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notesSlides/notesSlide1.xml" ContentType="application/vnd.openxmlformats-officedocument.presentationml.notesSlide+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notesSlides/notesSlide2.xml" ContentType="application/vnd.openxmlformats-officedocument.presentationml.notesSlide+xml"/>
  <Override PartName="/ppt/ink/ink1432.xml" ContentType="application/inkml+xml"/>
  <Override PartName="/ppt/ink/ink1433.xml" ContentType="application/inkml+xml"/>
  <Override PartName="/ppt/ink/ink143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72"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8.emf"/><Relationship Id="rId2" Type="http://schemas.openxmlformats.org/officeDocument/2006/relationships/image" Target="../media/image307.emf"/><Relationship Id="rId1" Type="http://schemas.openxmlformats.org/officeDocument/2006/relationships/image" Target="../media/image30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1.wmf"/><Relationship Id="rId2" Type="http://schemas.openxmlformats.org/officeDocument/2006/relationships/image" Target="../media/image320.wmf"/><Relationship Id="rId1" Type="http://schemas.openxmlformats.org/officeDocument/2006/relationships/image" Target="../media/image319.wmf"/><Relationship Id="rId4" Type="http://schemas.openxmlformats.org/officeDocument/2006/relationships/image" Target="../media/image3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 Id="rId4" Type="http://schemas.openxmlformats.org/officeDocument/2006/relationships/image" Target="../media/image328.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322"/>
    </inkml:context>
    <inkml:brush xml:id="br0">
      <inkml:brushProperty name="width" value="0.09086" units="cm"/>
      <inkml:brushProperty name="height" value="0.09086" units="cm"/>
      <inkml:brushProperty name="color" value="#FF0000"/>
    </inkml:brush>
  </inkml:definitions>
  <inkml:trace contextRef="#ctx0" brushRef="#br0">16297 13022 7569,'12'0'-182,"2"5"-30,2-1 0,-2 0 0,4-4 0,0 0 0,1 0 9,1 0 0,3 0 203,-2 0 0,2 0 0,2 0 0</inkml:trace>
  <inkml:trace contextRef="#ctx0" brushRef="#br0" timeOffset="19">12080 11373 6424,'12'0'-19,"1"0"19,-1 0 0,0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46.952"/>
    </inkml:context>
    <inkml:brush xml:id="br0">
      <inkml:brushProperty name="width" value="0.08571" units="cm"/>
      <inkml:brushProperty name="height" value="0.08571" units="cm"/>
    </inkml:brush>
  </inkml:definitions>
  <inkml:trace contextRef="#ctx0" brushRef="#br0">106 71 7569,'0'9'-1782,"0"-1"1779,0-23 0,-6 3 1,-2-9-13,-2 7 15,6 6 0,-5 16-3,3 4 1,2 1 24,-8-1 1,7-4 83,-7-8 0,6 0 13,-6 0-50,9 0-60,-5 0 13,8 0 473,0 0-492,8 0 1,-5 0-7,9 0 1,0 0 0,5 0-3,1 0 1,-1 0 0,1 0 0,-1 0-5,0 0 0,7 0 1,1 0-1,0 0-13,0 0 1,6 0-1,-1 0 1,5 0 8,5 0 1,-3 0 0,4 0 0,-4 0-25,-2 0 0,2 0 0,1 0 1,3 0 19,-2 0 0,2 0 0,1 0 0,7 0-7,-1 0 1,1 0-1,3 0 1,1 0 9,-1 0 0,4 0 0,-1 0 0,-7 0 32,-3 0 1,3 0-1,-3 0 1,2 0-2,-1 0 1,10-6-1,5 0 1,-5 2-6,2 2 1,-4 2-1,8 0 1,-1 0-5,-5 0 0,4 0 1,-2 0-1,-1 0-7,-3 0 0,0 0 1,2 0-1,3 0 21,-3 0 1,4 0 0,-2 0-1,1 0 1,1 0 0,-6 0 0,6-2 1,-2-2-21,1-1 1,1-1-1,-2 6 1,4 0 8,0 0 0,6 0 0,-4 0 1,2 0-4,-2 0 0,4 0 0,-4 0 0,4 0-29,2 0 1,-2 0 0,0 0 0,0 0 55,3 0 0,-3 0 0,-4 0 1,0 0-38,-2 0 1,6 0 0,-4 0 0,2 0 5,-2 0 1,4 0 0,-4 0-1,4 0-21,2 0 1,-6 0 0,0 0 0,0 0-1,-2 0 1,6 0 0,-6 0-1,2 0 15,0 0 1,-1 0 0,3 0 0,-2 0 9,2 0 0,0 0 0,-1 0 0,-2 0-6,-3 0 0,6 0 0,-2 0 1,2 0-2,-2 0 0,4 0 1,-4 0-1,2 0-23,-2 0 0,4 0 0,-4 0 1,2 0 17,-2 0 1,4 0-1,-6 0 1,2 0-3,0 0 1,-6 0 0,6 0 0,0 0 12,-2 0 0,4 0 1,-6 0-1,0 0-2,1 0 0,-3 0 0,-4 0 0,2 0 28,3 0 0,-1 0 0,-6 0 0,3 0 22,3 0 0,-4 0 0,6 0 1,-2 0-52,1 0 1,-5 0 0,-4 0-1,5 0-29,-1 0 1,0 0 0,-1 0 0,-1 0 25,1 0 1,5 0 0,0 0 0,-2 0-19,-1 0 1,3 0 0,0 0 0,-2 0 9,-1 0 0,-3 0 0,2 0 0,3 0-6,1 0 1,0 0 0,-4 0-1,3 0-7,1 0 1,6 0 0,-6 0-1,-1 0 15,-3 0 0,-2 0 0,1 0 1,1 0 22,4 0 1,-3 0-1,3 0 1,-4 0-9,-2 0 0,1 0 1,1 0-1,2 0 6,3 0 1,-1 0 0,-6 0-1,1 0-16,-1 0 1,0 0-1,3 0 1,-1 0 0,-1 0 0,9 0 1,-10 0-1,4 0-2,4 0 0,-5 0 0,3 0 1,-4 0-4,-1 0 0,-1 0 0,0 0 0,1 0 3,-1 0 0,-1 0 0,-3 0 0,-1 0 2,1 0 0,3 0 0,1 0 0,1 0 4,-1 0 1,0 0 0,-1 0 0,-3 0-4,-1 0 1,-1 0 0,7 0 0,-1 0 30,1 0 1,-1 0-1,0 0 1,1 0-23,-1 0 1,6 0 0,1 0 0,-1 0-1,2 0 0,-6 0 1,6 0-1,-1 0-7,-1 0 0,6 0 1,-6 0-1,0 2-30,3 4 1,-1-4 0,4 3 0,-4-3 24,0-2 1,-4 0-1,6 0 1,0 0 3,1 0 1,-1 0 0,4 0-1,-2 0-3,2 0 0,2 0 0,-1 0 0,-1 0-23,-1 0 1,0 0 0,9 0 0,0 0 12,-6 0 0,8 0 1,-7 0-1,3 0 8,0 0 0,4 0 0,-1 0 0,1 0-7,2 0 1,-5 0 0,7 0 0,-2 0 0,-5 0 1,11 0 0,-1 0 0,-1 0-38,-3 0 1,5 0 0,-3 0 0,3 0 19,-3 0 1,8 0 0,-3 0 0,-1 0 26,1 0 0,3 0 0,-8 0 0,3 2 12,-3 4 1,5-4 0,-5 4 0,5-4-16,1-2 0,0 0 0,0 0 0,-1 0 11,-5 0 1,5 0 0,-5 0-1,5 0-6,1 0 0,4 0 0,-2 0 0,-1 0-29,3 0 1,-4 0 0,6 0-1,-1 0 24,1 0 1,2 0 0,2 0 0,-6 0 4,-2 0 1,1 0-1,9 0 1,-6 0-17,-4 0 1,-2 0 0,1-2-1,-1-2 7,0-2 0,1 0 1,-3 6-1,-4 0-35,-5 0 1,13 0 0,1 0 0,-3 0 24,0 0 1,-7 0 0,-1 0 0,-3 0 2,-8 0 1,8 0-1,-6 0 1,1 0 78,1 0 0,-2 0 0,0 0 0,0 0-26,0 0 0,-6 0 1,0 0-1,0 0-10,-2 0 1,11 0-1,-5 0 1,0 0-31,-2 0 1,-2 0 0,6 0 0,0 0-34,0 0 1,-2 0 0,-4 0 0,-4 0 20,0 0 1,-4 0 0,7 0-1,-3 0 35,-4 0 1,-2 0 0,-1 0-1,-1 0-1,0 0 0,-1 0 0,-3 0 0,-3 0-7,-2 0 0,5 0 0,-3 0 1,1 0 5,1 0 1,0 0 0,5 0 0,-2 0-4,-3 0 1,3 0 0,-3 0 0,2 0-16,-3 0 1,5 0-1,-7 0 1,3 0-82,-1 0 0,-5 0 0,4 0 1,-1 0 48,1 0 1,-4 0 0,3 0 0,1 0 34,0 0 1,-5 0-1,3 0 1,-2 0-20,-2 0 1,-6-6 0,7 1 0,-3 1 3,-2 2 1,0 2 0,0 0 0,0 0 10,0 0 0,0 0 0,0 0 0,-2 0-20,-4 0 1,4 0 0,-6 0 0,0 0-5,-4 0 1,3 0 0,-3 0 0,-2 0 7,-1 0 1,-9 0 0,1 0 0,2 0 148,1 0 1,-3 0-93,-1 0 1,-5 0-8,6 0-32,-8 0 181,3 0-62,-7 0-188,0 0 72,8 0 0,2 0-41,7 0 0,1 0 0,-1 0 30,1 0 0,-1 0 0,1 0 1,-1 0-3,1 0 1,1 0 3,4 0 0,-3 0 1,5 0-1,-2 0 16,1 0 0,-1 0 1,-6 0-1,1 0 29,-1 0 0,3 0 0,1 0 0,2 0-19,-1 0 1,-3 0 0,-2 0-18,1 0 0,-6 0 1,-1 0 47,3 0-122,-6 0 269,-1 0 217,-7 0-2116,0 0 1695,8 0 0,-6-16 0,6-3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507 70 8355,'-15'-2'-214,"1"-2"-410,3-1 0,7-3 529,-2 2 1,4 2 149,2-8 0,0 7 95,0-7-68,0 8-108,0-4 0,0 10 1,-2 4-1,-2 8 17,-2 7 0,-13 4 1,1 6-1,-1-2-4,0 2 1,-1 4 0,-3 4 0,-4 4-31,0 1 0,-6-3 0,4 4 1,-6-1-586,-6 1 628,4-6 0,-13 11 0,5-5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9.368"/>
    </inkml:context>
    <inkml:brush xml:id="br0">
      <inkml:brushProperty name="width" value="0.08571" units="cm"/>
      <inkml:brushProperty name="height" value="0.08571" units="cm"/>
    </inkml:brush>
  </inkml:definitions>
  <inkml:trace contextRef="#ctx0" brushRef="#br0">210 18 7264,'17'0'-450,"1"0"0,-1 0 0,1 0 488,-1 0 0,-5-6 56,0 1 0,-1-1 0,7 6 0,-1 0 138,1 0-152,-1 0 1,-5 0-54,-1 0 42,-7 0-65,4 0 62,-8 0-52,0 0 0,-8 0 0,-3 0 23,-5 0 0,-1 0 14,-1 0-21,1 0-1,-1 0-9,1 0 7,-1 0-26,1 0 25,-1 0 10,1 7-36,-8-5 30,5 14-5,-5-14-2,8 13-80,-9-5 85,7 0-5,-6 5-4,7-13-93,1 14 88,7-6 3,-5-1-5,13 7-1,-6-14-3,0 13 6,6-13-94,-6 14 0,8-12 74,0 7 1,2-5 0,4 4-14,6-3 32,3-1-20,3-6 4,-1 0-4,1 8 23,7-6-19,-6 6 0,14-8 26,-13 0-25,13 0 4,-14 8-3,6-7 6,-7 7-4,-1 0 0,1-6-108,-1 6 104,1-1 1,-1-5-2,1 14-235,-1-14 221,-7 13 6,-2-13-12,-1 14-83,-5-14 77,6 13 6,-8-13 89,0 14-85,0-14 16,0 13 1,-8-11 0,-1 8-1,-3-1 13,0-1 1,1 6-1,-7-7 1,1 3-22,-1 0 96,9-9-80,-7 13-8,6-6 22,-7-1 13,-1 7-28,9-14 9,-7 13 62,14-13-65,-13 14-1,13-6 54,-6-1 3,8 7-50,0-6-2,0-1 35,0-1 1,2 0 119,4 3 1,-2-3 0,7-2 5,3-4-126,1-2 20,3 0-225,-1 8 200,9-6 20,-7 5-2,6-7-361,0 0 161,-5 0 6,13 0-308,-14 0 216,6 0 84,-7 0-1,7 0-171,-5 0 313,5 0 0,-8-7 0,1-3 0</inkml:trace>
  <inkml:trace contextRef="#ctx0" brushRef="#br0" timeOffset="793">804 245 7293,'9'-17'-205,"1"1"144,-4 5 1,-4 1-144,4 4 232,-4 4 0,0-6 0,2 6 13,1-3 1,9 3 0,-2-4 73,3 4-176,3 2 109,-1 0-20,8-8 0,-5 6 18,3-4 11,-4 4-58,-1 2 1,-1 0-125,1 0 141,-1 8-60,1-6 0,-3 8 71,-3-4-133,3 3 71,-13 9 0,6-1 0,-8 1 0,0-1-18,0 1 1,0-1-1,-2 1 24,-4-1 1,2-1 0,-7-3 0,-3-1-54,-1 1 138,5-5-81,-6 0-10,7 0 58,-9-6-52,1 5 16,-1-7 67,1 0-62,7 0 2,-5 0 0,13-2-38,-4-3 0,6 1 1,6-8 18,5-1 1,5 3 0,1-2 12,1-1 1,-1 3-21,1-2 17,-1 1 35,1 1 0,-7-6-47,1 5 118,0 3-100,5-8 1,-5 9 15,-1-5 1,-5-2 10,6 9 1,-6-9-1,3 2 8,-1-3 1,-2 3 0,-6 1 17,0-3 0,0 4 121,0-1-148,0 7 1,-2-4 63,-4 8-46,4 0 0,-7 0 25,3 0 0,4 2 0,-4 4-11,4 5 0,2-1 0,0 2 0,0 1 2,0 3 1,0 1-27,0 1 0,0-1-60,0 1 58,0-1 1,2-1 12,4-5 0,-2 5-49,7-4-270,1 3 170,5 3-55,-7-9 0,6 5 0,-5-8 168,5-2 0,1 5 0,1 1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7.052"/>
    </inkml:context>
    <inkml:brush xml:id="br0">
      <inkml:brushProperty name="width" value="0.08571" units="cm"/>
      <inkml:brushProperty name="height" value="0.08571" units="cm"/>
    </inkml:brush>
  </inkml:definitions>
  <inkml:trace contextRef="#ctx0" brushRef="#br0">35 53 7569,'2'-10'-1151,"4"5"1455,-4 3-235,6 2 1,-2 7 0,-1 5 59,-1 4 1,4 7 0,-2 0 0,-2 0 22,-2 3-93,5 1-140,-5 8 130,6 7 0,-2-5-104,0 4 101,0-4 3,1 6-17,-5-7-168,6 7 171,-8-8-38,8 8 1,-6-6 0,4 3-1,-5-3 1,-1-4-87,0-4 1,0 2 0,0-5-1,0-1-34,0 0 1,-1-2 0,-3-5-66,-2-1 0,-2-1 1,4-3 44,-2-1 0,-1-8 143,1 2 0,4-4 0,-6-2 0</inkml:trace>
  <inkml:trace contextRef="#ctx0" brushRef="#br0" timeOffset="771">0 193 7569,'2'-16'-86,"4"5"1,-4-5-66,4 4 1,2 3-1,-1-1 1,1 0 0,2 3 123,0-1 0,-1 0 0,5 4 64,-3-2 1,1-5 0,6 3-1,-1 0-7,0 0 0,1 1 0,-1 3 0,1-2-24,-1 2 0,1 0 0,1 0 0,3-2 13,1 3 0,6 1 0,-6 2 0,1 0-5,1 0 1,-6 0-1,4 0 1,-3 0-5,-3 0 1,1 0-1,-1 2-1,1 3 1,-3-1 0,-3 8-49,-6 2 1,1 1-1,-1 3-23,-2-1 1,-4 0-1,-6 1 41,-5-1 0,1-5 0,-2 0 9,-1 1 0,-3-5 0,-1-2 7,-1-4 0,1 4 26,-1-1-31,1 1 27,7-6-6,2 0 1,8-2 0,2-2 7,4-1 1,-2-1-1,8 6-11,1 0 0,-3 0 1,2 0-6,1 0 0,3 0 1,-1 2-5,-3 4 1,3-3 0,-5 9 0,0 2 1,-2-5-1,-6 3-1,3 2 1,-3 1 0,4 3-1,-4-1 0,-2-5 1,-2-3 16,-4-1 1,2 4-1,-7-6 1,-1-1 18,2 3 0,-5-6 1,3 4-12,-3-4 0,-3-2 0,1 0-33,-1 0 0,7 0-48,-1 0 0,6 0 0,-3-2-383,1-4 392,2 4 1,14-11 47,3 7 0,5-8 0,1 4 0</inkml:trace>
  <inkml:trace contextRef="#ctx0" brushRef="#br0" timeOffset="1076">699 367 7502,'0'18'-440,"0"-1"340,0 1 1,0-7 0,0 1-1,0 2 123,0 1 1,0 3 0,2-1-1,2 1-20,2-1 1,5 1-1,-3-1 22,2 0 1,-5-5 0,7-2-3,2-2 0,-5-3 0,3-5-7,2 0 0,1 0 1,1-2 29,-5-3 1,3 1 0,-6-8-24,1-2 1,-5-1-21,2-2 0,-6-1 0,-6 1-130,-5-1 0,-3 6 0,-2 3 1,1 1 126,-4 4 0,-11-6 0,3 1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458"/>
    </inkml:context>
    <inkml:brush xml:id="br0">
      <inkml:brushProperty name="width" value="0.08571" units="cm"/>
      <inkml:brushProperty name="height" value="0.08571" units="cm"/>
    </inkml:brush>
  </inkml:definitions>
  <inkml:trace contextRef="#ctx0" brushRef="#br0">261 18 7569,'12'0'-1298,"-1"0"764,-7 0 534,12 0 0,-14-2 1045,3-4-613,-3 4-311,-2-5 1,-2 7 7,-3 0 1,1 0-72,-8 0 1,0 0 0,-5 0-93,-1 0 1,1 5 0,0 3 0,-1 0 43,1 0 0,-1 3 0,1-3 0,-1 0-32,1 0 0,-1 3 1,3-3 14,3 2 0,-1-4 0,5 3 1,0 1-23,0 0 0,2-5 1,5 5-17,-5-2 17,4 6 1,-4-7 0,12 5 46,5-6 0,5-4 0,1-2 0,1 2-7,-1 3 1,1-3-1,-1 4 1,1-4 6,-1-2 0,1 6 0,-1 2 0,1 0-60,-1-1 0,0 7-58,1-2 0,-3 3 0,-3 2 29,-6 1 0,-4-6 0,-2-1 59,0 3 1,0 1 0,-2 1 0,-4-3 21,-6-1 1,3 0 0,-3 5 0,-1-1-11,-3-5 0,-1 5 1,1-4-22,4 3 21,-3 3-6,5-9 10,-7 7-10,7-7 2,-6 9-1,7-8 4,-1 5-3,-5-13-12,13 14-6,-6-14-58,0 13 133,6-13 1,-6 8-11,8-4 1,8-5-1,4 7-23,3 0 224,11-6-225,-15 6 17,20-8-7,-19 0 154,13 0-143,-7 0 9,-1 0-40,0 0 34,1 0 7,-1 0-11,1 0-142,-1 0 139,1 7 1,-1-5-161,1 6 7,-9-8 130,7 0 15,-14 0-93,13 0-914,-13 0 978,6 0 0,-8 0 0,0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902"/>
    </inkml:context>
    <inkml:brush xml:id="br0">
      <inkml:brushProperty name="width" value="0.08571" units="cm"/>
      <inkml:brushProperty name="height" value="0.08571" units="cm"/>
    </inkml:brush>
  </inkml:definitions>
  <inkml:trace contextRef="#ctx0" brushRef="#br0">1 105 7075,'0'-10'-154,"0"2"0,0 6 0,2-1 217,3-3 0,-3-2-101,4 2 0,4 2 94,1-7 0,5 7 0,1-2 309,1 4-328,-1-6 52,-7 6-42,6-6 1,-7 8 51,9 0-183,-9 0 55,7 0 1,-12 6-75,7 0 1,-5 2 57,6-2-50,-8 3 0,4 9 59,-8-1 1,0-5 0,0 0 26,0 1 1,-6-3 0,-2 0 0,-2-1 0,-3-1-31,-3 0 1,-1 3 0,-1-3 0,1 0-158,-1 0 183,1-2 0,1-4-49,5 3 1,-5-3 61,5 4 0,3-4 0,8-10 0,9-1 0</inkml:trace>
  <inkml:trace contextRef="#ctx0" brushRef="#br0" timeOffset="290">332 35 7569,'10'-8'-125,"-2"4"-182,-8-7 0,-8 7 392,-4-2 0,3 4 49,-3 2 1,0 2 56,-5 4-180,7-4 56,3 13-30,-1-13-1,6 14 1,-6-7 55,8 9-123,0-1 1,0-5-1,0 0-65,0 1 0,0-3 1,2 0-1,4-3-67,5-3 0,5 4 1,1-2-1,1-2 90,-1-2 0,7 0 0,-1 1 73,-2 3 0,-1 0 0,-3-6 0</inkml:trace>
  <inkml:trace contextRef="#ctx0" brushRef="#br0" timeOffset="823">524 192 6960,'18'0'130,"-3"-2"0,-1-2 1,-2-2-125,1 3 1,-3 1 0,2 2 0,1 0 20,3 0 0,-5 0 0,1 0-37,2 0 0,-1 2-55,-1 3-24,-4-3 0,-8 14-25,0-4 1,0 3 0,-2 3 53,-4-1 1,2 0 0,-8-1 0,1-2 29,1-3 0,-6-1 1,7 3 110,-1-1-119,-5-8 7,5 12 14,0-15-11,-5 7 35,13 0-30,-14-6 32,14 6 150,-13-1-164,13-5-3,-6 6 96,8-8-90,-8 8 25,6-6 44,-6 6 0,10-3-39,4 1 1,-2 0-1,8-6 61,1 0 0,3 6 9,1 0 38,1 0-106,-1-6 12,-7 0-18,6 0 23,-7 0-14,1 0 9,5 0 54,-13 7-62,14-5 0,-12 6 65,7-8-60,1 0 29,-2 0-214,5 8 66,-13-6 1,8 5 63,-4-7 10,-4 0-170,5 0 113,-7 0-157,8 0 194,-6 0-9,6 0-369,-8 0 267,0 0 1,8 8-1,1 2 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8.591"/>
    </inkml:context>
    <inkml:brush xml:id="br0">
      <inkml:brushProperty name="width" value="0.08571" units="cm"/>
      <inkml:brushProperty name="height" value="0.08571" units="cm"/>
    </inkml:brush>
  </inkml:definitions>
  <inkml:trace contextRef="#ctx0" brushRef="#br0">0 0 6746,'0'18'69,"0"-7"0,2-1 92,4-2 1,-4 5-99,4-1 1,-4 4 0,0-1-1,2-1-38,2-3 0,1-5 1,-3 6-26,2 1 1,6-3 0,-5 0 20,3-2 1,2-3 0,5-5-75,1 0 1,-1 0 0,1 0 0,-1 0 47,1 0 0,-1-2 0,0-1 0,-1-5-2,-4-2 0,3 4 1,-3-3-1,3-1 6,3 0 0,-7 0 1,1-1-1,0 3-1,-3 0 1,-1 4 0,-6-5-1,4 1 116,-4-6 76,6 5-51,-8-1-46,0 2 0,0 10-52,0 4 0,0 4 1,0 7-1,0 1-45,0-1 0,0 0 0,0 1 1,0-1 12,0 1 0,0-1 1,2 1-1,1-1-66,3 1 1,0-1 0,-6 1-1,0-1 26,0 1 0,0-1 0,0 1 31,0-1 1,0-5 0,-2-3 0,-2 1 1,-2 0 1,-7-4 25,1 5 1,-3-7-1,-3 2 1,1-4 27,-1-2 1,1 6 0,-1-1 0,1-1-35,-1-2 0,1-2 0,0 0 0,-1 0 0,1 0 0,-1 0-102,1 0 1,5 0-519,0 0 202,9 0 1,-3 0 0,12-2 395,5-3 0,5-5 0,1-8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087"/>
    </inkml:context>
    <inkml:brush xml:id="br0">
      <inkml:brushProperty name="width" value="0.08571" units="cm"/>
      <inkml:brushProperty name="height" value="0.08571" units="cm"/>
    </inkml:brush>
  </inkml:definitions>
  <inkml:trace contextRef="#ctx0" brushRef="#br0">367 17 6505,'10'-7'465,"-2"5"-444,-8-6 0,-2 8 1,-4 0 12,-6 0 1,-5 8 0,-5 1-20,-1 1 0,0 0 0,3-4 1,-1 3 18,-2 1 1,-8 4 0,4-7 0,-1 1 18,5 0 1,-2 4 0,2-5-31,1 3 0,5 2 43,5 5 0,4-5-112,8-1 1,2-5-1,4 4 43,6-2 0,3-2 1,3-6-1,1 0 17,4 0 0,-1 0 0,7 2 0,0 1-15,-2 3 0,4 0 0,-6-6 1,1 2 1,-1 4 0,4-2 1,-6 5-1,-1-1-57,-3-4 1,-3 6-1,-3-1-77,-1 1 1,-6 6 75,5-5 1,-7 5 0,0-1 53,-8-3 1,0 2-1,-7-7 1,-3 1-18,-2 0 0,1 5 0,1-3 0,3 2 48,-3-1 1,-7 1-1,-2 4 1,1-3-18,3-1 1,1-2 0,1 3 0,-1-1 9,1 1 1,5-3 0,1 2 6,-3 1 1,6-3 44,2 2 0,5-1-9,1 7 0,1-9 1,5-3-1,6-4 19,3-2 0,3 2 0,-1 2 0,1 2-59,-1-2 0,7-2 0,-1-2 0,-2 0-104,-1 0 1,3 0 0,0 2-457,-1 3 379,-3-3 1,-2 6 0,1-8-161,-1 0 0,1 0 317,-1 0 0,1-8 0,-1-1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6.325"/>
    </inkml:context>
    <inkml:brush xml:id="br0">
      <inkml:brushProperty name="width" value="0.08571" units="cm"/>
      <inkml:brushProperty name="height" value="0.08571" units="cm"/>
    </inkml:brush>
  </inkml:definitions>
  <inkml:trace contextRef="#ctx0" brushRef="#br0">1 0 7569,'0'10'-800,"0"-1"849,0-3 0,2 2 0,2 6 0,2-3 31,-3 3 0,-1 1 0,-2 3 1,0-1-34,0 1 1,2-1 0,2 1 0,2-1-132,-2 1 1,-2-1 0,-2 1-1,0-1-182,0 0 0,0 1 266,0-1 0,0 1 0,0-1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7.625"/>
    </inkml:context>
    <inkml:brush xml:id="br0">
      <inkml:brushProperty name="width" value="0.08571" units="cm"/>
      <inkml:brushProperty name="height" value="0.08571" units="cm"/>
    </inkml:brush>
  </inkml:definitions>
  <inkml:trace contextRef="#ctx0" brushRef="#br0">385 53 7182,'10'-8'-384,"-3"4"341,-7-8 57,0 9 1,0-7 60,0 4 0,-1 4-38,-5-4 0,-4 4 0,-7 2-20,-1 0 0,1 0 0,-1 0 0,1 2 6,-1 4 1,1-4-1,-3 6 1,-1-2-9,-2-1 0,-1 7 0,5-4 0,-2 0-20,-3-1 1,1 5 0,6-4-5,-1 1 1,1-3-7,-1 6 0,9-6 14,3 5 1,4-5 5,2 6 0,8-8 0,3 2 1,5-4 20,1-2 0,1 0 1,-1 1-28,1 5 1,5-4 0,0 4 0,0-4 3,3-2 0,-7 0 1,4 0-1,-3 2-3,-3 4 0,7-2 0,-1 5-25,-2-1 1,-3 0 0,-5-2-52,-1 5 1,-8-1-2,2 2 1,-5-7-14,-1 7 51,0-8 25,0 12 1,0-7-1,-1 7 1,-5-3-5,-6-1 0,-2-6 0,1 5 1,1 1 18,-1-2 1,-3 3 0,-1-5 30,-1 2 0,1 0-40,-1 1 49,9 5-43,-7-14-6,6 13 14,-7-13 124,7 6-128,-5 0 0,13-4 6,-4 7 161,4-7-109,2 4 0,0-6 16,0 4 0,2-3 0,4 7 0,5-2 50,5-4 1,3 0-138,5 2 1,1-5-1,4 5-71,-6-4 0,-3 0 0,-1 2 1,2 2-1,3-2-161,-3-2 0,0-2 0,1 0 243,1 0 0,0 0 0,-5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054"/>
    </inkml:context>
    <inkml:brush xml:id="br0">
      <inkml:brushProperty name="width" value="0.08571" units="cm"/>
      <inkml:brushProperty name="height" value="0.08571" units="cm"/>
    </inkml:brush>
  </inkml:definitions>
  <inkml:trace contextRef="#ctx0" brushRef="#br0">245 1 7401,'12'0'-1387,"-1"0"1404,3 0 1,-4 0 383,1 0-88,1 0 17,-2 0-290,-3 0 0,-20 5-49,-5 1 0,-3 2 0,3-4 0,1 2 32,0-2 1,-7 3-1,1-1 1,2 0 4,1 2 1,-3-4 0,0 5 0,1 1 14,3 0 1,1-4-38,1 5 1,7-5 0,4 6 13,4 1 1,4-3-16,4 2 0,4-8 0,7 1 0,1-3 2,-1-2 1,3 2 0,1 2 0,2 2-1,-1-2 0,3-2 0,-2 0 0,1 2 6,1 1 1,-6 3 0,4-4 0,-5 4-20,-6 1 1,3-3 0,-3 6-45,3 2 0,-5-5 1,-4 3-27,-4 1 0,-2-3 0,-2 0 55,-4-2 1,2 3 0,-8-5 0,-1 0 5,-3 2 1,-1-4 0,-1 7 36,1 3-39,-1 1-3,9-5 17,-7 6 57,14-7-58,-13 1-5,13 5 108,-14-13-95,14 14 1,-5-6-1,5 5 49,-4-3 1,4-2 152,-4-5-60,4 5 1,4 6 80,4-5-169,-4 5 37,13-14 0,-11 5-3,8-7-28,-8 0-11,11 8-2,-5-6 1,7 6-132,1-8-16,-1 0 135,-7 0-399,6 0 179,-7 8 85,9-6 1,-1 5-135,1-7 1,-1 0-1,1 0 1,-1 0-633,1 0 862,-1 0 0,8-7 0,2-3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808"/>
    </inkml:context>
    <inkml:brush xml:id="br0">
      <inkml:brushProperty name="width" value="0.08571" units="cm"/>
      <inkml:brushProperty name="height" value="0.08571" units="cm"/>
    </inkml:brush>
  </inkml:definitions>
  <inkml:trace contextRef="#ctx0" brushRef="#br0">1 559 7569,'0'-10'-329,"0"3"243,0 7 1,2-6-1,4 0-40,5 2 1,-1 2 100,2 2 1,-1 0 65,7 0-4,-1 0 16,1 0 0,-7 0 54,1 0-70,-1 0-3,-1 0 1,6 0 26,-5 0-24,5 8 0,-4-4 4,-1 7 0,-1-5 0,3 4-119,-1-2 0,-8 5 1,2-1 50,-4 4 0,-2 1 0,-2 0 11,-4 1 1,2-6 0,-8-3 0,-1-1-10,-3-4 1,5 4 0,-1-3 0,-2-1 1,5-2-36,-3-2 44,8 0-13,-4 0-7,8 0 1,0-2 0,2-2-13,4-1 1,-2-3 0,8 4 6,1-2 0,3-5 1,1 3-10,1-2 50,-1-2 1,-1 1-9,-5-1 1,3 6 0,-6-3 0,0-1 0,1 2-56,1 0 128,-6-5-38,4 11 0,-3-14 1,1 5 23,-2-5 1,-2 5 0,0 1-24,4 2 109,-4-5-75,6 11 1,-10-6 108,-4 8 0,4 8 0,-4 3-96,4 5 0,2 1 0,-2 1 0,-2-1-9,-2 1 1,1-1-1,5 1-59,0-1 0,0 0 0,0 1-1,0-1 1,5-5-1,3-2 1,0-1-124,0 1 1,5-4-1,-1 4-66,3-3 1,3 1-1,-1-4 1,1 2-228,-1-2 0,9-2 409,3-2 0,4 0 0,2 0 0</inkml:trace>
  <inkml:trace contextRef="#ctx0" brushRef="#br0" timeOffset="741">752 821 7069,'8'10'328,"-7"5"1,5-5-912,-12 7 0,3-7 630,-9-4 0,2-2 1,-3 0 105,1 2-147,8-1 1,-9-7-145,7-3 0,0 1 112,6-8 0,0 6 0,2-3-15,4 1 1,-2-4 38,7 6 0,1-5 38,5 5 0,-5 0 0,0 6 27,1 0 0,-3 0 1,1 2-25,3 4 1,-4-4-1,-1 6 1,1-3 6,0 1 0,-4 8 0,5-3-34,3 5 0,-6 1 0,-1 1-32,1-1 1,-6-5 0,4 0-1,-4 1 11,-2 3 1,0-5-1,0 1 1,-2 2-1,-4 1 1,2 3-1,-5-1 1,-1-1-26,0-5 0,4 5 0,-5-7 0,-1 3 27,2 0 0,-5-6 0,3 3 1,-3-1-13,-3-4 1,1 4 0,-1-3 0,1-1-12,-1-2 0,1-2 0,-1 0 6,1 0 1,5 0 0,1 0-1,-1-2 10,2-3 1,1 3 0,5-6 32,-2 0 1,0-2-3,6-7 0,0-1 114,0 1 0,8 7-65,4 4 1,-3 5 88,3 1 1,-1 0-95,7 0 0,-3 1 1,-1 3-24,-2 2 0,-1 6 0,5-4 0,-3-1-33,-1 1 0,-2 6 0,3-5 1,-1 3-8,2 0 0,-1-7 1,1 5-1,-3 0-113,3 0 0,-4-7 1,-1 5-1,1-2-309,0 0 1,-4 0 423,5-6 0,-7 0 0,4 0 0</inkml:trace>
  <inkml:trace contextRef="#ctx0" brushRef="#br0" timeOffset="1739">909 53 6123,'-18'0'168,"7"0"-119,-1 0 0,6 0 1,-5 0 14,-3 0 0,4 0-42,-1 0 1,5 0 0,-4-2-6,2-4 1,-3 2-51,5-8 0,0 7 17,6-7 1,2 8 0,4-2 19,6 4 0,-3 2 0,3 0 0,2 0 4,1 0 1,-3 0 0,-1 0 0,3 0 11,1 0 1,3 2 0,-1 2 0,1 2 20,-1-2 0,-5 4 1,0-1-1,1 1 72,3 0 1,1 5-23,1-1 0,-7 4-39,1 1-23,-8 1 0,4-1-12,-8 0 1,0 1 0,0-1 0,0 1-44,0-1 1,-8-1 0,-4-3-1,-3-1 16,-3 2 0,1-5 0,-3 3-38,-3 2 63,4-7-27,-7 1-16,9 0 26,7-6 1,-5 6-11,3-8 12,-3 0-1,5 7 1,-6-5 0,5 4-33,-5-4 1,4-8 0,3-2-51,1-1 0,2 3-40,6-6 0,2 1 80,4-7 1,-2 8 180,7 5 1,1-3-120,6 2 0,-7 0 0,1 6 52,1 0 1,-3 2-26,2 4 0,-1-2 0,7 6 1,-3-1 8,-3 1 0,4-4-29,-5 5 1,5 1 0,1 6 0,1-1-1,-1 0 0,-5-1 0,-2-2 1,-1-3-15,1 3 1,-4 1 0,5 1-1,1-3 11,-2-1 0,3 0 1,-5 3 9,2-3 0,-4 1 1,3-5-1,3 2 2,3 4 0,-7-7 1,10-1-1,-5-2-107,-3 2 1,6-4-232,-5 4 1,-3-3 302,-2 3 0,-4-4 0,-2 6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9:47.382"/>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AB008B"/>
    </inkml:brush>
  </inkml:definitions>
  <inkml:trace contextRef="#ctx0" brushRef="#br0">891 297 7237,'9'-2'-1089,"-3"-3"1119,-4 3 0,-2-8 0,2 6 93,4-2-61,-4-7 0,8 11 13,-5-4-76,-3 4 1,6 4-1,-8 4 20,0 5 0,0 5 0,0 1-10,0 1 1,0-1 0,0 1 0,2-1 10,4 1 0,-2-1 1,7-1-1,1-3 1,-2-1 1,5-6 0,-3 3-1,1 1 3,-1 0 1,4-6-1,-5 2-8,5-5 1,-5 5 0,1 0-22,2-2 0,1-4 0,1-6 6,-5-5 0,3 1 0,-6-2 0,1-1-27,5-3 0,-4-1 1,-1-1-1,1 1 4,0-1 0,-4 3 1,3 1-1,-1 2 26,-4-1 1,0 3-2,2-1 16,-4 7-133,5-4 109,-7 8 1,2 2 5,4 4 1,-4 3 14,4 9 0,-4-1 1,-2 1-1,2-1 0,2 1 1,1-1 1,3 6 0,-4 1 0,2-3 8,-2-2 0,4 5 1,-1 1-1,1 0-13,0 0 1,-2 5 0,-4-5 0,2 2-14,1 4 1,1-4 0,-6 0 0,0 0 3,0 1 0,0-5 0,0 4 1,0 0 21,0 0 0,-6-5 0,-1 1 0,-3-4 25,-4-1 0,-1-1 1,-3 1-1,1-1 4,-1 1 0,-7-7 0,-2 1-55,0 2 0,-6-7 0,6-1 0,0-4 0,1-2 15,1 0 1,11 0-1,-3 0-17,1 0 1,3-2 0,1-4 0,6-5-30,4-5 1,2-1-1,0-1 1,0 1-15,0-1 0,6-5 1,2 0-1,0 1 26,0 3 0,3 2 0,-3-1 0,0 1-50,0-1 1,5 7-219,-1-1 1,3 10 108,3 2 1,-7 6 0,-1 7 177,-2-1 0,5 0 0,-3 5 0</inkml:trace>
  <inkml:trace contextRef="#ctx0" brushRef="#br0" timeOffset="312">2026 577 8355,'17'0'-2116,"-7"0"2036,6 0 1,-14 2 79,3 4 0,-3-5 0,-2 7 0</inkml:trace>
  <inkml:trace contextRef="#ctx0" brushRef="#br0" timeOffset="450">2061 839 6853,'17'0'0,"1"0"0,-1 0 0</inkml:trace>
  <inkml:trace contextRef="#ctx0" brushRef="#br0" timeOffset="1297">3091 524 8061,'0'-11'-622,"0"-1"1,0 6-1,2-3 919,4 1 0,-2-4-356,7 6 1,-5 1 25,6 5 1,-2 1 0,1 5 28,-5 6 0,-4 3 1,-2 3-1,0-1 0,0 1 0,0 5 0,0 2 0,0 1-17,0-1 0,0 4 1,0-4-1,0 0-81,0 1 0,0-1 0,0-4 44,0 2 0,6 1 58,0-7 0,7 1 0,-3-1 0</inkml:trace>
  <inkml:trace contextRef="#ctx0" brushRef="#br0" timeOffset="1760">3074 489 6069,'17'-7'1079,"-5"3"-1334,-1-8 1,-1 6 0,4-3 195,-3 1 0,1 0 0,6 4 107,-1-2 1,-5 1-1,-1 5 1,1-2-5,-2-4 0,5 4 0,-3-4 0,3 4-25,3 2 0,5 0 0,0 0 0,-1 0 11,-3 0 1,-1 0 0,-1 0 0,0 0-36,1 0 0,-1 2 0,1 2 0,-1 4-4,1 1 1,-1 1 0,1 4 0,-1-3 2,1 3 0,-3 1 1,-3 3-1,-6-1 4,-4 1 1,3-1 0,1 1 0,-2-1 21,-2 1 1,-10-1-1,-5 1 1,-7-1 11,-3 1 1,-8-1-1,4 1 1,-2-1-25,0 0 0,-1 1 0,-4-3 0,-1-1-35,0-2 0,2-7 0,2 5 0,2-2-49,-2-4 0,3 4 1,1-3-1,2-1-404,4-2 480,9-2 0,-4 8 0,7 2 0</inkml:trace>
  <inkml:trace contextRef="#ctx0" brushRef="#br0" timeOffset="2275">3790 664 8198,'6'-12'-376,"1"3"1,3-1 233,4 0 0,1 6 1,3-1-1,-1 3 81,1 2 1,-3-2 0,-1-2 0,-3-2 87,3 2 0,-4 2 0,-1 0 0,1-2 10,0-1 0,-4-3 1,5 4-1,1-4-20,-2-1 1,5 3-143,-3-6 0,-5 6-28,-1-5 0,-4 5 125,-2-6 1,-8 8 0,-3-2 35,-5 4 0,5 2 0,-1 0 0,-2 0 27,-1 0 1,-3 2 0,1 4 0,-1 4-12,1 0 1,-6 5 0,-1-3 0,5 3-5,5 3 1,1-1 0,5 1 0,0-1-2,1 1 1,1-1 0,8 1 24,4-1 0,5 1 0,11-3-54,1-3 0,8 1 0,-2-7 1,4-2-82,2-2 0,6-2 0,-1 0 0,-1 0 91,-2 0 0,-2 0 0,0 0 0</inkml:trace>
  <inkml:trace contextRef="#ctx0" brushRef="#br0" timeOffset="2580">4366 524 7729,'0'-9'-1331,"2"1"1327,4 8 0,-4 2 1,4 4 38,-4 5 1,0-1 0,1 2 0,3 1 32,-2 3 0,-2 7 0,-2 2 1,0 1-18,0-1 1,2 6 0,2-2 0,2 4-1,-2 2 0,-3 0 0,1 0 0,2 0-130,2 0 1,0-1-1,-6 1 1,0-2 8,0-4 0,0 4 0,0-5 0,0-1-22,0-4 0,0-3 0,0-3 0,0 0-92,0 1 0,-2-6 184,-4-1 0,4-7 0,-6 4 0</inkml:trace>
  <inkml:trace contextRef="#ctx0" brushRef="#br0" timeOffset="2916">4261 699 8032,'8'-19'0,"4"-3"-456,3-1 1,3 2-1,-3 7 1,-1 2 459,-3-1 0,-1 3 0,4 0 0,-3 1 22,3-1 1,3 4 0,5-3-5,1 1 1,6 2-1,-4 6 1,3 0-23,3 0 0,2 0 0,0 0 0,-2 0-19,-2 0 0,-8 8 0,2 1 1,-3 3 3,-3 0 0,-1-1 69,-5 7 1,-5-1-1,-12-1 1,-5-3-28,-5-1 1,-7-8 0,-2 4 0,0-3 27,-1 1 1,-3 0-1,4-6 1,0 0-107,-1 0 1,1 0 0,4 0 0,-2 0-298,1 0 348,-5 0 0,0 0 0,-8 0 0</inkml:trace>
  <inkml:trace contextRef="#ctx0" brushRef="#br0" timeOffset="3317">4855 594 8029,'10'0'-2283,"5"0"2283,-3 0 0,-2 0 80,1 0 1,-1-2 0,4-2 0,-5-3 19,-1-3 1,4 4 0,-5-4 0,1 1-110,0-1 1,6 4-116,-3-5 1,3 5 15,-3-6 134,-3 8 1,-16-4 0,-3 8 40,-5 0 0,-7 0 1,0 0-1,1 0 61,3 0 0,1 2 0,1 4-103,0 6 0,5 3 0,2 3 11,2-1 1,3 1 0,7-1-1,3-1-116,7-5 1,4 3 0,1-6 0,2 0-20,5-1 1,-5-1-1,6-4 1,-1 2-101,-1 2 0,8 0 199,-2-6 0,-4 0 0,1 0 0</inkml:trace>
  <inkml:trace contextRef="#ctx0" brushRef="#br0" timeOffset="3767">5309 559 6223,'8'-9'88,"4"3"1,3 4-1,3 2-149,-1 0 0,0 2 0,1 4 52,-1 5 1,-7-1 0,-4 2 56,-4 1 0,-2-3 39,0 2 1,0-7 107,0 7-303,0 0-8,0 5 105,-8-7 1,6-4 0,-4-12 0,4-6 3,2-3 0,-5 3 0,-1 0 0,2-1 10,2-3 1,2-1-1,0-1 1,2 1 2,4-1 1,-2 7 0,7-1 10,3-1 1,1 3 0,3 0-4,-1 2 1,1 3 0,-1 5-1,1 0 3,-1 0 1,6 0-1,1 0 1,-3 0-1,-2 0 1,-1 5-1,-3 3 1,-3 2-14,-6 3 0,2-3 0,-3 2 0,-1 1-30,-2 3 0,-2-4 0,0-1 1,0 3 2,0 1 0,0 3 0,0-1-577,0 1 600,0-1 0,8 1 0,2-1 0</inkml:trace>
  <inkml:trace contextRef="#ctx0" brushRef="#br0" timeOffset="4325">6322 577 8082,'0'-18'-626,"0"1"0,-2 1 0,-2 3 567,-2 1 0,-5 6 1,3-3 17,-2 1 1,-1 2 0,-7 6 0,1 0 84,-1 0 1,-5 0-1,-2 0 1,0 0-15,-1 0 0,-3 0 0,6 0 1,2 2 66,1 4 1,3 3-1,1 9-78,5-1 0,3-5 0,8 0 0,2 1-8,4 3 0,3-5 0,9-1 0,1 0-18,4 0 0,-1-7 0,5 3 1,0-4-3,0-2 1,-5 0 0,3 0 0,-2 0 4,0 0 1,1-6 0,-7-1-1,1-3 0,-1-4 1,1-1 0,-3-3 0,-1 1-40,-3-1 1,-7-1-1,2-2 1,-4-5-13,-2-1 1,6 4 0,0-4-1,-3 0 24,-1-1 1,-4 5 0,-1-4 0,-5 2 32,-2 3 0,4-3 1,-3 2-1,-1 0-26,0-3 0,6 7 1,-2-4 53,5 3 0,1 3 0,0-1 101,0 1-82,0 7 23,0 2 0,-2 22 0,-2 4 17,-2 1 0,-6 6 0,6 0 0,1 1-36,-3-1 0,6 6 0,-4-4 0,4 2-8,2 0 1,0-7 0,2 3 0,2-2-56,2 0 0,5 3 1,-3-5-1,2 2-28,3-1 0,1-3 1,0-2-1,-3 1-107,3-1 1,1 1 0,3-1-1,-1-1 145,1-5 0,-1 5 0,1-6 0</inkml:trace>
  <inkml:trace contextRef="#ctx0" brushRef="#br0" timeOffset="4714">6654 612 5754,'10'-2'336,"-5"-4"0,3 2-349,-2-8 0,2 9 1,-4-5 42,1 0 1,3 4-37,-2-7 1,-4 5-49,4-6 1,-2 0 0,0-5 51,1-1 1,1 7 0,-6-1 58,0-1 1,-2 5-41,-4 2 1,-3 4-7,-9 2 1,3 8 0,1 3-8,3 5 0,7 1 0,-2 1-23,4-1 1,2 1 0,2-1-31,4 1 1,3-3 0,9-1-1,1-2-220,5 1 269,-5-5 0,22 7 0,-4-5 0</inkml:trace>
  <inkml:trace contextRef="#ctx0" brushRef="#br0" timeOffset="5149">7021 577 7923,'-8'-10'-1831,"6"-5"1877,-4 3-61,4 4 0,4 0 32,4 8 1,-4 2-1,6 2 58,-1 2 1,-5 2 0,6-4 7,0 2 1,-6 1-1,6-3-43,-1 2 0,-5 2-223,4-2 12,-4 3 103,-2 9 62,-8-9 0,6-9 1,-3-11-4,3-5 0,9-1 0,5 1 0,4 3-6,1 1 0,0 0 0,1-5 1,-3-1-1,-3 1 0,4 5 0,-5 3 86,5 1 0,-5-4 0,1 6-24,2 3 1,1 1-1,1 4 1,-3 1-32,-1 3 1,0 6 0,3-4 0,-1 1 31,-3 5 1,-5-4 0,6-1 0,-1 1-34,-1 0 0,0-1 1,-6 5-1,3-4-58,3-2 0,-6 5 1,4-1-1,-2 3-123,-1 3 1,7-7 165,-6 1 0,7 0 0,-3 5 0</inkml:trace>
  <inkml:trace contextRef="#ctx0" brushRef="#br0" timeOffset="5468">7719 280 6506,'8'-10'-121,"4"4"1,3 4 169,3 2 0,-9 8 0,-3 4 7,-4 3 1,-2 3 0,0-1 0,0 1-24,0-1 0,-2 1 1,-2-1-1,-2 1-36,3-1 0,1 2 0,2 3-14,0 1 0,0 0 0,2-7 0,1-2-83,3-3 0,0 1 0,-6 5 24,0 1 1,-2-7 0,-4 1-110,-5 2 1,-5-5 184,-1 3 0,-1-8 0,1 4 0</inkml:trace>
  <inkml:trace contextRef="#ctx0" brushRef="#br0" timeOffset="5680">7614 507 8157,'-9'-2'-358,"3"-4"0,12 4 1,5-4-1,5 4 304,1 2 1,7-1-1,1-3 1,2-2 82,4 2 0,2 2 0,2 0 0,0-2-20,0-2 0,0 1 0,2 5 0,1 0 15,3 0 0,0 0-24,-6 0 0,8 0 0,1 0 0</inkml:trace>
  <inkml:trace contextRef="#ctx0" brushRef="#br0" timeOffset="6596">6863 1712 6283,'0'17'-52,"0"-5"0,0 0 0,2 1 75,4 3 0,-2-5 0,8 1 16,1 2 0,3-5 0,3 3 0,3 2-23,1 1 1,0 3-1,-5-1 1,-1 2-42,1 5 1,-1-5 0,1 4-1,-3-1 3,-3 1 0,3-4 1,-3 5-1,1-5-138,-1-1 1,4-7 159,-5 1 0,5 0 0,1 5 0</inkml:trace>
  <inkml:trace contextRef="#ctx0" brushRef="#br0" timeOffset="6926">7387 1729 8124,'0'10'-962,"0"0"869,0-4 0,0 3 0,0 11 0,-2 1 32,-3 2 0,1 3 1,-8-3-1,-3 4 57,-7 0-1,1 6 1,-6-4 0,0 2-22,-1-2 1,5 3 0,-4-7 0,2 2-24,3 4 1,3-4 0,2 0 0,1-1 48,4-5 0,5-2 0,7-1 0</inkml:trace>
  <inkml:trace contextRef="#ctx0" brushRef="#br0" timeOffset="7534">7981 2044 8355,'-8'-10'-2276,"5"0"2167,-9 5 1,0 1 0,-5-6 108,-1 2 0,1 0 20,-1 3 1,1-3 0,-1-6 239,1 3 0,0 7-210,-1-2 1,1 4-1,-1 2-23,1 0 1,5 0-1,0 0-9,-1 0 0,-3 6 0,1 2 1,1-1 12,3 1 1,5 6 0,-4-3 7,2 5 1,1 1 0,3 1 2,-2-1 1,2 1-43,10-1 1,3-1-1,9-5 19,-1-5 1,1-2 0,-1 0-24,1 2 0,-1 0 0,1-6 0,-3-2-81,-3-4 1,3 2 25,-3-8 0,-2 3 0,-1-5 0,-1 2 10,-4-1 0,4 3 0,-2-2 104,-2-1 1,-3 3 107,-1-1-19,0 7-178,0-4 1,0 10 0,2 2-112,4 2 0,-2 7-9,8-1 0,-1 1 0,5 1 154,-4-2 0,11-1 0,-4 7 0</inkml:trace>
  <inkml:trace contextRef="#ctx0" brushRef="#br0" timeOffset="8134">8173 2096 6338,'12'-2'150,"0"-2"-127,1-1 0,-3-7 0,2 4-38,1-2 1,-3 5 0,0-7 34,-3-2 0,1-1 0,-4-3 0,2 1-29,-2-1 1,-2 1 0,-2 0-1,-2-1 4,-4 1 0,2 1 1,-6 3-1,1 3 0,-1 2 0,-2-4 0,-5 7 2,-1 1 1,1 2-1,-1 2 0,1 2 2,-1 4 0,9 3 0,3 9 24,4-1 1,2 1 8,0-1 0,0 1 0,2-3-25,4-3 1,-2-5-1,7-5 1,3 2-15,1 2 1,-1 0 0,1-6-1,5 0-12,-1 0 0,1 0 1,-3 0-1,1 0-5,-1 0 0,0-2 1,1-2-5,-1-2 0,-5 0 0,-2 5 1,-1-3-16,1-2 0,-4 0 121,6 6 0,-1 0 1,7 0-31,-1 0 1,-5 0-1,-1 0 1,1 2-33,-2 4 1,3-2 0,-7 7-88,-2 3 1,-2 1-1,-2 3 27,0-1 0,0 1 0,0-1-8,0 1 0,2-1-124,4 1 0,-2-1 176,7 1 0,1-1 0,5 1 0</inkml:trace>
  <inkml:trace contextRef="#ctx0" brushRef="#br0" timeOffset="8410">8767 1974 8181,'18'0'-1425,"-7"0"1411,1 0 0,-8 8-19,2 3 1,-5-1-1,-1 2 10,0 1 0,0-3-73,0 2 0,0-7 1,-1 5-323,-5-2 418,4-2 0,-14 1 0,7 3 0</inkml:trace>
  <inkml:trace contextRef="#ctx0" brushRef="#br0" timeOffset="8554">8802 1764 8355,'-10'-23'0,"4"0"-180,5 1 230,-7 11 1,6-5-595,-4 5 1,6 3 543,6 2 0,-4 12 0,6 4 0</inkml:trace>
  <inkml:trace contextRef="#ctx0" brushRef="#br0" timeOffset="9126">9343 1974 7921,'10'-8'-962,"4"4"1,-7-5 720,3 1 303,-6 2 1,4 4 0,-10-4 148,-4-5 0,-4 1 0,-7 0-98,-1 2 0,7 3 0,-1 5-109,-1 0 0,3 0 1,-2 0 101,-1 0 0,-3 7 0,-1 3-201,-1 0 1,7 5-1,1-3 57,2 3 1,2 3-1,6-1 56,0 1 1,0-1 0,0 1 2,0-1 1,2 1 2,4-1 1,-2-7 0,8-4-12,1-4 0,3-2 0,1 0 0,1 0-18,-1 0 1,0-6-1,-1-2 1,-2-2-44,-3-3 1,-5 3 0,4-2-12,-2-1 1,-1-1-1,-3 1 12,2 1 1,0 6 25,-6-5 0,-2 7 39,-4-2 25,4 4 1,-6 10-13,8 3 0,0-1 0,0 2-30,0 1 1,2 1 0,4-1 0,4-1-52,0 2 0,5-5 0,-3 1 0,3 0-92,3-1 0,-1-5 0,1 2-97,-1-4 239,1 6 0,-1-6 0,0 6 0</inkml:trace>
  <inkml:trace contextRef="#ctx0" brushRef="#br0" timeOffset="9756">9623 1677 8355,'-10'-17'0,"4"-1"-1141,4 1 870,10-1 0,-6 7 0,6 1 72,0 2 0,-5-4 163,9 7 138,0-9 23,-3 12 0,1-6 0,-6 10-112,2 4 1,2 4 0,-4 7-6,1 1 0,3-1 0,-4 1 0,2 1-7,-2 4 1,0-3 0,-1 5-1,3-2 9,-2 1 1,-2 5-1,-2-4 1,0 0 22,0 0 0,0-1 0,0-7 0,0 2-19,0 5 0,0-5 0,0 4-30,0-3 1,0-3-34,0 1-7,8-1 15,-6 1 0,7-16 46,-3-8 1,-2-8 0,8-3 24,1-1 1,3 3 0,1 1 0,1 5-15,-1 1 0,3 2 1,1 6-1,2-2 23,-1-4 1,-3 4-1,-1-4-2,-1 4 1,1 4 9,-1 4 1,-5-2 0,-3 8-33,-1 1 1,0-5 0,-4 0-8,2 0 1,-1 1 13,-5 9 0,0-7 0,-2-1 9,-3-2 1,-5-2 0,-8-4-1,1 2-8,0 1 1,-9 1 0,-5-6-1,-6 0-27,-3 0 0,1 0 1,8 0-1,4 0 21,1 0 1,3 0-1,6-2-148,-1-4 0,8-3-82,5-9 1,5 1-1,5-1 213,7 1 0,11-1 0,5 1 0</inkml:trace>
  <inkml:trace contextRef="#ctx0" brushRef="#br0" timeOffset="10146">10234 1485 7922,'0'-18'-907,"-2"7"0,-2-1 893,-2-1 0,1 3 68,5-2 0,7 3 37,5-3 0,-2 4 154,1 8-169,1 0 1,-2 2 0,-3 4 0,-1 6 7,0 3 1,0 4 0,-6 3 0,0 1-39,0-2 0,0 7 0,0-1 1,0 2-24,0 0 0,0-2 0,0 4 1,0-4-29,0-1 0,6 3 1,0-4-1,-3 0-30,-1 0 0,4-1 0,0-5 0,-2 2 2,-2 3 0,-2-1 0,0-6 1,0 1-111,0-1 0,6 1 0,0-1 0,-3 1-376,-1-1 519,-2 1 0,8-1 0,2 1 0</inkml:trace>
  <inkml:trace contextRef="#ctx0" brushRef="#br0" timeOffset="10593">10583 1956 7023,'12'0'-679,"0"0"592,1 0 0,-3 0 304,2 0 8,-1 0 1,7 0-196,-1 0 1,1 0-1,-1 0 1,1 0-37,-1 0 1,-5 0 0,-1 0-1,3-1 71,1-5 0,3 2-287,-1-8 1,-1 1 227,-4-7 0,-7 3 0,-9 1 8,-1 2 0,-9 8 1,2-1-1,-5 1-10,-6-2 1,3 4 0,-3-4 0,4 4 1,1 2 0,1 2 0,-1 2-11,1 2 0,5 6 1,2-5-1,1 1 12,-1 0 0,-2 5 0,-3-1 112,3 4 1,4 1-1,8 0-82,0 1 0,0-1 0,0 1 1,2-1-25,4 1 0,4-7 0,7 1 0,1 2-10,-1 1 0,1-5 0,-1-2 0,1-3-4,-1 1 0,1 0 1,-1-6-1,0 0 4,1 0 1,-6 0 0,-1 0-1,3 0 7,1 0-10,3 0 0,-1 0 0,1 0 0</inkml:trace>
  <inkml:trace contextRef="#ctx0" brushRef="#br0" timeOffset="14748">1310 4122 7468,'0'-17'-487,"0"-1"1,2 6 507,4 1 1,-3 5 0,9-4 24,2 3 0,-5-5-58,3 6 1,0 0 0,5 4 0,1-2 21,-1-1 0,1-1 0,-1 6 1,0 0-2,1 0 0,5 0 0,1 0 1,-3 0-25,-2 0 1,1 0 0,1 0 0,0 2 9,-5 4 0,1 1 0,-7 7 0,0-2-8,-4 1 1,-4 3-1,-2 1 1,0 3 3,0 3 0,0-4 0,-2 4 0,-2-3-22,-2-3 1,-6 1-1,4-1 1,1 1 5,-1-1 0,-6 1 0,5-1 0,-3 1 12,0-1 1,1-5-1,-7-3-8,1-1 1,5-2-1,1-6 28,-3 0 1,6-2 0,2-4-5,4-5 0,2-5 0,0-1 0,0-1-33,0 1 0,6-1 1,2 1-1,2-1 8,3 1 0,3-1 0,1 3 0,1 1 12,-1 3 0,-1-1 0,-3-4 0,-1 5 35,2 5 0,-5-2 0,1 0 24,-2-1 1,5-1 0,-3-4-41,0 3 1,3 5 0,-5-4-5,2 3 0,-4-5 0,3 4 5,-1-2 0,4 5 44,-7-7-20,1 8 1,-8-4-34,-3 8 0,-3 8 0,-6 2 19,3-1 0,7 7-21,-2-4 0,4 3 1,2 3-1,0-1 22,0 1 1,0-7-1,0 1 1,0 1 17,0 3 1,0 1 0,0 1-12,0-1 0,8-5 1,3 0-12,5 1 0,1-3 0,1 0-86,-1-3 1,7 7 0,-1-4-74,-2-1 0,-1 1 142,-3-4 0,0-4 0,1 6 0</inkml:trace>
  <inkml:trace contextRef="#ctx0" brushRef="#br0" timeOffset="15040">2393 4122 8355,'7'-10'-1227,"-3"1"1091,8 3 1,0 4 0,5-4 192,0 4-433,-7 2 0,-2 8 376,-8 4 0,0 3 0,0 2 0</inkml:trace>
  <inkml:trace contextRef="#ctx0" brushRef="#br0" timeOffset="15193">2515 4349 5901,'17'0'0,"1"0"0,-1 8 0,1 2 0,-1 7 0</inkml:trace>
  <inkml:trace contextRef="#ctx0" brushRef="#br0" timeOffset="19453">4488 4314 8355,'8'10'-2156,"-6"-2"2195,6-8 19,-8 0 0,0 2-34,0 3 0,6-1 0,-1 8-13,-1 1 0,0-3 0,0 2-9,2 1 1,8 3 0,-3 1 1,-1 1-8,1-1 0,-7-5 66,2 0-52,-4-9 0,-2 3 0,0-12-9,0-5 0,0-5 0,2-1 0,2-1 6,2 1 1,5-1 0,-3-1 0,2-2-15,3-3 0,3 7 0,0 5 0,-3 1 10,-1 1 1,-1-4 0,7 9-1,-1 1-3,1 2 1,1 2 0,3 0 0,1 0 1,0 0 0,-5 2-2,-1 4 1,-5-3 0,-3 9 0,1 0-2,0-3 0,-6 7 1,3-4-1,-1 3-56,0 3 0,2-5 0,-4 3 0,2 3-54,-3 0 1,5 1-1,-2-3 111,-2 1 0,-2-1 0,-2 1 0</inkml:trace>
  <inkml:trace contextRef="#ctx0" brushRef="#br0" timeOffset="20026">5624 4384 8355,'9'-8'0,"-3"-3"-538,-4-5-614,6-1 990,-6-1 1,-2 3 0,-10 1 125,0 2 0,-5 9 1,3-5 80,-3 0 1,-3 6 0,1-6 0,-1 2-13,1 1 0,-1-1 0,1 6 1,-1 0-28,1 0 0,-1 2 0,1 2 0,-1 3-15,1 3 0,-6 2 0,-1 5 1,5 1-2,5-1 1,1 1-1,7-1 0,2 1 1,2-1 0,2 0 4,0 1 0,8-8 1,4-5-1,5-1 20,6 2 0,-1-4 0,5 4 0,0-4-14,0-2 1,-3-6 0,5-2 0,0-1 9,-2-5 1,4 0 0,-8 1 0,-1 1 1,-3-1 0,-3-3 0,-3-3 0,-3-3-14,-2-1 0,-3 0 0,-5 3 1,0-1-36,0-2 1,0-6 0,0 3 0,-2 1 4,-3 0 1,1-4 0,-6 6 0,0-1 34,1-1 1,3 6 0,-6-3 0,1 7-5,1 3 0,-6 0 19,5-5-18,-5 0-21,6 7 0,3 4 0,7 12 20,0 5 1,0 5 0,0 1-1,0 3 12,0 3 1,5-2 0,1 7 0,-2-3 28,-2-4 1,4 4 0,0-1 0,0-3-16,1-2 0,-3 1 0,6 1 1,0 3-85,-1-3 0,-3-2 1,6-1-1,1-1-87,3 1 145,1-1 0,1 1 0,-1-1 0</inkml:trace>
  <inkml:trace contextRef="#ctx0" brushRef="#br0" timeOffset="20706">5973 4332 8355,'8'9'-602,"-6"-1"0,7-8 646,-3 0 0,-2 0 0,8 0 0,-1-2-293,-1-4 1,5 4 0,-3-3 117,4 3 1,-5-4 0,-1-2 129,-2-2 0,-2 4 0,-6-5-12,0-3 0,0-1 31,0-3 0,-2 1-12,-4-1 0,-4 9 0,-7 3-5,-1 4 1,6 2 0,1 0 3,-3 0 1,-1 2 0,-1 4-11,5 5 0,3-1 0,8 2 0,0 1 4,0 3 1,0 1 0,2-1-1,2-3 10,1-1 0,9-2 0,-2 3 1,5-3 7,6-2 0,3 3 0,5-3 0,-2 0-21,2 0 1,2 3-1,2-5 1,-2-2-16,-4-2 0,4-2 1,-6 0-1,0 0 11,-4 0 1,1-8 0,-5-3-1,-3-5 12,-1-1 1,-1-1 0,-1 1 0,-3-1-1,-2 1 0,3-3 1,-5-1-1,-2-2-2,-2 1 0,-2 9 0,0 1 15,0-2 0,-2 1 2,-4 1 1,4 6-5,-3 12 1,3 4 0,2 7-1,0 1 15,0-1 0,0 3 0,0 1 1,0 4 1,0 2 1,0 3 0,0 3 0,0-2-11,0-2 1,5 2 0,3 8 0,0 1-17,0-1 0,-2-2 0,-4-2 0,1-2-34,3-4 1,0 4-1,-6-6 1,0 0-67,0-3 1,6-5 0,0-1 0,-2-1-48,-2 0 0,-2 1 141,0-1 0,0-7 0,0-2 0</inkml:trace>
  <inkml:trace contextRef="#ctx0" brushRef="#br0" timeOffset="21003">6427 4332 8355,'12'-30'-1405,"-1"1"1166,-7 8 0,12-4 0,-5 7 225,5 1 1,3 1-1,2 3 1,3 3-29,-3 2 0,4 2 0,1 6 1,-1 0 69,0 0 0,-2 0 0,-5 0 0,-1 0 13,1 0 1,-1 0 0,-1 2-18,-5 4 0,-1-2 0,-6 8-6,2 1 1,0-3-1,-6 2-25,0 1 1,-2 1 0,-4-1 0,-6-3-2,-3-2 1,-3 0 0,-1-4-1,-3 1-32,-1-1 1,-6-2 0,6-2 0,1 0-32,3 0 1,2 0 0,-1 0 70,1 0 0,-1 0 0,1 0 0</inkml:trace>
  <inkml:trace contextRef="#ctx0" brushRef="#br0" timeOffset="21402">7003 4227 7333,'12'0'-646,"-1"0"0,-5 0 564,6 0 0,-6 0 65,5 0 1,1-2-1,6-2 77,-1-2 1,0-7 45,1 1 0,-8 2-72,-5-1 0,-3-1-38,-2-6 0,-7 7 0,-5 1 3,-4 2 1,-1 3 0,0 5 0,-1 0 33,1 0 1,5 0 0,0 0 48,-1 0 1,-3 2-78,-1 3 0,7 5 0,4 7-1,4 1 0,2-1 0,2 1 1,2-1-12,2 1 1,7-1 0,-1-1 0,4-3-38,1-1 1,6-6 0,1 4 0,-3-3-10,-2-3 0,-1 4 0,-1-2 0,1-2-61,-1-2 0,1-2 114,-1 0 0,8 0 0,3 0 0</inkml:trace>
  <inkml:trace contextRef="#ctx0" brushRef="#br0" timeOffset="21811">7422 4157 7925,'10'-8'-1320,"0"4"1451,-4-7 0,3 7 0,9-2-192,-1 4 1,-5 2 0,-1 0 11,3 0 0,2 0 0,-1 2 56,-3 4 1,1 3 33,-7 9 1,0-1 3,-6 1 0,-6-1-65,0 1 1,1-7-300,5 1 216,0 0 47,0-3 1,0-9-1,0-11 82,0-5 0,0 5 0,0-1 0,1-2 1,5-1 1,4-3 0,7 3 0,1 1-22,-1 3 1,1 1-1,1-2 1,3 5 34,1-1 0,0 6 1,-5-4-1,-1 4 0,1 2 1,-7 0-1,1 0 4,1 0 0,3 2-31,1 4 0,-5 2 1,-2 5-49,-2-1 0,3-1 0,-5 7 0,0-3-80,2-3 0,-1 4 0,7-5 0,-2 5-233,1 1 347,10 1 0,5-1 0,7 1 0</inkml:trace>
  <inkml:trace contextRef="#ctx0" brushRef="#br0" timeOffset="22361">8558 4192 8065,'0'-18'-446,"0"1"0,0-1 0,0 1 254,0 0 0,-8-1 135,-4 1 1,2 7 0,-1 2-1,-3 2 60,-1 1 0,-3-1 0,1 6 0,-1 0 26,1 0 0,-1 0 1,1 0-1,-1 0 31,1 0 1,-1 2 0,3 3-49,3 7 1,-1 4-1,7 1 1,2 1-50,2-1 0,4 0 0,2 1 1,4-1 26,1 1 1,3-6 0,5-3 0,1-1 14,-1-4 1,1 0 0,-1 0 0,1 1 2,-1-1 0,1-2 0,-3-4 0,-1-3 16,-3-7 1,1 2 0,4-1-1,-3-3 5,-1-2 0,-8-7 0,4 0 1,-3 0-42,1-3 0,0 1 0,-6-6 0,0 2-17,0-2 0,0-2 0,-2 0 0,-2 2-16,-2 2 1,-1 0 0,3-6-1,-4 2 24,-2 4 1,6-2-1,-1 7 1,1 3 18,-2 2 0,4 7 0,-6 2 1,2 1 1,0-1 1,-7 6 15,1-2 1,3 4-1,-1 4 1,0 2 13,0 2 1,7 7 0,-3-1 0,4 6-3,2 5 0,0-2 1,0 8-1,0 0 4,0-1 0,6 5 0,1-4 0,1 4-14,0 2 0,4-1 0,-5-1 0,3-2-8,4-1 1,1-1-1,3 4 1,-1-2-96,1-2 1,-1-2 0,0 4 0,1-4-387,-1-2 471,1-1 0,7-7 0,2 1 0</inkml:trace>
  <inkml:trace contextRef="#ctx0" brushRef="#br0" timeOffset="22782">8977 4209 8355,'2'10'-1808,"3"-4"1701,-3-4 0,12-4 1,-6-2 23,1-2 0,-5-2 0,4 3 67,0-7 0,-6 2 0,4-1 27,-4-3 0,-2 4 1,0-1 40,0-3 1,-8 4 0,-4 1-20,-3 1 0,-3 2 0,1 6 0,-1 0 12,1 0 0,-1 0 0,1 0 12,-1 0 1,1 2 0,1 4-23,5 6 1,3 3-1,8 2-29,0 1 1,2-1-1,2 1-35,2-1 0,9-1 0,1-3 0,5-1-76,0 2 1,5-5 0,-1 1 0,0 0-17,0-1 0,4-5 121,-5 2 0,7-4 0,-4-2 0</inkml:trace>
  <inkml:trace contextRef="#ctx0" brushRef="#br0" timeOffset="23182">9343 4139 8355,'-9'-7'-387,"1"-3"-22,16 0 0,1 3 281,9 7 1,-1 2 0,1 1 0,-3 5 100,-3 2 0,2-4 0,-7 3 0,1 1 67,0 0 1,-2 1-1,-6 7-22,0-1 0,0-5 0,0 0 8,0 1 0,-2-5 0,-2 0 75,-2 0-88,-8-7 1,12 5 0,-3-12-67,3-5 1,2-5 0,2-1 33,3-1 1,3-5 0,6 0 0,-3 3-70,3 7 0,-4-3 1,1 5 45,3-5 1,2 1 0,1 3 13,0 6 1,1 4 0,-1 2 141,1 0 0,-1 0 0,1 2 1,-3 4-118,-3 6 1,3-3 0,-5 3 0,2 2-12,-1 1 0,-5 2 1,4 1-1,0 1-70,-1 5 0,-3-5 0,4 4 1,0-3-34,-1-3 0,3 1 117,5-1 0,1 8 0,-1 3 0</inkml:trace>
  <inkml:trace contextRef="#ctx0" brushRef="#br0" timeOffset="23482">10112 3912 8355,'0'-11'-1675,"0"-1"1602,0 8 0,8-3 1,3 7 96,5 0 1,-5 1-1,-1 5 47,-2 6 0,4 3 1,-5 3-49,3-1 0,-6 7 1,2-1-1,-4 0-42,-2 2 1,5-5-1,1 5 1,0-2 5,2 1 0,-4-1 0,5-4 0,1 1-47,0-3 0,-4 5 0,3-11-107,-1 5 1,0-1 0,-4-1 77,2-3 1,-3-7 88,-8 2 0,-5-4 0,-8-2 0</inkml:trace>
  <inkml:trace contextRef="#ctx0" brushRef="#br0" timeOffset="23648">10112 4122 8127,'-16'-2'0,"5"-4"-711,5-5 1,4 1 696,2-2 1,13 8 0,5-1 0,3 3 8,5 2 1,-5 0 0,8 0 0,2 0-14,2 0 0,2 0 0,0 0 0,2 2-180,3 3 1,3-1 197,4 8 0,3 0 0,-5 5 0</inkml:trace>
  <inkml:trace contextRef="#ctx0" brushRef="#br0" timeOffset="18406">3860 4139 6920,'2'-17'0,"3"2"-623,7 3 612,-4 4 0,2 10 1,-7 4 93,3 6 0,0 3-44,-6 2 0,2-5 1,2 0-1,2 1-35,-2 3 1,3 1-1,-1 1 1,-2-1-48,-2 1 0,4-1 0,2-1 0,-1-3-55,1-1 0,4 0 1,-6 5-1,-1-1 98,3-5 0,-6 13 0,6-5 0</inkml:trace>
  <inkml:trace contextRef="#ctx0" brushRef="#br0" timeOffset="18686">3825 4489 8355,'-10'0'-2482,"-6"0"2477,15 0 122,-7 0 0,10 0 0,4 0-17,5 0 0,5 0 0,-1-2 1,1-2-21,1-2 0,-3-2 1,9 4-1,-2-1-69,3 1 1,-5 0 0,6 0 0,-1-2-159,-1 2 1,0 2 0,-5 2 1,-1 0 1,1 0 144,-1 0 0,-7 0 0,-2 0 0</inkml:trace>
  <inkml:trace contextRef="#ctx0" brushRef="#br0" timeOffset="18975">3702 4139 6421,'18'-9'80,"1"1"0,3 6 0,3-2-138,2-2 1,-4-1 0,6 3 0,3-2 42,0 2 0,-2 2 1,-1 2-1,0 0-55,-2 0 0,4 0 0,-6 0 0,0 0 70,1 0 0,5 0 0,-4 0 0</inkml:trace>
  <inkml:trace contextRef="#ctx0" brushRef="#br0" timeOffset="24489">4942 5851 8355,'8'-17'-87,"-4"7"0,8 4-123,1 4 0,-3 2 0,2 0 1,1 0 158,3 0 0,1 8 0,1 3 0,-1 5-102,1 1 1,5 7 0,2-1-1,0 0 153,1 3 0,5-5 0,-2 6 1,2 0-42,-2 0 1,2-3 0,-6 3 0,0-2-35,1-4 0,-3-1 0,-6-3 1,1 1 74,-1-1 0,1 1 0,-1-1 0</inkml:trace>
  <inkml:trace contextRef="#ctx0" brushRef="#br0" timeOffset="24753">5658 5851 6514,'-9'8'5,"1"1"0,6 9 1,-2 1-15,-2 5 0,-1-3 1,3 6-1,-2 0 1,2 0 0,-4-3 0,2 3 0,1 0-93,-3 0 0,6-5 0,-4 1 101,4-4 0,-6 7 0,-1 1 0</inkml:trace>
  <inkml:trace contextRef="#ctx0" brushRef="#br0" timeOffset="25224">6182 6078 8082,'-17'0'-339,"5"-6"1,1-2 0,-3 1 302,-1-1 0,-3-4 0,1 6 43,-1 3 1,6 1-1,1 2 1,-3 0-91,-1 0 0,-3 0 1,1 0 89,-1 0 1,1 0 0,-1 0 0,3 2 14,3 3 1,-1-1 0,5 8-17,-2 2 0,6 1 0,-1 2-18,3 1 0,4-1 0,3-1-5,7-4 0,3 1 0,3-7 0,-1-2-27,1-2 1,5-2 0,2 0 0,1 0-27,-1 0 1,-2 0 0,-5 0 26,-1 0 1,1-8 164,-1-4 0,-7-3 88,-4-3-486,-5 9 194,-1 1 0,0 10 0,0 4 20,0 5 1,6 5 0,2-1 0,0-1 61,0-2 0,13-1 0,-2 7 0</inkml:trace>
  <inkml:trace contextRef="#ctx0" brushRef="#br0" timeOffset="25934">6479 6235 8355,'10'-8'-486,"-2"5"-601,-8-9 960,0 8 0,7-10 1,3 7 45,0-3 0,5 4 85,-3-5 0,2 5 36,-3-6 0,-1 2 0,-6-3-3,2 1 0,0 6 0,-6-5-49,0-3 0,5 4 0,1-1 22,-2-3 0,-2-1 0,-2-3-54,0 1 1,0 5-1,-2 2 1,-4 1 29,-5-1 1,-5 6 0,-3-2 0,-3 4 25,-1 2 0,0 0 0,5 2 1,1 2-9,-1 2 0,1 8 0,1-3 9,5 5 0,3-5 1,8 1 10,0 2 1,8-7 0,3-1-1,5-2 7,1 2 0,1-4 1,1 4-1,3-4-27,1-2 0,6-6 1,-4-2-1,0 0 8,1 0 0,3-3 0,-4 3 0,0 0-32,0 1 1,5-5 0,-7 4-4,-2-2 34,-1 7-5,-11-5 1,1 8-4,-4 0 1,-4 8-1,5 3 3,1 5 1,2 1 0,5 3 0,-1 1 4,-2 2 0,-3 0 0,5-5 0,-2-1 4,1 1 0,-3-3 0,0-1 0,-1-4 16,1-3 0,-4 5 0,5-6 20,3-2 1,-4-2-1,1-2-41,3 0 1,2-8-1,1-4 1,-1-3-39,-5-3 0,5 1 1,-5-1-1,5 1-45,1-1 0,1-5 0,-1 0 0,-1 2 36,-5 1 0,3 3 27,-8-1 0,0 7 40,-6-1 1,0 10-6,0 2 1,0 8 0,0 9-20,0 1 0,2-7 0,1 1 1,5 0-118,2-3 0,-4 7 0,3-4-91,-1 3 0,4 2 202,-6 1 0,7-8 0,-3-3 0</inkml:trace>
  <inkml:trace contextRef="#ctx0" brushRef="#br0" timeOffset="26136">7300 5729 7708,'-10'-18'-1618,"-3"1"1742,7-1 0,0 7 161,6-1-535,0 8 1,0-2 191,0 12 0,6 4 1,0 7 57,-2 1 0,5-1 0,1 1 0</inkml:trace>
  <inkml:trace contextRef="#ctx0" brushRef="#br0" timeOffset="27245">7859 6008 8094,'-10'-8'-768,"2"5"691,8-9 0,-5 6 0,-3-4 23,-2 3 0,4-5 0,-5 6 30,-3 2 1,-1 2-1,-3 2 1,1 0-7,-1 0 0,1 0 1,-1 0-1,1 0 90,-1 0 0,1 8-38,-1 4 1,3 3 0,3 3-15,6-1 0,5 1 0,1-1-9,0 1 1,1-7-1,5-1 1,6 0-12,3-1 1,3-5 0,-1 2 0,1-4-26,-1-2 1,1 0 0,-1 0 0,1 0 10,-1 0 1,-5 0 0,-2-2-33,-3-4 1,5-4 74,-6-7 0,-8 0 18,-10-1 1,4 6 23,3 1-53,3 7 0,2-2 1,0 12 1,5 4-1,3 5 1,0-1 10,0-3 0,5-1 0,-3 4 0,2-3-16,-1 3 0,1-4 0,5-1 1,1 1-19,-1 0 1,7-6 0,-1 1-1,0-1 2,2 2 0,-5-4 1,3 4-1,-3-4-5,-3-2 0,0-8 0,1-4 44,-1-3 1,-1-5 0,-3-1 0,-3-2 2,-2 2 0,4-5 1,-7 1-1,1 0-19,2 0 1,-6-5 0,4 5-1,-2-2-3,1-4 0,-3 4 0,6-2 0,-2 0-19,0 2 1,5-6 0,-5 5 0,-2 1 73,-2 4 1,0-2-1,2 1 10,2 3 0,0 2 0,-8 1-66,-4 1 0,4 5-10,-4 0-205,4 9 0,2-3 190,0 12 0,0 3 0,0 9 0,0-1 18,0 1 1,0-1 0,0 1-1,0-1-5,0 0 0,6 7 0,0 1 1,-2 0 21,-2 0 1,-2 1 0,0-5 0,1 2-2,5-1 0,-4-3 0,4-1-16,-4-1 0,4-5 1,0-1 1,7-7 16,-1 2 1,3-4 0,3-4 10,-1-4 1,1-2-1,-1-5 1,1 3 31,-1 2 0,1-3 0,-1 3-45,1-2 1,-1 6-1,1-1 1,-1 3-15,0 2 1,-5 2-1,0 1-15,1 3 0,1 8 1,-1-3-8,-1 5 0,-8 1 1,2 1-7,-4-1 1,4 1-1,-1-1 17,-1 1 0,-4-1 0,-6-1 0,-5-3 11,-5-1 1,-1-6-1,-3 4 1,-3-1-5,-6 1 1,-4-6-1,-2 2 1,0-4 18,0-2 1,2 0 0,2 0 0,2 0-1,-2 0 1,6-2 0,2-2-1,3-4-4,3-2 0,1 4 1,3-5-74,1-3 1,8-1 0,-2-3 0,6 3-45,6 3 0,4-3 1,7 5-1,1-2 106,-1 1 0,16-1 0,4-6 0</inkml:trace>
  <inkml:trace contextRef="#ctx0" brushRef="#br0" timeOffset="27557">8785 5589 8355,'9'-8'-297,"-3"-3"0,2 1-1005,-2-2 1184,-1 1 1,-3-7 0,4 1 40,6-1 0,3 7 156,3-1 1,-1 8 116,1-2 0,-1 4-129,1 2 0,-7 8 0,-1 4 0,-2 3-27,-4 3 1,3-1 0,-1 3-1,-2 3-23,-2 6 1,-2-2-1,0 2 1,0 2-27,0 2 1,2 0-1,2-2 1,2-4-18,-2-1 1,-2 3 0,0-4 0,1 0-29,3 0 1,8-1 0,-4-7 0,1 1 27,1-1 0,-1 6 0,7-1 0,-1-5 26,1-3 0,-1-3 0,1 7 0</inkml:trace>
  <inkml:trace contextRef="#ctx0" brushRef="#br0" timeOffset="28007">9361 5938 7824,'12'0'-406,"-1"0"1,-5 0 0,6 0 0,1 0 405,3 0 1,1 0-4,1 0 0,-1 0 97,1 0 1,-7 0 0,1 0-75,1 0 1,-3-2 0,2-2 0,-1-3-26,-1-3 0,0 4 0,-6-5 16,2-3 1,-1 4 0,-5-1-12,0-3 1,-2 4-19,-3-1 0,-5 7 0,-8-2 21,1 4 0,0 2 0,-1 0 3,1 0 1,1 2 0,2 2 0,3 4 17,-3 1 0,-1-3 0,-1 6 1,3 1 3,1 3 1,2 1-1,-3 1 1,3-1 6,2 1 0,2-1 0,6 3 0,0 1 12,0 2 1,0 1 0,0-7 0,0 0 12,0 1 0,2-3 0,4-1 0,8-4-4,7-2 0,0 3 0,9-5 1,-1-2-34,-2-2 1,12 4 0,-6-1 0,0-1-105,-2-2 1,-2 4 0,4 0 0,-4 0-205,-6 2 0,2-7 0,-1 7 285,-3 0 0,-2-6 0,-1 6 0</inkml:trace>
  <inkml:trace contextRef="#ctx0" brushRef="#br1" timeOffset="62893">1886 5030 5902,'-11'0'8,"-1"0"0,6 0 22,-6 0 4,9 0-17,-13 0 0,14 2 1,-4 4 11,4 6 0,-4-3-20,1 3 1,-1 0 0,4 3-1,-2-1-2,-2-3 1,0 1 0,4 3 0,-1-1 7,-3-2 1,0-1 0,6 7 0,0-1-7,0 1 0,-6-1 0,0 1 0,2-1 5,2 1 0,2-1 0,0 2 0,0 3-5,0 1 1,0 2 0,2-3 0,2 1-8,2-2 0,2 5 0,-4-1 0,4 0 1,1 0 0,-3 6 1,4-2-1,-1 2-3,1-1 1,0 3 0,3-4-1,-1 4 1,2 2 0,-1-1 1,1 1-1,-3 0 1,3 0 1,7 0 0,3 0 0,-1 0 0,2 0 0,-3 4 1,7 0-1,0-4 2,-2-3 1,6 11 0,-4-8-1,4 2-4,2 0 1,-2-2 0,-2 0 0,-2 0-2,2 0 1,-4-1-1,2 1 1,0-2-5,-1-3 0,3 3 1,-6-6-1,0 2 11,0 0 1,6-8 0,-3 4 0,1-1 4,0-1 0,-2 0 1,4-5-1,-2-1-5,2 1 0,2 5 0,0 0 0,-2 1 0,-2 1 1,-2-6 0,5 6 0,-5-1-2,-2-1 1,4 0-1,-6-5 1,-1-1 8,-3 1 1,-1-1 0,-1-1 0,-1-3-7,-5-1 0,5-8 0,-7 4-18,1-1 1,6-5 0,-7 6-67,1 0 0,0-6-51,-4 4 1,-3-5-247,9-1 372,-8 0 0,4 8 0,-8 2 0</inkml:trace>
  <inkml:trace contextRef="#ctx0" brushRef="#br1" timeOffset="63275">3336 7161 8355,'0'10'-1737,"2"-3"1348,3-7 0,-1 0 414,8 0 1,0 0 34,5 0 1,-5 2 0,-3 4 0,1 4 45,0-1 1,-6 7 0,3-4-52,1 3 0,-6 3 0,6-1 0,-2 1-33,0-1 0,-1 0 0,-3 1 14,4-1 1,-4 1 0,4-1-85,-4 1 1,-4-1 0,-4 1 32,-6-1 0,-5-1 1,-6-3-1,-6-1-55,-4 2 1,-2 1 69,0 2 0,-8 1 0,-2-1 0</inkml:trace>
  <inkml:trace contextRef="#ctx0" brushRef="#br1" timeOffset="64419">3283 8453 8355,'0'-10'-2122,"0"-5"2111,0 13 1,0-4 0,2 10 52,4 2 1,-2 6 0,6-5 0,-1 3-21,1 4 0,2 7 0,5 4 0,-1 0 5,-5 1 0,5 3 0,-4-4 0,3 2-37,2 4 1,1 2-1,-3 2 1,-1-2 8,-2-4 1,-6 2-1,3-6 1,-1 1-23,-4-1 0,4 4 0,-1-6 0,1-1-57,0-3 0,0-2 0,-4 1-123,1-1 203,1-7 0,2 6 0,2-7 0</inkml:trace>
  <inkml:trace contextRef="#ctx0" brushRef="#br1" timeOffset="64800">3371 8593 7960,'5'-18'-461,"1"1"0,2 5 0,-4 1 529,2-3 1,7 0-1,-1 1-53,3 1 0,3 6 0,1-3 0,3 1 5,1 4 0,0-4 0,-3 3 1,1 1-67,2 2 1,1 2 0,-7 0 40,1 0 0,-1 0 0,-1 2 0,-3 2-16,-1 1 0,-6 3 1,3-2-8,-1 6 0,-2-3 1,-6 3-1,0 1 14,0 3 0,-2 0 1,-4-3-1,-6-1 31,-3 1 0,-3-3 1,1 2-1,0-1-14,-1-1 0,1 4 1,-1-9-1,1 1 3,-1 2 0,1-6 0,-1 4-92,1-4 0,-1 4-418,1-1 504,7 1 0,2-14 0,8-1 0</inkml:trace>
  <inkml:trace contextRef="#ctx0" brushRef="#br1" timeOffset="65208">3790 8471 8114,'11'-16'-1454,"-1"3"1337,-2 1 1,5 8 0,-1-4 114,4 0 0,1 7 0,1-5 35,-1 4 0,0 2 0,3 0 0,1 0-5,3 0 0,-1 2 0,-6 2 0,1 1-22,-1-1 1,1 6-1,-1 0 1,-1 1-37,-5 1 1,3 0 0,-8 5 13,-2 1 1,-2-1 0,-2 0-6,0 1 42,0-1 0,-8-1 9,-4-4 1,2-5 0,1-9 0,-1-1 8,0-3 0,4-8-22,-5 2 1,7-3 0,-2-3 0,4 1-40,2 0 0,2-1 0,4 1-53,6-1 0,3 3 1,3 1-1,-1 4-11,1 3 0,-1-5 0,0 6 1,1 2 85,-1 2 0,1 2 0,-1 0 0</inkml:trace>
  <inkml:trace contextRef="#ctx0" brushRef="#br1" timeOffset="65597">4506 8436 8355,'2'9'-245,"4"-3"-139,5-4 1,-1-8 0,2 1 0,-1-1 331,-1-2 1,5 6 0,-5-6 0,2 2 10,-1 1 0,-5-1 0,4 4 15,-2-4 1,-2 2 48,-6-8 0,0 7 0,0-7 1,-2 6-1,-4-3 1,-6 1 0,2 2 0,-1 6-15,-3 0 0,-1 0 0,-1 2 0,3 2-8,1 2 0,6 7 1,-4-1-22,3 3 1,1 3 0,6-1 18,0 1 1,2-7 0,4-1-1,5 0-52,5-1 1,3-3 0,4 4 0,7-2 52,3-4 0,9 5 0,3 1 0</inkml:trace>
  <inkml:trace contextRef="#ctx0" brushRef="#br1" timeOffset="66417">5344 8331 8143,'10'-8'-420,"-4"-3"0,-6-5 0,-6 0 303,-6 5 1,2 3-1,-1 8 1,-3 0 69,-1 0 0,-3 0 0,-1 0 1,-3 0 59,-1 0 0,0 0 0,4 0 1,-3 0 11,-1 0 0,0 8 1,3 2-1,1 1-14,1 1 0,-3-1 0,11 7 8,1-1 0,1 1 0,8-1 0,0 1-32,0-1 1,2-5-1,4-2 1,5-1 3,5 1 1,1-6 0,1 4 0,-1-3 15,1 1 1,-1 0 0,1-8 23,-1-4 0,0 2 1,1-7-19,-1-3 1,-5-1-1,0-3 1,-1 1-20,-1-1 0,-2-5 0,-6 0 0,2-1-55,1-1 1,1 4-1,-6-8 1,0-2-7,0-2 0,0-2 1,0 0-1,0 0 60,0 0 1,0 2 0,0 2 0,0 2-18,0-2 0,-2 6 1,-2-1-1,-1 3 125,1 0 1,0 0 0,0 5-53,-2 1 1,-6-1-44,7 1 1,-7 5-96,6 0 69,0 9 1,6-3 0,0 12 11,0 5 1,0 5 0,0 1 0,0 1 24,0-1 1,0 2 0,0 3 0,0 1 37,0-2 0,0 1 0,2-1 0,2 2-26,2-1 0,6 3 0,-5 0 0,3 0-16,4 1 1,-1 3 0,1-4 0,-2 0-24,1 0 1,3-1 0,1-5 0,1 2 1,-1 3 0,0-7 0,1-5 0,-1 0 41,1-3 1,-6 5 0,-1-6-13,3 1 1,1-5-1,3 2 44,-1-4 1,1-2-1,-1 0-63,1 0 1,-1-6-1,1-2 1,-1 1-67,0-1 1,1-6 0,-1 5 0,1-3-10,-1 0 0,-5 1 38,0-7 0,-9 1 87,3-1 9,-4 8-23,-2 3 3,0 7 1,0 2-5,0 4 0,0 3 1,2 7-28,4-5 1,-2 3-1,6-6 1,-1-1-135,1 1 1,-4 4-1,4-4-454,-3 1 578,7-5 0,-4 12 0,7-7 0</inkml:trace>
  <inkml:trace contextRef="#ctx0" brushRef="#br1" timeOffset="66562">5746 7912 8355,'-2'-16'-736,"-4"5"1,4 1-87,-4 4 822,4 4 0,-5 2 0,-3 10 0</inkml:trace>
  <inkml:trace contextRef="#ctx0" brushRef="#br1" timeOffset="66972">6235 8051 8355,'11'-5'-759,"1"-1"0,-8-2 601,2 2 374,-4 4-310,-2-5 0,-2 7 0,-4 0 87,-6 0 0,-3 7 0,-3 5-2,1 3 1,-1-3-1,1 0 1,1 1 73,5 3 1,-5 9-37,5 4 1,3-4 0,2-1 0,4-5-23,2-1 0,6-7 0,4-1 1,3 0-18,7-1 0,3-5 0,0 2 1,4-4-68,0-2 1,12 0-1,-6 0 1,0 0-111,-2 0 1,-2-8 186,6-3 0,0-5 0,0-1 0</inkml:trace>
  <inkml:trace contextRef="#ctx0" brushRef="#br1" timeOffset="67217">6671 7772 8031,'0'-10'-927,"0"3"1,0 20 994,0 5 0,0 3 1,0-2-1,0 3-64,0 1 1,0 6 0,0-4 0,2 1-7,4-1 0,-4 4 1,4-4-1,-4 0-4,-2 1 0,0-1 1,0-4-1,0 2-100,0-1 1,0-9-1,0-1-91,0 2 197,-8 1 0,-9-5 0,-11-2 0</inkml:trace>
  <inkml:trace contextRef="#ctx0" brushRef="#br1" timeOffset="67454">6374 8086 6119,'8'-11'422,"4"1"-368,3 2 0,9 1 0,-1 3 0,0-2-18,2 2 0,1 0 0,5 0 1,-2-2-80,2 2 1,0 3-1,0 1 1,-4 0-129,-2 0 0,5 0 0,-5 0 171,2 0 0,-6 7 0,4 3 0</inkml:trace>
  <inkml:trace contextRef="#ctx0" brushRef="#br1" timeOffset="67842">7125 7982 8355,'18'0'-325,"-1"0"1,1 0-406,-1 0 0,-5-6 317,0 0 483,-9 0 1,3 6-31,-12 0 1,-3 0 0,-9 0 74,1 0 0,-1 0 0,1 0-18,-1 0 0,1 2-65,0 4 0,-1 4 0,3 7-1,3 1 0,2-3 0,6-1 0,-2-3-18,3 3 0,3 1 0,3 3 0,5-3-12,2-3 1,2 2-1,5-9 1,1 1 2,-1 2 1,2-6-1,3 4 1,3-4-8,2-2 1,-4 0-1,5-2 1,-3-2-6,-4-2 0,-3-7 1,-5 1-1,-3-4 17,-2-1 0,3-1 0,-5 1 0,-2-1-5,-2 1 1,-2 0-1,0-1 1,0 1-29,0-1 1,-6 7-1,-2 1 1,-1 2-87,-5 4 0,4 2 0,-1 2 1,-3 0 37,-1 0 0,-3 0 0,1 0 0,-1 0 8,1 0 0,-1 8 1,1 2 63,-1-1 0,1 7 0,-1-6 0</inkml:trace>
  <inkml:trace contextRef="#ctx0" brushRef="#br1" timeOffset="68395">7422 7877 7392,'12'0'-733,"-2"-2"674,-3-4 0,7 4 0,-2-4 59,3 4 1,3-3-1,-1-1 1,1 0 24,-1 6 0,1 0 3,-1 0 0,0 0 0,1 0 1,-1 0-5,1 0 0,-1 2 0,1 2 0,1 4-9,4 1 0,-3-3 0,5 4 1,-2-1-20,1 1 1,1 2 0,-4 5-3,3 1 1,-1-1 0,-8 1 0,-3-1-3,-6 1 1,2-7-1,-3 1 4,-1 1 0,-2 3 3,-2 1 1,0-5 40,0 0 0,-8-8 13,-3 1 0,1-3 0,-2-4 21,-1-3 1,-3-5-1,1-8-37,3 1 0,4-1 0,6 1 0,-1 0 3,-3-1 0,0 1 0,6-1 0,0 1-45,0-1 1,6 1 0,2-1 0,1 1 25,5-1 0,-1 1 1,1-1-1,-2 1-162,1 0 1,1 5-1,-1 2 1,-1 2 6,2 5 1,-5 1 0,3 2 133,2 0 0,-7 0 0,1 0 0</inkml:trace>
  <inkml:trace contextRef="#ctx0" brushRef="#br1" timeOffset="73073">6497 9274 8355,'2'10'0,"2"-6"0,3-6 0,3-4 0,4 0 0,1 0 0,3 0 0,5 1 0,0 5 0,-1 0 0,-3 5-221,-2 1 1,1 2-344,-1-2 1,1 2 412,-1 3 0,-1 5 0,-3-5 123,-1 5 0,-2 1 0,3 1-26,-1-1 1,-8-5-1,4-2-25,-1-3 0,-3 5 79,8-6 0,-1 7 0,7-3 0</inkml:trace>
  <inkml:trace contextRef="#ctx0" brushRef="#br1" timeOffset="73352">6986 9187 7707,'0'-12'-735,"0"0"0,0 7 1175,0-7-474,0 8 1,0-2 22,0 12 1,0-2 0,0 8 0,0 1-6,0 3 1,0-5 0,0 1 0,0 2-3,0 1 1,-2 4 0,-2 3-1,-4 1-63,-2-2 1,1-1 0,-5-3-1,4 1-22,3-1 1,-5 1 102,6-1 0,-7 1 0,3-1 0</inkml:trace>
  <inkml:trace contextRef="#ctx0" brushRef="#br1" timeOffset="73851">7457 9222 8355,'-17'-10'-755,"7"2"1,-5 2 607,3 0 0,-4 1 0,-1 5 153,-1 0 0,1 0 0,0 2 0,-1 1 21,1 3 0,-1 8 0,3-2 4,3 3 0,-2 3 0,9-1-21,1 0 0,2 1 0,2-1-5,0 1 1,8-8 0,1-3 0,3-1-4,0 0 1,-1 0-1,7-6 1,-1-2-3,1-4 1,-1 2-1,0-8 1,-1-1-9,-4-3 1,1-1-1,-5 1 1,0 3-66,0 1 1,-1 2 0,-3-3 60,2 1 1,-2 3 8,-10-3-4,4 4 16,-13 8 0,13 2 1,-2 4-52,8 6 0,5 3 0,9 1 0,1-3-51,4-1 1,-3-1 92,3 7 0,4-1 0,1 1 0</inkml:trace>
  <inkml:trace contextRef="#ctx0" brushRef="#br1" timeOffset="74639">7841 9291 8355,'2'-9'0,"2"1"-387,2 0-496,0 6 0,-6-7 707,0 3 198,0 4 0,0-8 24,0 4 1,0 2 0,2-7-41,4-3 0,-4 4 1,3-1-1,-3-3 6,-2-1 1,-2-1-1,-1 3 1,-5 1 3,-2-2 0,-2 5 0,-5-1 0,0 2-15,-1 4 0,1-3 1,-3 1-1,-1 2-3,-2 2 0,-1 2 1,7 0 44,-1 0-43,1 0 0,7 8 25,4 3 1,12-1 0,6 0-1,3-2-14,3-5 0,1-1 1,3 0-1,1 2-9,-2 2 0,4 0 0,1-6 1,-1 0-25,0 0 1,-2-6 0,-5-2 2,-1-1 0,1 3 0,-3-6 9,-3-2 1,2 5 0,-7-1-35,3 2 231,-6-5-145,4 3 0,-6 0-80,3 4 1,5 12 19,8 6 1,-7 3 0,-1 3 15,-2-1 1,-1-1 0,-3-2 0,2-3 18,-2 3 1,4-5 0,0 1-1,-1 0 32,1 0 0,0-5 0,-2 5 23,5-2 0,-1-2-45,2-6 0,-1 0 0,7 0-26,-1 0 0,1-8 1,-1-2-1,1-1-49,-1-1 1,-1 0-1,-3-5 1,-1 1 30,1 5 0,1-5 0,0 6 0,-5-1-2,-1-1 1,-2 6 37,-6-5 35,8 7-42,-6-4 0,7 8 11,-3 0 0,-4 2 0,6 4 20,0 5 1,-5-1-39,9 2 0,-6-3 0,4 5 0,-1-4-174,1-2 0,-4-1-86,5-1 0,1-4 255,6 4 0,-9 4 0,-1-1 0</inkml:trace>
  <inkml:trace contextRef="#ctx0" brushRef="#br1" timeOffset="74790">8488 8768 7939,'-18'-16'-975,"1"4"1,5 5 822,0 7 152,9 0 0,-5 0 0,8 0 0</inkml:trace>
  <inkml:trace contextRef="#ctx0" brushRef="#br1" timeOffset="75435">8994 8925 8355,'-10'-10'-785,"3"-6"1,-1 15-1,-4-5 792,-3 4 1,-3 2 0,1 0-10,-1 0 0,1 0 1,-1 0-1,1 0 113,-1 0 0,7 0 0,-1 0-90,-1 0 1,3 8-1,0 3-29,2 5 0,-3 1 0,5 1 22,2-1 1,2 1-1,2-1 13,0 0 0,0 1-8,0-1 1,8-1 0,4-4-14,3-7 1,3-3-1,-1-2 1,0 0-27,1 0 1,-1 0-1,1-2 1,-1-1-45,1-3 1,-1-8 0,-1 2 52,-5-3 0,-3-3 0,-8 1 13,0 0 1,0-1 0,-2 3 26,-4 3 0,3-2-16,-9 9-1,8-9-38,-4 12 0,8-4 67,0 12 0,2 2 1,2 5 0,2-1 1,7 0 0,-1 5-33,4 1 0,-5-9 1,1-1-33,2 0 0,1-6 1,1 5-1,-3-1-34,-1 0 0,-6 0-73,5-6 0,-7-2 129,2-4 0,4-4 0,-1-7 0</inkml:trace>
  <inkml:trace contextRef="#ctx0" brushRef="#br1" timeOffset="76139">9134 8401 8355,'-10'-8'-1847,"2"6"1709,8-6 0,2 8 120,4 0 28,-4 0 1,6 2-1,-6 2 37,4 2 1,-4 8 0,3-3-11,-3 5 1,4 1 0,0 1 0,0-1-2,2 1 0,-5-1 0,7 2 1,-2 3-19,-4 1 0,4 0 0,-1-3 0,1 1-18,0 2 1,3 1 0,-3-7 0,0 1-17,0-1 1,3 1-1,-5-1 1,-2 0-43,-2 1 0,0-3 0,2-1-4,2-2 62,-1-1 0,-6 5 39,-5-5 0,2-5 0,-6-12-24,2-5 0,3 1 0,5-2 0,1-1-6,5-3 1,2 5 0,8-1 0,-3-1 0,1-3 0,7 4 0,-5 3 0,5-1-4,0 0 1,-1 6 0,-3-1 0,1 3-2,-1 2 0,1 0 0,-1 0 0,1 0-8,-1 0 0,0 0 0,1 2-6,-1 3 0,-5-1 2,0 8 0,-8 0 15,1 5 1,-3 0-1,-4 1 6,-3-1 0,-5-5 0,-8-2 0,1-1 2,-1 1 1,-5-4 0,-2 4 0,0-3-8,-1-3 1,-3-2-1,4-2 1,0 0-10,0 0 0,1 0 0,7 0 1,-1-2-77,1-4 0,5 3 0,3-9-24,1-2 1,2 5 0,8-3 99,4-2 0,4-1 0,7-3 0</inkml:trace>
  <inkml:trace contextRef="#ctx0" brushRef="#br1" timeOffset="76847">9832 8785 8043,'-9'0'-1591,"1"-2"1613,8-4 0,2 4 0,4-5 63,5-1 1,5 4 0,1-8-22,1-1 1,-3 3 0,-3-2-50,-6-1 1,2 3 0,-3-2 1,-1-1 1,-2-3 0,-2-1 0,0-1-41,0 1 0,0-6 0,0-3 0,-2 1-35,-4 0 0,3-6 0,-7 2 1,0-4 31,0-2 0,7-2 1,-5-2-1,2-2 15,0 3 0,-5-5 1,5 2-1,0 2 20,-2 2 1,4 8 0,-5 2 17,1 2 0,-4 2-82,6 5 1,-1 9 2,1 3 1,2 6 0,-6 6 45,2 5 1,3 5 0,3 3 0,-2 4 6,-2 6 0,0-1 0,6 1 0,-2 2 15,-4 2 0,4 2 0,-3 0 0,3 0 39,2 0 0,2-1 0,1 1 0,5-2-19,2-4 1,2 3 0,5-9 0,2 0-20,5 2 1,1-5-1,6 3 1,-4-4 13,-2-1 0,4-1 1,-3-1-1,-1-3 9,0-1 0,4-6 0,-4 4 0,1-3-17,-1-3 0,4-2 1,-6 0-1,-1 2-9,-3 2 0,4 0 1,1-6-1,-3-2-16,-2-4 1,-7 2 0,0-8 0,1-1 2,3-3 0,-1-1 0,-1-1 0,-2 1-37,1-1 0,-3 1 0,1-2 0,1-3-60,-2-1 0,-2 0 101,-8 5 0,-2 3-20,-4 3 1,-6 4 0,-9 8 0,-2 2 45,1 4 0,3 2 1,1 5-13,1-1 0,1 0 0,5 5-43,5 1 1,4-7-1,2 1-71,0 1 1,14 1 0,5 0 0,6-5-127,6-1 221,10 6 0,4-5 0,7 9 0</inkml:trace>
  <inkml:trace contextRef="#ctx0" brushRef="#br1" timeOffset="82814">716 1188 6666,'0'-17'-260,"0"-1"1,2 3 0,2 1 292,2 2 1,0 7-1,-6-7 1,-2 8 13,-4-2-24,4 4-29,-6 2 1,6 0 10,-4 0 1,-3 0 0,-9 0 10,1 0 1,-1 8 0,1 2-8,-1-1 1,7 7 0,-1-4-13,-2 3 0,5 1 1,-1-3-1,0-1 5,1 1 0,5 3 1,-2 1-1,2 1 18,-2-1 1,4 7 0,-5-1 0,1 0-14,0 2 0,-2-3 1,4 7-1,-2 2-7,3 2 1,-1-4-1,0 0 1,-2 2 0,2 2 0,-4 8 1,1 0-1,-1-3-5,0-1 1,-4 0-1,5 2 1,-1 4-1,0 1 1,-6-3 0,5 6 0,-3-1 2,1-1 1,1 5 0,-4-3 0,3 3 0,-3 3 0,-2-1 0,1 1 0,1-1 1,3 0 0,1 3 1,-4 1-1,3 2-1,-3-2 0,5 1 0,-3-1 0,0 4 0,3 2 0,-5-6 0,6 3 0,0-3 0,1 2 0,-5-3 0,4 5 0,0-2 0,1 0 0,-5 6 0,4-4 0,1 0-1,-1 1 1,-4 3 0,6-6 0,1 0 0,-3 2 0,6-9 0,-4 5 0,4-2 0,2-5 0,6 9 0,2-6 0,1 3-12,5-1 0,1-2 1,3 1-1,1-1 10,5 1 0,-5 5 1,4 0-1,-3-2-6,-3-1 0,-5 3 0,-3 0 0,1 0 6,0 2 0,-4-3 0,5 5 0,1 0 14,-2 0 0,3 0 0,-5 2 1,2-4 9,3 0 0,3 3 0,1 4 0,1-2 1,-1-7 0,1 8 0,-1 0 0,3 0-22,3 2 1,-4-8 0,7 0 0,-3-2-3,0 0 1,8 2-1,-4-3 1,0 1-6,-3-2 1,1 4-1,-2-1 1,-1-1 3,-3 2 1,-2-6 0,1 5 0,-3-5-2,-3-2 1,4 1-1,-5-1 1,5 0 2,1 1 0,7-1 0,-1-1 0,-2-3 0,-1-1 0,5-1 0,4 5 0,2-5 0,-2-5 1,2 2-1,-6-2 1,1-1-1,-1 3 1,2-4 0,-6 5 0,-1 1-1,1 0 0,-2-7 0,-3 5 0,-2-2 0,-1 0 0,12 7 0,-7-3 0,1-1-1,1-3 1,3 2 0,0-2 0,0-3 0,3-1 0,1-2 0,8 0 0,0-2 0,0-4 0,0 10 0,-2-4 0,-2 2-4,-2 0 0,-2-2 0,4 2 1,-4 1-10,-2 3 0,-1 6 0,-5-5 1,2 1 3,3 0 1,-7-1 0,-5-3 0,-1 2-4,-1-2 1,6 3 0,-7-3 0,3-4 2,0-4 1,-3-4-1,7 4 1,-1-3 6,5-3 1,1-2 0,-1-5 0,1-1 14,2 1 1,6-7 0,-3 1 0,-1 1 15,0 3 0,4-4 0,-6-1 0,-1 3-7,-3 1 0,-1-3 1,-1 0-1,0 1-3,1 3 0,-1 1 0,1 1 0,1-1 0,5 1 0,-3-1 0,6 1 1,-2-1-20,-3 0 1,5 1-1,0-1 1,2 1 9,0-1 1,0-5-1,4 0 1,-2-1 4,-2-1 1,-1 4-1,3-7 1,-2 1 8,2 0 1,-4 5 0,0-1-1,-2 2-22,-3-3 0,3 5 1,0-5-1,0 5-30,1 1 0,5 1 0,-2-1 0,4 1-8,2-1 1,0 1-1,0-1 1,-1 1 18,1-1 0,0 1 0,0-1 0,0-1 27,0-5 1,0 3 0,0-6-1,0-1 9,0 1 1,-2 4 0,-2-5-1,-2 1 3,2 0 1,0 4 0,0-5-1,-2 1-1,2 0 0,-4 4 0,3-5 1,-1 3-15,-2 4 0,4-5 0,-6 3 1,0 2-9,1 1 0,5 1 1,-2-3-1,6-1 21,5 1 0,-1-3 1,8 2-1,1-1-11,3-1 1,9 4 0,4-7 0,4 1 1,2 0 1,-2 4 0,-2-5 0,-4 1-13,-2 0 0,-4 5 1,-7-3-1,-3 2-19,3-1 1,-5 1 0,1 4 0,0-3 13,-1-1 1,-3 0-1,6 5 1,1-1 4,3-5 0,1 5 1,0-7-1,1 3 5,-1 0 0,6-7 1,2 5-1,1-2 20,-1-4 1,4 4 0,-4-3 0,0 1 23,0 2 0,-2-4 0,-5 6 1,-3-1-65,-3 1 1,1-4 0,-7 4-1,-2-1 25,-2 1 1,4-4 0,-1 3-1,-1 1-95,-2 0 1,4-6-1,1 2 1,3-5 71,4-1 1,1 6 0,4 0 0,3-2 42,1-2 1,0-2 0,-4 0 0,3-2 40,1-4 0,6 4 1,-6-4-1,-4 4-48,-5 2 1,1 0-1,-5 0 1,0 0-21,-5 0 0,3 0 0,-2 0 0,0 0 21,1 0 1,-5-5 0,6-1 0,-2 2 9,-1 2 1,11 0-1,-1-2 1,7-2-20,-1 2 0,10-3 1,0 1-1,0 2-1,2 2 1,0 2 0,0 0-1,-2 0-9,-2 0 0,-8 0 0,2 0 0,-4 0-15,-1 0 0,-3 0 0,-1 0 0,-5 0-9,-1 0 0,-2 0 0,-6 0 0,2 0 40,3 0 1,-3 0 0,6 0 0,0 0 1,3 0 0,5 0 0,3 0 0,2 0-11,2 0 1,3 0-1,-5 0 1,4 0-36,2 0 0,-6 0 1,3 0-1,-7 0 17,-5 0 0,-5 0 0,-7 0 1,0 0-39,0 0 0,-8 0 0,-3 0 0,-5 0 43,-2 0 1,7 0 0,-1 0 0,0 0 3,2 0 0,-3 0 0,5 0 1,0 0 2,0 0 1,0 0 0,5 0-1,-5 0-4,-2 0 0,4 0 0,-4 0 0,0 0-2,1 0 1,3 0 0,-6 0 0,-2 0-11,-1 0 0,-3 0 0,1 0 0,1 0-6,4 0 0,-3 0 1,3 0-61,-3 0 1,-3 0 0,0 0-596,1 0 231,-1 0 441,-7 0 0,-10 0 0,-10 0 0</inkml:trace>
  <inkml:trace contextRef="#ctx0" brushRef="#br1" timeOffset="83382">10933 10566 6366,'0'-17'-46,"7"7"75,5 4 0,4 4-81,1 2 0,-7 2 0,-4 4 69,-4 6 1,-2-2 0,0 1 42,0 3 0,5-5 0,3 1 1,2 0-27,3 0 0,9-5 1,1 5-1,-2 0-12,-1-1 1,-3-3-1,1 4 1,-1 0-31,1-1 0,-3-3 1,-1 4-20,-3-2 0,-7 5 12,2-1 0,2-2 27,-2 1 1,-1 1 66,-5 5 0,0-5 8,0 0 1,0-1-13,0 7 1,-7-9 0,-3-1 0,-2-2 19,1 0 0,-1 6 1,-5-7-45,-1-1 0,1 4 1,-1 0-4,1 1 0,-1-5 0,1 2-49,-1-4 1,1 4 0,-1 2-119,1 1 1,0-3-1,-1 4 55,1-2 0,-1 5 1,-1-1-1,-3 1-859,-1-1 923,0 4 0,-2-7 0,-3 9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2.012"/>
    </inkml:context>
    <inkml:brush xml:id="br0">
      <inkml:brushProperty name="width" value="0.08571" units="cm"/>
      <inkml:brushProperty name="height" value="0.08571" units="cm"/>
    </inkml:brush>
  </inkml:definitions>
  <inkml:trace contextRef="#ctx0" brushRef="#br0">53 1 6961,'0'17'70,"0"1"0,0-1 19,0 1 1,0-1 0,0 1 0,0-1 222,0 1-254,0 7-5,0 2 0,0 2-12,0 0 1,0 6-1,0 6 87,0-2-167,0-3-11,0-1 114,8 0 1,-6 0-214,6 0-12,-8 0 216,0 0-247,0 0 1,0-8 182,0 6 19,0-6-53,0 0-13,0-1 47,0-9-1,0 1-298,0-1 38,-8 1 1,4-1-2,-8 0 0,3-5 271,-3 0 0,-3-8 0,5 3 0</inkml:trace>
  <inkml:trace contextRef="#ctx0" brushRef="#br0" timeOffset="693">18 123 7113,'8'-17'-971,"-6"5"1495,4 0-247,4 1-186,-1-7 0,9 3-23,-1 3 1,1 2-1,-1 6 1,1-1-39,-1 1 0,1 2 0,-1 2 0,0 0-40,1 0 0,1 0 0,3 2 1,1 2-10,-2 1 1,-7 3-1,-2-2-27,1 6 1,-5-3 0,-2 3 30,-4 2 0,-2-5 1,-2 1-1,-2 0-13,-2-1 1,-8-5-1,3 4-1,-5 0 1,-1 0 0,-1 3 0,1-5 7,-1-4 0,7 0 0,-1 2 25,-1 2 15,5-1 1,0-6-25,8-5 1,2 4-39,4-4 1,3-2 0,9 2 30,-1 2 0,-5 3 0,0 1 0,1 0 63,3 0 0,1 0 1,1 1-35,-1 5 1,-5-4 0,-1 6 0,1 0-6,-2 3 1,3-1 0,-5 0-1,0 0 17,0-1 0,-1-3 1,-3 6 9,2 1 0,0 3-15,-6 1 0,-2 1-45,-4-1 1,-4-1 0,-7-5-5,0-5 1,-1 2-1,1-2 1,-1-2-72,1-2 1,-1-2 0,1 0-377,-1 0-41,9 0 513,1 0 0,8-8 0,0-2 0</inkml:trace>
  <inkml:trace contextRef="#ctx0" brushRef="#br0" timeOffset="1162">595 368 7494,'17'0'-468,"-5"-6"0,-1 0 593,3 2 0,2-4 0,1 2-31,0 3 1,-5 1-1,0 2 1,1 0 1,3 0 0,-5 0 1,1 0-29,2 0 0,-5 0-142,3 0 0,-2 7 10,1 5 1,-3 4-1,-10 1 18,-4 0 1,3-1 0,-9-2 0,-2-3-14,-1 3 45,-3 1-16,1-5 1,5 6-34,1-5 43,-1-3-5,-6 8 13,1-15 0,5 13 0,1-6 3,-3 1 1,1-3 72,1 6-1,4-8 0,10 4 10,4-8 0,4 0 1,7 0-1,1 0-6,-1 0 0,0 0 1,1 0-1,-1 0-1,1 0 1,1 0-1,3 0 1,1 0-57,-2 0 0,-1 2 1,-3 1-19,1 3 0,-1 0 0,-1-4-978,-5 4 986,-3-4 0,0 6 0,1-8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0.978"/>
    </inkml:context>
    <inkml:brush xml:id="br0">
      <inkml:brushProperty name="width" value="0.08571" units="cm"/>
      <inkml:brushProperty name="height" value="0.08571" units="cm"/>
    </inkml:brush>
  </inkml:definitions>
  <inkml:trace contextRef="#ctx0" brushRef="#br0">0 157 6955,'18'0'5,"-7"0"1,1-1 0,2-3-1,1-2 1,3 2 0,-1 2-1,1 2 1,-1 0 0,0 0-1,1 0 1,-1 0 0,3 0 153,3 0 0,-4 0-154,5 0 1,-5 0 0,-1 0 0,-1 0-106,1 0 1,-1 0 0,0 0-181,1 0 1,-1 0-25,1 0 0,-8-2 304,-5-4 0,5-3 0,0-9 0</inkml:trace>
  <inkml:trace contextRef="#ctx0" brushRef="#br0" timeOffset="367">245 0 7316,'11'0'-154,"1"0"1,-8 2 282,2 4 1,-4-2 0,-2 8 0,0 1-68,0 3 0,6 1 0,-1 1 48,-1-1-54,-2 1 1,-2-1 0,2 2 0,2 3-125,2 1 1,0 6-1,-6-6 1,2 1-208,3 1 0,-3-6 1,6 5-132,0-5 406,-6-1 0,13-1 0,-5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9.325"/>
    </inkml:context>
    <inkml:brush xml:id="br0">
      <inkml:brushProperty name="width" value="0.08571" units="cm"/>
      <inkml:brushProperty name="height" value="0.08571" units="cm"/>
    </inkml:brush>
  </inkml:definitions>
  <inkml:trace contextRef="#ctx0" brushRef="#br0">0 157 7459,'18'-15'-265,"-1"3"0,-5-1 0,-1 5 241,3-2 0,1 6 1,3-2 67,-1 4 1,1 2 0,-1 0 0,1 0 20,-1 0 1,1 0 0,-1 0 0,1 0-26,-1 0 0,-5 2 0,-1 2 1,1 4-36,-2 2 0,3 1 0,-5 5 0,0-3-22,0-1 1,-3 0 0,-5 5 0,0 1-48,0-1 0,-2-1 0,-1-3 1,-5-1 43,-2 2 1,4-1 0,-5 1 0,-3-5-6,-1-1 0,3 4 0,0-4 0,-1-1-22,-3 1 0,5-2-8,-1-6 27,0 0 1,3-2 1,3-4 0,12-4 1,3-7 5,1-1 1,5 7 0,-5-1-1,4 1 2,3 1 0,-9-4 1,9 7-1,-1-3 8,0-4 0,1 5 23,0-3 0,1 0-17,-1-5 0,-1-1 0,-3 1 26,-1-1 0,-8 7 0,2-1-14,-4-1 1,0-1-1,2 0 50,1 3 0,1-1 241,-6-5-93,0 7-139,0 2 0,0 10 1,-2 2 22,-4 2 0,5 7 0,-5-1-20,4 4 0,2 1 0,0 0-29,0 1 0,0-1 0,0 1-43,0-1 0,6 1 1,1-3-1,3-1-156,4-2 1,-5-3 0,3 5 0,2-4-113,1-3 0,3 5 1,1-6 269,4-2 0,-3 5 0,5 1 0</inkml:trace>
  <inkml:trace contextRef="#ctx0" brushRef="#br0" timeOffset="696">751 314 7569,'-10'0'-235,"3"0"1,7 2-91,0 4 0,-2-4 280,-4 4 89,4-4-63,-6-2 31,8 0 0,8-6 0,4-2 41,3-1 1,-3 5 0,-1-2 63,3 4 1,2 2-59,1 0 1,0 2 0,1 4 0,-1 3-43,1 9 1,-3-1 0,-3 1-8,-6-1 1,2 1-1,-3-1 1,-1 1-50,-2-1 0,-2 3 1,0 1-1,0 2-19,0-1 0,0-3 1,-2-2-1,-2 1 19,-1-1 1,-7 1 0,4-1 0,-2-1 20,-3-5 0,3 5 1,-1-6-1,-3 1 28,-2 1 1,-1-6 0,0 4-4,-1-3 1,1-1-1,-1-4 1,1 2-11,-1 2 1,1 0 0,-1-6-8,1 0 0,-1-6 0,3-2 35,3-2 0,4 4 0,8-5 11,0-3 1,0-1-33,0-3 1,6 1-1,2 1-2,2 5 0,-1-5 0,5 6 15,-2 1 0,-7 1 0,7 8 38,2 0 0,-5 0 0,3 0 21,2 0 1,-5 0 0,3 0 69,2 0 1,1 0-60,3 0 1,-1 6 0,-2 2 0,-1-1-14,-2 1 0,-3 6 1,5-5-1,-2 3 20,1 0 1,-3-1 0,2 7-92,1-1 0,-3 1 1,0-1-210,-3 1 1,5-7-1,-6 1-264,-2 1 1,0-5 469,1-2 0,-3 4 0,6-1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8.321"/>
    </inkml:context>
    <inkml:brush xml:id="br0">
      <inkml:brushProperty name="width" value="0.08571" units="cm"/>
      <inkml:brushProperty name="height" value="0.08571" units="cm"/>
    </inkml:brush>
  </inkml:definitions>
  <inkml:trace contextRef="#ctx0" brushRef="#br0">0 120 7526,'16'-1'-234,"-3"-3"0,-1-2 98,2 2 0,1 2 0,3 2 110,-1 0 1,0 0 0,1 0 72,-1 0 0,-5 0 1,0 0-1,-1 2-19,-1 4 0,6-2 0,-5 7-33,5 3 0,-7 1 0,-3 3-68,-4-1 0,-2-5 1,0 0 56,0 1 0,-2 1 1,-4-1-8,-5-1 0,-5-2 0,-1 1 4,-1-5 1,1 2 0,-1-2 18,1-2 0,5-2 23,1-2 0,7-2-24,-2-4 0,6 4 0,6-6-38,5 0 0,5 4 0,1-5 0,1 1 0,-1 4 0,1-6 1,-1 1-1,1-1 26,-1 4 1,-5-2 0,-1 1 0,3-1 10,2 0 0,1-5 1,1 1-6,-1-4 0,-2 5 0,-1 1 0,-4 0 8,-2 1 0,3-3 0,-3-4 80,2 5 1,-6-5 37,1 5 1,-5-3 13,-5 2 0,-5 3-26,-8 3 0,7 4-33,-1-4 0,6 10 1,-3 4-1,1 1-2,4 5 0,2 2 1,2 1-38,0 1 1,0-1 0,0 0 0,0 1-30,0-1 0,0-5 0,0 0 0,2 1-45,4 3 1,-2-5 0,5 1 0,1 0-86,0-3 0,-4 5 0,5-8 0,1 0-350,-2 1 0,5-5 474,-3 4 0,3-4 0,3-2 0</inkml:trace>
  <inkml:trace contextRef="#ctx0" brushRef="#br0" timeOffset="216">716 330 7374,'0'17'0,"0"1"0,0-1 3,0 1 1,0-1 0,0 3 0,0 1-38,0 2 1,-2 6 0,-2-3 0,-1 1-31,1 4 1,-4-4-1,2 0 1,0-2-91,-1-3 1,5 3 0,-4-2 9,4-1 144,2-3 0,0-1 0,0-1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5.341"/>
    </inkml:context>
    <inkml:brush xml:id="br0">
      <inkml:brushProperty name="width" value="0.08571" units="cm"/>
      <inkml:brushProperty name="height" value="0.08571" units="cm"/>
    </inkml:brush>
  </inkml:definitions>
  <inkml:trace contextRef="#ctx0" brushRef="#br0">105 18 7569,'0'-10'-564,"0"2"608,0 8 1,0 2 0,0 4 0,0 6 37,0 3 1,0 3-1,0 1 1,0 3-33,0 1 1,0 8 0,0-2 0,0 4-27,0 2 0,0 2 1,0 2-1,0 3-30,0 3 0,0-6 0,0 3 0,0-1 12,0 0 1,0 0 0,0-6-1,0-1-44,0 1 0,0-2 0,0-2 1,0-3-184,0-3 1,-2 0 0,-2-4 117,-2 3 1,-5-1-1,5-6 1,0-1-130,-2-4 0,4 1 34,-7-7 1,5 0 197,-6-6 0,0 0 0,-5 0 0</inkml:trace>
  <inkml:trace contextRef="#ctx0" brushRef="#br0" timeOffset="687">140 140 7569,'9'-8'-504,"-1"-1"487,0-1 1,-6-6-52,4 5 0,1 1 0,1 0 85,2 3 1,2-1 0,5 4 0,1-2 21,-1 2 1,0 0 0,1 0 0,1-1 5,5 1 1,-5 2 0,6 2 0,-1 0-10,-1 0 1,0 0-1,-5 0 1,-1 0-27,0 0 0,1 0-25,-1 0 0,-7 2 1,-2 4-5,0 5 1,-6 5 0,1-1 0,-4-1-43,-5-2 0,-8-7 1,2 7-1,-3 0 5,-3-3 1,1 5 0,0-6 35,-1 1 1,1-5 21,-1 2 1,1-4-2,-1-2 70,9 0-92,1 0 0,10 0 1,4 0-1,3-2 11,1-4 1,5 4 0,-3-3 0,4 3 17,1 2 1,1 0 0,-1 2 4,0 3 0,1-3 1,-3 6-1,-1-2 4,-2 0 0,-1 5 1,7-3-5,-1 2 1,-5-4-1,0 5-12,1 3 1,-5 1-1,-2 3 25,-4-1 0,-2-5 0,-2 0-14,-4 1-6,-4-5-8,-7 7 59,-1-13-49,1 14 7,-1-14-29,-7 6 26,13-8-1,-11 0-41,13 0 0,-1 0-73,-1 0 1,6 0-346,-5 0 219,7 0 1,-2 0 228,12 0 0,4-8 0,7-2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4.361"/>
    </inkml:context>
    <inkml:brush xml:id="br0">
      <inkml:brushProperty name="width" value="0.08571" units="cm"/>
      <inkml:brushProperty name="height" value="0.08571" units="cm"/>
    </inkml:brush>
  </inkml:definitions>
  <inkml:trace contextRef="#ctx0" brushRef="#br0">0 130 7463,'10'0'-713,"0"0"766,-4 0 0,3 0 10,9 0 0,-3 2 1,-1 2-1,-2 2-33,1-2 0,3-2 0,1-2 0,1 0-46,-1 0 1,0 5 0,1 1 0,1-2-42,5-2 1,-3-2-1,6 0 1,-2 0-42,-3 0 1,3 0 0,-2 0-1,-1 0-35,-3 0 0,-2 0-42,1 0 1,-6 0 174,-1 0 0,-7-8 0,4-1 0</inkml:trace>
  <inkml:trace contextRef="#ctx0" brushRef="#br0" timeOffset="346">227 8 6729,'2'-8'146,"4"8"0,-4 2 0,6 10-69,0 1 0,-6 3 1,3 1-1,-3 3-45,-2 3 1,2-4-1,2 7 1,2-3-5,-2 0 0,-2 0 0,-2-3 0,0 1-98,0 2 1,0 1 0,0-7 0,0 1-234,0-1 1,0 1 302,0-1 0,8 0 0,1 1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842"/>
    </inkml:context>
    <inkml:brush xml:id="br0">
      <inkml:brushProperty name="width" value="0.08571" units="cm"/>
      <inkml:brushProperty name="height" value="0.08571" units="cm"/>
    </inkml:brush>
  </inkml:definitions>
  <inkml:trace contextRef="#ctx0" brushRef="#br0">1 157 7569,'7'-9'-246,"-3"1"182,8 8 1,-6-6 0,5 0-1,3 2 1,2 3-89,1 1 1,2-2 162,5-4 1,-5 4 0,4-4 98,-3 4 1,-3 2 0,1 0-99,-1 0 1,-5 2-1,-2 4 1,-1 4-91,1-1 0,-6 7 0,2-5 42,-4 5 1,-2 1 0,0 1-37,0-1 1,-8 1 50,-4-1 1,-3-1 0,-3-5 17,1-5 1,5 2 38,0-2-36,1 0 1,1-8 0,4-4 1,6 2-2,6-8 0,4 3 1,7-5-1,-1 2-16,-5-1 0,5 3 0,-4 0-5,3 3 0,-3-1 0,-1 4 0,1-4 10,-2-1 1,3 3 0,-5-4 0,0 0 4,0 1 1,3-3 10,-5-5 0,6-1 36,-6 1 0,-1-1 79,-5 1 0,0-1-39,0 1 0,-2 7 50,-3 4-95,3 4 16,-6 2 0,2 2 0,0 4 10,2 6 1,2-3 0,2 3 14,0 2 1,0 1 0,0 3 0,0-1 41,0 1 1,0-1 0,2 0-60,4 1 1,-4-6-1,4-1-218,-4 3 1,6 1-112,3 3 1,5-3-1,1-3 70,1-6 1,-1 2 0,1-3 198,-1-1 0,1-2 0,-1-2 0</inkml:trace>
  <inkml:trace contextRef="#ctx0" brushRef="#br0" timeOffset="715">839 332 6462,'-12'6'0,"1"0"0,-1 0 76,-5-6 0,-1 0 34,1 0-57,-1 0 1,3-8-88,3-4 1,4 2-4,8-1 0,6-1 0,2-3 6,2 3 1,-1 2-1,5 6 1,-3-1 16,3 1 0,-4-4 0,1 2 30,3 2 0,2 2 0,1 2 36,0 0 0,-1 2 1,-2 2-1,-5 4-16,-1 2 1,0 1-1,-4 7-25,1-1 1,3 1 0,-4-1-19,2 1 0,0-1 0,-6 0 0,0 1-5,0-1 1,0 1 0,0-1 0,0 1-27,0-1 0,-8 1 0,-2-1 12,1 1 1,-7-1 0,4-1 0,-3-3 6,-3-1 1,-1 0 8,-4 5 0,-4-1 11,-8-5 1,7 3 0,5-8 0,4-3 3,1-1 0,1-2 16,-1 0 0,3-2-10,3-3 0,4-5-18,8-8 1,0 1-1,2 0 10,4-1 0,-2 6 0,8 3 24,1 1 1,-3-4 0,2 6 23,1 3 0,-3 1 0,2 2 8,1 0 0,-3 0 1,2 0 11,1 0 1,3 5 0,-1 3-10,-3 2 1,1-4-1,-5 3-20,2-1 0,0 6 0,3-4 1,-3 1-136,-2 1 0,3-6 1,-3 5-267,2 3 1,-4-6 358,5-3 0,1 5 0,5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0.094"/>
    </inkml:context>
    <inkml:brush xml:id="br0">
      <inkml:brushProperty name="width" value="0.08571" units="cm"/>
      <inkml:brushProperty name="height" value="0.08571" units="cm"/>
    </inkml:brush>
  </inkml:definitions>
  <inkml:trace contextRef="#ctx0" brushRef="#br0">1 140 7569,'0'-9'-1491,"2"-7"1491,3 5 0,-3 3 0,6-2-126,-8 4 1,2 4 132,4-3 2,-4 3 46,5-6 1,-7 4-1,2-6 395,4 2-232,-4-5 0,6 9 140,-8-8-135,0 9-102,8-5-32,-6 8 0,5 8 0,-7 3-18,0 5 0,0 3 0,0 4-56,0 6 1,0 1 70,0 5-45,0-4 0,0 11-8,0-7 1,0 6 0,0 2-1,0-1-81,0 1 1,0 6 0,0-5 0,-2 3-19,-3-1 0,3-5 0,-6 4-188,0-3 252,6 7-131,-6-12-1,8 5 99,-7-7 10,5-7 1,-6 3 0,8-8-87,0-2-136,0-1 0,-6-3-99,0 1-144,1-1 490,5-7 0,0-3 0,0-7 0</inkml:trace>
  <inkml:trace contextRef="#ctx0" brushRef="#br0" timeOffset="684">70 88 7329,'10'-8'-478,"-2"4"673,-8-7 1,8 1-248,3-2 1,5 3 0,1 5 51,1-2 1,1 0-1,2 6 1,3 0 40,-3 0 0,0 0 1,1 0-1,1 0 109,-2 0-132,7 0 0,-9 2 0,4 2-16,-3 2 27,-3 7-41,1-11 1,-7 12-1,-1-6 21,-2 1 14,-2 3 1,-6 0-32,0-1 1,0 1 0,0 5-85,0 1 0,-8-1 0,-4-1 33,-3-4 0,3 1 1,0-7-1,-1 0 52,-3 2 0,5-7 0,-1 5 7,-2-4 0,5-2-27,-3 0 21,8 0 1,4 0 0,12 0 13,3 0 0,3 0 0,-1 0 0,1 0-12,-1 0 1,1 0 0,-1 0-7,1 0 1,-3 2-1,-1 4-5,-3 6 0,1 3 1,3 3 2,-3-1 4,-4-7 20,-8 5 11,0-5 1,0 7 0,0 1-2,0-1 80,0-7-93,0-2 13,-8 0 1,-2-1 0,-7 5 17,-1-6 0,1-4 1,0-2-32,-1 0 1,1 0-1,-1 0-91,1 0 102,7 0-6,-6 0-40,7 0 0,-3 0-72,0 0-369,9 0-54,-5-8 521,8 6 0,15-6 0,5 8 0</inkml:trace>
  <inkml:trace contextRef="#ctx0" brushRef="#br0" timeOffset="1047">769 402 7330,'-6'12'0,"0"0"101,2 1 1,3 3-1,1 1-97,0 1 1,0-1 0,0 1-23,0-1 1,1-1 0,3-3-1,4-3 6,2-2 0,1-2 1,7-6-1,-1 0 8,1 0 1,-1 0 0,1 0 0,1 0-23,4 0 1,-3-8 0,3-4-37,-3-3 0,-9-3 0,-1 1-10,-2-1 1,-4 1 0,-8-1-36,-2 1 0,-10 5 1,1 2-1,-7 3-247,1 3 0,-12-4 354,-2 2 0,-11 0 0,1 6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9.013"/>
    </inkml:context>
    <inkml:brush xml:id="br0">
      <inkml:brushProperty name="width" value="0.08571" units="cm"/>
      <inkml:brushProperty name="height" value="0.08571" units="cm"/>
    </inkml:brush>
  </inkml:definitions>
  <inkml:trace contextRef="#ctx0" brushRef="#br0">0 18 7970,'10'-2'-166,"-2"-2"295,0-2 1,1 0-133,9 6 0,-1 0 0,1 0-74,-1 0 1,-5 0 0,0 0-157,1 0 0,-3 0 0,0 2-412,-3 4 645,7-4 0,-4 13 0,7-5 0</inkml:trace>
  <inkml:trace contextRef="#ctx0" brushRef="#br0" timeOffset="198">70 157 7216,'10'8'142,"0"-6"-85,-4 4 1,-3-4-1,9-2-59,2 0 0,1 0 0,1 2-135,-5 4 0,5-4 1,-4 3-1,3-3 137,2-2 0,1 0 0,-1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4.930"/>
    </inkml:context>
    <inkml:brush xml:id="br0">
      <inkml:brushProperty name="width" value="0.08571" units="cm"/>
      <inkml:brushProperty name="height" value="0.08571" units="cm"/>
    </inkml:brush>
  </inkml:definitions>
  <inkml:trace contextRef="#ctx0" brushRef="#br0">140 767 7569,'10'-8'0,"-2"4"-577,-8-7 457,-8 7 0,4-4 0,-8 8 73,-1 0 0,3 0 0,-2 0 0,-1 0 96,-3 0 0,5 0 0,-1 2-11,-2 4 0,5-2 0,-1 7-19,2 3 1,2-5 0,6 3-16,0 2 0,0-5 0,0 3-6,0 2 0,6-5 0,2 1-9,2-2 1,-5-2-1,7-6 14,2 0 1,-5 0 0,3 0-5,2 0 1,-1-2-1,1-2 1,-5-4 12,-1-2 1,4 5 0,-4-5 0,-1 0 68,1 0 0,0 7 0,-4-5 97,2 0-158,7 6 1,-9-6-28,8 8 1,-6 0-3,5 0 0,-5 6 0,6 2-12,1 2 1,-3-7-1,2 5 21,1 0 1,3-4-1,1 6 1,1-3 0,-1-1-1,1-6 1,-1 0 0,0 0-1,-1-2 0,-4-4 0,1 3 0,-5-7 1,0 0-20,0 0 0,3-1 1,-5-7-1,0 1-5,2-1 1,-6 1 0,3-1 0,-1-1-26,2-4 1,-4 1 0,4-7 0,-4-2 10,-2-2 0,2-2 0,2 0 0,1 0-1,-1 1 0,-2-1 1,-2 0-1,0 0 32,0 0 1,0 0 0,-2 2 0,-2 2 18,-1 2 0,-9 7 0,4-1 0,-1 4-12,-1 1 0,0 3 1,-5 1 3,-1 3 1,1 7 0,-1-4 13,1 0 1,5 6-8,1-4 1,7 6 32,-2 6 0,4-2 0,2 8 1,0 1 0,0 3 1,0 3-1,2 3 1,2 3-13,2 2 0,1-4 0,-3 6 0,4 2 6,2 2 0,-4 2 1,3-2-1,1-2 17,0-2 1,-4 1-1,3 4 1,1 1 4,0 0 1,-4-6-1,3-1 1,1-1-35,0 0 0,-5-6 1,7 3-1,0-5-7,-3-2 0,5 1 0,-6-3-63,1-3 0,3 2-410,6-9 0,-7 1 453,1-6 0,0 0 0,5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5.108"/>
    </inkml:context>
    <inkml:brush xml:id="br0">
      <inkml:brushProperty name="width" value="0.08571" units="cm"/>
      <inkml:brushProperty name="height" value="0.08571" units="cm"/>
      <inkml:brushProperty name="color" value="#AB008B"/>
    </inkml:brush>
  </inkml:definitions>
  <inkml:trace contextRef="#ctx0" brushRef="#br0">157 71 8355,'10'-8'-389,"-4"-4"18,-4-3 1,-2 3 238,0 0 0,-2 9 0,-4-3 122,-6 4 0,-3 2 1,-3 0-21,1 0 0,5 0 0,1 2 106,-3 4 0,4-3 0,-1 7 1,-1 0-28,2 0 1,1-1 0,5 5 0,-2-3-25,2 3 1,2-4 0,2 1 0,0 3-51,0 2 0,0-5 0,2 1 0,4-1 14,5-1 0,5 0 1,1-6-1,1 3-23,-1 3 1,1-4 0,-1 4 0,1-3 21,-1-3 0,-5 4 0,-2 0-14,-3 2 0,-1 1 3,-6 7 0,-2-7 33,-4 1 0,-3-8 0,-9 4-32,1-1 1,-1-5-1,1 4 1,-1-4-183,1-2 0,-1 0 0,1 0 204,-1 0 0,9 0 0,1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5.642"/>
    </inkml:context>
    <inkml:brush xml:id="br0">
      <inkml:brushProperty name="width" value="0.08571" units="cm"/>
      <inkml:brushProperty name="height" value="0.08571" units="cm"/>
    </inkml:brush>
  </inkml:definitions>
  <inkml:trace contextRef="#ctx0" brushRef="#br0">70 332 7432,'12'0'-522,"-1"0"458,3 0 0,-4 0 1,1 0 13,3 0 1,-4 0 56,1 0 0,1 0-6,5 0 0,-7-2 0,-2-2 15,0-2 1,-6-7 31,3 1-47,-3 4 1,-9 1 0,-5 7 0,-4 0-1,-1 0 0,0 0 1,-1 0-7,1 0 0,-1 6 0,1 1 0,-1 1 31,1 0 1,5 3-1,2-3 1,3 2 15,3 4 0,-4-5 0,2 3 0,2 1-4,2 3 1,2 1-1,0 1 1,2-3-19,4-3 0,-2 4 1,8-7-1,-1 3-39,-1 0 0,5-7 0,-1 5 0,5-2-77,5-4 0,-1 4 0,-4-3 0,5-1-71,5-2 0,-2-2 1,2 0-1,2 0 167,2 0 0,2-6 0,-2-1 0,-4-3 0,4-2 0,-6-5 0</inkml:trace>
  <inkml:trace contextRef="#ctx0" brushRef="#br0" timeOffset="514">647 454 7267,'11'-5'-208,"1"-1"1,-3-2-1,5 2 1,-4-5 0,-2-5 344,-5-1 0,-1 5-51,-2 0 0,0 6-20,0-5 0,-5 5 0,-3-4-65,-2 2 1,4 3-1,-5 3 2,-3-4 0,-1 4 0,-3-4 0,1 4 10,-1 2 1,-1 0 0,-3 2 0,-1 2-22,2 2 1,1 7 0,3-3-14,-1 0 0,7 5 0,1-3-38,2 4 1,2-5 0,6 1 44,0 1 1,8-5 0,4-2 0,3-2 12,3 2 1,-1-4 0,1 3 0,1-3-5,4-2 0,-3 0 0,3-2 1,-3-1 49,-3-3 1,1 0 23,-1 6 0,-7-2-34,-5-4-50,-3 4 1,-2 2 0,0 12 14,0 3 1,0-3 0,-2 2 0,-1 3 5,-3 4 1,-2 3 0,4-5 0,-2 2-4,2 3 1,3 1-1,1-4 1,0 5-1,0 1 0,0 0 0,-2 4 13,-4-2 1,4-6 0,-4 4-1,4 1 1,2-3-4,0 0 1,0 4 0,0-6 0,0-1-16,0-3 1,0-7 0,0 0-5,0 1 0,2-3-61,4 1 1,4-7 0,7 0 0,0-6-57,1-4 1,-6-7 0,-1 3-1,3-1-47,1-1 1,1-6 169,-5-5 0,5-8 0,-6 4 0</inkml:trace>
  <inkml:trace contextRef="#ctx0" brushRef="#br0" timeOffset="1009">978 245 6663,'0'-8'7,"0"8"1,0 8 0,0 9 52,0 1 0,0-1 0,0 1 0,0-1-7,0 1 0,2-1 1,2 1-27,2-1 1,2 0-1,-2 1-42,5-1 1,-1-7 0,2-2-11,1 0 0,-3-6 0,1 3 1,3-3-13,2-2 1,1 0 0,1 0 0,-3-2-33,-3-3 1,3-3-1,-3-6 1,3 3 26,3-3 1,-7 4-1,-1-1 54,-2-3 0,4-1 33,-7-3 13,1 1-93,-6 7 1,0 4 14,0 12 1,0-2 0,0 7 0,0 3-38,0 2 0,0-5 0,2 1 1,2 1-23,2 3 1,7-4-1,-1-3 1,4-1 78,1-4 0,8 6 0,2-1 0</inkml:trace>
  <inkml:trace contextRef="#ctx0" brushRef="#br0" timeOffset="1455">1747 332 7569,'9'-17'-456,"-1"7"0,-10-4 365,-4 9 0,3-7 0,-9 6 90,-2 2 1,-1 2 0,-3 2 42,1 0 0,-1 0 0,1 2-19,0 4 0,-1-2 0,1 8 1,1 1-16,4 3 0,-1-5 0,5 1 1,0 2-12,1 1 0,1 3-4,6-1 1,0 0-1,0 1 0,7-8 1,3-3-1,2-1-17,-1 0 0,1 0 0,6-8 0,-1-2-14,1-2 1,-7-5-1,1 3 16,1-2 0,3-2 0,-1-5 45,-3 0 1,-4 5 284,-8 0-234,0 1-71,0 1 1,2 2-1,2 10-9,1 4 1,1 4-1,-6 7-29,0 1 0,6-7 0,0 1 0,0-1 8,2-1 1,-5 4 0,7-7-221,-2 3 0,5-6 247,-1 2 0,4 4 0,1-1 0</inkml:trace>
  <inkml:trace contextRef="#ctx0" brushRef="#br0" timeOffset="1760">2148 0 7440,'10'12'-456,"-4"0"0,-4 1 454,-2 3 1,0 1 0,0 1 0,0 1 21,0 4 0,0-1 0,0 7 0,0 0-17,0-2 0,0 4 0,0-6 0,0 1-15,0-1 0,0 4 0,0-4 1,0 0 11,0 1 1,0-3 0,0-6-212,0 1 1,0-1-183,0 1 393,0-9 0,0-1 0,0-8 0</inkml:trace>
  <inkml:trace contextRef="#ctx0" brushRef="#br0" timeOffset="2263">1974 315 7404,'-10'-10'-590,"2"2"1,10 8 652,4 0 1,-2 0 0,8 0-11,1 0 0,3 0 0,1 0 0,1 0-42,-1 0 1,6 0 0,3 0 0,-1 0 17,0 0 1,0 0-1,-3 0 1,1 0-99,-2 0 1,5 0 0,-1 0-1,0 0 30,0 0 0,-2-2 1,-5-2-1,-1-1 17,1 1 0,-1-4 1,1 0-1,-1 0 4,1 1 1,-7-1 30,1 2-11,0 4 18,-3-6 1,-1 10 14,-8 4 1,-6 4-1,0 7 4,3 1 1,-5-1 0,2 1-1,0-1-4,-2 1 0,6-1 0,-3 1 7,3-1 0,2 0 1,0 1-48,0-1 0,0 1 0,2-3-55,3-3 1,3-2 0,6-6 0,-3 1-70,3-1 1,2-2-1,1-2 129,1 0 0,7-8 0,2-1 0</inkml:trace>
  <inkml:trace contextRef="#ctx0" brushRef="#br0" timeOffset="2441">2533 105 7396,'-2'-15'-578,"-4"3"0,4 2 283,-4 4 240,4 4 1,4 1 0,2 8 54,2 3 0,0-6 0,1 11 0,3-5 0</inkml:trace>
  <inkml:trace contextRef="#ctx0" brushRef="#br0" timeOffset="2830">2917 245 6195,'-10'8'180,"0"-5"1,5 9-75,-7 2 0,4-5 0,0 3 1,3 2-99,-1 1 1,0 3-1,6-1-7,0 1 0,0-1-1,0 0 0,8-1 0,3-2-2,5-3 1,1-7 0,1 2 0,-1-4-8,1-2 0,-1 0 0,1 0 0,-1-2 18,1-4 1,-1-2 0,1-5 0,-1 1 19,1-1 1,-9-3 0,-3-1 0,-2-1-17,2 1 0,-4-1 0,2 1-43,-8-1 0,0 3 0,-8 1-117,-1 2 1,-3 3 0,-1-3-153,-1 6 1,1 4 298,-1 2 0,8 0 0,-5 8 0,5 2 0</inkml:trace>
  <inkml:trace contextRef="#ctx0" brushRef="#br0" timeOffset="3351">3301 245 7340,'12'0'-451,"-1"0"0,-7 2 496,2 4 0,-4 3 0,0 7 0,2-3 26,2-1 1,-1 0 0,-5 5-16,0 1 0,6-1 0,0 1-63,-2-1 1,-2 0 0,0 1-11,4-1 1,-4-5 179,3 0-22,-3-8 1,-2 1-148,0-10 1,0-5-1,0-8-6,0 1 0,0-1 1,0 1-1,0 0-35,0-1 0,2 1 0,2-1-33,2 1 0,2 1 0,-2 3 33,5 1 0,5 2 0,1-1 0,-1 3 35,-5 0 1,5 6 0,-4-4 0,3 4 33,3 2 1,-3 2-1,-1 2 1,-3 4 14,3 2 0,-4-5 0,-1 7-14,-1 2 0,4-5 1,-6 3-31,-3 2 0,5 1 0,-2 3-106,-2-1 1,-2-5-289,-2-1 289,8-7 1,-5 4-1,9-8 112,2 0 0,9 0 0,4 0 0</inkml:trace>
  <inkml:trace contextRef="#ctx0" brushRef="#br0" timeOffset="3741">4104 210 7569,'18'-18'0,"-1"1"0,-1-1-73,-4 1 0,1 0 1,-5 1-222,2 4 1,-7-3-1,3 3 284,-4-3 1,-4 5-1,-4 4 1,-5 2 13,-5-2 0,-1 5 0,-1-5 0,1 4 46,-1 2 0,1 0 0,0 0 0,1 2-23,4 4 0,-1-3 1,5 9-29,-2 2 0,6 1 1,-1 3-1,3-1 14,2 1 1,2-1 0,3 0-1,7 1-2,4-1 1,1-5 0,1 0 0,-1 1-14,0 3 0,7-5 0,-1 1 0,0 0 5,3-3 0,-7 5 1,2-6-1,-5 0 9,-5-1 0,1 5 0,4-4-14,-5 1 1,3 3-42,-8 6 1,-1-7 0,-6-1 29,-5-2 0,-4-1 0,-7-3-28,-1 2 1,1 0 0,-1-6-137,1 0 0,-1 0-183,1 0 360,-1 0 0,9 0 0,1 0 0</inkml:trace>
  <inkml:trace contextRef="#ctx0" brushRef="#br0" timeOffset="4043">4157 262 7569,'0'-17'-1007,"0"7"869,0-5 1,-2 13 99,-4-4 1,2 6 117,-7 6 1,7-2 0,-2 7 0,2 1 19,-2-2 1,4 5-1,-6-1-46,1 7 1,-1 4 0,-6 4 0,5-5 1,1-5 1,-4-2 0,4 1 0,-1-1-43,-5 1 1,4-7 0,-1 1 0,-1 2 38,2 1 1,-3-3 0,5-2-137,-2-3 1,5 5 54,-7-6 1,6 2-92,-5-3 1,5-3-426,-6 4 544,0-4 0,-5 6 0,-1 2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2.080"/>
    </inkml:context>
    <inkml:brush xml:id="br0">
      <inkml:brushProperty name="width" value="0.08571" units="cm"/>
      <inkml:brushProperty name="height" value="0.08571" units="cm"/>
    </inkml:brush>
  </inkml:definitions>
  <inkml:trace contextRef="#ctx0" brushRef="#br0">106 280 6106,'-2'-10'-18,"-2"2"74,-2 1 1,-2 5-1,4-6 41,-1 0 1,-9 6-82,2-4 0,3 4 97,-3 2-14,8 0 354,-4 0-371,8 0 1,0 2-72,0 4 0,0 4 0,0 7-10,0 1 0,2-1 0,2 1 0,2-1-27,-2 1 0,4-1 0,-3 1 0,1-1-148,2 1 0,-6-1 0,4 0 72,-4 1 0,-2-6 1,0-1-98,0 3 0,0-4 199,0 1 0,-8-7 0,-2 4 0</inkml:trace>
  <inkml:trace contextRef="#ctx0" brushRef="#br0" timeOffset="416">1 297 7473,'0'-17'-592,"0"5"627,0 1 0,2 7 0,4-2-90,5 4 1,5 2 0,1 0 87,1 0 0,-1 0 0,3 0 0,1 2-10,2 4 0,0-2 0,-5 7 0,1 1-23,5-2 0,-5 9 0,6-5 0,-1-1 18,-1 3 0,2-1 0,-4 3 0,3-1-16,-3 1 0,0-7 0,1-1 0,1 0-29,-2-1 0,-1-5 0,-3 2 0,1-2 42,-1 2 1,-5-4-1,-1 3 7,3-3 1,0-4 0,-1-3 62,-1-7 0,-8 2 0,2-1-17,-5-3 1,-1-1 0,0-3-1,0 1-55,0-1 1,0 1 0,0-1-61,0 1 1,0-1-408,0 1 76,0-1-28,-7 9 0,5 3 406,-4 12 0,4 3 0,2 9 0</inkml:trace>
  <inkml:trace contextRef="#ctx0" brushRef="#br0" timeOffset="1270">944 315 7186,'12'0'-535,"-3"-2"0,1-2 712,0-2 91,-6 0-214,3 6 1,-7 2 0,0 4-19,0 6 1,0-3-1,0 3-26,0 2 0,0-5 0,2 3 5,4 2 0,-2-7 0,6 1 1,-1-2-20,1 0 0,2 0 1,5-6-1,1 0 4,-1 0 1,-5 0 0,-1 0 0,3-2-6,1-4 1,-3 2-1,0-8-8,1-1 1,-5-3 0,-2-1 13,-4-1 0,-2 1 0,0-1 4,0 1 0,-2 5 0,-2 1 0,-4-1 0,-1 2 0,-3-3 0,-6 5-4,1-2 1,5 6 0,1-3-4,-3-1 1,4 6-1,-1-4 0,-3 4 1,6 4-9,3 4-3,3-4 1,4 11 2,3-7 1,5 0-1,8-6 5,-1 0 0,-1-2 0,-3-2 0,-3-4 1,-2-1 1,-3 3 0,-3-6 0,2-1 3,2-3 0,-2-1 1,-8-1 0,-2 1 0,-7 5 0,1 0 0,-3 1-31,-3 1 0,-1-3 0,-3 7 0,-3 2 28,-2 2 0,4-4 1,-5 0-1,3 2-12,4 2 0,2 2 0,1 0-22,1 0 0,1 2 73,4 4 1,5-2 79,7 8 0,2-8 0,3 1-83,7-3 1,4 0-1,1 2 1,1 2-23,-1-2 0,6-2 0,2-2 0,1 0-18,-1 0 1,4 0 0,-6 0 0,-1 0-22,-3 0 1,4-6 0,1 0 11,-3 2 0,-2 2 15,-1 2 1,-1 0 0,1 0-1,-1 0-4,1 0 1,-1 8 7,1 4 0,-7 3 1,-1 3-1,-2-1 13,-4 1 0,-2-1 1,-2 1-1,0-1 30,0 1 0,0-5 1,0 3-40,0 3 1,0 2 0,0-3-1,0-1-33,0 1 1,2-7-1,1 1-69,3 2 1,6 1-1,-4 1 1,-1-3-80,1-1 1,6-8 0,-3 2 0,5-3 172,1 3 0,1-4 0,-1-2 0,1-9 0</inkml:trace>
  <inkml:trace contextRef="#ctx0" brushRef="#br0" timeOffset="1999">1590 297 7569,'0'-11'-323,"0"-1"299,0 8 1,0-6-306,0 5 1,2 3 278,4-4 1,-2 4 111,7 2 0,-7 2 0,4 2-26,0 2 0,-6 7 0,4-1-28,-5 3 1,5-3 0,0 0-27,-2 1 1,0 3-30,2 1 0,-4-5-7,3-1 227,-3-7-166,-2 4 0,0-10 10,0-4 1,0-3-21,0-9 0,2 3 0,2 1-42,2 2 0,8 3 0,-5-5 1,3 4 23,0 3 0,-1-7 0,7 4 16,-1 1 0,-5 1 1,-1 8 28,3 0 0,2 0 0,1 0-12,1 0 1,-7 0-1,-1 2 1,0 2-4,-1 2 0,-3 7 0,6-3 1,-1 1-10,-1 1 0,6 0 4,-5 5 1,-1 1-26,2-1 1,-9 1 8,3-1 0,-4-5 18,-2-1 1,-2-7 7,-4 2 1,3-6-13,-9-6 0,8-3 1,-2-9-13,4 1 1,2 5 0,2 0 7,4-1 1,-2 3 0,6-2-1,-1-1 4,1-3 0,2 5 1,5-1-1,1 0 8,-1 3 1,1-5-1,-1 6 1,0 1-8,1-1 0,-1 2 0,1 6 0,-1 0-2,1 0 1,-1 0 0,1 0 0,-1 0-2,1 0 0,-7 2 1,1 4-4,2 5 0,-5-1 1,1 2-42,-2 1 1,-2 3 0,-6 1 21,0 1 1,0-1-1,0 1-166,0-1 1,1-1 0,5-5 187,6-5 0,3 4 0,3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2.884"/>
    </inkml:context>
    <inkml:brush xml:id="br0">
      <inkml:brushProperty name="width" value="0.08571" units="cm"/>
      <inkml:brushProperty name="height" value="0.08571" units="cm"/>
      <inkml:brushProperty name="color" value="#E71224"/>
    </inkml:brush>
  </inkml:definitions>
  <inkml:trace contextRef="#ctx0" brushRef="#br0">1 559 7569,'7'-18'0,"1"7"-182,4-1 0,3 8 75,-3-2 0,3 3 1,3-1-1,-1-2 0,1 2 170,-1 2 0,1 2 0,-1 0 1,1 0 11,-1 0 0,1 0 1,-1 0-1,1 2-40,-1 4 1,-1-2 0,-3 5 0,-1 1-11,1 0 1,1-4 0,0 5-50,-3 3 0,-7 1 0,2 3 0,-4-1-61,-2 1 0,0-1 0,0 1 53,0-1 0,-8-5 0,-4-3 1,-3 1 19,-3 0 1,1-4 0,0 3 0,-3-1-30,-3-4 1,3-2 0,-5 0 0,2 2-48,0 2 1,-1-1-1,7-5-294,-1 0 382,1 0 0,-1-7 0,1-3 0</inkml:trace>
  <inkml:trace contextRef="#ctx0" brushRef="#br0" timeOffset="417">629 419 7346,'-11'0'-272,"-1"0"0,6 0 1,-5 0 383,-3 0 1,-2 0-1,-1 0-25,0 0 0,-1 6 0,1 2 0,-1-1 18,1 1 1,5 6 0,0-4 0,1 1-20,1 1 1,-4-1 0,9 7 0,-1-1-14,-2 1 1,6-1 0,-4 1-1,4-1-37,2 1 1,0-1-1,2 1 1,2-1-41,2 1 1,8-7 0,-5 1 0,3 0 8,0-3 1,1 5 0,9-8-1,1-3-180,-2-1 0,0 4 0,1 0 1,1-2-171,-2-2 1,7-4-1,-1-2 345,0-2 0,6-7 0,-6 3 0</inkml:trace>
  <inkml:trace contextRef="#ctx0" brushRef="#br0" timeOffset="1295">1014 87 7569,'9'0'-735,"7"0"0,-12 0 1040,7 0-220,-7 0 1,2 0-50,-12 0 0,-4 0-17,-7 0 1,0 0 0,-1 0-10,1 0 0,5 0-23,0 0 1,8-2 7,-1-3 1,3-5 0,4-6-3,3 5 0,-1 1 1,8 6 30,2-2 1,1-5 0,3 5 24,-1 2 1,0 2 0,1 2 0,-1 0-34,1 0 1,-1 2 0,1 2 0,-1 4-20,1 1 0,-7-3 0,1 4 0,0 0 6,-3-1 0,5-3 0,-8 6-1,-2 1 1,3 3 0,-1 1-5,-2 1 0,-2-1 0,-2 1 0,-2-3-22,-4-3 0,2 3 0,-7-3 10,-3 4 0,-1 1 0,-3 0 23,1 1 1,-1-6-1,1-3 28,-1-1 0,7 0 24,-1-2 1,2-3 153,-1 9-61,3-8-51,8 4-87,0-8 0,2 0 31,4 0 0,-2 0 6,7 0 1,-5-6-62,6 0 1,-1 0 0,7 6 10,-1 0 0,1 0 1,-1 0 23,1 0 1,-1 0 0,1 0 0,-1 0 47,1 0 1,-1 0 0,0 0 0,1 0 21,-1 0 1,3 0 0,1 0-56,2 0 0,1 0 0,-7 0 0,1 0 14,-1 0 0,1 0 0,-1 0-39,0 0 1,-5 0 32,0 0-146,-1 0-416,-1 0 308,-2 0 0,-8 2-907,0 4 1111,-8-4 0,6 14 0,-6-7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0.916"/>
    </inkml:context>
    <inkml:brush xml:id="br0">
      <inkml:brushProperty name="width" value="0.08571" units="cm"/>
      <inkml:brushProperty name="height" value="0.08571" units="cm"/>
      <inkml:brushProperty name="color" value="#E71224"/>
    </inkml:brush>
  </inkml:definitions>
  <inkml:trace contextRef="#ctx0" brushRef="#br0">18 88 7392,'17'-15'-194,"1"3"0,-7 4 0,1 8 412,1 0 1,-3 0-96,2 0 0,-2 8 0,3 4 1,-3 5-40,-2 6 0,-1 4 1,-3 8-1,2 2 167,-2 4-248,-2 4 1,4 13 0,0 0 0,-3 0 0,-1 1 0,-2-1-1,0 0 206,0 2-252,0-6 0,0 9 0,0-7-75,0 2 1,-2 0 0,-1-5 0,-3-3-1,2-3 0,-6 1 1,-2-5-1,-1 0-70,1-1 0,-3-1 0,5-8 1,-2-2 10,1-2 0,1-8 0,-4 3 0,3-5 177,-3-1 0,6-9 0,-7 7 0,5-6 0</inkml:trace>
  <inkml:trace contextRef="#ctx0" brushRef="#br0" timeOffset="689">0 210 7569,'0'-17'-27,"0"-1"1,0 7 0,0-1-71,0-1 0,6-3 0,2 0 0,0 3 98,-1 1 0,7 3 0,-2-5 1,3 4 80,3 3 0,-7-5 1,1 6-1,1 2 5,3 2 0,1-4 1,1 1-73,-1 1 0,7 2 0,-1 2 0,-2 0 3,-1 0 1,-1 0-1,2 0 1,3 0 21,-3 0 1,-2 6-1,-1 1-86,-1 3 1,-1 2-1,-3 5-36,-1 1 0,-8-1 0,2 1-35,-4-1 0,-4 0 0,-4 1 81,-6-1 1,-3-1-1,-3-2 1,1-5 15,-1-1 1,1 4 0,0-7 0,-1-1 6,1-2 1,-1 4-1,1 0 105,-1-2-41,8-2-41,3-2 1,20 0-8,5 0 0,5 0 0,-2 0 0,3 0 2,-3 0 0,0 0 0,1 0 1,1 0 5,-2 0 1,-1 0 0,-3 0-1,1 0 6,-1 0 0,-5 2 1,-1 2-1,1 3-7,-2 3 1,-1 0-1,-5 3 24,2-1 0,0 0-8,-6 5 0,0-5 0,-2-3 0,-4-1-11,-5-4 1,-5 0-1,-1 0 1,-1 2-51,1-3 0,-1-1 0,1-2 1,-1 0-156,1 0 1,-6 0-1,-1 0-161,3 0 351,2 0 0,1 0 0,1 0 0</inkml:trace>
  <inkml:trace contextRef="#ctx0" brushRef="#br0" timeOffset="1239">769 420 6750,'2'-12'81,"3"1"1,5 7 0,8-2 0,-1 4 9,1 2 0,-1 0 0,0 0-70,1 0 0,-1 0 0,1 0-49,-1 0 1,1 6 0,-3 2-30,-3 1 0,2 3 1,-9 5 8,-1 1 1,-2-7 0,-2 1-39,0 2 1,-8 1-1,-3 3 58,-5-1 0,-5 1 0,0-3 0,3-1 31,3-3 1,-5-1 0,8 4 0,-3-5 4,-2-1 0,-1 6 0,1-5-3,-1 1 1,6 4 0,3-7 50,1 3 0,2-4 114,6 6 0,2-9-30,4 3 1,4-4 0,7-2-70,1 0 1,-1 0 0,1 0 0,-1 0 31,0 0 0,1 0 1,-1 0 143,1 0-148,-1-8-26,1 7-128,-1-7 126,8 8-1,-5 0-173,5 0 10,-15 0 137,5 0-307,-5 0 0,2 0 263,-1 0 0,1 0 0,5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475"/>
    </inkml:context>
    <inkml:brush xml:id="br0">
      <inkml:brushProperty name="width" value="0.09086" units="cm"/>
      <inkml:brushProperty name="height" value="0.09086" units="cm"/>
      <inkml:brushProperty name="color" value="#FF0000"/>
    </inkml:brush>
  </inkml:definitions>
  <inkml:trace contextRef="#ctx0" brushRef="#br0">0 235 8385,'37'0'-79,"1"0"1,-5 0-1,0 0 1,3-1-1,2-2 1,5-1-1,2 0 1,4 0-1,2-2 1,1 1-1,4-2 1,4 0-12,2-3 0,4-1 0,3-1 0,-34 6 0,0 1 0,2 0 0,0 0 0,1 1 0,0 0 0,2-1 0,0 0 89,0 0 0,0-1 0,3 2 0,-1 0 0,0 0 0,-1 1 0,1-1 1,0 1-1,0 0 0,0 1-1,0-1 1,-1 0 0,2 1 0,1 0 0,2 2-1,0 0 1,0 0 0,0 0 0,1 0 0,0 0-1,0-1 1,0 1-31,1-3 0,0 1 0,2 2 0,1-1 0,1-1 0,-1 0 0,0 1 0,0 1 0,2-1 1,-1 2-1,-1-1 0,0 0 65,0 0 1,1 0-1,6 0 1,0 0-1,1 0 1,-1 0-1,1 0 1,1 0-1,0 0 1,0 0-63,-1 0 1,0 0 0,-1 0-1,0 0 1,1 0 0,0 0 0,1 0-1,-1 0 1,-1 0 0,1 0 0,0-1-1,-1 0 36,0-1 1,-2 0 0,-1 0 0,-1-2-1,-1 0 1,-1-1 0,-1 1 0,0 1-1,-2-1 1,-1 1 0,-2 0 0,0 1-7,-3-1 0,-1 0 0,-1-1 0,0 0 1,-4 1-1,0 2 0,0-1 0,-1 1 1,33 0-51,-7 1 1,-6 0 0,-6 0 0,-2 1 48,-2 3 0,-6 6 0,-6 2 0,3-2 0,2 1 0,2 3 0</inkml:trace>
  <inkml:trace contextRef="#ctx0" brushRef="#br0" timeOffset="1">5445 1203 8119,'12'0'-618,"2"0"1,2 0 0,5 0 562,3 0 0,2 0 0,4 0 0,6 1 0,5 2 0,2 1 65,0-1 1,6-2-1,0-1 1,1 0-1,7 0 1,2 0-10,3 0 1,9 0 0,-36 0-1,1 0 1,0-1 0,0 1-1,1-2 1,2 1 0,0-1-1,2 0-8,2 0 0,0 1 0,2-2 0,0 0 0,0 1 1,0-1-1,2 0 0,1 0 0,3 0 0,1-1 1,2 2-1,1-1-104,0 0 1,1 0 0,3-1-1,0 0 1,1 1 0,1 1 0,1-1-1,1 0 1,3 0 0,1-1 127,2 1 0,1-1 0,-3 1 1,1-2-1,-19 1 0,1 0 0,0 0 1,0-1-1,1 1 0,1-1 0,-1 0 1,1 0-1,0 0 0,3-1 0,0 0 1,1 0-64,0-1 0,1 1 0,-1 0 0,-1 0 0,0 1 1,1-1-1,-1 0 0,0-1 0,0 1 0,0-1 1,0 1-1,0-1 0,0 1 0,1 0 0,-1-1 71,0 0 1,0 0-1,0-1 1,-1 1-1,0-1 1,1 1-1,0 0 1,1-1-1,-1 1 1,-1 0-1,-2 1 1,1 0-1,-2 0 1,0 0-1,0 0 1,-2 1-1,0 0 1,0 0-13,0 0 1,1 0 0,-1 1 0,0 0 0,0 0-1,0-1 1,0 1 0,-1 0 0,0 0 0,20-2 0,-1 0-1,-2 0 1,-1-1-41,-3 1 1,-2 0 36,-1 2 1,0 1 0,1-2 0,-1 0 0,-1 3 0,-1 0 0,-4 1 0,0-1 0,-4 2 0,-1-1-64,-4 1 1,-1 0-1,-1 0 1,-1 0 0,-3 0-1,-1 0 1,35 0 52,-5 0 0,-6 0 0,0 0 0,2 0 0,1 0 0,3 0 0</inkml:trace>
  <inkml:trace contextRef="#ctx0" brushRef="#br0" timeOffset="26">12236 10634 6454,'44'-6'-25,"9"0"-6,0 0 40,1 0 0,-1 0 0,0-1 0,-1 1 0,1 0 0,0 0 0,-1 0 0,0-1 0,-1 1 0,1 0 0,-1 0 0,0-1-29,-1 1 1,-1 0 0,-3 0 0,-1 0 0,1 0 0,-1 1-1,-1 0 1,-1 0 0,-2 1 0,1 0 0,-3-1 0,0 0-11,-1 0 1,0-1 0,31-5 0,-2 1 0,-1 2 0,-1 0-10,-4 1 33,-5-4 0,-2 10 0,0-5 0,-2 2 0,-2 0 60,-5 1 0,-1-2 1,-5 0-1,0 3 0,-4 0-72,1 2 0,-5 0 0,-3 0 1,-1 0-1,-4 0 0,-1 0 84,-1 0 1,-5 0-1,2 2 1,-3 0 0,-4 3-67,0-3 0,-1-4 0,-2-3 0,-1 3 0,3 0 0,4 2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9:29.429"/>
    </inkml:context>
    <inkml:brush xml:id="br0">
      <inkml:brushProperty name="width" value="0.08571" units="cm"/>
      <inkml:brushProperty name="height" value="0.08571" units="cm"/>
      <inkml:brushProperty name="color" value="#E71224"/>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brush xml:id="br3">
      <inkml:brushProperty name="width" value="0.17143" units="cm"/>
      <inkml:brushProperty name="height" value="0.17143" units="cm"/>
    </inkml:brush>
    <inkml:brush xml:id="br4">
      <inkml:brushProperty name="width" value="0.08571" units="cm"/>
      <inkml:brushProperty name="height" value="0.08571" units="cm"/>
      <inkml:brushProperty name="color" value="#FF0066"/>
    </inkml:brush>
    <inkml:brush xml:id="br5">
      <inkml:brushProperty name="width" value="0.08571" units="cm"/>
      <inkml:brushProperty name="height" value="0.08571" units="cm"/>
    </inkml:brush>
  </inkml:definitions>
  <inkml:trace contextRef="#ctx0" brushRef="#br0">577 410 7569,'0'-10'-680,"0"2"1,0 6 745,0-3 1,-2 3 0,-2-6 311,-2 0-3,0 6-154,6-6-146,0 8 0,0 2 0,0 4 0,0 6 5,0 3 0,0 3 1,0-1-1,0 1-56,0-1 0,0 6 0,0 3 0,0 1 23,0 4 0,2-4 0,2 0 0,2 0-148,-2 1 0,-2-7 0,-2 4 0,0-2-176,0 1 1,0-1 0,0-6 0,0 1-126,0-1 1,0-5 401,0 0 0,7-8 0,3 3 0</inkml:trace>
  <inkml:trace contextRef="#ctx0" brushRef="#br0" timeOffset="471">577 462 6786,'2'-10'170,"3"5"-39,-3 3 0,14 4-54,-4 3 0,3 5 0,2 8-36,1-1 0,-1 1 0,1-3 0,-1-1-19,1-3 1,-1 1 0,1 5 0,-1 1-46,1-1 1,5 1 0,0-1 0,-1 1 20,-3-1 1,4 1 0,1-1 0,-1 1-27,2-1 0,-6 1 1,7-1-1,-3-1 10,0-5 1,1 3 0,-7-8 0,2-3 13,5-1 1,-5-2 0,4 0-3,-3 0 0,-9 0 1,-1-2-1,0-3 100,0-7 0,-5-2 0,5-1 0,-2-1-35,-4-3 0,-2-2 1,-2 3-1,0-1-40,0-5 1,0 5 0,0-4 0,0 3-136,0 3 1,-6-1-416,0 1 86,-8 0 1,11 7 444,-9 4 0,8 4 0,-4 2 0</inkml:trace>
  <inkml:trace contextRef="#ctx0" brushRef="#br0" timeOffset="1045">1659 584 7468,'-11'0'-247,"-1"0"1,-1 0 270,-3 0 0,4 2 1,1 2-1,-3 4 45,-1 2 1,-3-1 0,1 5-1,1-2-45,5 1 0,-3 3 0,6 1-17,-2 1 0,7-1 0,-3 1-13,4-1 0,2 1 0,0-1 1,2-1-1,4-3 37,5-1 0,5-3 1,-1 5-1,-1-4-9,-2-2 1,1-3 0,8-5 0,3 0-4,-3 0 0,0 0 1,1 0-1,1 0-18,-2 0 0,5-5 0,-3-3 0,-2-2 29,-1-4 0,-3-1 1,-1-3-1,-3 1-9,-1 0 1,-6-1 0,3 1-27,-1-1 1,-2 1 0,-6-1 0,-2 1 0,-4-1 0,2 3 0,-7 1-1,-3 3 1,-1 1 0,-3-2-1,1 6-104,-1 4 1,1 2 0,-1 0 0,-1 0-183,-4 0 0,3 6 0,-3 2 1,5 2 290,7 3 0,-5-5 0,7 8 0,-9-7 0</inkml:trace>
  <inkml:trace contextRef="#ctx0" brushRef="#br0" timeOffset="1583">1991 602 7569,'10'0'-749,"0"0"787,-5 0 0,-1 6 0,6 1 1,-2 3 1,0-4 0,-5 6 0,3 1-9,-2 3 1,0-5 0,0 1 0,2 2-7,-2 1 0,-2 3 0,-2-1 0,0 1-29,0-1 1,2-5 0,1-1-83,3 3 1,0 1 122,-6 3 2,0-8 1,2-3 0,2-9-28,2-3 1,-1 1-1,-5-8-18,0-2 1,6-1 0,0-3 0,0 1-14,2 0 0,-4-1 0,5 1 0,1-1 6,0 1 0,-4-1 0,5 3 0,3 1 3,1 2 0,-3 1 1,0-5-1,1 3 18,3 1 1,1 6 0,1-3 0,-1 1 41,1 4 0,-1 2 1,2 2-1,3 0 7,1 0 0,0 0 1,-5 0-1,-1 2 5,1 4 1,-1 2 0,1 5 0,-1-1-36,1 1 0,-1 3 0,-1 1 0,-3 3-63,-1 3 1,-3-4 0,3 5 0,-6-5-132,-4-1 0,0-1 0,2 2 0,2 3-218,-3 1 1,-1-4 384,-2-1 0,-7-4 0,-3 11 0</inkml:trace>
  <inkml:trace contextRef="#ctx0" brushRef="#br0" timeOffset="2173">3161 777 7569,'10'-2'-192,"-4"-4"1,-4 2 568,-2-8-330,0 8 1,2-3 0,4 7-109,5 0 1,-1 0-1,2 0 1,1 0-136,3 0 1,1 0-1,1 0 1,1 0 195,4 0 0,4 0 0,8 0 0</inkml:trace>
  <inkml:trace contextRef="#ctx0" brushRef="#br0" timeOffset="2857">4174 43 7569,'0'-17'231,"0"7"-335,0-6 0,0 16 1,0 0 35,0 10 1,0 6 0,0 1 102,0 1 0,0 5 0,2 0 1,2 0 0,2 3 0,0 1 0,-6 8 0,0 0-10,0 0 1,0-1 0,0 1-1,0 0-21,0 0 1,6 0-1,-1-2 1,-1-2-25,-2-2 1,-2-1 0,0 3 0,2-4 6,4-2 1,-4 4 0,4-6 0,-4-1-46,-2-3 1,0-1-1,0-1-5,0 0 0,0 1-32,0-1 134,0-7 0,-2-2 29,-4-8 0,2-2 25,-8-4 0,9 2 26,-3-7-86,4 7 1,2-6 0,2 6 4,4-2 1,3 0 0,9 6 10,-1 0 0,-5 0 0,-1-1 0,3-3-8,2-2 1,1 0 0,0 6 0,1 0-19,-1 0 0,3 0 1,1 0-1,2 0-37,-1 0 1,3-2-1,-2-2 1,-1-2-103,-3 2 0,-2 3 1,1-1-1,-1-2-191,1-2 0,-6 0 1,-1 6-126,3 0 1,-1-2 430,-1-4 0,4 4 0,-7-5 0</inkml:trace>
  <inkml:trace contextRef="#ctx0" brushRef="#br0" timeOffset="3099">4943 532 6373,'0'12'965,"0"-1"-815,0 3 0,0 1 1,0 3-1,0-1-300,0 1 1,6-1 0,-1 1 0,-1-1-87,-2 1 1,-2-7 0,0 1-105,0 2 0,6-5 340,0 3 0,0-8 0,-6 4 0</inkml:trace>
  <inkml:trace contextRef="#ctx0" brushRef="#br0" timeOffset="3299">4908 340 7569,'0'-18'-273,"0"1"1,0 5 0,-2 3-618,-4 1 890,4 2 0,-13 6 0,5 0 0</inkml:trace>
  <inkml:trace contextRef="#ctx0" brushRef="#br0" timeOffset="3845">5170 619 7402,'8'10'-709,"-7"0"676,5-4 1,2 3 168,-2 9 1,0-1-67,-6 1 1,0-1-15,0 1 1,0-1-42,0 1 1,0-7 71,0 1-58,0-8 1,0 2 0,0-12-40,0-6 1,2 2 0,3-1-1,5-3-11,0-1 0,5-3 0,-5 1 1,2-1 15,-1 1 0,1-1 1,5 1-1,1-1-4,-1 1 1,1 1-1,-1 3 1,1 3 48,-1 2 1,1-3 0,-1 5 0,1 2 44,-1 2 1,1 2-1,-1 0 1,0 0-20,1 0 0,-1 0 0,1 2-61,-1 4 0,1 4 1,-1 5-1,1-1-103,-1-3 0,-5 1 0,-1 5-118,3 1 1,-6-1 0,-2 1-39,-4-1 0,-2 1 1,0-1 253,0 1 0,0-9 0,0 7 0,0-6 0</inkml:trace>
  <inkml:trace contextRef="#ctx0" brushRef="#br0" timeOffset="4287">5956 689 6804,'17'0'-841,"1"0"955,-1 0 0,-5 0 1,-1 0-1,3-2-7,1-4 1,3-3 0,-1-7-102,1 5 0,-7-3 0,-1 6 0,0-1 53,0-5 0,-7 4 0,5-1 17,0-3 0,-6-1-40,4-3 1,-6 6-74,-6 1 0,-4 7 1,-7-2 14,-1 4 1,1 2 0,-1 0 41,1 0 1,-1 0 0,1 0 26,-1 0 1,1 6-1,0 2 9,-1 1 1,1 3 0,1 6 44,4-1 0,-1 0 0,7 1-68,2-1 1,2 1-1,2-1 1,2 1-59,4-1 1,-2-1 0,8-3 0,-1-1-116,-1 2 0,5-5 0,-3 1 1,4 0-63,1-1 1,6-5 0,1 2 201,-3-4 0,6 6 0,0 1 0</inkml:trace>
  <inkml:trace contextRef="#ctx0" brushRef="#br0" timeOffset="4866">6899 567 7135,'0'-17'-224,"0"5"0,-2 2 1,-4 0-1,-6 3 325,-3-1 1,-3 2 0,1 6 0,-1 0-43,1 0 1,-1 0 0,1 0-1,0 0-3,-1 0 1,1 0 0,-3 0-1,-1 0 16,-2 0 0,-1 8 0,7 2 0,-1 1-38,1 1 0,-1 0 1,1 5-1,1 0-9,5 1 0,-3-1 0,6 1 0,1-1 36,-1 1 0,2-1-29,6 1 1,0-1 0,2 1-15,4-1 1,4-1-1,7-5 1,0-5-51,1-4 1,1 4 0,3 0-1,1-2-49,-2-3 0,5-2 0,-3-3 0,-2-4-4,-1-2 1,-3 0 0,1-3 0,-1 1 31,0-1 1,-1-3-1,-2-1 1,-5-1-23,-1 1 1,4-1-1,-5 1 22,3-1 1,-6 1 89,2-1 0,-6 7 26,-6-1 253,-4 8-254,-7-3 1,7 14-1,4 5 32,4 3 1,2 3 0,0-1-92,0 1 0,0-1 1,2-1-1,2-3-46,2-1 1,8-6 0,-3 4 0,5-1-111,1 1 1,1-4 0,-1 4 0,1-3-229,-1-3 0,1-2 381,-1-2 0,0 0 0,1 0 0</inkml:trace>
  <inkml:trace contextRef="#ctx0" brushRef="#br0" timeOffset="5287">7126 584 7569,'9'-7'-202,"7"5"0,-6-6 0,7 8 1,1 0-1,-1 0 259,1 0 0,-1 0 0,0 0 1,1 0 10,-1 0 0,1 0 1,1 0-1,1 2-35,-3 4 0,4-2 1,-9 5-1,4 1-22,1 0 0,-5-4 0,-1 5-34,3 3 1,0 1 0,-3 3-1,-3-1-70,0 1 1,-6-1 0,3 1 8,-3-1 0,-2 1 0,0-1 87,0 0 1,-7-7 0,-3-2 81,0 0 0,-5-6 24,3 3 1,-2-5 0,1-3-23,1-3 1,8-8 0,-1 3 30,3-5 0,2-1 0,0-1 1,0 1-41,0-1 1,5 1-1,3-1 1,2 1-33,3-1 1,1-5 0,0 0 0,-3 1-2,3 3 1,1 0-1,3-1 1,-1 1-180,1 3 0,-1 3 1,1-5 133,-1 1 0,1 7 0,-1 2 0</inkml:trace>
  <inkml:trace contextRef="#ctx0" brushRef="#br0" timeOffset="6128">7667 1510 6833,'10'8'25,"-4"3"1,-2-1 0,-1 2-15,3 1 0,2 3 0,-2 1 0,4 1 0,1 1-22,1 5 0,-6-5 0,3 4 0,-1-3-40,-4-3 0,4 6 1,-2 1-1,-3-3-121,-1-2 1,-2-1-28,0-1 0,0-5 199,0 0 0,-2-8 0,-3 1 0,3-3 0,-14-9 0,6-3 0</inkml:trace>
  <inkml:trace contextRef="#ctx0" brushRef="#br0" timeOffset="6590">7737 1789 7343,'0'-25'0,"0"-2"-289,0 0 0,0-4 0,0 6 0,0-1 0,0-1 375,0 0 1,2 6 0,2-4-1,4 1 96,1 1 1,3 0 0,3 5 0,-1 3-113,-2 3 1,1-3 0,9 5 0,1-2-36,-2 1 0,4 7 0,-1-2 1,-1 2-15,2-2 0,-3 4 0,5-4 0,0 4 0,0 2 1,-6 0 0,3 2 0,-3 2-29,2 2 1,-9 6 0,3-5-1,-1 3-9,-1 4 0,-5 1 1,-2 3-1,-2-1-57,0 1 0,-1-1 0,-5 1 0,0-1-11,0 1 1,-2-1 0,-3 0 0,-7 1-7,-4-1 0,-7-1 1,-2-3-1,-2-1 68,-4 2 1,4-1 0,-3 1 0,1-4 20,2-3 0,-4-1 1,8-6-1,1 0 55,3 0 0,2 0 0,-1 0 96,1 0 1,5 0 1,0 0 0,9-2 2,-3-4 1,6 4-122,6-3 1,3 3-1,9 2 26,-1 0 0,6 2 1,1 2-1,-3 1-23,-2-1 0,-1 4 0,1-2 0,3 0 59,1 1 0,0-3 1,-5 6-1,-1 0-68,1-1 0,-1-3 1,1 6-1,-1-1-191,1-1 0,-1 4 0,0-8 0,1-1-216,-1 3 1,-5-6-1,0 4 380,1-4 0,3 6 0,1 1 0</inkml:trace>
  <inkml:trace contextRef="#ctx0" brushRef="#br0" timeOffset="7041">8767 1702 6799,'18'0'-4,"-1"0"0,-5 0 0,0 0 73,1 0 1,-3 0 0,2-2-241,1-4 1,3 3 0,1-7 151,1 2 1,-7-4 0,-1 5 59,-2-3 1,-3-2 47,-5-5 1,-1 7 0,-5 2-83,-6 1 1,-3 5 0,-3-4 0,1 4 11,-1 2 0,-5 0 0,-2 0 0,-1 0 52,1 0 1,-4 2-1,4 2 1,0 2 31,-1-3 0,3 5 1,6 0 21,-1 2 1,7-5 0,1 7-61,2 2 1,2 1-1,6 3 1,0-1-72,0 1 1,8-7 0,4 1-1,3 0-62,3-3 1,-1 7-1,3-7 1,1 1-12,2-4 1,8 2 0,-2-2 0,4-3-223,2-1 0,0-2 1,2 0-1,0-2 301,-2-3 0,11-5 0,-9-8 0</inkml:trace>
  <inkml:trace contextRef="#ctx0" brushRef="#br0" timeOffset="7696">9763 1545 7569,'0'-17'-154,"0"5"0,-2 2 0,-4 0 0,-6 3 0,-3-1 177,-3 4 1,1-4 0,0 2 0,-3 3-14,-3 1 0,3 2 0,-5 0 0,2 0 70,0 0 1,-6 0 0,5 0 0,3 0-53,1 0 1,3 2 0,0 1-1,1 5 34,4 2 0,3 2 0,5 5-100,-2 1 1,0-1-1,8 0 23,4 1 0,-2-3 1,7-3-1,3-4-15,2 0 1,1-6-1,2 3 1,3-3-14,1-2 0,6 0 1,-4 0-1,1 0-16,-1 0 1,4-2 0,-6-3-1,1-5 39,1 0 1,-6-5 0,2 3 0,-5-2 15,-4 3 1,-3-5-1,3 5 1,-4-3 10,0 2 0,-7-3 0,5 3 124,-4-3 0,-2-3 12,0 1 339,0 7-495,0 2 1,0 22 0,0 3 8,0 3 0,0-1 1,2 1-1,2 1 10,2 2 0,6 2 0,-5-1 0,1 3 18,0 0 0,-2 6 0,-6-4 0,2 2-16,3-2 0,-3 4 0,4-4 0,-4 2-35,-2-1 0,0 2 0,0-4 1,-2 1-17,-4 0 1,4-8 0,-5 3 0,1-5 34,0-2 0,-6 1 1,5-1-5,-3 1 1,-2-3 0,-5-1 0,-1-4 87,1-3 0,-1-1 1,-1-6-1,-2 0-62,-3 0 0,-5 0 0,4 0 0,0-2-40,0-4 1,-5 3-1,7-9 1,2-2-125,1-1 1,3 3 0,1 0 0,3-1-12,1-3 0,8-1 0,-2-1 0,5 1-369,1 0 530,0-1 0,7 1 0,3-1 0</inkml:trace>
  <inkml:trace contextRef="#ctx0" brushRef="#br0" timeOffset="8105">10007 1545 7569,'18'-10'26,"-1"-5"1,-5 13-1,0-4-98,1 4 1,-3 2-1,1 0 1,3 0 83,2 0 1,1 0 0,1 0 0,-1 0 51,0 0 0,1 0 0,-1 2 0,1 2-20,-1 2 0,1 7 0,-1-3-104,1 0 0,-7 3 0,-1-5-14,-2 2 1,-2 1 0,-6 7 23,0-1 1,0-5 0,-2-2 47,-4-3 1,-4 5 0,-7-6 40,-1-2 0,1-2 0,-1-2 33,1 0 1,7-2 0,2-2 0,3-4-9,-1-2 1,0-1 0,8-7-81,4 1 1,-2-1-1,7 1 1,3-1-43,1 1 0,3 0 1,-1-1-1,-1 1-149,-5-1 1,5 3 0,-4 1 206,3 2 0,10 1 0,2-7 0</inkml:trace>
  <inkml:trace contextRef="#ctx0" brushRef="#br0" timeOffset="8740">10688 1562 7530,'18'0'-167,"-6"2"230,-1 4 0,1-2 0,5 6-124,1-2 0,-1-3 0,1-5 0,-1 0-1,1 0 0,-7 0 1,1 0-67,1 0 1,3-7 94,1-5 1,-7-4 23,-4-1 1,-12 1 0,-5 5 14,-5 5 0,-1-2 0,-1 2 0,1 3 42,-1 1 0,1 2 0,-1 0 0,1 0-6,-1 0 1,1 0 0,1 2-1,3 1-9,1 3 0,2 8 0,-3-4 1,3 1-10,2 1 0,1-1 1,3 7-41,-2-1 1,6 1 0,8-1 0,1 1-106,5-1 0,3-1 1,7-5-1,3-3-63,0 0 1,12-6 0,-4 4-1,4-4 184,3-2 0,3 0 0,7 0 0</inkml:trace>
  <inkml:trace contextRef="#ctx0" brushRef="#br0" timeOffset="9179">11597 1475 7519,'0'-17'-331,"-8"1"1,-4 3 236,-3 1 1,-9 2 0,1-1 0,2 5 109,1 4 0,-3 2 0,-2 0 1,0 0 15,-1 0 1,3 0 0,4 0 0,-3 0-2,-1 0 1,0 0-1,5 2-14,1 4 1,1 3-1,3 9-16,1-1 0,8-5 1,-2-1 8,4 3 1,10 0 0,4-1-13,3-1 0,3-8 0,-1 4 1,1-3 12,-1 1 0,7 0 0,-1-6 0,-2 2 15,-1 4 0,3-4 0,0 4 1,-2-3-12,-1 3 0,-3-4 1,1 6-1,-1-2-16,1 0 0,-1 5 0,-1-3 18,-5 2 1,3-5-28,-8 7 1,0-6 0,-8 4 0,-4-3 18,-6-3 0,-3 4 1,-5-2-1,-1 0-29,-2 1 0,-3-5 0,5 4 0,-2-4-59,1-2 1,-3 0 0,2 2 0,2 2-239,1 2 0,3 0 19,-1-6 298,9 0 0,-7 0 0,6 0 0</inkml:trace>
  <inkml:trace contextRef="#ctx0" brushRef="#br0" timeOffset="9712">12051 1370 7569,'-18'0'-159,"1"0"-277,-1 0 1,1-5 449,-1-1 0,1 0 1,-1 6-1,1 0 1,-1 0 18,1 0 0,0 6 0,-1 0 0,1-3 3,-1-1 0,7 4 1,1 2-7,2 2 1,0-1-1,4 5-14,-1-2 1,1-3 0,8 5 0,3-4-17,3-3 0,0 1 0,5-4 1,1 2-10,3-2 1,3 3-1,-3-1 1,2-2 21,3-2 1,1-2 0,-4 0 0,2 2 45,-1 4 0,-3-4 0,-1 4 0,-1-4-26,1-2 1,-1 1 0,1 3-37,-1 2 0,-2 8 0,-1-5 16,-2 1 0,-8 0 1,1-4-20,-3 5 0,-4 3 0,-1-1 1,-5-3-7,-2-2 1,-2 0-1,-5-4 1,0 1 11,-1-1 0,1 4 0,-1-2 0,1 0 0,-1 1 0,1-5 0,-1 4 0,1-4-8,-1-2 1,1 0 0,-1 0-82,1 0 1,-1 0-433,1 0 7,0 0 514,7 0 0,10 0 0,10 0 0</inkml:trace>
  <inkml:trace contextRef="#ctx0" brushRef="#br0" timeOffset="9971">12382 1458 7502,'12'2'-68,"0"3"0,-8 5 1,1 8 23,-3-1 0,4 1 1,0-1-109,-2 0 0,-2 1 0,-2-1-110,0 1 0,-6-7 262,0 1 0,-7 0 0,3 5 0</inkml:trace>
  <inkml:trace contextRef="#ctx0" brushRef="#br0" timeOffset="10134">12400 1248 7417,'0'-12'-1332,"0"1"1332,0 7 0,0-4 0,0 8 0</inkml:trace>
  <inkml:trace contextRef="#ctx0" brushRef="#br0" timeOffset="10621">12924 1440 7548,'-12'0'85,"1"0"1,-3 0-93,-2 0 0,-3 0 1,-2 0-1,-3 0 28,3 0 1,4 2 0,3 4 0,2 4-2,-1-1 0,-1 7 0,3-4 1,3 3 24,0 3 0,6-1 1,-4 0-35,4 1 1,2-1-1,2 1-18,4-1 0,4-1 0,7-3 0,1-3-24,-1-2 0,1 0 1,1-4-1,2 1-16,3-1 0,5-2 0,-4-2 0,0-2 20,1-4 0,3 3 0,-4-9 0,0-2 21,0-1 0,4-3 1,-5 1-1,-3-1 9,-2 1 1,-3-1 0,-4 1 0,-5 0 9,1-1 0,-6 1 0,2-1 0,-8 3-10,-8 3 0,-3-2 1,-3 7-1,-1-1-84,-4 0 1,1 2 0,-7 6-1,0 0-64,2 0 1,-4 0-1,8 0-241,1 0 0,5 8 386,5 4 0,-3 3 0,5 3 0</inkml:trace>
  <inkml:trace contextRef="#ctx0" brushRef="#br0" timeOffset="11133">13291 1475 7569,'11'0'-15,"1"0"1,-6 0 0,5 0 4,3 0 1,1 2 0,3 4 1,-3 4 0,-1 7 83,-2 1 1,-6-1 0,3 0-73,-1 1 1,-2-1 0,-6 1-1,0-1-51,0 1 0,0-7 1,0 1-80,0 2 1,0 1 73,0 3 1,-2-9 37,-4-3 0,4-6 7,-4-6 1,4 2-1,2-7 1,0-3-8,0-1 0,0 3 0,0 0 0,2-1-22,4-3 1,2-1 0,5-1 0,-1 1 8,2-1 1,3 1 0,4 0 0,3-1-1,-3 1 0,0 1 0,1 2 0,3 3 60,2-3 1,0 6-1,4 1 1,-3 1-18,-3 0 1,0 0 0,-4 6 0,3 0 171,-3 0 0,0 2 0,1 2 0,1 4-79,-2 2 0,-1 1 0,-3 7 1,1-1-42,-1 1 0,1 5 0,-3 0 1,-1 0-38,-3 3 0,-7-5 0,4 6 0,-2-2-112,0-3 0,-1 3 0,-5-2 1,0 1-278,0 1 0,-7-6 359,-5 4 0,-3-3 0,-3-3 0</inkml:trace>
  <inkml:trace contextRef="#ctx0" brushRef="#br0" timeOffset="24012">1590 4025 6739,'-12'0'-125,"0"0"450,-1 0-275,5-8 1,-2 6 0,4-6 2,-5 1 0,1 5 1,0-6 23,3 0 0,-7-1-48,2-9 1,5 1-1,1-1-54,4 1 0,2 5 0,0 0 10,0-1 0,8-3 0,3 1 0,5 3 13,1 6 1,1-1 0,-1 1-3,1 2 1,5 2 0,0 2 0,-1 0-20,-3 0 1,-2 0 0,1 0-1,-1 2 8,1 4 1,-1-2 0,1 5 0,-1 1 7,1 0 1,-7 1 0,-1 7 2,-2-1 0,3 1 0,-5-1 0,-2 3 19,-2 3 1,4-4 0,0 4 0,0-3 35,1-3 1,-3 1 0,8-1-46,1 1 0,3-7 0,1-1 0,1 0-12,-1 0 0,1-7 1,1 3-1,3-4-17,1-2 0,6 0 0,-6-2 0,0-2 3,3-1 1,-7-7 0,4 4 0,-3-2 15,-3-3 1,1 3-1,-3-2 1,-1-1-1,-3-3 1,-1 5 0,2-1 3,-6-2 1,1-1-1,-1-2 27,-2-1 1,-2 1 101,-2-1 0,0 1-45,0-1 0,0 1 75,0-1-87,0 1-84,0-1 53,0 9 1,-6-1 156,0 4 4,1 4-61,5-6-148,0 8 1,0 2 21,0 4 0,0-2 0,0 8 1,0 1 0,0-3 1,2 2-1,1 1-4,3 3 0,0 1 1,-6 3-1,0 1 8,0 2 0,2 2 1,2-3-1,2 3-12,-2 2 0,3 2 1,-1 6-5,-2 0 0,0 0-15,2 0 27,-4 0-36,5 8 0,-7-5 33,0 9-8,8 0 1,-6 3 7,4-3-20,-4 3-306,-2-13 219,-8 13 0,6-5 83,-4 7-139,-3-7 139,7-2 0,-8-3 0,6 1 0,-4-2 0,1-2 0,-1-2 1,-4 0 0,4-2 0,-1-2-9,-5-2 0,-1-8 0,-5 3 0,-1-5 83,-2-2 1,-3 1-1,3-3 1,-4-1-33,0-2 0,-6-9 0,6 3 0,-2-4 18,-1-2 0,9 0 0,-2-2 1,3-4-11,3-5 0,-1-7 0,3-3 0,1-4 37,3-2 1,7-2 0,-2-6 0,4 2-165,2 4 0,0-4 0,2 5 1,4-1 34,5 0 0,7 8 1,3-2-1,3 3-196,-3 3 1,6-1 0,2 1 0,4 1 247,2 5 0,0-13 0,0 5 0</inkml:trace>
  <inkml:trace contextRef="#ctx0" brushRef="#br0" timeOffset="24621">3231 4252 7569,'10'0'-1019,"0"-6"1338,-5 0-257,-3 0 0,14 6 0,-4 0 0,3 0 10,3 0 1,-1 0-1,0 0 1,1 0-52,-1 0 0,3-1 0,1-3 0,2-2-86,-1 2 1,3 2-1,-2 2 1,-1 0-169,-3 0 1,-2 0-1,1 0 1,-1 0 21,1 0 1,-6 0 210,-1 0 0,-7 0 0,4 0 0</inkml:trace>
  <inkml:trace contextRef="#ctx0" brushRef="#br0" timeOffset="24834">3388 4427 7322,'0'9'-49,"0"1"0,2-6 131,4 2 0,-2 0 0,8-6 1,1 0-130,3 0 1,1 1 0,3 3-1,1 2-304,2-2 0,3-2 351,-3-2 0,4 8 0,8 1 0</inkml:trace>
  <inkml:trace contextRef="#ctx0" brushRef="#br0" timeOffset="30793">10584 4112 7306,'-8'-9'-491,"8"1"611,0 8 0,2-2 0,9-2-63,3-2 1,4 0-1,3 6 1,2 0-33,-1 0 0,3 0 0,0 0 1,0 0-40,0 0 0,6 0 0,-1 0 1,1 0-3,-2 0 1,8 0 0,-6 0-1,-2 0-91,-2 0 1,2 0-1,-6 0 1,-1 0-307,-3 0 0,-7-6 413,-1 1 0,-7-1 0,4 6 0</inkml:trace>
  <inkml:trace contextRef="#ctx0" brushRef="#br0" timeOffset="31097">10828 3885 7569,'0'-10'-523,"2"3"669,4 7 0,-4 2 1,6 2-60,-1 1 1,-5 9-1,4-2 1,-2 5-74,2 6 0,-4-1 0,4 5 0,-4 0-93,-2 0 0,0-4 0,0 5 0,0-1-54,0 0 1,0-4 0,0 4 0,0-1-267,0-5 387,0-2-46,0-1 1,0-1 57,0 1 0,7-9 0,3-1 0</inkml:trace>
  <inkml:trace contextRef="#ctx0" brushRef="#br0" timeOffset="29692">8942 3938 6929,'0'-12'-24,"0"0"1,0 6 0,2-3 155,4 1 1,3 2-1,9 6-60,-1 0 1,1 0 0,-1 0 0,1 0 21,-1 0 1,8 0 0,3 0 0,-1 0-43,-4 0 0,2 6 0,1 2 0,-1 1-59,0 5 1,-2 2 0,-5 1-1,-1-1-65,1-5 1,-7 9 0,-1-5 1,-2 5 0,3-5 0,-5 8 0,-2-3 39,-2-3 1,-10 1-1,-3-1 1,-5-1-29,-1-5 0,-7 5 0,-1-6 0,0-1-34,0-3 0,-6 2 0,4-2 1,-1-2 1,5-3 0,-2-1 0,2 0-64,1 0 0,3-1 155,1-5 0,9-4 0,1-7 0</inkml:trace>
  <inkml:trace contextRef="#ctx0" brushRef="#br0" timeOffset="30064">9658 3903 7569,'-6'-12'-227,"0"0"0,-1 8 1,1-3-1,-6 1 243,-3 0 0,-3 0 0,1 6 60,-1 0 0,1 0 1,-1 0-1,1 0 1,-1 0 1,7 6 0,-1 2 0,0 2 82,3 3 0,-7 5-51,5 5 1,3 4-36,2 8 0,4-2 0,2-4-16,0-6 0,2-3 0,2-3 0,4-1 3,1-5 1,3 5 0,5-6-1,1 1-8,-1 1 1,1-8-1,-1 4 1,1-3-150,-1 1 0,7 0 0,-1-6 0,-2 0-836,-1 0 932,-3 0 0,8 0 0,2 0 0</inkml:trace>
  <inkml:trace contextRef="#ctx0" brushRef="#br0" timeOffset="28059">7580 3623 6600,'8'-9'-118,"-6"3"298,3 12 0,-3 3 0,0 9 1,2-1-84,2 1 0,0 5 1,-6 2-1,0 2-25,0 4 1,0 8 0,0 4-1,0 1 15,0 5 1,6 1-1,-1 3 1,-1-1-31,-2 1-137,-2-1-465,0 0 506,0 9 1,0-7-1,-2 4 1,-2-4-1,-1-1-111,1-1 1,-4-1 0,0-3-1,0-3-24,1-2 1,-1-3-1,4-7 1,-4-4-2,-1-5 0,3 1 0,-4-2-6,2-2 1,0-9 180,3-6 0,-5-4 0,-8-2 0</inkml:trace>
  <inkml:trace contextRef="#ctx0" brushRef="#br0" timeOffset="28748">7510 3728 7495,'12'-8'-59,"-1"-3"1,-5 1-1,6 0 1,-1 0-28,-1 1 0,6 5 0,-5-4 1,5 2 136,1 1 1,3-7 0,1 6 0,2 2 20,-1 2 0,-3 2 1,0 0-1,3 0-25,1 0 1,2 0 0,-3 0 0,1 0-42,-2 0 0,4 2 0,-1 2 0,-3 4-26,-2 2 0,-1-1 1,-1 5-1,1-3-61,-1 3 1,-7 2-1,-4 1 31,-4 0 0,-2 1 0,0-1 0,0 1 0,-2-1 15,-4 1 0,-6-3 1,-9-1-1,-2-2 9,1 1 0,-5-3 0,0 0 1,0-1 17,4 1 1,3-6-1,3 4 1,-1-3 8,1 1 0,5 0-18,1-6 17,7 0 1,-2 0-1,12 0-13,5 0 0,11 0 0,1 0 1,-2 0 26,-1 0 1,3 0 0,0 0 26,-1 0 0,-3 0 0,0 2 0,3 4-36,1 5 1,0 3 0,-5 0-1,-3-3-5,-3 3 1,-4-4 0,-6 1-8,3 3 0,-3 1 0,2 3 35,-8-1 0,1-5 0,-9-2 0,-2-3 5,-1-3 1,-5-2 0,-1-2 0,-2 2-10,1 4 1,3-4 0,2 4 0,-1-4-20,1-2 1,-1 0-1,1 0-130,-1 0 1,7 0 0,1-2-225,2-4 0,0 4 134,3-4 215,3-4 0,-6 8 0,8-5 0</inkml:trace>
  <inkml:trace contextRef="#ctx0" brushRef="#br0" timeOffset="29014">8331 4182 7331,'17'0'-333,"-5"0"0,0 0 551,1 0 0,-3 8-51,1 3 1,-7 5 0,4 0-1,-2-3-124,0-1 0,0-1 0,-6 9 0,0 1-191,0 2 0,0 1 0,-2-5 0,-2 2 66,-2 3 82,-8-1 0,5-5 0,-9-1 0</inkml:trace>
  <inkml:trace contextRef="#ctx0" brushRef="#br0" timeOffset="27342">6357 4060 7243,'12'0'-848,"0"0"967,1 0 1,-3-6 0,2 0-26,1 2 1,3 2 0,1 2-18,1 0 1,5-5 0,0-1-1,-2 2-10,-1 2 1,3 2 0,2 0 0,3 0-38,3 0 0,0 0 0,0 0 0,-4-2-35,-2-4 0,4 4 1,-4-4-1,1 4-53,-1 2 1,4 0 0,-6 0 0,-1 0-251,-3 0 0,-7 0-84,-1 0 0,-7-2 392,2-3 0,-12 3 0,-4-6 0</inkml:trace>
  <inkml:trace contextRef="#ctx0" brushRef="#br0" timeOffset="27642">6672 3833 7468,'9'17'30,"-3"1"1,-2-1 0,0 3 0,2 1-19,-2 2 1,-2 1 0,-2-7 0,0 0-113,0 1 0,5-1 1,1 3-232,-2 3 1,-2-4 0,-2 5 330,0-5 0,8-1 0,2-1 0</inkml:trace>
  <inkml:trace contextRef="#ctx0" brushRef="#br0" timeOffset="25475">4576 3833 7052,'0'17'231,"0"3"1,0 1-147,0 2 0,0 8 0,0-2 1,0 6-9,0 6 0,0-2 0,0 8 13,0 1 0,6-1-41,0 5 32,-1-4-30,-5 20 1,6-13-79,0 3 11,0 4 0,-6-2-21,0 4 0,0 2 1,0-8-1,0-3-68,0-7 0,0 1 0,0-7 14,0 3 1,0-6 0,0 2 0,0-4 0,0-3-45,0 1 1,-2-7-1,-2-5 1,-2-4-92,2-1 0,-3-1 1,-1-1 225,-2-5 0,-2 5 0,-5-6 0</inkml:trace>
  <inkml:trace contextRef="#ctx0" brushRef="#br0" timeOffset="26249">4628 3973 7363,'2'-16'-193,"4"4"1,-4 3 201,4 3 1,2 2-1,-1-8 23,3-1 0,-4 5 0,6 0 0,1 2 16,3 1 1,1-7 0,3 6 0,1 0-3,2-2 1,6 7 0,-5-5 0,-1 4-39,2 2 0,-6 0 0,5 0 1,-5 0-24,-1 0 1,-7 6 0,-1 1 0,0 1-64,-1 0 0,-5 5 0,2-1 43,-4 4 1,-2 1 0,0 1 0,0-1-5,0 1 1,-6-7 0,-3 1 13,-7 1 1,-3 3 0,-11-1 0,7-3 9,4-6 0,1 2 0,1-3 0,-1-1-4,1-2 0,5 4 62,1 0-32,7 0 0,2-8 0,10-2 1,1-2 21,5 2 0,3-4 0,5 3 0,1-1-14,-2-2 1,-1 6-1,-1-4 1,2 4 36,3 2 1,-1 0 0,-6 0-57,1 0 0,-1 2 0,1 2 1,-3 4-7,-3 2 0,4-1 1,-7 5-1,3-2-6,0 1 1,-9-3 0,3 2 6,-4 1 1,-2 3-1,0 1 4,0 1 0,-2-3 0,-2-1 0,-3-5 1,-3-1 1,-2 0 0,-5-4-1,-1 2 0,1-1 0,-1-5-4,1 0 0,-1 0 0,1 0 0,0 0 0,-1 0-62,1 0 0,-1-2 1,1-1-48,-1-3 1,1-2-1,-1 4-29,1-2 0,5 0 0,3 5-200,1-5 342,2 4 0,6-6 0,0 8 0</inkml:trace>
  <inkml:trace contextRef="#ctx0" brushRef="#br0" timeOffset="26696">5571 4200 7452,'-11'0'-403,"-1"0"1,0 1 433,3 5 0,-5-2 0,6 6 1,1 0 42,-1-1 0,0-3 0,4 6 1,-2 1 26,3 3 0,1 1 0,2 1-8,0-1 1,2-1-1,3-3-54,7-1 1,4-2 0,1 1 0,0-5-35,1-4 0,5-2 0,1 0 0,-3 0-33,-2 0 1,1 0 0,1-2 0,2-4 66,-1-5 0,-3-5 0,-1-1 1,-3-1 21,-3 1 0,1-1 0,-7 1-62,-2-1 1,-4-3 0,-6 2-1,-5 3-62,-5 1 1,-7 7 0,-3 0 0,-1 2-37,-4 0 1,-4 1 0,-3 5 0,-3 0-3,2 0 101,-6 7 0,8 3 0,-5 8 0</inkml:trace>
  <inkml:trace contextRef="#ctx0" brushRef="#br1" timeOffset="70311">16260 3396 7339,'9'2'-1422,"-1"2"1369,0 2 0,-6 7 0,4-1 57,-5 4 0,5 1 0,0 1 0,-2-1 1,-2 0 0,-2 1 1,0 1-1,0 3 6,0 1 1,0 6 0,0-4 0,2 2-6,4 4 0,-4 2 0,3 2 0,-3 0 0,-2 0 1,0 0 0,0 2 0,0 2-1,0 2 1,0 5-1,0-3 1,0 0-2,0-1 0,0 5 1,0-4-1,0 1 1,0 5 0,0 1 0,0 3 1,0-3-1,0-3 0,0 9 1,0-4-1,0 1 0,0-5 1,0 3 0,2-7 0,2 3 0,2-1 0,6-1 0,-6 3 0,-1-1-3,3 2 1,-6 1-1,6 2 1,-2 1-6,-1-1 1,1 3 0,-4 1 0,2 2-2,2-2 1,0-1 0,-6-3 0,0 0 3,0 1 1,0 5-1,0 2 1,0 0 6,0 0 1,0 1-1,0-3 1,0 4 0,0 0 1,0-2 0,0-5-1,0 1-3,0 2 1,6 0-1,1-5 1,1 1-7,0 4 0,3-2 1,-3 7-1,0-1-2,0 0 1,3 0-1,-3 4 1,0-4-1,0-2 1,3 6-1,-3-2 1,0 2-2,0-2 0,3 10 1,-3-4-1,0 3 1,0 5 0,-3-6 0,-3 3 0,2-3 1,2-2 0,0 0 0,-6 2 1,2 0-2,4-3 1,-4 11 0,3-12 0,-1 0 0,2-2 0,-4-4 0,4 4 0,-4-2 0,-2 2 0,0 2 0,0 4 0,0 1 0,0 3 0,0 4 0,0-9 0,0-3 0,0 0 0,0 8 0,0 3 0,0 1 0,0-4 0,0 3 0,0 1 0,0-1 0,0-3 0,0-4 0,0-2 0,0 0 0,0-1 0,0 1 0,0 0 0,0-2 0,0-4 1,0 4-1,0-4 1,0 2 4,0-2 1,0 2-1,0-8 1,0 0-1,0 3 0,0-1 1,0 6-1,0-4 9,0-2 1,0 4-1,0-4 1,2 0-1,4 0 1,-5 1 0,7-7 0,-2 2-12,0 1 0,0-7 0,-4 8 0,2-5-7,1-7 1,3 5-1,-4-7 1,2 3 5,-2-1 0,0-7 0,-1 2 0,3-6-7,-5-26 3</inkml:trace>
  <inkml:trace contextRef="#ctx0" brushRef="#br1" timeOffset="71590">15544 11831 7173,'-10'-9'-1047,"2"-1"963,8 4 84,0 4 1,2-6-1,4 8 1,5-1-1,5-5 1,3 4-1,3-4 1,3 2-2,2-2 1,-4 4 0,7-5 0,1 1-1,2 0 0,1 0 0,1 6 0,2-2 10,4-4 1,-2 4-1,7-3 1,5 1 5,5-2 0,2 4 0,8-4 0,2 2-6,-2-2 0,8 4 0,6-3 1,1 1 1,1-2 0,-1 4 1,6-4-1,1 4 7,-1 2 0,-6 0 0,-1 0 0,0 0-11,-1 0 0,3 0 0,5 0 0,2 0-4,4 0 0,-9 0 0,5 0 0,0 0-9,3 0 1,3 0-1,-2 0 1,4 0 0,0 0 1,-47 0 0,1 0 0,42 0 0,0 0 2,2 0 1,-8 0 0,3 0-1,-9 0 0,-3 0 0,3 0 1,-5 0-1,-2 0-4,-3 0 0,5 0 0,0 0 1,-2 0 2,-3 0 1,-1 0 0,2 0 0,0 0-4,-2 0 1,3 0-1,-9 0 1,2 0 1,-2 0 0,8 0 0,-6 0 1,0 0 4,2 0 0,0 0 0,2 0 0,0 0-4,0 0 1,-6 0 0,-2 0 0,0 0 35,0 0 1,-4 0 0,4 0 0,0 0-13,0 0 1,-3 0 0,3 0 0,-2 0-7,-4 0 1,-1-2 0,-3-2-8,0-1 0,1-1 1,-1 6-1,0 0 1,1 0-3,-1 0 1,-1-6 0,-1 0 0,-1 2-7,-1 2 1,1 2 0,-10 0 0,-1 0-4,-5 0 0,2-2 1,-6-2-1,2-1-6,-1 1 1,1 2-1,-6 0 1,0-2 7,0-2 0,4-2 0,-3 5 0,-1-3 0,0 2 1,4-4 0,-4 2 0,1 0 25,-1-1 0,-2 5 0,-5-4-20,-1 4 0,0-4-3,1 0 1,-6-1-9,-1 1-32,-7 4 1,6-6 24,-4 8 0,-2 0 0,7 0 12,3 0 0,1 0 0,3 0-7,-1 0 0,1 0 0,-1 0-183,1 0 89,-1 0-196,-7 8 298,-2 2 0,-16-1 0,-2-1 0</inkml:trace>
  <inkml:trace contextRef="#ctx0" brushRef="#br1" timeOffset="73545">17534 9491 6368,'0'-9'162,"2"1"-144,4 8-36,-4 0-18,6 0 36,-24 0-111,12 0-122,-11 0 174,15 0 1,8 8-1,1 1 1</inkml:trace>
  <inkml:trace contextRef="#ctx0" brushRef="#br1" timeOffset="74323">17692 8356 7293,'-12'0'-1029,"0"0"1076,8 0 0,-3 2-51,7 4 0,0-2-55,0 7 60,0-7 0,2 4 54,3-8-32,-3 0 0,4-6 19,-12 0 1,4-1 0,-5 3-17,-1-2 0,4 0 1,-6 8-7,3 4 0,1-2-42,6 7 0,0 1-65,0 5 0,0-5-40,0 0 1,2-8-19,4 1 0,-3-3 145,9-2 0,0 0 0,5 0 0</inkml:trace>
  <inkml:trace contextRef="#ctx0" brushRef="#br1" timeOffset="74890">17971 7326 6945,'-17'9'-567,"5"-1"408,0-8 215,8 0-33,-3 0 0,7 2-47,0 4 11,0-4 20,7 6-7,3-8 0,6-8-2,-5-4 1,-3 2 0,-8-1 0,-2 7-2,-4-2 0,2 4-48,-7 2 0,1 2-201,-2 4 252,5 4 0,7 7 0,0 1 0</inkml:trace>
  <inkml:trace contextRef="#ctx0" brushRef="#br1" timeOffset="75449">18285 6365 7174,'-9'-8'-898,"1"6"940,8-5 1,0 9-14,0 3 0,0-1 0,2 6-32,4-2 41,-4-2-68,13-6 0,-13-2 0,6-2 24,0-2 1,-6-8-1,3 3 4,-3-5 1,-2 5 0,0-1 0,0-2 0,-2 5-46,-3-3 0,1 8-84,-8-2 1,8 6-49,-2 6 179,4 4 0,-5-1 0,-3-1 0</inkml:trace>
  <inkml:trace contextRef="#ctx0" brushRef="#br1" timeOffset="75990">18827 5335 6493,'-6'-12'-414,"0"0"464,-7 9 1,9-5-1,-8 8 10,-2 0 1,7 2-23,1 4-38,4-5 0,2 9 1,2-6-20,4 2 0,-2 0 16,7-6 1,-5 0 0,4-2-61,-3-4 0,5 2 43,-6-8 0,0 1 22,-6-7 1,0 7-5,0-1-98,0 8 54,0-4 1,0 24-1,0 3 1</inkml:trace>
  <inkml:trace contextRef="#ctx0" brushRef="#br1" timeOffset="76548">19525 4409 7325,'-11'0'-735,"-1"0"631,8 0 112,-4 0 0,10 0 11,4 0 0,-2-8-25,8-3 1,-8 1-2,1-2 1,-3 7-13,-2-7 0,0 6-251,0-6-68,0 9 338,0-5 0,0 8 0,0 0 0</inkml:trace>
  <inkml:trace contextRef="#ctx0" brushRef="#br1" timeOffset="77108">20276 3850 6445,'-9'0'-72,"1"0"124,8 0-102,15-8 0,-9 1-51,12-5 1,-13 2-37,1 5 137,-4 3 0,-2-6 0,0 8 0</inkml:trace>
  <inkml:trace contextRef="#ctx0" brushRef="#br1" timeOffset="78150">18355 9421 5967,'0'-9'408,"0"1"-618,0 8 146,0-8 64,0 6 0,-8-13 0,-1 5 0</inkml:trace>
  <inkml:trace contextRef="#ctx0" brushRef="#br1" timeOffset="78795">18460 8373 6757,'-8'-9'-583,"6"-7"629,-5 14 0,7-3-35,0 10-18,0 5 13,0 0-43,0-3 1,0-8-104,0-5 1,0 2 139,0-8 0,-8 1 0,-2-7 0</inkml:trace>
  <inkml:trace contextRef="#ctx0" brushRef="#br1" timeOffset="79237">18652 7343 7347,'0'-12'-623,"0"1"0,0 5 645,0-6 1,0 7 4,0-7-21,0 0-100,0-5 0,2 7 94,4 4 0,-4-3 0,6-1 0</inkml:trace>
  <inkml:trace contextRef="#ctx0" brushRef="#br1" timeOffset="79815">19054 6208 7332,'0'-18'-1005,"0"9"931,0 1-192,0 8 266,8 0 0,-6-8 0,5-1 0</inkml:trace>
  <inkml:trace contextRef="#ctx0" brushRef="#br1" timeOffset="80345">19665 5143 6900,'0'-12'-212,"0"0"1,0 7 194,0-7 64,0 8-211,0-4 0,2 8-60,4 0 224,-4 0 0,6-8 0,-8-1 0</inkml:trace>
  <inkml:trace contextRef="#ctx0" brushRef="#br1" timeOffset="80778">20381 4444 6280,'10'0'-242,"3"-2"1,-5-2 241,2-2 0,-6-7 0,3 3 0</inkml:trace>
  <inkml:trace contextRef="#ctx0" brushRef="#br1" timeOffset="81657">18879 9456 6266,'-10'-11'25,"5"-1"0,5 8 49,5-2 0,-1-1-178,8 1 0,-6 0 0,4 4-214,-3-4 318,-1 4 0,-6-13 0,0 5 0</inkml:trace>
  <inkml:trace contextRef="#ctx0" brushRef="#br1" timeOffset="82107">19036 8758 6279,'0'-18'69,"2"3"-69,4 3 1,-4 2 0,6 6-93,0-1 0,-6-3-54,3 2 0,3-4 146,-2-7 0,0-1 0,-6 1 0</inkml:trace>
  <inkml:trace contextRef="#ctx0" brushRef="#br1" timeOffset="82591">19386 7483 7004,'0'-18'-844,"0"1"903,0-1-67,0 9 1,0-1-60,0 4 1,0 2-22,0-7 1,5 5 87,1-6 0,8 1 0,-4-7 0</inkml:trace>
  <inkml:trace contextRef="#ctx0" brushRef="#br1" timeOffset="83017">19700 6365 7569,'10'0'-686,"-3"-8"1,-7-3 672,0-5 1,6 5 0,0-1 17,-2-2 1,4 5-1,0-1-34,1 2 0,-5 0-200,2 3 200,-4 3 29,-2-14 0,0 6 0,0-7 0</inkml:trace>
  <inkml:trace contextRef="#ctx0" brushRef="#br1" timeOffset="83345">20241 5614 7254,'10'-8'-664,"-4"-3"0,2 1 594,-3-2 1,3 3 54,-2-3 0,-4 2 1,6 6 14,0-1 0,-7-1 0,7-2 0,-8-2 0</inkml:trace>
  <inkml:trace contextRef="#ctx0" brushRef="#br1" timeOffset="83625">20765 5020 7114,'10'-7'-1136,"6"5"1089,-5-4 1,-3 2 0,0 0 58,-1-2 1,-3 0-56,8 6 43,-8 0 0,4-7 0,-8-3 0</inkml:trace>
  <inkml:trace contextRef="#ctx0" brushRef="#br1" timeOffset="83863">21534 4549 7407,'11'-6'0,"-1"-2"-562,-2-1 1,5 5 326,-1-2 1,-2-2 212,1 2 1,1 0 21,6 6 0,-9-7 0,-1-3 0</inkml:trace>
  <inkml:trace contextRef="#ctx0" brushRef="#br1" timeOffset="84427">20905 4165 7569,'-10'0'-1570,"5"0"1570,10 0 0,5 0 0,7-8 0,1-2 0</inkml:trace>
  <inkml:trace contextRef="#ctx0" brushRef="#br1" timeOffset="84717">21464 3815 7298,'0'-11'-624,"0"-1"0,2 6 638,4-5 0,-4 5 1,5-4-36,1 2 1,-6 1-96,4 1 116,-4 4 0,6-14 0,1 7 0</inkml:trace>
  <inkml:trace contextRef="#ctx0" brushRef="#br1" timeOffset="85049">20713 3571 7342,'10'-12'-515,"-5"1"0,3 5 0,0-4 472,2 2 43,-6 2 0,11-1 0,-5-3 0</inkml:trace>
  <inkml:trace contextRef="#ctx0" brushRef="#br1" timeOffset="85208">21080 3361 7569,'9'0'-370,"7"0"1,-14 0 0,6 0 0</inkml:trace>
  <inkml:trace contextRef="#ctx0" brushRef="#br1" timeOffset="86389">17150 8897 7569,'-9'0'-1370,"1"0"1397,8 0 1,0-7-14,0-5 0,0 2 0,2 1-11,4 1 1,-3-4 0,7 4-50,-2-1 1,3 3-89,-5-6 134,8 1 0,-4-15 0,7-1 0</inkml:trace>
  <inkml:trace contextRef="#ctx0" brushRef="#br1" timeOffset="86704">17290 7919 7114,'0'-11'-533,"0"-1"0,-6 6 490,0-5 22,0 7 1,6-6 19,0 4 0,0 2-164,0-7 165,0 7 0,0-12 0,0 7 0</inkml:trace>
  <inkml:trace contextRef="#ctx0" brushRef="#br1" timeOffset="87050">17447 6889 7569,'10'-17'-744,"-4"-1"0,-4 6 699,-2 1 1,0-1 42,0-5 1,0 5 11,0 0 0,2 7-83,3-7 56,-3 8 17,6-11 0,-8 13 0,0-6 0</inkml:trace>
  <inkml:trace contextRef="#ctx0" brushRef="#br1" timeOffset="87375">17604 6068 6663,'0'-17'-164,"0"-1"0,2 1 1,2-1-1,2 1 144,-2-1 0,-2 7 0,-2-1 29,0-1 1,2-3 0,2-1-78,1-1 0,1 6 1,-6 1 67,0-3 0,0-1 0,0-3 0</inkml:trace>
  <inkml:trace contextRef="#ctx0" brushRef="#br1" timeOffset="87652">17988 5073 6965,'16'-18'-230,"-4"1"0,1-1 0,-5 1 0,2-1 134,3 1 1,-3 0 54,2-1 0,-8 6 15,1 1 26,-3 7 0,-2-6 0,0 4 0,0 4 0,0-5 0</inkml:trace>
  <inkml:trace contextRef="#ctx0" brushRef="#br1" timeOffset="87872">18530 4409 7569,'12'-2'-433,"-1"-4"1,-7 2 0,4-5 329,0 1 0,-5 2 57,9 6 1,-6 0 0,6 0-2,1 0 0,-3 0 47,1 0 0,1 0 0,6 0 0</inkml:trace>
  <inkml:trace contextRef="#ctx0" brushRef="#br1" timeOffset="88089">19281 4130 7569,'11'-10'-778,"1"4"515,-8-4 0,6 9-128,-4-5 391,-5 4 0,7 2 0,-8 0 0</inkml:trace>
  <inkml:trace contextRef="#ctx0" brushRef="#br1" timeOffset="88575">19962 3711 7569,'0'-18'-579,"0"1"0,0 5 308,0 0 278,0 8 0,6-5 0,2 5-178,1-2 1,-3 0 170,6 6 0,-1-8 0,7-1 0</inkml:trace>
  <inkml:trace contextRef="#ctx0" brushRef="#br1" timeOffset="88809">20486 3309 7393,'17'-18'0,"1"3"-249,-1 3 1,1-1 0,-3 5 0,-1 0 155,-3 0 0,-5 3-42,6 5 0,-6 0 104,5 0 1,-5 0 0,4 1-21,-2 5 1,-1-4 50,-1 4 0,4-4 0,7-2 0</inkml:trace>
  <inkml:trace contextRef="#ctx0" brushRef="#br1" timeOffset="88963">20957 3187 5780,'18'0'0,"-1"0"0,1 0 0</inkml:trace>
  <inkml:trace contextRef="#ctx0" brushRef="#br1" timeOffset="89808">19386 9107 7569,'-18'0'-925,"8"0"1007,-5 0 0,13-2-70,-4-4 85,4-3-303,2-9 1,0 1 119,0-1 0,0 6 0,0 1 0,0-3-3,0-1 0,6-3 0,0 1 89,-2-1 0,5-7 0,1-2 0</inkml:trace>
  <inkml:trace contextRef="#ctx0" brushRef="#br1" timeOffset="90000">19490 8269 7569,'10'-18'-46,"-4"1"1,-4-1 0,-2 1-88,0-1 0,0 1 0,0-1 0,0 1 35,0 0 1,0-1-173,0 1 108,0-1 1,2 3-164,4 3 325,-4-4 0,13 7 0,-5-9 0</inkml:trace>
  <inkml:trace contextRef="#ctx0" brushRef="#br1" timeOffset="90226">19700 7326 7569,'0'-18'-679,"0"8"1,0-5 550,0 3 0,0-3 0,0-3 138,0 1 1,2 5 0,2 1 0,2-3-23,-2-2 0,3-1 0,1 1 1,0 3 1,0 1 1,3 1-1,-5-7 10,-2 1 0,6-1 0,-1 1 0</inkml:trace>
  <inkml:trace contextRef="#ctx0" brushRef="#br1" timeOffset="90429">20067 6383 7360,'0'-18'0,"0"1"-381,0-1 1,0 7 0,2-1 422,4-2 0,-5-1 1,7-1-1,-2 3-11,0 1 0,5 6 0,-3-3-134,2 1 1,2-4 0,5 4 0,1 1 102,-1-1 0,0-6 0,1 5 0</inkml:trace>
  <inkml:trace contextRef="#ctx0" brushRef="#br1" timeOffset="90654">20730 5754 7569,'10'-18'-116,"4"1"1,-7-2-96,3-5 0,-4 9 0,4-7 0,-1 1 0,-1 2 175,0-1 0,5 3 0,-1-1-26,4 1 0,-5-1 0,1 1 28,2-1 1,-5 7 0,1-1 0,0 1 26,-1 1 0,-3-6 1,6 5-1,1-5-35,3-1 0,-4 5 42,-1 0 0,1-7 0,5-8 0</inkml:trace>
  <inkml:trace contextRef="#ctx0" brushRef="#br1" timeOffset="90824">21184 5178 7415,'12'-6'0,"0"-2"-366,1-2 1,-3 4 288,2-5 0,-3 5 0,5-6 1,-2 1 38,1 1 0,3-6 0,1 7 1,1-3 29,-1 0 0,3 3 0,1-5 0,2 4 0,-2 3 0,5-5 0,-3 4 0,0 1-125,3-1 0,-7-6 1,6 5 132,0-1 0,-5-6 0,5 7 0</inkml:trace>
  <inkml:trace contextRef="#ctx0" brushRef="#br1" timeOffset="90945">21813 4863 6121,'-17'18'0</inkml:trace>
  <inkml:trace contextRef="#ctx0" brushRef="#br1" timeOffset="91626">18023 9194 7569,'0'-17'-749,"0"-1"435,0 9 1,-2-5 198,-3 8 1,3-1 0,-6 3 359,0-2-303,6 0 25,-6-2 1,10 0-113,4-3 145,-4-5 0,14 7 0,-7-9 0</inkml:trace>
  <inkml:trace contextRef="#ctx0" brushRef="#br1" timeOffset="91967">18635 7972 7373,'0'-12'-1220,"0"1"1216,0-3 1,5 4 0,1-1 20,-2-3 0,0 4-47,2-1 0,-2 7-99,7-2 1,-7 2 128,2-2 0,4-3 0,0-9 0</inkml:trace>
  <inkml:trace contextRef="#ctx0" brushRef="#br1" timeOffset="92319">17971 7762 7331,'0'-17'-1009,"0"5"774,0 0 1,0 7 183,0-7 1,0 6 50,0-5 0,0 7 0,0-4 0,0 8 0</inkml:trace>
  <inkml:trace contextRef="#ctx0" brushRef="#br1" timeOffset="92718">18443 6522 7436,'-16'-2'-1180,"4"-3"1043,5 3 57,7-6 0,2 6 0,3-2-35,7-2 115,-4 0 0,15-1 0,-4-3 0</inkml:trace>
  <inkml:trace contextRef="#ctx0" brushRef="#br1" timeOffset="93030">19036 6714 6407,'0'10'-180,"0"-2"0,0-10 117,0-4 1,0 2 0,0-7 62,0-3 0,0-9 0,0-4 0</inkml:trace>
  <inkml:trace contextRef="#ctx0" brushRef="#br1" timeOffset="93346">19630 5579 7569,'12'-6'0,"-1"1"-312,-7-9-341,4 4 412,-8 1 96,0 1-3,0 8-30,8 0 178,-6 8 0,-2 1 0,-10 9 0</inkml:trace>
  <inkml:trace contextRef="#ctx0" brushRef="#br1" timeOffset="93580">18809 5841 7286,'10'-8'-651,"0"6"1,-6-5 539,1-1 1,7 4 110,-6-8 0,7 1 0,-3-7 0</inkml:trace>
  <inkml:trace contextRef="#ctx0" brushRef="#br1" timeOffset="93887">19787 5073 7296,'10'-2'-1180,"-2"-2"1089,0-2 1,1 0 45,9 6 0,-1-6 0,1 1 21,-1 1 1,-5 2 23,-1 2 0,1-8 0,5-2 0</inkml:trace>
  <inkml:trace contextRef="#ctx0" brushRef="#br1" timeOffset="94158">20765 4462 7569,'24'-8'-778,"-1"-4"598,0-3 0,-7 3 0,-3 2 100,-1 2 0,-6 1 126,5 1 0,-5 4-5,6-4 1,-8 2 0,3 0-50,1-1 1,-4-1-33,8 6 1,-1 0 20,7 0 19,-8 7 0,5-5 0,-5 6 0</inkml:trace>
  <inkml:trace contextRef="#ctx0" brushRef="#br1" timeOffset="94878">18705 4846 6818,'-2'-10'-398,"-4"4"0,2 4 443,-8 2-90,8 0-13,-3 0 1,7 2-1,-2 2 58,-4 2 0,4 7 0,-6-3 0</inkml:trace>
  <inkml:trace contextRef="#ctx0" brushRef="#br1" timeOffset="95157">18146 5387 7569,'17'-8'0,"1"-1"0,-1-9 0,1 1 0</inkml:trace>
  <inkml:trace contextRef="#ctx0" brushRef="#br1" timeOffset="95588">19403 4566 6458,'0'-17'-182,"2"5"55,4 1 0,4 7 5,7-2 1,-5 4 121,-1 2 0,1 0 0,5 0 0</inkml:trace>
  <inkml:trace contextRef="#ctx0" brushRef="#br1" timeOffset="95865">20224 4007 7174,'10'-7'-1142,"-3"5"1136,-7-6 1,2 8-88,4 0 1,4 0 92,7 0 0,1 0 0,-1 0 0</inkml:trace>
  <inkml:trace contextRef="#ctx0" brushRef="#br1" timeOffset="97129">17290 9823 7569,'-12'0'-1173,"1"0"1023,-1 0 0,2-2 0,6-2 150,8-2 0,6-7 0,7 3 0</inkml:trace>
  <inkml:trace contextRef="#ctx0" brushRef="#br1" timeOffset="97757">16836 8566 7230,'-18'0'-1282,"7"0"1200,-1 0 75,0 0-82,3 0 89,1-8 0,16-2 0,1-7 0</inkml:trace>
  <inkml:trace contextRef="#ctx0" brushRef="#br1" timeOffset="98110">16976 7448 7427,'0'-18'-355,"0"1"0,0 5 0,0 1 309,0-3 1,0 4-101,0-1 45,0 7 1,2-4 19,3 8 1,3-8 80,4-3 0,3-5 0,-5-1 0</inkml:trace>
  <inkml:trace contextRef="#ctx0" brushRef="#br1" timeOffset="98768">17552 7273 7569,'6'-11'-1459,"0"-1"1296,-1 8 0,-3-9 223,4 7-76,-4-8-19,6 12 21,-8-6 14,0 8 0,0-7 0,0-3 0</inkml:trace>
  <inkml:trace contextRef="#ctx0" brushRef="#br1" timeOffset="99092">17971 6557 5956,'0'12'-59,"0"0"10,0-9 9,0 5 40,0-8 0,0 0 0</inkml:trace>
  <inkml:trace contextRef="#ctx0" brushRef="#br1" timeOffset="99342">17936 6278 7288,'-17'-8'-1356,"7"-2"1362,4-7 1,10-1-1,4 1 0,1-1 0,3 1-28,6 0 1,-7 7-14,1 4 0,-6 4 35,5 2 0,-7-8 0,4-1 0</inkml:trace>
  <inkml:trace contextRef="#ctx0" brushRef="#br1" timeOffset="99555">18338 5841 6276,'2'-10'-357,"4"3"263,5-1 94,-3 6 0,7-14 0,-5 7 0</inkml:trace>
  <inkml:trace contextRef="#ctx0" brushRef="#br1" timeOffset="99700">18635 5684 6198,'-18'0'0</inkml:trace>
  <inkml:trace contextRef="#ctx0" brushRef="#br2" timeOffset="111998">17377 7832 6594,'-9'2'0,"3"4"0,4-4 0,0 11 0,-4-7 0,4 0 0,-6-6 0</inkml:trace>
  <inkml:trace contextRef="#ctx0" brushRef="#br2" timeOffset="112390">17272 7902 6078,'0'10'0,"0"-3"0,0-5 0,0 4-335,0-4 336,0 6 0,0 0 0,0 1 0</inkml:trace>
  <inkml:trace contextRef="#ctx0" brushRef="#br2" timeOffset="115306">17185 7972 7569,'-6'11'-842,"-1"-1"287,-3-2 647,6-2-77,-4-6 169,8 0-197,0-8 38,0 6 0,6-8-2,0 5 1,2 1-6,-3-8 0,5 0-10,8-5 0,-7 5 0,1 1-12,1-3 0,-3 4 0,2-1 6,1-3 1,-3-1 0,0-3 11,-2 1 0,3 5 0,-3 0-3,2-1 1,-5-3-1,7-1 2,2-1 1,-5 3 0,1 1-13,-2 3 0,5-1 0,-1-6-3,4 1 1,-5 0-1,1-1-2,2 1 0,1-1 0,2 1 2,1-1 1,-3 7 0,-1-1 0,-2-2 0,-1 5 0,5-3 0,-3 0 1,-1 3 0,-6-1 0,4 4-1,-3-6 1,5 3 0,-4-1 0,0 0 2,-1 1 1,5 3-1,-4-4 1,-1 0 4,1 1 1,6-1 0,-4-4 0,1 3-6,1-3 1,-1 5 0,5-3 0,-2-2 1,-3-1 1,-1 3 0,3 2 0,-1 1-4,2-1 1,-5 4-1,3-3-3,2 1 1,-5-4 0,1 4 0,0 1 0,-1-1 1,-3-4 0,6 4-4,2-1 0,1-3 1,1-5-1,-3 1 3,-1 4 1,-1-3-1,5 3 1,-2-3 7,-3-3 1,1 1-1,3-1 1,-1 1 5,-2-1 1,-3 7 0,5-1 0,-3 1-10,3 1 1,-4-6-5,1 5 0,-1 1 0,4 0 0,-5 1-2,-1-1 1,6 4-1,-5-6 1,3-1-2,0-3 1,-3 5 0,5-1 0,-2-2 1,1-1 1,3-3-1,1 1 1,1-2 3,-1-5 0,1 5 0,-1-4 1,1 3 5,-1 3 0,0-1 0,1 1-5,-1-1 0,-1 1 0,-2 1 0,-5 3-1,-1 1 1,6 2 0,-5-3 0,3 1-3,0-1 1,-7 3-1,7-2 1,0-1 2,-3-3 0,7 4 0,-4 1 0,1-3-2,-1-1 1,3-3-1,-3 1 1,2-1-1,-3 1 1,5 1 0,-5 3 0,3 1-4,-2-1 1,3-3 0,-3 0-6,3 5 1,-3-5 0,0 5 4,1-5 1,-3 5-1,1-1 3,3-2 1,-4 1-1,1-1 1,1 2 13,-2-1 0,5-1 0,-5 1 1,2 1 1,-1-2 1,1-1 0,3-2-1,-1-1 1,-2 1 0,-3 5 1,5 0-1,-2-1-6,1-3 1,3-1 0,-1-1-13,-3 1 0,3 5 1,-3 1-9,4-3 0,-5 0 1,-1 1-1,0 3 2,-1 2 1,1-5-1,4 3-4,-3 0 9,1-5 0,5 5 1,1-7-1,-1-1 0,1 1 0,-3-1 0,-1 3 0,-3 1 1,3 2 0,2 1 1,-1-7-1,-1 1 1,-3-1 0,-1 7 0,4-1 8,-3-1 0,-1-3 0,4 1 1,-5 1-1,-1 2 0,6 1 0,-5-7-1,1 1 1,6 1-1,-7 3 1,3 1-7,-1-2 0,1-1 0,6-3 8,-1 1 0,-1-1 0,-3 1 0,-1 1-7,1 5 1,3-5 0,-1 5 0,-1-5 14,-2-1 1,-1-1 0,7 1-7,-1-1 1,-1 1 0,-3-1 0,-1 1-6,2-1 1,-1 7-1,1-1 1,-3-1-7,3-3 0,1-1 0,3-1-4,-1 1 0,1-1 0,-1 1 0,1-1 5,-1 1 1,-5-1 0,0 1 0,1 1 4,3 5 1,-5-5 0,1 5 0,2-5-3,1-1 1,-3-1 0,-1 1-1,3-1 4,1 1 1,-3 5-1,0 0 1,-1-1-6,-1-3 1,6 1 0,-7 1-1,3 3-2,0-3 1,-3-2 0,5-1 0,-2 0 1,1-1 1,-3 3-1,1 1 1,1 2-7,-2-1 0,5-3 0,-3 1 0,2 1-1,-3 2 1,5 1 0,-5-7-1,5 1 1,1-1 0,1 1-2,-1-1 0,1 1 1,-1 0 1,1-1 1,-1 1 0,1-1 0,-1 1 0,-1-1 0,-3 3 0,-1 1 7,1 2 1,3 1-3,1-7 0,1 1 0,-1-1-5,1 1 0,-7 1 1,1 3-1,0 1 0,-3-1 0,5 3 0,-6 0 0,1 1-4,5-1 1,-4 0 0,-1-3 0,1 3-12,0 2 1,0-6 0,3 5 0,-1-3 3,1 1 1,-3-1-1,2-4 1,-1 3 3,-1 1 0,6 0 0,-5-5 0,5 0-1,1-1 1,-5 1-1,-1-1 1,3 1 10,2-1 0,-5 3 0,-1 1 1,0 4 6,-1 3 0,-3-7 0,6 2-2,1-3 0,-3-1 1,0 3-1,0 1-1,-1-1 1,-3 3-1,6-2-6,1-1 0,1-3 1,-1 1-1,-1 1 5,2 2 1,1 1 0,3-7 0,-1 1 0,1 1 0,-1 3 1,0 1-10,1-2 1,-6 1-1,-1-1 1,3 5 1,1 1 0,-3-6 0,0 5 0,-1-3-8,-1 0 1,6 3 0,-7-5-1,3 2-13,-1-1 1,1-1-1,4 1 1,-3 1 18,-1-2 0,0-1 0,3-3 1,-1 1 18,-3-1 1,-5 1 0,6 0 0,1-1-11,3 1 0,-1 5 0,-1 0 0,-2-1 16,1-3 1,-3 1 0,0 1 0,-1 2-13,1-1 0,0 3 1,3-1-1,-1-3-21,2-2 0,1 1 0,1 1 0,-3 3 4,-1-3 0,-1 0 1,5 1-1,-2 1 2,-3-1 0,-5 3 0,6-2-1,1-1 1,-5 3 0,0 0 0,-2 1 3,-1-1 0,3 4 0,-2-6 1,6-1 1,-3 3-1,3 0 1,0 1-24,-3-1 0,7-2 8,-5-5 1,3 5 0,0 3 9,-3 1 0,-7 0 0,4 4 10,0-2 0,-6-1 0,5 3 3,1-2 0,-4-2 0,8 4 10,1-2 0,-3-5 0,2 3 10,1-2 0,-5 5 0,0-5 0,-2 0 28,-1 0 1,7 5 76,-6-7 1,5 0-93,-5-5 0,6-1 1,-4 3-23,1 3 1,-3-3-15,6 3 0,-6-2 0,3 1-8,-1 1 1,4 6-14,-6-5 1,1 7-93,-1-2-481,-4 4 214,6 2 96,0 0 0,-6 2-369,3 4 648,5 4 0,-8 7 0,6 1 0</inkml:trace>
  <inkml:trace contextRef="#ctx0" brushRef="#br3" timeOffset="125957">17919 9369 7201,'0'-18'-444,"0"1"1,2 7 0,1 3 601,3-1-11,0 6-118,-6-14-32,8 7 1,-6-3 27,4 0 1,-2 3 0,-1-5 95,3 2-44,0 1-67,-6-7 0,0 1-2,0-1 0,2 3 0,2 1 0,2 3 7,-2-3 0,-3 4 0,-1-1 14,0-3 0,6 4 0,0-1 0,-2-3 0,-2-1 0,-2-3-15,0 1 0,0 5 1,2 2-1,2 1 13,2-1 0,-1-2-19,-5-5 1,0-1 0,2 1 10,4-1 0,-4 1 1,4 0 9,-4-1 1,-2 1-20,0-1 0,0 1 0,0-1-11,0 1 1,0 5-1,0 0 12,0-1 0,0-3-26,0-1 0,6-1 12,0 1 1,-1 0 0,-5-1 10,0 1 1,0 5 0,0 0 8,0-1 0,0-3 0,0-1-11,0-1 1,0 1 0,0-1 0,0 1-1,0-1 1,2 3-1,2 1 1,2 3-2,-2-3 1,-2-1 0,-2-3 20,0 1 0,0 5 1,0 0-12,0-1 1,0 3 0,0-2 0,0-1 0,0 3 1,0-2-28,0-1 0,0-3 1,0-1-1,0-1 7,0 1 0,6 0 1,-1-1 3,-1 1 0,4-1 1,-2 1 11,-2-1 1,-2 7 0,-2-1-1,0-2 1,0 5-1,0-3-10,0-2 1,0 5 0,2-3-3,4-2 0,-5-1 0,5-3-6,-4 1 0,0 0 0,2-1 3,2 1 1,0-1 0,-6 1 14,0-1 0,0 1 20,0-1 1,0 1-1,0-1-25,0 1 1,0 5-1,0 1-8,0-3 1,0 4-1,2-1-3,3-3 1,-1-1 0,6-3-1,-2 1 1,-2-1 0,-6 1 0,0-1 0,2 7 0,1-1 17,3-2 1,0-1-14,-6-3 1,0 7-2,0-1 1,6 1 1,0-7 0,1 3 1,-3 1-1,2 2 3,-2-1 1,4 3-1,-2-2 1,-1-1 1,3-3 0,-6 5 0,6-1-6,0-2 0,-4 1 0,5-1-4,-1 3 1,-2 5 2,-6-6 0,2 6-3,4-5 0,-3-1 3,9-5 0,-6 1 0,4 2 0,-3 3 0,1 1 0,-2-2 0,-4-3 0,4 3 0,-2 3 0,1-3 0,-3 0 0,6-5 0,0-1 0,-4 1 0,6-1 0,-3 1 0,5 0 0,-6-1 8,-2 1 1,0 1-1,-1 2-4,3 3 1,0-1 0,-4-5 0,2-1 0,2 1 1,-1 5 0,-3 1 0,2-3 2,2-2 1,2-7 0,-4 0 0,2 1-8,-3 3 0,5 0 0,0-3 0,0-1-1,0 2 1,-1 1 0,-3 3 0,2-1 13,-2 1 0,-2 5 0,-2 1 0,2-3 6,4-1 1,-4-3-1,3 1-21,-3-1 0,4 1 0,0-1 0,0 1 0,2-1 0,-7 1 1,7-1-1,-2 1-2,0-1 1,2 1-1,-5-1 1,5 1 0,2 0 0,-4-1 0,3 1 1,-1-1 0,-4 1 1,4-1 0,0 1-1,1-1 1,5 1 0,-4-1 0,-1 1 0,-1-1 0,-4 1 0,6-6 0,-1-1 0,1 3 0,-4 2 0,2 1 0,-1 1 0,1-1 0,0 1 0,0-1 0,-4 1 0,1-1 0,-1 1 0,4-1 0,0 1 0,0 0-3,-1-1 0,5 1 0,-4-1 1,1-1-9,5-5 0,-4 5 0,1-4 0,1 3 4,-2 3 0,5-1 0,-3 1 0,1 0 9,-1-1 0,2 1 0,-7-1 0,1 1-2,0-1 1,4 1-1,-5-1 1,1 1 0,0-1 0,6 1 1,-5-1-1,3 1-3,-1-1 1,1-5 0,6 0-1,-1 0-1,1-3 1,-1 7 0,0-4 0,-1 3 1,-4 3 1,3-3 0,-3-1-1,1-2 7,-1 1 0,4 3 0,-7 2 0,3-1-3,0 1 0,-1-1 0,7 1 1,-3-1-4,-3 1 1,7-1 0,-3 1-1,1-3-1,5-3 1,-1 4 0,-4-5 0,1 5 0,-1 2 0,1-7 0,-3 1 0,-1 2 9,-3 1 0,7-1 0,3 0 1,-3 1 1,-5-1 0,3 0 1,5 3-1,-3 1-10,-3-1 1,10 1 0,-7-1 0,1 1-4,1-1 1,3 1 0,0-1 0,1 1 0,1-1 1,-6 1 0,6-1 0,-1 3-3,-1 3 0,0-3 0,-5 5 0,-1-2-3,1 1 0,-1 5 0,1-6-2,-1-1 1,1 5 0,-3 0 6,-3 0 1,3 1 0,-3-7 0,3 2 0,3 1-1,-1 1 1,1-5 0,-1 3 0,1-2 3,-1 3 0,6-5 0,1 7 1,-3-3 4,-2 0 0,-1 3 1,-1-5-1,1 4 2,-1 2 1,1-3-1,-1 3-8,1-2 1,-1 5-1,1-5 1,-1 0 2,1 0 1,5 5 0,0-5 0,-1 0 4,-3 1 1,4-1 0,2-4-1,1 5-2,-1 1 0,4-6 0,-6 4 1,-1-1-2,-3-1 1,4 2 0,1-3 0,-3 3-6,-2 2 0,-1 1 0,-1 3 0,1-4 1,-1-2 1,1 5 0,-1-5-1,3 0 1,3 0 0,-4 1 0,6-5 0,-1 4-3,-1 3 0,2-5 0,-3 4 0,1 0 2,-2 1 1,4-5 0,-1 4 0,-3 1 1,-2-1 1,-1 0 0,-1 4 0,1-4 9,-1-1 1,1 5 0,-1-4 0,1 0 0,-1 4 0,1-5-10,-1 1 0,-1 0 1,-3 4-1,-1-2 0,1 3 1,3-1-1,1 0-3,1-2 1,-1-6-1,1 7-4,-1 1 0,1-4 0,-1 2-5,1 2 0,-1-4 1,1 1 4,-1-3 1,1 6 0,-3-4 0,-1 3 0,-3-1 1,1-2-1,5 4 1,1-2 10,-1 2 1,1-3 0,-1-1-11,1-2 1,-1 6-1,1-4 0,-1 1 1,1 5-1,-1-6 1,1 2 4,-1 0 0,0-1 0,1 3-3,-1-2 1,1-6 0,-1 4-1,1 1-1,-1-1 1,1 2 0,-3 4-1,-1-2-3,-3-1 1,1-3-2,6 2 0,-1 4 0,0-4 0,1 2 0,-1 0 1,1-1 1,-6-3-1,-1 4 1,3-2 0,1-2 0,3 3 0,-1 3 0,-1-6 2,-5 0 1,-1 6-1,-4-4 7,6 4 0,-3-3 0,3-1 2,1 2 0,-3 0-8,2-2 1,-1 4 0,5-6-5,-4 1 0,-3 5 2,-3-4 1,-2 4 23,8 2 1,-7-6-25,7 0 1,-6 1 8,6 5 0,-9-2-10,3-4-174,-4 4-832,-2-6 0,0 22 1006,0 3 0,0 4 0,0-3 0</inkml:trace>
  <inkml:trace contextRef="#ctx0" brushRef="#br4" timeOffset="139243">21237 2086 6253,'0'-9'258,"2"1"-298,4 8 0,3 0 72,9 0 0,-1 6-14,1 0 1,-1 5-1,1-5 5,-1-2 1,-5 4 0,-1-1-37,3 3 1,-4-4 0,1 4 14,3-3 0,-4 5 0,-1-4 0,1 0 6,0-1 0,-4 7 1,3-2-3,-1 3 1,4-3 0,-5-3 0,1 1-3,0 0 0,0 0 0,-4 3 1,3-3 8,3-2 0,-4 3 0,4-3-8,-3 2 1,5-4 0,-4 3 1,1-1 1,1 6-1,4-5-3,-3 1 1,-5 0 0,4-5-8,-2 7 1,3-2-1,-3 0-1,2-3 0,-4 7 4,5-2 0,-5 1 1,4 1-6,-3-3 1,5-5 9,-6 6 1,2-3 17,-2 3 1,-5-2-1,7-6 3,0 2 1,-4-1-22,8-5 0,-9 2 0,5 2-10,0 2 0,-4 0 8,7-6 0,-5 6-9,6-1 1,-6 7 0,3-4 3,-1 2 0,0-7 0,-4 5 2,2 0 0,1-6 0,-3 6 0,2-1 0,2-5 0,-2 4 0,-4 4 0,7-2 18,-3 3 0,-4-1 21,4-4-23,-4-4-81,-2 6-19,0-8-52,0 0 1,-8 0 0,-2 0-1</inkml:trace>
  <inkml:trace contextRef="#ctx0" brushRef="#br4" timeOffset="139902">21150 2226 7132,'0'-17'-1237,"1"5"1263,5 0 0,-4 7 0,6-5-26,0 2 0,0 0 0,5 4-1,-1-1 0,-8-3 1,3 4 68,1-2-35,-6 0-14,6 6 1,-14-2 61,0-3 50,-7 3-109,3-6 1,-2 8-5,1 0 1,7 8 0,-2 3 5,4 5 0,-4-5 1,0 1 6,2 2 1,3 1 0,-1 3 0,-2-1-11,-2 1 1,-2-3 0,4-1-1,-2-3-5,3 3 1,1-4-1,2 1 1,-2 1-15,-4-2 1,4 5-45,-4-3 1,4-3-394,2 3 66,0 0 369,0-3 0,0-1 0,0-8 0</inkml:trace>
  <inkml:trace contextRef="#ctx0" brushRef="#br4" timeOffset="140128">21080 2226 7569,'9'-8'-483,"-3"-3"1,-2 1 0,0-2 555,2-1 1,0 3-11,-6-2 0,7 1-34,5-7 0,-2 9 0,-1 1 1,1 2-15,0 0 1,1-2 0,7 5 0,-1-3-14,1 2 0,-1-4 0,1 2 1,-1 2-9,1 2 1,5 2-1,0-1 1,-1-3-3,-3-2 1,-2 0 0,1 6 0,-1 0-7,1 0 0,-1 0 1,1 0 13,-1 0 0,9 8 0,1 1 0</inkml:trace>
  <inkml:trace contextRef="#ctx0" brushRef="#br4" timeOffset="141103">19298 1458 7414,'-17'0'0,"-1"0"-309,1 0 0,-1 0 0,1 0 1,0 0 315,-1 0 0,1-2 178,-1-4-134,1 4 0,7-8-15,4 4-26,4 4 1,2 2 26,0 12 0,8 4 0,2 1 9,-1 1 0,5-1 0,-6 1 1,-1-1-13,1 0 1,6 1-1,-4-1 1,1 3 0,1 3 0,-2-4 1,3 7-1,-1-3-28,1 0 0,-3 2 0,2-3 0,-1 1-10,-1-2 0,6 5 0,-7-3 0,3-2-6,0-1 0,-3 3 0,5 0 0,-3-1 4,3-3 0,-4-1 0,-1-1 0,-1 0 5,-4 1 0,4-1 0,0 1-1,1-1 0,-3-1 0,4-3 0,-2-1 1,-1-8 0,-3 4 100,2-1-8,0-5 1,-6 4-33,0-12 1,2 3-46,4-9 0,-2 2 0,5-3-29,-1 1 0,6 6 1,-3-6-9,5-1 1,1 3-62,1-1 81,-1 7 1,1-10-1,-1 8 1,1 0-15,-1-1 1,-5 5 0,-1-6 0,3 2-61,1 0 0,-3-1 1,0 3-65,1-2 1,-3-2-78,2 2 1,-7 4 97,7-3 0,-8 1 1,4 0-128,-1-2 246,-5 0 0,14-2 0,-6-1 0</inkml:trace>
  <inkml:trace contextRef="#ctx0" brushRef="#br4" timeOffset="141330">19944 1772 7436,'0'-17'-842,"0"5"726,0 0 0,2 8 173,4-1 1,-2 3 1,8 2 0,-3 7 0,5 5-139,-2 4 1,-6-5 0,3 1 0,1-1 2,0-1 1,-6 6-1,3-7 1,-1 3 76,0 0 0,8-1 0,-5 7 0</inkml:trace>
  <inkml:trace contextRef="#ctx0" brushRef="#br4" timeOffset="141525">19997 1545 7569,'-16'-8'-48,"5"-3"1,1 1-741,4-2 594,4 1 1,-4 1 83,12 4 0,-2 4 110,8 2 0,-1 0 0,7 0 0</inkml:trace>
  <inkml:trace contextRef="#ctx0" brushRef="#br4" timeOffset="142032">20259 1528 5963,'2'9'93,"2"-1"-76,1 0 1,9-4 0,-2 5 22,3-1 0,-3 4 0,-2-5-13,-3 3 0,5-4 1,-4 4-17,1-3 1,-5 1 99,2-2-73,-4-4 1,-2 4-40,0-12 0,0 2 0,0-8 0,0-1 0,0 3 0,0-1 0,0-3-5,0-2 0,0 5 0,0-1-23,0-1 30,0-3 0,0-1 0,2-1 0,4 1 0,2-1 0,5 3 0,-1 1 28,1 2 0,3 3 0,1-5 1,1 3 0,-1-3 1,7 4 0,-1 1 0,-2 1-38,-1 4 0,-1 2 0,2 2-33,3 0 1,-1 0 0,-6 0 0,-1 2-3,-4 4 1,1-2 0,-7 7 0,0 1-82,2-2 0,-6 5 0,3-3 123,-3 3 0,6 3 0,2-1 0</inkml:trace>
  <inkml:trace contextRef="#ctx0" brushRef="#br4" timeOffset="142463">20940 1300 6259,'2'-11'-104,"4"-1"1,-2 8 0,5-3 0,1 1 102,0 0 1,-4-2 0,3 2 53,-1-5 1,4 1-9,-7-2 0,1 7-12,-6-7 1,-2 8 0,-3-2 20,-7 4 1,-4 2-28,-1 0 1,-1 0 0,3 2 5,3 4 1,-1-2 0,5 8-28,-2 1 1,6-3-1,-1 1 12,3 3 1,2-4 0,0 1 9,0 3 1,7-4-33,5 1 1,2-5-1,-1 4 1,-1-2-70,1-5 0,3-1 1,1-2-51,1 0 0,-1 0 123,1 0 0,7-7 0,2-3 0</inkml:trace>
  <inkml:trace contextRef="#ctx0" brushRef="#br4" timeOffset="143311">21411 1073 7569,'-7'-9'-729,"-3"1"1,-2 8 635,1 0 0,5-2 251,-6-4-79,8 4-56,-11-5-5,5 7 1,-1 0 0,-1 1 4,-2 5 1,5-4-1,-3 6 1,0 0 10,3 3 0,-1-1 0,6 2-14,-2 1 1,0-3-19,6 2 1,0-1 14,0 7 0,2-9 0,4-3-21,6-4 1,3-2 0,3 0-2,-1 0 0,-5-2 0,0-2 0,-1-3 2,-1-3 1,3 4 0,-5-4-1,0 1 2,0-1 0,0 4 0,-5-5 5,3-3 1,0 4 17,-6-1 1,0 5 0,2-4 34,4 2-49,-4 3 0,7 5-10,-3 0 0,-2 1 4,8 5 0,-1-4 1,7 6-9,-1 0 0,-5-6 0,0 4 0,1-5 26,3-1 1,1 0 0,1 0-12,-1 0 1,-5-5-1,-1-1 1,1 0 2,-2-2 0,3 4 0,-5-7-9,2-3 0,-6-1 1,3-3-3,1 1 1,-6-1 0,4 1-1,-4-1-4,-2 1 1,0 5 0,0 1 0,0-3 1,-2 0 0,-2 1-1,-4 3 1,-1 2 0,3-3 0,-6 5 1,-1 2-3,-3 2-82,-1 2 72,7 0 1,4 0 0,12 0 26,6 0 0,-3 0 1,3 0-1,1 0-2,3 0 1,1-6 0,1-2 0,-1 1 8,1-1 1,-1-4 0,1 5-1,1-3 27,4-4 0,-3 5 0,3-1 1,-3 2-28,-3 4 1,0-4 0,1 3-1,-1 1-19,1 2 0,-1 2 0,1 0 0,-1 0 1,-5 2 0,0 4-2,1 5 0,-3-1 0,0 2 0,-1-1-13,1-1 0,-4 5 0,5-3 0,3 2-110,2-3 1,1 5 0,2-5 0,3 5-373,1 1 494,0 1 0,3 7 0,1 2 0</inkml:trace>
  <inkml:trace contextRef="#ctx0" brushRef="#br4" timeOffset="144691">20032 4130 7569,'-18'0'-1317,"9"0"1214,1 0 0,6 0 204,-4 0-72,4 0 1,-4 0 0,12 0 0,4 0 0,5 2-20,-3 3 1,2-1 0,-7 6-1,1 0-12,0-1 0,6 3 0,-5 6 11,1-1 0,0 0 1,-7 1-1,5-1-4,2 1 1,-4-1 0,3 1 0,-1-1 20,-4 1 0,4-1 0,0 1 0,-1-1 5,1 1 1,4-1 0,-4 2 0,1 3-27,5 1 1,1 6 0,1-4-1,-3 3 1,-1 3 1,0 0 0,5 0 0,1-2-17,-1 2 0,1 2 1,-1 2-1,3 0 4,3 0 0,-4 5 0,6 1 0,-1-2 2,-1-2 1,2 4 0,-3 1-1,3 1 15,2 0 0,-4-1 0,4-1 1,1 4-1,-1-1 1,0 1-1,4-6 1,-4 2-9,-2-3 1,4 5 0,-3-2 0,-1 0 1,0 1 1,4-5-1,-5 6 1,-3-2 3,-2-1 0,5 3 1,-1-4-1,-2 2-5,-1-3 0,3 5 0,0 0 1,0-1 7,3 1 1,-5-2-1,6-6 1,0 0-5,1 0 1,-1 0-1,4 0 1,-4-3-12,-2-2 0,4-3 1,-4-6-1,1 2 2,-1-1 1,-2 3 0,-5-2 0,-1-1 17,1-3 0,-1-2 1,-1 1-1,-3-3 5,-1-3 0,-6 2 0,3-7 0,1 1 70,0 0 8,-6 6 203,11-5-265,-13 1 0,6-4-164,-8-12-832,0 4 958,0-6 0,-8 0 0,-2-1 0</inkml:trace>
  <inkml:trace contextRef="#ctx0" brushRef="#br4" timeOffset="145095">21377 7011 7217,'2'-15'-394,"1"1"0,5 3 454,2-3 0,-4 0 0,3 1-17,-1 1 1,6 6 0,-3-3 0,5 1-29,1 4 0,1 2 0,-1 2 0,1 0-51,-1 0 1,1 0 0,-1 0-1,1 0 8,-1 0 1,-5 0 0,-1 0 0,3 0-26,1 0 1,3 0-1,-1 0-39,1 0 0,-1 0-263,1 0 355,-1 0 0,-7 0 0,-2 0 0</inkml:trace>
  <inkml:trace contextRef="#ctx0" brushRef="#br4" timeOffset="145353">21831 6610 6231,'0'-10'82,"0"4"-65,0 12 1,0-2-1,0 7 1,0 3-25,0 2 0,0 1 1,0 2-1,0 3-34,0 1 0,-6 2 1,0-1-1,0 3-268,-2 0 309,6 6 0,-13 2 0,5 9 0</inkml:trace>
  <inkml:trace contextRef="#ctx0" brushRef="#br4" timeOffset="146158">20032 8862 7569,'0'-11'-1146,"0"-1"1141,0 8 0,8-1 5,3 10 0,5 5 0,-1 7 6,-3 1 1,3-3 0,-5-1 0,0-2-32,-4 1 0,1 3 1,-1 1-1,0-1-35,2-5 1,-6 5-1,4-4-21,-4 3 1,-2 3 4,0-1 0,-2-7 76,-4-4 0,-4-12 0,-7-4 0</inkml:trace>
  <inkml:trace contextRef="#ctx0" brushRef="#br4" timeOffset="146493">20084 8862 7391,'0'-11'-244,"0"-1"1,6 6-1,2-3 1,1 1 300,5 4 0,2-4 1,1 2-1,1 3-29,-1 1 0,2 2 0,3 0 0,1 0-33,-2 0 0,-1 0 1,-1 0-1,3 0-17,1 0 1,0 5-1,-5 1-9,-1-2 0,0-2 11,1-2 1,-6 0 46,-1 0 1,-7-2-1,2-4-14,-4-5 0,-2 1 1,0-2-10,0-1 0,0-3 1,0-1-39,0-1 1,0 1-41,0-1-78,-8 1 1,0 9-5,-3 8 1,-3 2 155,8 10 0,0-1 0,6 7 0</inkml:trace>
  <inkml:trace contextRef="#ctx0" brushRef="#br4" timeOffset="146882">20661 8566 7569,'0'-12'-653,"0"0"0,-8 8 633,-4-1 1,4 5 36,3 5 0,3-1 0,2 8-7,0 2 1,0-5 0,2 1 0,3 0-5,7-1 1,-2-5 0,1 4-8,3 0 0,-4-6 1,1 4-1,3-3 3,1 3 0,3-4 0,-1 4 0,-1-6 9,-5-6 0,3 2 0,-6-7 0,2-1 16,3 2 1,-5-5-1,0 3-18,-1-3 1,-5-3 0,4 1-1,-4-1 5,-2 1 0,0 5 0,0 0-24,0-1 0,-8-1 0,-3 3-15,-5 5 0,5 4 1,-1 2-1,-2 0-36,-1 0 1,3 0 0,0 2 0,1 4-13,1 5 0,-5-1 1,5 2-22,0 1 1,2-3 93,8 2 0,0-1 0,0 7 0</inkml:trace>
  <inkml:trace contextRef="#ctx0" brushRef="#br4" timeOffset="147337">20992 8356 7569,'8'-10'-561,"-6"-5"1,6 11 602,-8-8-35,0 8 0,8-3 12,3 7 0,-1 0 0,2 0-13,1 0 1,-3 5 0,0 3-57,-3 2 0,5 2 31,-6 5 1,5-5 73,-5-1-47,0-7 27,-6 4 1,-6-10-39,0-4 0,-5-4-21,5-7 0,0 0 0,6-1 11,0 1 0,0-1 0,0 1 1,2-1 4,4 1 0,-2 1 0,5 3 1,1 1 25,0-2 0,0 5 0,3-1 1,-1 0 14,1 1 1,3 5 0,1-4 0,1 2 12,-1 0 1,1 1 0,-1 5-52,1 0 1,-1 0 0,1 1 17,-1 5 0,-5-2 0,-1 8-162,3 1 1,-6-3 0,-1 2 26,1 1 0,-6-3 0,6 0 122,0-3 0,1 7 0,9-4 0</inkml:trace>
  <inkml:trace contextRef="#ctx0" brushRef="#br4" timeOffset="147536">21639 8059 7489,'-18'-8'-360,"8"4"331,5-7 0,5 1 0,5-3 0,7 1-10,4-2 0,9 5 0,2-1 0,0 0-72,-4 1 1,3 5-1,-1-4 1,0 2-122,0 0 232,6 0 0,-11 6 0,5 0 0</inkml:trace>
  <inkml:trace contextRef="#ctx0" brushRef="#br4" timeOffset="148417">20137 9806 7569,'-6'-12'-181,"0"0"1,-6 6-177,6-5 0,-5 5 398,5-6 1,0 8 0,8-1-37,4 10 0,-2-1 1,7 8-1,1 2 2,-2 1 1,5 3-1,-3-1 1,2 0-10,-3 1 0,5 1 0,-5 3 0,3 3 10,-2 2 0,3 0 0,-5 2 0,1-3-7,1-1 1,-6-6 0,4 6 0,-3-1 0,-3-1 1,4-6-1,-2-5 46,-2 2 122,5 1-29,-7 3 0,12-11-94,-8-7 0,5-1 1,-3-9-1,2 0-33,4 0 1,1 1 0,2-5-1,1 2-20,-1-1 1,1-1 0,-1 1 0,1 1-18,-1-1 1,7-3-1,-1 0 1,-2 3-25,-1 1 1,-3 8 0,1-3-178,-1-1 1,0 6-194,1-4-14,-1 4 431,-7 2 0,-2 0 0,0-8 0,1-1 0</inkml:trace>
  <inkml:trace contextRef="#ctx0" brushRef="#br4" timeOffset="148628">20853 9788 6457,'-8'-10'183,"6"3"-224,-6 7 0,8 2 0,2 1 0,2 5 20,2 2 1,5-4-1,-3 3 1,0 1 19,0 0 0,3-4 0,-3 5-182,2 3 0,-6-4 183,2 1 0,3 1 0,1 5 0</inkml:trace>
  <inkml:trace contextRef="#ctx0" brushRef="#br4" timeOffset="148815">20835 9613 7094,'-15'-7'328,"3"-5"-974,-4 4 423,15 1 1,-7 8-1,10 5 223,4 6 0,3 3 0,9 3 0</inkml:trace>
  <inkml:trace contextRef="#ctx0" brushRef="#br4" timeOffset="149273">21027 9631 7391,'2'-16'-363,"4"5"0,-2 3 1,8 8 409,1 0 0,3 0 0,1 0 0,1 0-30,-1 0 0,1 0 1,-1 2-33,0 4 1,-1 3 0,-2 9-15,-3-1 0,-7-5 49,2 0 56,-4-8 0,-4 3-71,-4-7 1,4-2 0,-6-2 0,3-3-3,-1-3 0,0 4 0,6-5-4,0-3 0,0-2 0,0-1 0,0 0-7,0-1 0,2 3 0,2 1 0,4 2-1,1-1 0,3-3 0,5 1 8,1 3 0,-1-2 0,1 9 0,-1 1 11,1 2 1,1-4-1,2 0 1,3 2-4,-3 2 1,-2 2-1,-1 0 1,-1 0-72,1 0 0,-1 2 0,1 2-35,-1 2 1,-5 6 0,-2-5 0,-1 3 98,1 4 0,-6-7 0,4 1 0</inkml:trace>
  <inkml:trace contextRef="#ctx0" brushRef="#br4" timeOffset="149660">21726 9421 7411,'-2'-15'-396,"-2"1"336,-2 3 1,2 5 0,8-6-1,4 0 22,2 3 0,1-7 1,7 7 44,-1-1 0,-5-4 0,-2 7-56,-3-3 1,5 4 0,-6-6 11,-2-1 1,-2 3 71,-2-2 0,-2 7 0,-4-5-13,-6 2 0,3 2 1,-1 4-1,0-2 8,0-1 0,-1-1 1,-5 8-15,5 4 0,-3-3 0,8 9-25,2 2 1,-3-5 0,1 3 0,2 2-26,2 1 1,2 3-1,0-1-30,0 1 0,8-1 1,3 0 0,5-1 0,1-2-40,1-3 1,-1-7-1,1 2 103,-1-4 0,1-2 0,-1-8 0,1-2 0</inkml:trace>
  <inkml:trace contextRef="#ctx0" brushRef="#br4" timeOffset="150179">22267 9037 7152,'0'-17'-267,"-2"-1"1,-2 1 0,-3-1 361,-3 1 1,4-1-208,-6 1 94,9 7 0,-13 2 6,4 8 1,-3 0 0,-3 2 19,1 4 1,1-2 0,3 8 0,1-1 8,-1-1 0,-3 6 0,-1-5 0,-1 5 9,1 1 1,1 1 0,3-1-7,1 1 1,8-7-1,-2 1-21,4 1 0,4 3 12,4 1 0,4-7 0,7-4-7,1-4 1,-7-2 0,1 0 0,2 0-8,1 0 1,-3-2 0,-1-2 0,1-4-9,-2-1 0,3 3 1,-5-4-1,0 0 2,0 1 1,-3 3 0,-5-6-45,0-1 0,0-3 72,0-1 0,0 5 113,0 0-15,-7 1-109,5 1-5,-6 2 0,14 10 1,2 2-31,1 2 1,-3 6 0,4-5 0,0 1-75,-1 0 1,-3 3 0,6-5-39,1-2 0,-3 4 1,2-2 138,1-2 0,-5-2 0,7-2 0,-5 0 0</inkml:trace>
  <inkml:trace contextRef="#ctx0" brushRef="#br4" timeOffset="150893">22285 8810 7339,'0'-12'-496,"0"1"0,0 5 522,0-6 0,7 7 0,5-5-3,4 2 0,1 0 0,1 4 3,-1-1 1,0-1-1,1 6 4,-1 0 1,-5 0 0,0 0-14,1 0 1,3 0 0,1 0-16,1 0 1,-1 0-2,1 0 0,-1 0 1,-1 2-1,-3 2-12,-1 1 0,0 3 1,5-4-12,0 2 0,-5 2 1,0-4-1,-1 3-13,-1 3 0,-2-4 11,-8 5 1,0-5 28,0 6 1,-2-2 30,-4 1 0,2-3-13,-7-8 1,5 0-27,-6 0-1,0 0 0,-3-2 0,1-2 2,3-2 1,5-5 0,-4 3 8,2-2 0,1 4 10,1-5 1,4-1-1,-4-5 13,4-1 0,2 7-1,0-1 1,0 0-18,0-5 0,2 1 0,2 3-6,2 1 1,0 6 0,-4-3-9,3 1 1,-3-6 0,6 5 0,-2-3 13,0 0 0,1 3 0,-3-5 0,4 2 2,2-1 0,-4-3 0,3-1 48,-1-1 0,6 1-10,-3-1 1,-1 1-6,2-1 0,-8 7-44,1-1 1,-1 8-1,0-4-57,2 1-237,0 5 180,-6-6 1,2 8-1,2 2 1,1 4-101,-1 5 1,-2-1 210,-2 2 0,-8 7 0,-1 8 0</inkml:trace>
  <inkml:trace contextRef="#ctx0" brushRef="#br5" timeOffset="164814">419 6313 7237,'-17'0'58,"0"0"0,-1 2 0,1 2 0,-3 1-16,-3-1 0,2 4 1,-7 0-1,1 0-7,0-1 1,4 1 0,-4-4 0,1 4-111,5 1 1,2-3-1,1 4 36,1-2 49,-1 5 7,9-11-16,1 6 10,0-8-19,6 0 18,-6 8-27,8-6 25,0 5 18,0-7 38,0 8 1,0-4 0,2 6-10,4-2 0,-2-3 0,8-5 0,-1 2-19,-1 4 0,5-4 0,-3 4 1,4-4 39,1-2-36,1 0 3,-1 8-11,1-6 13,-1 5-10,8 1-184,-5-6-14,5 6 149,-8 0 0,3-7 0,1 5-123,2-4 140,1 6-17,-7-6 0,8 6 1,-5-8 3,5 0-15,-8 7 13,-7-5-23,6 6 16,-14-8 157,13 0-149,-13 0 1,6 0 0,0 8 56,-7-6-48,7 6-48,-8-1 0,0-3 1,0 8-4,0 1 0,0-3 61,0 2-23,-8-1 0,-1 1-26,-9 0 20,1-8-11,-1 11 64,1-13 32,-1 14-81,1-14 10,0 13-36,-1-5 39,-7-1-5,5 7 12,-5-6-74,0-1 66,6 7-6,-7-14 37,9 13-36,-1-5-2,1 0-1,0-2-4,7-1 6,-6-5-11,14 6 119,-5-8 44,7 8-20,0-6 1,9 6 0,7-8-46,5 0 0,2 0 1,-5 0-1,1 0-14,5 0 1,-3 0-1,6 0 1,-2 0 8,-3 0 1,-1-2 0,0-2-21,3-2 4,-1 0-1,-6 6-186,-7 0 158,6 0-89,-7 0 0,9 0-91,-1 0 165,1 0-363,-9 8 207,7-6 0,-12 6 79,7-8 1,-5 0-1,4 1-30,-2 5-635,-2-4 328,1 6 107,-5-8 296,14 0 0,-7 0 0,9 0 0</inkml:trace>
  <inkml:trace contextRef="#ctx0" brushRef="#br5" timeOffset="165625">1083 6487 6269,'10'-7'715,"-2"5"-657,-8-6 0,0 10 13,0 4 1,0-2 0,0 7-23,0 3 0,0 1 4,0 3 1,5-1-1,3-1-48,2-5 0,1 3 41,7-8 0,-1 5-32,1-5-165,-1 0 78,1-6 0,-1 0 43,1 0 0,-1 0-5,1 0 0,-1 0 15,1 0 1,-1 0 0,1-2 0,-1-2 0,-1-4 0,-3 1-10,-1-1 0,-1-6 0,7 5 29,-1-1 0,-7 0 1,-2 6-1,-2-3 193,-1-3-192,1 6 0,-6-6 250,0 5-132,0 3 43,0-6-170,0 8 77,0 0 0,6 8 0,2 1-54,2 1 1,-5 6 0,5-5 0,-2 5-13,-4 1 1,0 1-1,-1 1 1,3 2-6,-2 3 1,-2 1 0,-2-4-9,0 3-7,0 7 0,0-10 1,0 6 11,0-2-15,-8 6 21,6-11-2,-5 5 1,5-2-2,-4 1 2,4-1 0,-6-6 0,0 1 5,6-9 0,-7 5 1,5-6-1,-4 0 52,-2-1 0,-1 5 0,-7-6 24,1-2 1,-1-2 0,1-2 13,-1 0 1,1-2 0,0-2-78,-1-2 1,1-8-1,-1 5-8,1-1 1,1 0 0,3 6 0,3-3-39,2-3 0,-4 4 0,5-4-238,-3 3 1,4 1-660,-5 6 420,7 0 0,-2 0 505,12 0 0,11-8 0,10-2 0</inkml:trace>
  <inkml:trace contextRef="#ctx0" brushRef="#br5" timeOffset="166057">2131 6610 6401,'-10'0'-193,"2"0"233,8 0 849,0 0 0,8 0-905,4 0 0,3 0 0,3 0 0,-1 2-13,1 3 0,-1-3-182,1 4 38,-1-4 1,1-2 20,-1 0 1,-5 0-410,-1 0 110,-7 8 218,12-6 233,-14 6 0,6-8 0,-8 7 0,0 3 0</inkml:trace>
  <inkml:trace contextRef="#ctx0" brushRef="#br5" timeOffset="166285">2183 6819 6881,'18'0'-111,"-1"0"0,1 6 111,-1 0 0,1 7 0,-1-3 0</inkml:trace>
  <inkml:trace contextRef="#ctx0" brushRef="#br5" timeOffset="175180">8418 6051 7364,'0'-18'-755,"0"9"778,0 1 0,-2 8 52,-4 0 0,2 0-33,-7 0 0,-1 6 1,-5-1-3,-1-1 1,1 0-1,-1 0 1,1 4-11,-1 2 1,1-5-1,-1 5 1,3 0-45,3 0 0,-3-5 0,3 7 1,-3 0-1,-3-3 1,6 7 0,1-6-8,-3-1 0,5 5 0,-1-6 7,2 1 0,2-3 7,6 6 0,0-6 44,0 5 0,2-7-16,4 2 1,4-4-1,7 0 1,1 2-10,-1 2 1,1-1-1,-1-5 1,1 2-14,-1 4 0,0-4 1,1 4-1,-1-2 0,1 2 0,-1-5 1,1 5-41,-1-4 1,1 4-16,-1 0 1,-5 2 14,-1-3 0,-5-3 0,4 6-1,-2 0 0,-2-4 0,-8 6 19,-4-3 1,-4 7 0,-7-4 8,-1-1 1,1 1 0,-1-6-1,1 4 21,-1 1 0,1-3 0,-1 6 44,1 1 1,-1-3-19,1 2 1,0-3 0,1 5-4,4-2 1,5-7 81,7 7 1,0-6-32,0 6 0,7-9 0,5 3-50,4-4 0,1-2 0,0 0 1,1 0-35,-1 0 0,7 0 0,-1 0 0,-2 0 9,-1 0 1,3 0-1,0 0 1,-1 0-69,-3 0 1,-2 6-1,1 0-202,-1-2 0,1-2-482,-1-2 746,-7 0 0,6 0 0,-7 0 0</inkml:trace>
  <inkml:trace contextRef="#ctx0" brushRef="#br5" timeOffset="176180">8890 6208 6702,'0'-10'-256,"7"2"228,5 8 0,-2 0 0,1 0 97,3 0 0,1 0 0,3 0 26,-1 0 0,1 0 1,-1 0-63,1 0 0,-1 0 0,1 2 0,-1 2-26,1 2 1,-7 8 0,1-5 0,0 3-62,-3 0 1,1-3 0,-6 5 0,2-2-45,-2 1 0,-2 3 1,-2 1 65,0 1 1,-8-7 0,-2 1 0,-2 0 32,1-3 1,-1 5 0,-5-8-1,-1 0-8,1 1 0,-1-5 0,1 4 27,-1-4 1,1 4 3,-1 0-20,1-1 0,7-12-4,4-5 0,4 2 0,2-1 0,0-3 0,0 4 0,2 1 0,2-1 0,2 0 0,8 1 0,-3-5 39,5 2 1,-4 3-1,-1-5-30,3 2 0,1 3 0,3-5-13,-1 3 1,1-1 0,-1-6 23,1 1 1,-1 5-1,1 1 10,-1-3 1,-1 4 0,-3 1 0,-1 1-29,1 4 0,-3-4 0,0 0-8,-3-1 1,5 3-6,-6-6 0,0 7-7,-6-7 3,0 8 0,-2-4 16,-4 8 0,2 0 1,-8 0 2,-1 0 1,3 0-6,-1 0 1,5 6-1,-4 2 14,2 2 1,-3-5 0,3 7 22,-2 2 1,6-5-1,-3 3 3,-1 1 1,6 3-1,-4 1-18,4 1 1,0-1 0,-2 1 0,-2-1 0,1 1 1,5-1 2,0 1 0,0-1 0,2-1 0,1-3-1,3-1 0,0 0 0,-4 5-10,4 1 0,-4-7 1,6-1-1,-3 0 33,1-1 1,2-5 0,-4 4 78,2 0 0,7-4-8,-1 7 0,3-7-68,3 2 1,-1-4 0,1-2-192,-1 0 0,1 0-677,-1 0 818,1 0 0,-1 0 0,1 0 0</inkml:trace>
  <inkml:trace contextRef="#ctx0" brushRef="#br5" timeOffset="173030">6742 6173 7321,'0'-10'-912,"0"3"1009,0 7 1,0 1-1,0 5-29,0 6 1,0 5 0,0 5 0,0 1-45,0-2 1,5 7-1,1-1 1,-2 2 5,-2 0 0,0 0 1,2 6-1,2 0-2,-2 0 1,-3 6 0,1 1 0,2 1-9,2 0 0,0 5 0,-6-3 0,0 1-13,0 1 1,0-6-1,0 3 1,0-1-5,0-4 0,0-2 1,0-2-1,0 0-32,0-1 1,-6-1 0,0-3 0,2-5-150,2 0 1,2-6 0,0 5-365,0-5 276,0-1 266,0-9 0,-7-1 0,-3-8 0</inkml:trace>
  <inkml:trace contextRef="#ctx0" brushRef="#br5" timeOffset="173864">6759 6260 7569,'0'-17'-477,"0"-1"1,2 3 519,4 3 1,-2-1 11,7 7 1,1-6-19,5 6 0,1-1 0,-1 3 0,1-2 1,-1 2 1,3 2-1,1 2 1,2 0-39,-1 0 0,3 0 0,0 0 1,2 0-16,4 0 0,-4 2 0,1 2 0,-1 4 0,0 1 0,-6-5 0,3 4-32,-5 0 1,-3 1-1,-3 7 27,-1-4 0,-8 3 0,-1-5 0,-4 2 9,-5-1 1,-8-5 0,1 6 0,-7-1-4,-3-1 1,-6 5 0,5-5 0,1 2 3,-2-1 0,6-7 1,-5 4-1,5-2-7,1 0 1,7 0-45,-1-6 10,8 0 1,-2 0 33,12 0 0,4 0 0,7-2 0,1-2 2,-1-2 1,7 0 0,-1 6 0,0-2 85,2-4 0,-5 4 0,3-3 0,-3 3-17,-3 2 1,0 2 0,1 1-65,-1 3 0,1 8-12,-1-2 0,-7 3 0,-4 3 10,-4-1 0,-2-5 0,0-1 21,0 3 0,-8-1 0,-4 1 29,-3-2 1,3-8 0,1 1 0,-1-1 14,2 2 0,-5-4 1,3 4-1,-3-4-41,-3-2 1,1 0 0,-1 0 0,1 0 18,-1 0 1,1 0-1,-1 0-89,1 0 0,5 0 0,1 0-74,-3 0 1,4 0-80,-1 0-352,7 0 563,-4 0 0,16-8 0,1-2 0</inkml:trace>
  <inkml:trace contextRef="#ctx0" brushRef="#br5" timeOffset="174127">7545 6487 6416,'10'2'122,"-5"4"-14,-3 6 0,-2 3 0,2 3 0,2-1-140,2 1 1,0-1 0,-6 1 0,0-1 52,0 1 1,0-1-22,0 0 0,8 9 0,1 1 0</inkml:trace>
  <inkml:trace contextRef="#ctx0" brushRef="#br5" timeOffset="171864">5432 6470 7476,'9'0'-244,"5"-2"0,-6-2 223,1-2 1,-3 0 0,6 6 61,2 0 0,1 0 0,2 0 0,1 0-21,-1 0 0,7-2 0,-1-1 1,0-3-7,3 2 0,-7 2 0,6 2 0,-2 0 3,1 0 1,5 0 0,-6 0-1,-2 0-38,-1 0 1,-3 0 0,1 0-199,-1 0 1,1 0-485,-1 0 703,-7 0 0,-2 0 0,-8 0 0</inkml:trace>
  <inkml:trace contextRef="#ctx0" brushRef="#br5" timeOffset="172196">5624 6295 6990,'8'18'106,"-5"-1"0,7 1 1,-2-1-44,-4 1 0,4-1 0,-1-1 0,1-3 10,0-1 0,0-1 0,-5 7 0,5-1-112,2 1 1,-6-1 0,2 1-152,-4-1 0,-2 1 0,0-1-506,0 1 696,0-1 0,-8 1 0,-2-1 0</inkml:trace>
  <inkml:trace contextRef="#ctx0" brushRef="#br5" timeOffset="167037">3057 6383 7569,'0'-12'-582,"0"0"0,0 6 1364,0-5-787,0 7 0,0-2 1,0 12 24,0 6 0,2 3 0,1 3 1,3 1 34,-2 4 0,-2-1 0,-2 7 0,2 2 2,4 2 0,-4 2 0,4 2-40,-5 3 1,-1-1 0,0 8 0,0 1 0,0 1 9,0-3 1,0 9 0,0-7-1,0-1-74,0-3 0,0 5 0,0-5 1,0 1-60,0-4 0,0-4 1,-1-2-1,-3-2-42,-2-4 1,-2 4-1,4-6 1,-2 0 23,3-4 1,-1-3 0,0-3 0,-4-1 123,-2-5 0,6-3 0,-11 0 0,5 2 0</inkml:trace>
  <inkml:trace contextRef="#ctx0" brushRef="#br5" timeOffset="167816">3074 6487 7569,'0'-17'-215,"0"-1"1,2 9 0,2 1 0,2 0 255,-2-3 1,-3 1 114,-1-2 1,6 1-52,0-7 0,2 6-65,-2 1 0,3 1 0,9-2 0,-1 5-49,1-1 1,-1 6-1,3-4 1,1 4 10,2 2 0,3 0 0,-5 0 0,2 0 0,-1 0 1,-3 0 0,-2 0-28,1 0 1,-3 2-16,-3 4 0,2-2 0,-7 8 0,1 1 0,0 3-14,-4 1 0,-2 1 0,-2-1 0,-2-1 22,-4-5 1,2 5 0,-8-7 0,-1 3-60,-3 0 65,-1-1 0,-1 1-8,1 0 0,-6-3 1,-1 3 1,7 2 4,5-9 2,1 1-49,1 2 75,2-6 0,10 6 0,4-8 24,6 0 1,3 0-1,3 0 1,-1 0-3,0 0 0,1 0 1,-1 0-1,1 0 26,-1 0-7,1 0-31,-1 0-2,1 0 1,-1 0 10,1 0-7,-1 0 5,1 7-21,-9-5 1,7 12 0,-7-6-11,1 1 0,4 3 21,-8 6-27,-1-1 21,-5 0-1,0-7 0,0 0-1,0-4-3,0-4 31,-7 13 1,-3-11 7,-8 8 0,7-8 1,-3 1-1,-3-1 3,-5 2 0,-1-4 0,6 4-11,-1-4-5,1-2 2,-8 0-76,5 0 74,-5 0-3,7 0-81,1 0 82,0 0-9,-1 0 9,8 0-77,3 0 64,-1 0-288,6 0-533,-6 0 814,8 0 0,0 0 0,0 0 0</inkml:trace>
  <inkml:trace contextRef="#ctx0" brushRef="#br5" timeOffset="168205">3825 6662 6598,'-17'0'80,"5"0"1,2 2 0,0 2 1,1 2 1,3 7 0,-4-1-21,2 3 0,3-3 1,5 0-33,0 1 0,2 1 1,3-1-32,7-1 0,-2-8 1,1 2-1,3-2-42,2 1 71,1-3-10,0 6 1,1-8-117,-1 0 113,1-8-20,-1 6 17,-7-13-63,6 13 56,-7-14-14,1 15 85,-2-15-83,-8 14 1,0-13-42,0 3 0,-10-4 0,-6 1-55,-5 3 0,-2 4 1,3 7-1,-1-3 103,-2-2 0,-16 0 0,2 6 0</inkml:trace>
  <inkml:trace contextRef="#ctx0" brushRef="#br5" timeOffset="171397">4227 6557 6625,'-10'0'-90,"2"0"1,6 0 133,-4 0 1,3 0-26,-9 0 1,8-2 12,-2-4 0,4-3-59,2-9 0,0 1 0,2 1 39,4 5 1,-2-3 0,6 6 0,-1 1 46,1-1 1,-4 0 0,5 4-12,3-2 0,2 1 1,1 5-30,1 0 0,-1 0 1,0 0-16,1 0 0,-6 1 0,-1 5-23,3 6 0,-1-2 0,1 1 11,-2 3 1,-3 1 0,3 3 0,-4-3 3,-1-3 0,-5 4 0,6-5-10,0 5 0,-6 1 1,4 1-81,-4-1 1,-2-5 13,0-1 119,0 1 8,0-2 1,-2-3-40,-4-7 0,4-1 1,-6-3-2,0-2 0,6-8 0,-3 3 8,3-5 0,4-1 1,2-1-10,1 1 1,3 5 0,-4 0-9,2-1 1,2 3 0,-3-2 0,5-1 20,0-3 1,5 5-1,-3-1 8,3-2 1,3 5-1,-1-1-15,1 2 0,-1-3 0,1 5 0,-1 2 4,1 2 0,1-4 0,2 0 26,3 3 1,-1 1 0,-5 2 0,-1 0-4,0 0 0,1 0 0,-1 2-39,1 3 1,-1-1-1,1 8-28,-1 1 1,1 3 16,-1 1 1,-1 1 0,-3-3 0,-3-1 2,-2-2 1,-2-7 0,-6 7 3,0 2 1,2-1 0,1 1-9,3-2 1,0-1-56,-6 7 0,-2-9 1,-2-1-327,-2 0 91,1-6 0,5 7 302,0-3 0,-8-4 0,-2 6 0</inkml:trace>
  <inkml:trace contextRef="#ctx0" brushRef="#br5" timeOffset="181148">13046 5876 6505,'-12'0'98,"1"0"0,-1 0 0,-5 2-54,-1 4 1,1-4 0,1 6 0,3-3-45,1 1 0,0 6 0,-5-4-8,-1 1 1,1 3 0,0 3 0,1-1-63,4-2 1,-3-1 30,3 7 0,4-7 10,3 1 6,3-8 17,2 12 70,0-15 1,7 7 0,5-8-27,4 0 0,1 6 0,1 0 0,-1-2-30,0-2 1,1-2 0,-1 2 0,1 2 9,-1 1 0,1 1 0,-1-6 0,1 2-27,-1 4 0,1-4 0,-1 4 0,1-4-25,-1-2 0,1 2 25,-1 3-98,0-3 102,-7 6 0,-2-6-13,-8 4 0,-8 4 0,-4 5-11,-3-3 0,-2 1 0,-1-5 0,1 0 16,-1 0 0,1 3 1,-1-3-1,1 0 2,-1 0 0,7 3 0,-1-3 17,-2 2 0,-1 1-16,-3 7 1,9-7 21,3 1 79,4-8 0,4 4 0,2-6 25,2 3 0,7-3 0,-1 4-53,3-4 0,3-2 0,-1 0 12,1 0 0,-1 0 1,1 0-52,-1 0 0,1 0 1,-1 0-1,1 0-44,-1 0 1,0 0 0,1 0-128,-1 0 0,-5 0 0,0 0-191,1 0 0,3 0 167,1 0 0,-5 0 1,0 0 170,1 0 0,3 0 0,1 0 0</inkml:trace>
  <inkml:trace contextRef="#ctx0" brushRef="#br5" timeOffset="181692">13657 5981 6779,'-9'0'-219,"1"-2"351,8-4-34,0 4 0,8-6-77,3 8 0,5 0 0,1 0-32,1 0 1,-1 0 0,1 0 0,-1 0 29,1 0 1,-1 2 0,1 2-30,-1 2 0,0 8 1,1-3-36,-1 5 0,-7-5 1,-4 1-4,-4 2 1,-2 1-1,0 3 22,0-1 1,-2-1 0,-4-3 26,-6-1 0,-3-2 0,-3 3 0,1-3-9,0-2 0,-3 3 0,-1-5 0,-2-2 17,1-2 1,3 4-1,1 0 1,1-3-99,-1-1 0,1-2 1,-1 0-210,1 0 23,7 0 275,3 0 0,-1-7 0,-2-3 0</inkml:trace>
  <inkml:trace contextRef="#ctx0" brushRef="#br5" timeOffset="182136">14077 5998 7112,'0'-11'-523,"1"1"1,3 0 794,2 1-260,0 5 1,-6-6 52,0 4 1,-2 4-22,-4-4 1,-3 5 0,-9 1-18,1 0 0,-1 0 1,1 1 16,-1 5 1,3-2-1,1 6 1,4 0 24,3-1 1,-7 3-1,4 5-37,1 1 0,-1-1 0,6 1 0,-2-1 16,2 1 1,2-7-1,2 1 1,0 2 1,0 1 1,0-3 0,2-1-4,4 3 1,-2-4 0,8-1-13,1-1 0,3 4 0,1-6 1,1-1-28,-1 3 1,6-6 0,1 4 0,-3-4-257,-1-2 1,3 0 0,0 0 0,-2 2-23,-1 4 1,-3-4 0,1 3 269,-1-3 0,1-9 0,-1-3 0</inkml:trace>
  <inkml:trace contextRef="#ctx0" brushRef="#br5" timeOffset="183025">14600 5667 7569,'10'0'-943,"-4"0"853,-12 0 1,2 5 0,-7 1 122,-3-2 0,-1-2 0,-3-2 0,6 0 45,1 0 1,7-2-17,-2-4 0,4 2-73,2-7 0,0 5-6,0-6 1,2 6 39,4-5-8,-4 7-31,13-4 24,-13 8-25,14 0 1,-12 0-1,7 0 1,3 0 5,1 0 0,-3 0 10,0 0-5,-1 0 18,7 0 0,-1 0 1,1 2-4,-1 4 1,-5-4 99,0 4-101,-9-4 0,5 5 1,-2 3-1,0 8 12,-2-1 0,-2-5 0,-4-1 0,-4 3-45,-6 1 1,4-3-1,1-2 1,-1-1 21,-4 1 1,3 2 0,-3 3 0,0-1-3,3-2 0,-7-7 1,4 7 2,-3 2 2,-3-7 0,9 1 8,-7 0 1,12-6 0,-7 4 0,-1-2 77,2 1 0,-5-3-37,3 4 0,2-4-18,-1-2 18,7 0 99,-4 0-85,8 0 0,2 0-33,4 0 1,4 0-53,7 0 0,1 0 1,-1 0 36,1 0 1,-1 0 0,0 0-12,1 0 1,-1 0 0,1 0 0,-1 0 2,1 0 1,-1 0 0,1 0 10,-1 0 0,1 0 0,-1 0 0,1 0 39,-1 0 1,0 0 6,1 0-47,-1 0 7,1 8 0,-1-6-6,1 6-15,-1-8 1,1 0-7,-1 0 1,-5 0-870,-1 0 133,-7 0 739,4 7 0,-16 3 0,-1 7 0</inkml:trace>
  <inkml:trace contextRef="#ctx0" brushRef="#br5" timeOffset="178726">11317 6103 7569,'2'-11'-645,"4"-1"0,-4 6 592,4-6 313,-4 1-143,-2 1 32,0-5-33,0 13-164,0-6 81,0 8 1,0 2 0,0 4 0,0 5 32,0 5 1,0 1 0,0 1 0,0 1-27,0 4 0,0-1 0,0 7 0,2 2-2,3 2 0,-3 2 1,4 0-1,-4 0-2,-2 0 0,6 0 1,0-1-1,0 1-59,1 0 1,-5 0 0,6 0 0,-2 0-6,0 0 1,-1 0 0,-5-2 0,0-2-35,0-2 0,0-2 1,0 2-1,0-3 5,0-1 1,0-6 0,0 4 0,0-3-93,0-3 0,-5-5 0,-3-2 0,0-1-1,0 1 1,1-6-1,3 4 150,-2 0 0,-8-7 0,5 7 0</inkml:trace>
  <inkml:trace contextRef="#ctx0" brushRef="#br5" timeOffset="179492">11352 6243 7432,'0'-18'-234,"0"1"0,0-1 1,0 1 160,0 0 0,-6-1 0,0 1 152,3-1 0,1 7 1,2-1 44,0-2 0,0-1-102,0-3 1,2 3 0,1 1 0,5 4-32,2 3 1,2-5 0,5 6-1,0 2-2,1 2 0,-1-3 1,3-1-1,3 2 20,6 2 0,-2 2 0,2 0 0,1 0-2,-3 0 1,4 0-1,-8 2 1,0 2-5,3 2 0,-7 5 0,4-3 0,-3 2-25,-3 3 1,-5 1 0,-3-1 0,-1-1-28,-4 2 0,4 1 1,-2 3 12,-2-1 0,-4 1 0,-6-3 0,-4-1 6,0-3 0,-5-5 1,3 6-1,-3-1 17,-3-1 0,-5 0 1,0-6-1,1 2 24,3-3 0,7-1 1,1-2 14,-3 0 0,4 0 12,-1 0 1,9 0-38,2 0 1,2 0 0,9 0-16,3 0 0,1-5 0,3-1 12,-1 2 1,1 2 0,-1 2 0,1 0 1,-1 0 0,1 0 0,-1 0 14,1 0 1,-1 0-1,1 0-7,-1 0 0,-1 2 0,-3 2 0,-3 4-8,-2 1 0,-3-3 1,-5 6-1,0 1 1,0-3-1,0 2 44,0 1 1,-2 3 4,-3 1 1,1-7 0,-8-2 0,-1-3 3,-3 1 1,-1 0-1,-1-6 1,1 0-34,-1 0 1,1 6-1,-1 0 1,1-2-36,-1-2 1,1-2 0,-1 0-180,1 0 1,-1 0-90,1 0 0,7-8-70,4-4 354,5 4 0,1-7 0,0 5 0</inkml:trace>
  <inkml:trace contextRef="#ctx0" brushRef="#br5" timeOffset="180050">12103 6400 7569,'-17'0'-753,"-1"0"1,6 0 698,1 0 1,7-2 98,-2-4 1,4 2-21,2-7 0,8 5 0,4-4 26,3 2 1,3-3 0,-1 5 0,1 2 55,-1 2 1,0 2-1,1 0-36,-1 0 0,1 0 0,-1 0-70,1 0 0,-7 0 0,-1 2 39,-2 4 0,-2-2 0,-6 7-121,0 3 0,-6-4 0,-2-1 0,-2 1 59,-3 0 1,-3 0-1,1 3 1,1-3 14,3-2 0,-1 5 0,-6-3 1,3 2 8,3-1 1,-3-5 0,3 4 2,-3-3 0,-3 7-1,1-2 7,7-5 75,2 1 0,10-8 0,4 0-1,6 0 0,3 0 0,3 0 0,-1 0-38,1 0 1,-1 0 0,0 0 0,1 0 17,-1 0 0,3 0 0,1 0 0,2 0-88,-1 0 1,-3 0-1,-1 0 1,-3 2-196,-3 4 1,3-4 217,-3 4 0,3-4 0,3-2 0</inkml:trace>
  <inkml:trace contextRef="#ctx0" brushRef="#br5" timeOffset="177492">9868 6435 6193,'17'0'93,"-5"-6"-57,-1 0 0,1 1 0,5 5 12,1 0 1,-6 0 0,-1 0 0,3 0-4,1 0 1,5 0-1,1 0 1,2 0-30,-1 0 1,3 0-1,0 0 1,2 0-21,4 0 0,-3 0 0,1 0 0,0 0-4,-2 0 0,6 0 0,-6 0 0,0 0-3,-3 0 0,-5 0 0,-2 0 0,1 0-127,-1 0 1,1 0-263,-1 0 111,1-8 289,-9 6 0,-1-14 0,-8 7 0</inkml:trace>
  <inkml:trace contextRef="#ctx0" brushRef="#br5" timeOffset="177931">10269 6190 7325,'-9'0'-1023,"1"0"1159,8 0 0,0 2-22,0 4 1,0 4 0,0 7-62,0 1 0,0-1 0,0 3 0,0 1 7,0 2 1,6 1 0,-1-7-1,-1 3-62,-2 3 0,0-4 0,2 6 0,2-1 6,-2-1 1,-2 2 0,0-3 0,2 1-23,1-2 0,1 4 0,-6-1 0,0-3-97,0-2 1,0-1 0,0-1-1,0 1-55,0-1 1,0 1-1,-2-1 170,-4 1 0,-3-1 0,-9 1 0</inkml:trace>
  <inkml:trace contextRef="#ctx0" brushRef="#br5" timeOffset="188231">245 8339 7318,'17'0'-519,"-5"0"765,0 0-98,-9 0-7,5 0 1,-6 0 41,4 0-203,-4 0 34,6 0 1,-10 0-1,-2 2 1,-4 1-3,-2 3 0,-1 8 1,-7-5-24,1 1 1,-1 6-1,1-7 1,-1 3 0,1 0 0,0-1 0,-1 5-33,1-4 0,-1 3 0,1-5 29,-1-1 1,7 5 0,1-6 10,2 1 0,0-5 0,4 4 1,-1 0 1,-1-4 2,6 7 1,2-7-1,4 2 1,1-2-1,7 0 1,-2 2-4,1-2 1,3-2 0,3-2 8,4 0-8,-3 0 0,5 0 4,-8 7-4,9-5 1,-7 6 0,4-8 0,-3 0 0,-3 0-22,1 0 1,-7 6 0,-1 2-34,-2 1 1,3-3 41,-5 6 0,0-1 0,-8 5 38,-4-4 1,2 1 0,-7-5 0,-3 0 69,-1-1-93,-3 7-2,9-4 6,-7-1 1,6 7 13,-7-4-11,-1-5 19,9 9-15,-7-6 27,6 7-95,1-7 37,-7 5 0,12-11 30,-7 8-42,7-1 32,-4-1 3,0 6-9,6-7-1,-5 1 0,7 0 4,0-4 1,-2-3 29,-4 9 1,4 0 1,-4 5 1,4-5-1,2-1 86,0 3 0,0-4 18,0 1-56,0-7 1,0 6 0,2-6 0,4 2 1,-2 0 51,7-6-81,1 0-2,-2 0 76,5 0-56,-5 0-23,7 0-53,1 0 44,-1 0 21,-7 0-206,6 0 188,-7 0-4,9 0 13,-1 0-16,-7 0 4,5 0-9,-5 0 8,0 0-232,5 0-3,-13 0-23,6 0-12,-8 0 201,0 0-79,8 0-836,-6 0 104,6 0 844,-8 0 0,0-8 0,0-2 0</inkml:trace>
  <inkml:trace contextRef="#ctx0" brushRef="#br5" timeOffset="189893">1537 8548 6497,'0'-10'348,"0"3"0,0 9-138,0 3-146,0-3-31,0 14 1,0-12 11,0 7 0,0-5 0,0 6-67,0 1 0,0 3-83,0 1 104,8 1 1,-4-8 0,7-3-3,3 1 0,2-6 0,1 4 1,0-4-55,1-2 0,-1 0 0,1 0 1,1 0-10,5 0 1,-5 0-1,4-2 1,-3-2 32,-3-2 1,6-7 0,1 3 24,-3 0 1,-2-5-11,-1 3 1,-6-2 0,-3 1 20,-1 1 0,-2 6 68,-6-5 0,-2 7-17,-4-2 0,2 4-3,-7 2-28,7 0 1,-10 8-1,8 4 4,2 3 0,2 3 1,2-1-26,0 0 0,0 1 1,0-1-39,0 1 1,0-1 0,0 1 0,0-1 0,0 1 1,0-7 0,0 1 26,0 2 1,0 1-1,0 3 1,0-1 2,0 0 0,0 1 0,-1-1 21,-5 1 1,2-3-1,-6-1 1,0-4 32,1-3 0,3 5 0,-4-4 0,0 0 40,1-1 0,-3 5 1,-5-6-37,-1-2 0,1 3 0,-1-1 44,1-2 1,-1-2 0,1-2-46,-1 0 0,7 0 1,-1 0-207,-1 0 0,-3 0-133,-1 0 0,-1 0 119,1 0 168,7-8 0,-6-1 0,7-9 0</inkml:trace>
  <inkml:trace contextRef="#ctx0" brushRef="#br5" timeOffset="190556">2463 8653 6328,'-10'0'927,"2"0"-799,8 0-42,0 0 0,8 0 1,4 0-150,3 0 0,9 0 1,-1 0-1,-2 0 21,-1 0 0,-3 2 0,0 2 0,1 2-68,-1-3 1,1-1 0,-1-2 0,1 0-138,-1 0 0,-5 2 1,0 2 246,1 2 0,-5 0 0,7-6 0,-5 0 0</inkml:trace>
  <inkml:trace contextRef="#ctx0" brushRef="#br5" timeOffset="190794">2463 8862 7569,'0'10'-454,"2"4"1,4-6 591,5 1 1,-1-5 0,2 2 0,1-4-79,3-2 0,1 0 0,1 2 0,-1 2-98,0 2 1,1-1 0,1-5 0,3 0-498,1 0 437,8 0 98,-12 0 0,14 8 0,-5 2 0</inkml:trace>
  <inkml:trace contextRef="#ctx0" brushRef="#br5" timeOffset="188840">769 8688 6651,'-10'-2'-54,"4"-4"378,4 4-303,2-13 98,0 13 1,0-8-51,0 4 1,2 2-52,4-7 1,-2 7 0,8-2 12,1 4 1,3 2 0,1 0 0,1 0 27,-1 0 1,1 0-1,-1 0-21,0 0 1,1 0 0,-1 2-37,1 4 1,-3-2 0,-1 7 24,-2 3 1,-9 1-212,3 3 1,2-1 0,-2 1-53,-2-1 222,-2 1 0,-8-7 1,-2-1-1,-2 0-24,-3-1 0,-1-3 1,1 4 7,1-2 0,0 3 1,-5-5-1,-1 0 1,1 0-53,0 0 47,-1-1-196,1-5 1,-1 0 230,1 0 0,7 0 0,2 0 0</inkml:trace>
  <inkml:trace contextRef="#ctx0" brushRef="#br5" timeOffset="189190">1170 8618 7569,'10'-2'-639,"-4"-4"1,-4 2 930,-2-7 0,-2 7-271,-4-2 0,2 4 53,-7 2 20,-1 0 0,-6 8 62,1 3-107,7-3 1,-5 6 0,5-6 86,0 1-96,-5 3 0,13 0 1,-6-1 92,0 3-82,6 1 0,-5-3 0,7 0 0,-2-1-47,-4-1 62,4 5-53,-6-5 0,8 2-45,0-1 0,2-5 1,2 6-19,2 2 1,7-7 0,-1 1-10,4 0 0,1-6 0,1 4 0,-1-5-177,0-1 0,1 0 0,-1 0 0,1 0-490,-1 0 726,1 0 0,-1-7 0,1-3 0</inkml:trace>
  <inkml:trace contextRef="#ctx0" brushRef="#br5" timeOffset="193665">4943 8234 7444,'11'0'-934,"1"0"1016,-8 0 0,2 6-34,-12-1 1,-4 1 0,-7-6 0,-1 2-28,1 4 0,-3-4 0,-1 6 0,-2-2-8,1-1 1,3 1-1,2-4 1,-3 2 2,-3 2 0,3 0 1,-1-4-1,6 1-5,3 3 0,2 2 0,-3-4 13,1 2 1,6 5 0,-4-3 32,3 2 0,1-4-26,6 5 0,2-7-30,4 2 1,-2-2 0,7 0 14,3 2 1,1-1 0,3-5-51,-1 0 1,1 6 0,-1 0 43,1-2 1,-1-2-1,1 0 3,-1 4 0,0-2 0,1 5-35,-1-1 1,-7 0-1,-2-4-25,0 1 1,-6 3 4,3-2 0,-3-2 27,-2 8 1,-7-1 0,-5 5-21,-4-5 9,-1-3 10,-1 0 1,1-6-2,0 13 3,-1-13 3,1 14-2,-1-6 8,8-1-6,-5-1 2,5 0 22,-7 1 1,-1 3 43,1 0-48,7-1 1,0-1 0,7-2 81,-3 0 0,0-5 3,6 9-60,8-8 1,-4 10-2,7-9 0,1 1 0,5-6 0,-1 2 7,-5 4 0,5-4 0,-4 4 1,3-4-5,3-2 1,5 0-1,0 0 17,-1 0-19,-3 0-33,-2 0 1,1 0 40,-1 0-23,1 0 0,-1 0 0,1 0 10,-1 0 0,-5 0-180,-1 0-510,1 0-120,-2 0 781,-2 0 0,-8 0 0,0 0 0</inkml:trace>
  <inkml:trace contextRef="#ctx0" brushRef="#br5" timeOffset="194696">5292 8443 6394,'0'-11'-142,"0"-1"1,2 8-1,2-4 219,2 1 0,1 5 0,-3-6 57,2 0-110,0 6 30,2-6 1,1 3 34,9-1-39,-8 0 33,5 6-42,-5-8-3,-1 6 19,7-5-27,-14 7 0,13 0 0,-5 0 0,8 0-10,-1 0 0,-5 5 0,-1 3-25,3 2 1,1 1 34,3 7-28,-8-1 1,3 1 0,-7-1-10,-2 1 1,4-1-1,-2 1 1,-3-1-1,-1 1 0,-7-7 0,-3 1 0,-2 0-67,-4-3 0,-1 7 1,-3-6 68,1-1 0,0 1 1,-1-6 12,1 2 0,-1-1 1,1-5-7,-1 0 0,7 0 94,-1 0-54,8 0 1,-4-1-66,8-5 0,0 2-24,0-8 0,8 1 9,4-7 1,3 3 0,3 1 0,-1 2 0,1 3 1,-1-5-1,1 2-7,-1-1 25,-7 5 19,5-7 1,-7 11-2,4-8 0,3 6 0,-5-5 0,2-1 10,-1 2 0,-5-3 0,4 5 9,-3-2 1,5 4-1,-4-5 8,2-3 1,-5 1-1,5-1 55,-2 2 0,-2 6-21,-6-5 0,0 5-30,0-6 0,-2 8-32,-4-1 0,2 3 52,-8 2 0,1 2 0,-7 3 1,7 5 0,1 8 1,2-1 1,0 1 0,5-1 0,-3 0 3,2 1 1,2-1-1,2 1-1,0-1 1,0 1-1,0-1 1,0 1 12,0-1 1,0 1-1,0-1-5,0 1 1,2-7-1,2 1 43,2 1 1,7 3-46,-1 1 1,3-1-1,3-4-62,-1-7 0,1 3 0,-1-2-139,1-2 1,-1-2-1,1-2 1,-1 2-453,0 4 592,1-4 0,7 5 0,2-7 0</inkml:trace>
  <inkml:trace contextRef="#ctx0" brushRef="#br5" timeOffset="198241">8994 8077 7569,'12'0'-458,"0"0"-90,1 0 0,-3 0 976,2 0-227,-1 0 1,1 0 43,0 0-117,-9 0-57,5 0 1,-10 0 0,-4 0-87,-5 0 0,-5 0 1,-1 0-1,-1 2 11,1 3 0,-1-3 0,1 6 0,-1-2 16,1 0 1,0 5 0,-1-3 0,1 2-16,-1 3 1,7-3 0,-1 2 7,-2 1 0,7-3 1,1 2-74,4 1 1,2-3 49,0 2 0,6-7 1,1 5 14,3-2 0,2-2 1,5-4-1,1 2 1,-1 1 1,1 1-1,-1-6 1,0 2 28,1 4 1,1-4 0,3 6-40,1-1 0,0 1 0,-7 6-248,-5-3 249,5-7 5,-14 4-96,6 0 1,-8-4 90,0 7 0,0-5 1,0 6 24,0 1 1,-8-3-1,-4 0 1,-3-1 3,-3 1 0,1 0 0,-1 3 0,3-1 135,3 2-155,-11-7 36,19 9-28,-19-14 29,13 13-22,0-13 14,3 14-63,7-6 55,0-1-5,0 7 0,0-14 15,0 6-10,0-1 0,1-5 1,5 6 37,6 0 0,3-6 1,3 5 8,-1 1 0,1-6 0,-1 4-5,1-4 0,-1-2-134,1 0 108,-1 0-3,-7 0 6,5 0-339,-5 0 157,8 0-7,-1 0-273,1 0 203,-9 0 87,7 0 1,-7 0-164,9 0 297,-8 0 0,5 8 0,-5 1 0</inkml:trace>
  <inkml:trace contextRef="#ctx0" brushRef="#br5" timeOffset="199057">9571 8286 7457,'0'-17'-420,"0"5"0,2 2 367,3 3 1,-1 1-1,8 6 79,2 0 0,1 0 1,3 0-6,-1 0 0,-5 0 1,-1 2-3,3 4 1,1-3-29,3 9 0,-6 0 13,-1 5 1,-5 1 0,4-1-20,-3 1 1,-1-7-1,-6 1 1,0 1-9,0 3 0,-7 1 0,-3 1 1,-2-3-8,1-3 0,-1 2 0,-6-7 14,1 3 0,5-6 0,1 2 8,-3-4 33,6-2-39,1 0 1,9 0-1,3-2-11,7-4 0,4 2 0,1-6 1,-1 1 12,-5-1 0,5 0 1,-5-3-1,5 1 0,1 6 0,-1-5 1,-3-1-1,-1 0 6,2 1 1,-1-1-1,1-3 36,-3 3 1,-5-4 0,6 5 96,1-5 0,-5-1-49,-2-1 0,2 1-3,-2-1 0,-1 7-60,-5-1-109,0 8 164,0-4 1,-1 8 15,-5 0 0,4 2 0,-6 2-17,0 2 0,6 8 0,-4-3-13,5 5 0,-5 1 1,0 1-1,2-1 13,2 1 0,2-1 1,0 1-15,0-1 0,0 0 1,0 1-1,0-1 17,0 1 0,0-1 0,2 1-85,4-1 1,-2-5-1,7 0-69,3 1 0,-4-5 1,1-2-121,3-4 1,1 3 0,3 1-32,-1-2 1,1-4-1,-1-4 1,1-3 232,-1-3 0,1-2 0,-1-5 0</inkml:trace>
  <inkml:trace contextRef="#ctx0" brushRef="#br5" timeOffset="199709">10234 7762 7569,'-17'0'-589,"7"0"1,-5 0 576,3 0 0,2 0 1,-1-2-2,-3-4 0,4 5-10,-1-5 1,7-4 41,-2-2 0,4 3 31,2-3 0,0 6-11,0-5 0,8 7 0,4-2-7,3 4 1,-3 2 0,-1 0-28,3 0 0,1 0 1,3 0-2,-1 0 0,-5 0 0,-2 2 0,-1 2 9,1 2 1,-6 7-1,4-1-15,0 3 1,-7-3 0,5 0 13,-4 1 1,-2 3 0,0 1 6,0 1 0,-2-7 1,-2 1-1,-3 0 1,-3-3 1,-2 7-7,-5-5 0,-1 5 23,1 1 0,-1-1 69,1-4 32,7 3 0,4-13-100,12 4 1,-2-4 0,8-2 0,1 0 12,3 0 1,1-6 0,1 0-18,-1 2 1,1 0-1,-1 1 1,1-3-1,-1 2 0,-5 2 0,-1 2 0,3 0-31,2 0 1,-5 0-1,1 0-280,1 0 0,-3 0-199,2 0 476,-8 8 0,11-6 0,-5 5 0</inkml:trace>
  <inkml:trace contextRef="#ctx0" brushRef="#br5" timeOffset="196322">7580 8199 7569,'0'10'-616,"0"5"600,0-3 0,0-3 0,0 3 1,0 4 57,0 5 0,0-2 1,0 7-1,0-3 13,0 0 0,-2 8 1,-2-2-1,-2 2 3,2-2 0,2 4 1,2-5-1,-2 1-29,-3 0 1,3 0 0,-4 6 0,4-2-42,2-4 1,0 4 0,0-4 0,-2 2-9,-4-2 1,4 2 0,-6-6-1,3 1-158,-1-1 0,-2-2 0,4-5-124,-2-1 0,0 1-183,6-1 485,-7-7 0,5-10 0,-6-10 0</inkml:trace>
  <inkml:trace contextRef="#ctx0" brushRef="#br5" timeOffset="197040">7545 8181 7569,'0'-11'-61,"0"-1"1,6 6-106,0-5 1,1 1 0,-1-4 105,6 3 0,3 7 1,3-2-1,-3 2 27,-3-2 1,9 4 0,-3-3 0,1 3 88,1 2 0,3 0 0,0 0 0,-2 0 10,-1 0 1,3 0 0,0 0-1,-1 0-41,-3 0 0,-1 0 1,-3 2-1,-1 1-38,-3 3 1,-7 2 0,4-2 12,0 5 1,-6 5-9,4 1 0,-6-1 1,-4-2-1,-4-5-9,-2-1 0,-1 4 0,-7-5 15,1 3 1,-1-6-1,1 2 1,-1-4 1,1-2 1,-1 6-1,1-1-15,-1-1 0,1-2-113,-1-2-4,1 0 87,7 0 1,4 0 0,12 0 24,6 0 1,3 0-1,3 0 15,-1 0 1,1 0-1,-1 0 1,1 0 30,-1 0 1,1 0 0,-1 0 26,1 0 0,-1 8-29,1 4 1,-1 3 0,0 3 14,1-1 0,-6-5 0,-3-1 0,-1 3-44,-4 1 0,-2-3 1,-2 0 4,0 1 0,0-3 1,-2 2-1,-4 1 1,2-5 0,-7-2-1,-3-4 19,-2-2 1,-1 0 0,0 0-1,-1 0 2,1 0 0,-1 0 0,1 0-10,-1 0 0,1 0-205,-1 0-107,9 0 1,1-2-107,8-4 407,0 4 0,15-13 0,5 5 0</inkml:trace>
  <inkml:trace contextRef="#ctx0" brushRef="#br5" timeOffset="197256">8243 8391 7569,'18'0'-5,"-6"2"0,-3 4-23,-1 5 0,0 3 0,-4 0 1,1-3 4,-1 3 1,-2 1 0,-2 5 0,0 1-80,0 2 1,0 1 0,0-7-1,0 1-184,0-1 286,0 0 0,-7 1 0,-3-1 0</inkml:trace>
  <inkml:trace contextRef="#ctx0" brushRef="#br5" timeOffset="195514">6497 8461 7249,'-12'-10'-139,"3"2"-155,1 1 313,2 5-12,6-6 154,0 8-103,0 0 0,8 0 1,3 0-1,5 0-74,1 0 0,1 0 0,1 0 0,3 0 7,1 0 1,2-2-1,-3-2 1,3-2-21,2 2 1,-6 2-1,5 2 1,-3 0-109,0 0 1,0 0 0,-5 0-1,-1 0-119,1 0 1,-7 0 255,1 0 0,0 0 0,5 0 0</inkml:trace>
  <inkml:trace contextRef="#ctx0" brushRef="#br5" timeOffset="195881">6742 8251 6370,'9'2'198,"-3"4"1,-2-4 0,0 6-118,2-1 1,-1-3 0,-5 8-50,0 2 0,0 1 0,0 3 1,0-1-29,0 0 1,0 7 0,0-1 0,0-2-43,0-1 0,0 3 0,0 0 0,0-1-5,0-3 0,0-1 1,0-1-1,0 1-66,0-1 0,0-5 1,0-1-1,2 1-430,4-2 539,-4 5 0,14-13 0,-7 6 0</inkml:trace>
  <inkml:trace contextRef="#ctx0" brushRef="#br5" timeOffset="191694">3563 8321 7569,'0'-17'0,"0"7"0,0 2-199,0 8-288,0 0 251,0-8 566,0 6-54,8-5-218,-6 7 50,13 0-61,-13 0 0,8 7 0,-6 5 0,2 6-3,-3 5 0,-1-2 1,-2 8-1,2 2-47,4 2 0,-4 2 0,4 0 0,-4 0-15,-2 0 1,0 0 0,0 0 0,0 0 9,0 0 0,0-6 1,2 0-1,2 2 11,2 2 1,-1 0-1,-5-2 13,0-2-145,0-7 0,0 11 0,0-6 0,0 0-96,0-4 0,0-2 0,0 1-84,0 1 0,0 0 309,0-5 0,0-8 0,0-3 0</inkml:trace>
  <inkml:trace contextRef="#ctx0" brushRef="#br5" timeOffset="192389">3668 8513 7427,'0'-17'-178,"0"-1"0,0 1 0,0-1 75,0 1 1,2 5 140,4 1 1,3 1 21,9-2 1,-1-1 0,1 7-52,-1 2 0,1 2 1,-1 2-6,1 0 0,5 0 0,0 0 0,-2 0 4,-1 0 1,-3 0-1,1 0 1,-1 0-4,1 0 0,-3 2 0,-1 2 0,-4 4-8,-3 1 0,5-3 0,-6 6-24,-2 1 0,-2 3 1,-2 1-9,0 1 1,-6-1-1,-2-1 1,-2-3 29,-3-1 0,-3-6 1,-1 4-1,-1-3 4,1-3 0,-1-2 1,3 0-1,1 2-11,3 2 0,-1 0 35,-6-6-142,9 0 33,1 0 1,10-2 66,4-4 1,3 4-1,9-4 14,-1 4 1,-5 2 0,0 0 36,1 0 0,3 0 0,-1 2 0,-1 2 8,-2 2 0,-7 7 0,5-1-32,-2 4 1,0 1 0,-5 0 5,3 1 0,0-1-61,-6 1 0,0-1 50,0 1 1,-2-3 0,-2-1 8,-2-2 1,-7-9 0,1 3-1,-3-4-17,-3-2 1,1 0-1,-1 0-79,1 0 0,-1 0-55,1 0 0,5 0-150,1 0 289,7 0 0,-4-8 0,8-1 0</inkml:trace>
  <inkml:trace contextRef="#ctx0" brushRef="#br5" timeOffset="192790">4192 8758 6416,'-12'6'52,"2"1"1,1 1 61,-1 0 1,4 5 0,-4-1-66,3 4 1,1-5-1,6 1 1,0 1-17,0 3 1,0-4-1,0-1-63,0 3 1,2-1 0,4-1-1,3-4 22,1 0 1,6-6-1,-5 3 11,5-3 0,1-2 1,1 0-1,-1 0-58,1 0 0,-7-6 0,-1-1 0,0-3 41,-1-4 1,-5 5 0,2-3 0,-2 0 7,2 3 1,-4-7 0,4 5 0,-6-3-3,-6 2 0,-2-3 0,-6 5 1,3-2-38,-3 1 0,-1 7 0,-3-2 0,3 2-51,3-2 1,-4 4-1,5-3 26,-5 3 70,7 2 0,-7 7 0,6 3 0</inkml:trace>
  <inkml:trace contextRef="#ctx0" brushRef="#br5" timeOffset="203656">13570 7727 7360,'0'-9'-241,"0"1"1,-2 8 0,-4 0 254,-5 0 1,-5 0 0,-1 2 0,-1 2 0,1 1-1,-1 1 1,1 0 0,-1 2 7,1 2 1,-1-5 0,1 5-5,-1-2 0,1 4 0,1-5 0,3 1-19,1 0 1,6 3-1,-3-3-26,1 2 0,2 2 50,6 5 0,0-5-17,0-1 0,8-7 0,4 2 83,3-4 0,3 4 1,1 0-1,2-3-47,3-1 0,-1 4 0,-6 0 0,1 0-43,-1 2 1,1-6-1,-1 5 1,1-1-59,-1 0 75,1 0-116,-9 2 0,7-6-30,-5 3-8,-3 5 126,8 0-30,-14-1 18,5-1-32,-7-8 31,0 8-36,0-6 32,-7 6-55,-3-1 41,0-5 211,-5 14-87,5-6 1,-7 1-104,-1 1 0,6-2 0,1 3 0,-3-1-15,-1 1 0,-1-3 1,3 2 33,1 1 1,6-3 0,-5 0 0,-1-1-6,2 1 0,2-4 382,8 6-241,0-1 1,2 5-27,4-5 0,4-3 0,7-8-47,1 0 0,-1 6 1,1 0-1,-1-2-37,1-2 0,5-2 1,0 2-1,-1 1-132,-3 3 1,-2 0 0,1-6-1,-3 2-182,-3 4 0,4-4 0,-5 4-300,5-4 591,-7-2 0,7 0 0,-6 0 0,7 0 0</inkml:trace>
  <inkml:trace contextRef="#ctx0" brushRef="#br5" timeOffset="204145">14094 8007 6657,'12'0'-313,"-1"0"1,3 0 416,1 0 0,-3 0 0,0 0-48,1 0 0,3 0 1,1 0 53,1 0 1,-1 0-1,1 2 1,-1 2-59,1 1 1,-3 3 0,-1-4 0,-3 4-108,3 1 1,-1-3-1,1 6 57,-2 2 0,-8-5 1,1 3-17,-3 1 1,-2-3-1,-2 2 2,-3 1 1,-5 3 0,-8-1 4,1-3 0,-1 2 0,1-7 0,0 1-5,-1 0 0,1-2 0,-1-4 7,1 4 0,-1-5-97,1 5 0,-1-4 25,1-2 1,7-2-230,4-4 1,4 3 305,2-9 0,8 0 0,2-5 0</inkml:trace>
  <inkml:trace contextRef="#ctx0" brushRef="#br5" timeOffset="204568">14653 7954 7437,'-2'-11'-391,"-4"-1"1,2 8 494,-7-2 0,5 4-75,-6 2 1,0 0-1,-3 2 12,3 4 0,-3-4 0,5 6 82,0 0-81,-5-6 0,7 13 0,-6-3 13,3 3 1,1 3 0,-3-1-6,1 1 1,8-1 0,-2 1-8,4-1 0,2 1 0,0-1-36,0 0 0,0-5 1,2 0-1,4-1-4,6-1 1,-3 4 0,3-7-1,2 1-14,1 0 1,3 4 0,-1-5-95,1 3 1,-1-6 0,0 2 0,1-4-149,-1-2 0,1 0 1,-1 0-102,1 0 354,-1 0 0,1-8 0,-1-2 0</inkml:trace>
  <inkml:trace contextRef="#ctx0" brushRef="#br5" timeOffset="205369">14985 7500 6739,'7'-15'341,"3"1"-619,0 3 1,5 7 295,-3-2 0,2 2 0,-1 0 63,-1-2 1,-1 0-1,7 6-50,-1 0 0,1 0 0,-1 0 1,1 0 0,-1 0 0,-5 6 0,0 0 0,-1 0-6,-1 2 1,3-4 0,-5 5-1,0 1-38,0 0 1,-2-5 0,-8 7 22,-4 2 0,2-5 0,-8 1 0,-1-2-10,-3-4 0,-1 4 1,-1-3-1,1 1-24,-1 2 0,1-6 0,-1 4 1,1-4 7,-1-2 1,7 5-1,-1 1-5,-1-2 0,5 0-114,2 2 113,4-4 0,4 6 0,4-8 27,5 0 0,5 0 0,1 0 0,-1 1 41,-4 5 0,3-4 1,-3 4 50,3-4-93,-5 6 1,0-6 0,-6 5 0,3-1 13,3 0 1,-6 2-1,4-2-18,-1 5 1,-5 5 3,4 1 1,-4 1 0,-2-1 49,0 1 1,-6-7 0,-1 1-9,-3 2 0,-2 1 30,-5 3 0,-1-3 0,1-3-15,-1-6 0,7 1 0,-1-1 84,-2-2 1,5-2-95,-3-2 0,6 0 0,-5 0-8,-3 0 1,-1 0-270,-3 0-493,1 0 718,-1 0 0,1-8 0,-1-2 0</inkml:trace>
  <inkml:trace contextRef="#ctx0" brushRef="#br5" timeOffset="201421">11859 7919 6548,'5'18'17,"1"-1"0,2 1 0,-4-1 0,2 3 39,-2 3 0,-3-2 0,-1 8 1,0 1 18,0-3 0,0 6 0,0-4 0,0 4-15,0 2 1,0 0 0,0 0 0,0-1 81,0 1 0,0 0 0,0 0 0,0 0-120,0 0 1,0 0 0,0 0 0,0 0-146,0 0 65,0-8 1,0 6-1,0-6-4,0 0 0,0 4 0,0-7 0,-1-1-29,-5 2 0,4-5 0,-6 1 0,2-6-148,0-3 0,-1 0-393,1 5 632,4-7 0,-14-2 0,7-8 0</inkml:trace>
  <inkml:trace contextRef="#ctx0" brushRef="#br5" timeOffset="202096">11859 8059 7569,'7'-17'-453,"-3"-1"340,8 1 0,-8 5 0,3 2 0,-1 1 189,0-1 1,2 6 0,-4-4-86,2 1 1,7 3 0,-1-6 8,3 2 1,9 2 0,-1 6 0,-2-2 22,-1-3 1,3 3 0,0-4 0,-1 4 68,-3 2-82,6 0 17,-5 0 8,5 8 0,-10-4 4,-3 7-117,4-7 73,-7 12 0,3-7 0,-2 9 1,-3-1-166,-3 1 175,-2-1-2,-2-7 1,-2 3-29,-4-7 0,-3 6 0,-9-4 1,1-1-9,-1 1 0,1 0 0,-1-4 0,-1 2 80,-4-2 0,3-2 0,-3-2-14,4 0 0,1 0-66,1 0-36,7 0 1,4 0 20,12 0 0,-2-6 0,7 0 0,3 2 28,2 2 0,1 2 1,1 0 6,-1 0 15,0 0 1,1 0 0,-1 0 0,1 2 0,-1 2-15,1 2 149,-9 7-136,7-11 0,-14 8 114,4-4 1,-4-2-14,-2 7 0,0 1-56,0 5 1,-2-7-1,-4-2 1,-6-2-1,-3 1-7,-3 3 0,1-6 0,-1 2 0,1-2-56,-1 2 0,1-5 0,0 5-15,-1-4 0,1-2-311,-1 0 90,8 0-382,3 0 635,7 0 0,0-8 0,0-1 0</inkml:trace>
  <inkml:trace contextRef="#ctx0" brushRef="#br5" timeOffset="202628">12452 8286 7397,'8'-10'-335,"-4"3"1,6 5 0,-1-2 320,1-2 1,-4 0 0,6 6 88,1 0 1,3 0 0,1 0-24,1 0 0,-1 0 0,-1 2 0,-3 2-38,-1 2 1,-6 6-1,3-5-36,-1 3 0,-2-4 5,-6 5 1,-2-1 0,-2 4-1,-4-5-10,-1-1 0,-3 4 0,-5-4 0,-1-1 18,1 1 0,-1 4 0,1-4 0,-1 1 0,1-5 0,-1 4 13,1 0 1,1-4 56,5 7 87,3-7-91,8 4 0,2-6 0,4 2 12,5 1 0,5 1 1,1-6-3,1 0 0,-1 0 0,1 0 1,-1 0-12,1 0 0,-1 0 1,1 2-1,-1 2-64,0 2 0,-5 0 1,0-6-1,-1 2-17,-1 4 1,6-5 24,-5 5 0,-3 4 0,0 0 0</inkml:trace>
  <inkml:trace contextRef="#ctx0" brushRef="#br5" timeOffset="200623">10758 8321 6010,'-9'0'66,"-1"0"235,4 0-111,4 0-88,-6 0 0,10 0-29,4 0-11,-4 0 0,14 0-14,-5 0 1,5 0 0,1 0-21,1 0 0,-1 0 1,1 0-1,-1 0-22,1 0 1,-1-2 0,0-2 0,1-2-10,-1 3 1,1 1-1,-1 2 1,1 0-27,-1 0 1,1 0 0,-1 0-197,1 0 208,-1 0-173,-7 0-14,5 0 183,-5 0-342,0 0 65,-2 0 298,-8 0 0,0 0 0,0 0 0</inkml:trace>
  <inkml:trace contextRef="#ctx0" brushRef="#br5" timeOffset="200941">10950 8199 7341,'0'-10'-421,"0"2"479,0 24 1,0-10 0,0 11 0,2-1 28,4-1-23,-4 3-114,6-1 20,-8 1 0,0-1 0,0 1 0,0-1-69,0 0 0,0 1 0,0-1 0,0 1-104,0-1 0,0 1 0,0-1 203,0 1 0,0-9 0,8 7 0,1-6 0</inkml:trace>
  <inkml:trace contextRef="#ctx0" brushRef="#br5" timeOffset="207177">577 10364 7385,'-18'0'-687,"1"0"0,-1 0 709,1 0-140,-1 0 133,9 0 0,-7 0-23,14 0 1,-8 0 2,5 0 1,3-2 140,-4-3-112,4 3 8,2-6-57,0 8 950,0 0-856,-8 0 1,-2 2-1,-7 2-58,0 2 1,-1 5 0,1-5 0,-1 0-20,1 2 0,-3-4 0,-1 5 0,-2 1 0,1 0 0,3-5 0,-1 5 0,1 0 11,2 0 1,-5-5 0,11 5 0,-3 0-15,2-1 0,-1-3 1,7 6-1,0 0-46,-2-3 0,6 1 56,-3-4 1,5 2-1,5 3 0,-1-1 0,8-6 39,2 2 1,1-1 0,3-5-1,-1 0-6,1 0 0,-1 0 0,2 0 0,3 0-24,1 0 0,2 6 0,-3 0 1,3-2 21,2-2 0,-6-2 0,3 2-59,-5 4 46,-2-4-9,1 5-1,-8 1 1,3-4-8,-7 8 0,2-8 0,-4 3-115,1 1 108,1-6 1,-6 14-1,-2-7-3,-3 1 0,1 4 0,-8-7 0,0 3 8,3 4 1,-13-5 0,5 3-4,-3 2 1,1-1-7,2-1 3,-1 3 7,-7-5 4,6 7 8,-7 1-14,9-1 6,-1-7 4,1 6-8,-1-7 0,1 1-3,7 6 0,-3-13-5,7 9 7,-8 0-88,12-3 84,-5 7 1,7-14 0,0 13-2,0-13-4,0 14 1,0-12 5,0 7 1,0-5 0,2 4 26,3-2 1,-1-3-1,8-5 41,1 0 0,3 6 1,1 0 7,1-2 11,-1-2-67,1-2 0,-1 0 31,1 0-25,-1 0 1,1 0 18,-1 0 22,1 8-36,-9-6 5,7 5-4,-6-7 0,7 0 1,0 0 96,1 0-86,-8 0-9,5 0 6,-13 0-5,14 0 15,-14 0-13,5 0-173,1 0-8,-6 8 171,6-6-234,-8 6-133,0-8-503,8 0 848,-7 0 0,7 0 0,-8 0 0</inkml:trace>
  <inkml:trace contextRef="#ctx0" brushRef="#br5" timeOffset="210212">2882 10609 7275,'17'10'13,"-5"-3"0,0-7-36,1 0 1,3 0-1,1 0-84,1 0 0,-1 0 1,1 0 30,-1 0 1,-5 0-1,-1 0-208,3 0 0,-6 2 284,-2 4 0,-5-4 0,-1 6 0</inkml:trace>
  <inkml:trace contextRef="#ctx0" brushRef="#br5" timeOffset="210432">2934 10801 7200,'0'10'114,"8"-3"-159,4-7 1,3 0 0,3 0 47,-1 0 1,1 0-1,-1 2 19,1 4 1,-1-4 0,0 4-23,1-4 0,-1-2 0,1 0 0</inkml:trace>
  <inkml:trace contextRef="#ctx0" brushRef="#br5" timeOffset="213095">5414 10155 7569,'10'-8'-481,"-2"6"210,-8-6 180,0 8 133,0 0 1,-8 0 2,-4 0 1,-3 0 0,-3 0 56,1 0 0,-3 6 58,-3 0-150,-4 8 97,0-12 0,2 5-53,7-7 0,1 6 1,-1 2-26,1 2 0,-1-5 0,3 7 1,1 0-25,3-3 0,7 7-49,-2-4 0,4 3 6,2 3 0,0-7 1,2-1-1,4-2 17,5-4 0,-1-1 0,2 1 1,1 2 14,3-2 0,1-2 0,1 0 3,-1 4 0,1-2 1,-1 5-1,1-1-20,-1-4 0,-5 4 0,-3-1 0,1 1-23,0 0 0,-6 6 0,3-5-19,1 1 1,-6 6 18,4-5 49,-4-3 0,-4 5 0,-2-5 0,-4 0-16,-1 0 1,3 5 0,-6-3 0,0 2-13,3-1 9,-7-7 12,7 12-9,-9-7 60,8 1-57,-5 6 5,5-14 84,0 5-85,3 1 0,7-6-3,-8 6 218,6 0-180,-6-6 0,8 7 69,0-3 0,0-2 0,2 6-12,4-3 0,-2-1 1,7-6 11,3 0 1,2 6-1,1 0 82,1-2-249,-1-2 47,0-2 0,1 0 94,-1 0-406,1 0 215,-1 0 1,1 0-439,-1 0 310,1 0 129,-9 0 0,7 0-135,-4 0 0,-3 0 253,3 0 0,0-8 0,5-2 0</inkml:trace>
  <inkml:trace contextRef="#ctx0" brushRef="#br5" timeOffset="213903">5694 10347 7382,'11'-2'-323,"1"-4"0,0 4 468,5-4 0,1 4-200,-1 2 1,-5 0 0,-1 2 62,3 4 1,-4-4 0,-1 6 25,-1 0 1,4-4 0,-5 5 0,1 1-12,0 0 0,-2-4 0,-4 5 0,2 3-25,1 1 1,1 3-1,-8-1-25,-4 1 0,3-1 1,-9 1-12,-2-1 0,-1-1 1,-1-3 16,5-1 1,-5-6 0,5 5 1,1-7-48,-2 2-19,8-4 1,-2-10 50,12-3 1,4-3 0,7 0 0,-1 3-5,-4-3 0,3 4 1,-3-1 0,3-3 1,3-1 0,-3-3-1,-1 3 5,-2 3 1,-7-3 0,7 3 28,2-4 0,-5 1 0,1 1 10,-2 3 1,-1 1 0,-3-4 135,2 3 0,0 5 65,-6-6-55,0 8-111,0-11-13,0 13 1,0-4 64,0 12 1,0-2-14,0 7 0,0 1 0,0 5 32,0 1 0,0-1 0,0 1-43,0-1 0,0 1 1,0-1-1,0 1-1,0-1 1,0 1 0,0-1-45,0 1 0,2-1 0,4 1-13,5-1 0,-1-5 0,2-3-86,1-1 0,3 4 0,1-6-170,1-3 0,-1-1 0,1-2-105,-1 0 1,-5 0 0,-1 0 349,3 0 0,2-7 0,1-3 0</inkml:trace>
  <inkml:trace contextRef="#ctx0" brushRef="#br5" timeOffset="214550">6253 9928 6295,'-18'0'-41,"1"0"0,-1 0 66,1 0 1,1-2 0,3-2 30,1-2 0,8-2 43,-2 3-74,4-5 1,10-6-25,4 5 1,3 3 0,3 8-24,-1 0 0,1 0 0,-1 0 20,1 0 1,-1 0 0,0 0 4,1 0 1,-6 6 0,-1 2 0,3 1 3,1 5 0,-5-4 0,-4 1 0,-2 1 7,2-2 1,-5 5-1,5-3 2,-4 3 1,-10 3 0,-1-1-1,-3-1 31,0-5 1,7 5-1,-7-6 1,0 1-22,3 1 1,-5-6 0,6 3 0,1 1 8,-1 0 1,-4-4-1,4 3 18,-1-1 0,5 0 128,-2-2-86,4-4 0,10 5 0,3-7-3,5 0 0,1 0 0,1 0-34,-1 0 1,1 0-1,-1 0 1,1-2-15,-1-3 0,-5 3 0,0-4-152,1 4 1,3 2 0,1 0-298,1 0 0,-1 2 405,0 4 0,9-4 0,1 5 0</inkml:trace>
  <inkml:trace contextRef="#ctx0" brushRef="#br5" timeOffset="211195">3877 10277 7569,'10'0'-959,"-2"0"995,-8 0 1,-2 2 38,-4 4 1,4 4 0,-4 7 1,4 0 0,2 1 1,0 1-1,0 3-17,0 1 0,0 6 0,0-4 0,0 2-19,0 5 0,0 1 0,0 1 1,0 3-18,0 4 0,0-4 1,0 6-1,0-3-10,0 1 0,0 6 1,0-7-1,0-1-46,0-2 0,0-2 0,0 0 1,2 0-91,4 0 1,-4-6 0,4-2 0,-4 0-57,-2 0 0,0-5 0,0 1-1,0-4 1,0-7-314,0 0 492,0-8 0,-16-4 0,-3-10 0</inkml:trace>
  <inkml:trace contextRef="#ctx0" brushRef="#br5" timeOffset="211828">3860 10504 7569,'0'-17'-251,"0"-1"19,0 1 0,6 5 171,0 0 1,7 7-1,-1-5 38,3 2 1,3-3-1,-1 5 1,1 2 34,-1 2 1,1 2 0,-1 0 0,1 0 25,-1 0 0,0 0 1,1 0-1,-1 0-28,1 0 1,-1 0 0,1 0 0,-1 0 6,1 0 1,-1 8-33,1 3 1,-3 5 0,-3 1 30,-6 1 0,-4-7 0,-2 1-14,0 2 0,-8-1 0,-2 1 0,-2-5-1,1-1 0,-1 6 0,-5-4 1,-1-1-5,1-3 1,-1 2 0,1-2-2,-1-2 0,1 3 33,-1-1-25,9 0 0,3-6-18,12 0 1,3 0-1,9 0-22,-1 0 1,1 0-1,-1 0 1,1 0-1,-1 0 42,1 0 0,-1 0 1,1 0 11,-1 0 0,1 8-26,-1 3 0,1 5 15,-1 1-33,-7 1 0,-3-7 28,-7 1 1,0-6-1,0 6 16,0 1 0,0-3 0,-1 0 1,-3-1 127,-2 1-141,-8-6 0,10 9 0,-7-7 20,-3-2-13,6-2 21,-7-2 26,5 0-99,-7 0 61,7 0 2,-6 0-163,7 0-3,-9 0 152,9 0-10,1 0-391,8 0 21,-8 0 371,6 0 0,2-8 0,10-1 0</inkml:trace>
  <inkml:trace contextRef="#ctx0" brushRef="#br5" timeOffset="212175">4524 10766 7569,'-6'12'-599,"0"-1"0,-6-5 619,6 6 0,-1-2 0,3 3 1,-2-1 13,2 1 0,2-3 1,2 2 37,0 1 1,0 3-28,0 1 0,8-1-17,4-5 1,3-3-1,3-8-31,-1 0 1,0-2-1,1-2 1,-3-3 1,-3-3 0,4 4 1,-5-6-23,5-1 1,-6-3-1,-5-1-20,-3-1 0,-2 7 0,0-1 0,-2 0-43,-3 3 1,1-5-1,-8 8 1,-4 3-304,-5 1 389,2 2 0,-14-8 0,6-2 0</inkml:trace>
  <inkml:trace contextRef="#ctx0" brushRef="#br5" timeOffset="208295">1048 10696 7349,'-10'0'-1436,"1"0"1406,3 0 157,4-8 0,-6 5 163,8-9 1,2 6-277,4-6 1,-2 9 0,8-3-1,1 4 24,3 2 1,1 0 0,1 0-3,-1 0 1,0 0 0,1 0 0,-1 0-28,1 0 0,-1 0 1,1 0-1,-3 2 7,-3 4 1,2-3-1,-9 9 1,1 0 6,2-3 0,-6 7 0,4-4 1,-4 3-47,-2 3 1,0-1 0,0 1 12,0-1 1,-8 0-1,-4 1 22,-3-1 0,-3-1 1,1-2-7,-1-3 1,1-5-1,-1 4 1,1-3-3,-1-3 0,7-2 0,-1-2-238,-1 0 0,-3 0 38,-1 0 1,7-2 10,4-3 0,4 1 185,2-8 0,0 0 0,0-5 0</inkml:trace>
  <inkml:trace contextRef="#ctx0" brushRef="#br5" timeOffset="208660">1450 10661 7569,'-2'-9'-531,"-4"3"0,2 4 535,-7 2 57,-1 0 1,-4 2 0,3 2 0,3 3 10,2 3 1,-5 2 0,3 5-19,0 1 0,-3-1 1,5 3 146,-2 3 1,6 2-1,-1 4-174,3-6 0,2-3-80,0-3 1,7-1-1,3-3 1,2-3-1,-1-2 76,3-4-60,2-2-66,1-2 0,6 0-124,1 0 1,1 0-1,-4 0 1,2-2 226,-1-4 0,5-4 0,0-7 0</inkml:trace>
  <inkml:trace contextRef="#ctx0" brushRef="#br5" timeOffset="209149">1502 10190 7569,'0'-18'-254,"2"3"51,4 3 1,-2-1 0,8 5 158,1-2 0,3 6 0,1-2 93,1 4 1,-1 2-1,0 0 10,1 0 0,-1 0 0,1 0 0,-1 0 28,1 0 0,-1 0-37,1 0 1,-3 8-92,-3 4 0,-4 3 1,-8 3 33,0-1 1,-2-1 0,-4-3 0,-4-1-3,1 2 0,-7-1 0,6 1 1,-1-3 36,-1 3 0,2-4 0,-3-1 31,1-1 0,2 6 47,-1-3 9,-5-3-22,14 8 1,-6-12 0,10 5-57,4-1 0,-2-2 1,8-6-1,1 0-8,3 0 1,-4 0-1,-1 0 1,3 0-97,1 0 0,3 0 0,-1 0 1,1 0-371,-1 0 266,1 8 1,-1-6 43,1 3 0,-1-1 0,0 0 127,1 2 0,-1 8 0,1-5 0</inkml:trace>
  <inkml:trace contextRef="#ctx0" brushRef="#br5" timeOffset="209799">2044 10522 7486,'-10'0'-285,"2"2"235,8 3 1,0-1 0,0 8 69,0 1 1,0 3 0,0 1-14,0 1 0,8-1 0,2 1 0,1-1 20,1 1 0,-6-7 0,3 1 0,1 0-58,0-3 1,-4 5 0,3-6 0,1 0-16,0-1 0,1-1 1,7-6-25,-1 0 1,1 0 0,-1 0 17,1 0 0,-1-2 0,1-4 7,-1-5 1,1-5 0,-3-1-2,-3-1 1,1 1 0,-5-1 51,2 1 1,-6-1 36,2 1 0,-5-1-16,-1 1 127,0 7 1,0 4 0,-1 10-81,-5 2 1,4 8 0,-4-3-30,4 5 1,0 1 0,-2 1 0,-2-1-53,2 1 1,3-1-1,1 1 1,0-1-8,0 1 1,0-1 0,0 3 27,0 3 1,1 0-1,3 4-29,2-3 0,0-9 1,-6 8 4,0-3 0,0-3 1,0 1 11,0-1 0,-2-5-11,-4-1 1,-3-1 0,-9 2 42,1-6 0,-1 1 0,1-1 40,-1-2 1,1-2-1,-1-2 1,1 0-62,-1 0 1,7 0 0,-1-2-1,-2-2-51,-1-2 0,-3-1-236,1 1 1,0 2-10,-1-8 1,8 6 282,5-5 0,3-1 0,2-5 0</inkml:trace>
  <inkml:trace contextRef="#ctx0" brushRef="#br5" timeOffset="-214208.73">7003 10574 7325,'12'0'126,"0"0"-113,-8 0 1,11 0 0,-3 0-15,3 0 1,3 0-1,-1 0 1,1 0-7,-1 0 0,3 0 0,1 0 0,2 0-2,-1 0 1,3 0 0,-2 0 0,0 0-26,3 0 1,-7 0 0,6 0 0,-1 0-114,-1 0 0,0 0 0,-5 0 0,-1 0-47,0 0 0,-5 0 1,0 0 193,1 0 0,-5 0 0,0 0 0</inkml:trace>
  <inkml:trace contextRef="#ctx0" brushRef="#br5" timeOffset="-213801.73">7265 10364 7323,'2'10'-251,"4"-4"1,-4-2 0,6 0 317,0 2 0,-6 7 0,5-3 0,-1 1-17,0 1 1,0 0-1,-6 5 1,2 1-10,4-1 1,-4 1 0,3-1 10,-3 1 1,0 5 0,2 0-7,2-2 0,0-1 0,-6-3 0,0 1-40,0-1 1,0 1-1,0-1 1,2 1-43,4-1 1,-5 1 0,5-1 0,-4 0-14,-2 1 1,0-1-392,0 1 1,0-1 439,0 1 0,0-8 0,0-3 0</inkml:trace>
  <inkml:trace contextRef="#ctx0" brushRef="#br5" timeOffset="-213110.73">8436 10120 6422,'9'8'69,"-3"3"1,-4 5 37,-2 1 1,0 1-1,0 1 1,0 3-44,0 1 1,0 8-1,0-2 1,0 2-53,0-2 0,0 4 0,0-4 1,0 4-1,0 2 1,2 0-1,2 0 1,2-2-5,-2-4 0,-3 4 0,1-4-9,4 4 8,-4-6-164,6 6 74,-8-6 0,0 1 29,0-5 0,0-4 1,0-1-1,0-1-166,0 1 1,-2-1-66,-4 1 89,4-9 107,-6-1 44,1-8 45,5 0 0,-14 0 0,7 0 0</inkml:trace>
  <inkml:trace contextRef="#ctx0" brushRef="#br5" timeOffset="-212489.73">8401 10260 7569,'0'-12'-42,"0"0"0,7 3 1,3-5-1,2 4-183,-1 3 0,1-5 1,5 6-1,1 0 250,-1-1 0,1 5 0,-1-4 0,1 4 18,-1 2 1,1 0-1,1 0 1,2 0 1,3 0 0,-1 0 1,-4 0-1,3 0-12,1 0 1,2 0-1,-3 0 1,1 0-28,-2 0 1,-1 2 0,-3 2-1,-1 3-33,-5 3 1,3-4 0,-8 6 16,-2 1 0,-2-3 0,-2 2 13,0 1 1,-8 1-1,-4-1 1,-3-1-1,-3 0-10,1-3 0,-1 5 0,1-6 0,-1-1-10,1 1 0,-1 0 0,1-4-21,-1 2-29,1-1 0,9-5 8,8 0 0,8 0 0,9 0 0,1 0 22,-1 0 0,1 0 0,-1 0 0,1 0 48,-1 0 0,7 0 0,-1 0 51,-2 0 0,-1 6 0,-3 2-21,0 2 0,-5-1 0,-2 5 0,-2-2-18,-5 1 0,-1-3 0,-2 2 1,0 1 0,0 3 0,0 1 9,0 1 1,-5-7 0,-3-1 18,-2-2 0,-2 3 1,-5-5-1,0-2-33,-1-2 1,1-2 0,-1 0 0,1 0-66,-1 0 0,7 0 1,-1 0-1,-2 0-56,-1 0 0,3 0-443,1 0 32,7-8 513,-4 6 0,16-13 0,1 5 0</inkml:trace>
  <inkml:trace contextRef="#ctx0" brushRef="#br5" timeOffset="-212243.73">9169 10609 7569,'18'0'-195,"-7"0"0,-1 2 257,-2 4 1,-1 3 0,-3 9-90,2-1 0,0 1 1,-6-1-1,0 1-175,0-1 0,0 1 0,0-1 202,0 1 0,-16-1 0,-3 0 0</inkml:trace>
  <inkml:trace contextRef="#ctx0" brushRef="#br5" timeOffset="-211304.73">10025 10068 6242,'11'-12'-94,"1"0"1,-6 6 0,6-3 366,1 1-171,-5-6 1,2 12 165,-5-3-152,-3-5 0,4 8-58,-12-4 0,2 6 1,-7 4-13,-3 2 1,5 2-1,-3-5 1,0 5-49,3 2 0,-7-4 1,4 3-1,-3 1 31,-3 0 0,-5 0 0,0 3 0,1-1-9,3 1 1,-4-3 0,0 2 0,1-1-17,3-1 0,1 6 0,1-7 0,-1 3 0,1 0-6,-1 1-22,9 3 0,1-5-27,8 1 0,0-6 0,2 4 43,4-3 1,3-1 0,9-4 0,-1 2 45,1 2 1,-1 0-1,1-6 1,-1 2-34,1 3 0,1-3 0,2 6 0,3-2 15,-3 0 1,-2 5 0,-1-5 0,-1 0-108,1 2 0,-6-6 0,-3 5 31,-1 1 1,0-6-1,-4 6 27,1 0 0,1-4 17,-6 7 0,-2-7 0,-2 4 1,-3-2-1,-3-1 1,-2 9-1,-5-2 5,-1 3 0,7-3 0,-1-1 0,-1 1-16,-3-2 13,6 5 2,-5-5 1,11 2 9,-8-1 1,6-5 0,-3 6-7,1 1 1,-4 3 128,7 1 0,-1 1 64,6-1 1,0-5-107,0 0 0,7-9 0,5 3 0,4-4-8,1-2 0,1 2 0,-1 2 0,2 2-22,5-2 0,-5-2 1,4 0-1,-3 2-50,-3 1 1,1 1 0,-1-6-1,1 2-145,-1 4 1,-5-4 0,-1 4-468,3-4 1,2 0-115,1 3 723,-7-3 0,5 6 0,-5-8 0</inkml:trace>
  <inkml:trace contextRef="#ctx0" brushRef="#br5" timeOffset="-210379.73">10461 10382 7569,'-9'-2'-1076,"3"-4"908,4 4 1,-4-8 309,0 5 1,0 1-46,6-8 1,0 6-47,0-5 0,2 7 0,2-4-29,2 0 0,8 6 1,-5-5-1,3 1-37,0 0 0,-1 0 0,7 6 63,-1 0 1,1 0 0,-1 0 0,1 0-2,-1 0 0,1 0 1,-1 2-44,1 4 0,-7-4 0,-1 6 0,0-3 11,-1 1 0,-5 8 0,4-5 0,-2 3-40,0 0 0,-1-1 0,-5 7 3,0-1 1,0-5 0,0 0 0,-2-1-25,-3-1 1,1 6 0,-8-5 10,-1 5 1,-3-5 29,-1 1 0,-1-8 43,1 2 0,5-4 0,0-2-99,8 0 0,-3-8-46,7-4 0,7 2 34,5-1 0,4-1 35,1-5 1,1-1 0,-1 3 32,0 3 0,-5-3 0,0 3 8,1-4 1,-3 1 0,0 1-1,-1 3-1,1-3 0,-4 4 0,4-1 8,-3-3 1,5 4-1,-4 1 121,2 1-90,-7-6 1,11 11 80,-8-9-37,0 8 17,-6-4 1,0 10 9,0 4 0,0 4 1,0 7-55,0 1 1,0-1 0,0 1-1,0-1-28,0 0 1,0 1-1,0-1 1,0 1 30,0-1 1,0 1 0,0-1-17,0 1 0,7-1 0,3 1-47,0-1 1,3-5-1,-5-3 1,2-1-84,3-4 0,-3 4 0,2-2-81,1-2 0,3-2 0,1-2-77,1 0 0,-7 0 1,1 0-1,2 0 243,1 0 0,3 0 0,-1 0 0</inkml:trace>
  <inkml:trace contextRef="#ctx0" brushRef="#br5" timeOffset="-209568.73">10985 9666 7467,'0'-18'-392,"0"1"1,2 7 434,4 4 1,-2-1 0,8 1 22,1 2 0,3 2 0,1 2-12,1 0 0,-1-6 1,1 0 20,-1 2 1,-5 3 0,-1 2-52,3 5 1,1-2-1,1 8-73,-4 1 0,1-3 1,-7 2-140,-2 1 1,-2 3 81,-2 1 1,0 1 100,0-1 0,-8-1 0,-4-5 0,-3-5 36,-3-4 1,1 4 0,0 0 0,-1 0 46,1 1-42,-1-5-29,8 6 0,5-8-31,10 0 1,5 0-1,8 0 19,-1 0 0,1 2 1,-1 2 15,0 2 0,-5 5 0,-2-3 0,-1 0 24,1 0 1,-6 5 0,2-1-10,-4 3 0,-2 3 0,0-1-13,0 1 0,0-1 44,0 1 0,-8-1-17,-4 1 0,-1-7 0,-1-1 1,3-2 5,-3-4 0,-1 0 0,-3-1 0,1 3 1,-1-2 1,1-2-1,-1-2-20,1 0 0,-1 0 1,1 0-1,1-2-91,5-4 1,-5 4-284,4-3-107,5-5 454,-1 8 0,8-14 0,0 7 0</inkml:trace>
  <inkml:trace contextRef="#ctx0" brushRef="#br5" timeOffset="-209109.73">11649 10452 7569,'17'0'-739,"-5"0"743,0 0 1,-1 0 0,7 0 46,-1 0 0,1 0 0,-1 0-17,1 0 0,-1 0 1,1 0-14,-1 0 0,1-2 0,-1-2-19,0-2 1,1 0-137,-1 6 1,-5 0-661,0 0 794,-8 0 0,3 0 0,-7 0 0</inkml:trace>
  <inkml:trace contextRef="#ctx0" brushRef="#br5" timeOffset="-208763.73">11754 10312 6635,'8'10'-36,"-5"-3"1,7-5 241,-2 4 0,-2 4 1,-6 7-30,0 1 0,0-1 0,0 1-74,0-1 1,0 1 0,0-1-1,0 1-67,0-1 1,0 3-1,0 3-169,0 6 0,0-10 0,0-1 0,0-3-313,0 1 0,0 1 446,0 1 0,-8-1 0,-2 1 0</inkml:trace>
  <inkml:trace contextRef="#ctx0" brushRef="#br5" timeOffset="-207916.73">12767 9945 7184,'0'-9'-620,"0"-7"865,0 14 82,0-6-249,0 8 1,0 8 0,2 4 0,2 3-51,1 3 0,1 5 0,-4 2 0,2 0-25,2 1 1,0 5 0,-6-2 0,0 4 5,0 2 0,2 6 0,1-1 0,3-1 9,-2-2 0,-2 6 0,-2 1 0,0 3-26,0-1 0,0-5 0,0 4 0,0-1 15,0 1 0,0-6 1,0 2-1,0-5-128,0-1 0,0-2 0,0-2 1,0-1 19,0 1 0,0-6 0,0-2 0,-2-3-176,-4-3 1,4 0-115,-3 1 391,-5-8 0,8-3 0,-6-7 0</inkml:trace>
  <inkml:trace contextRef="#ctx0" brushRef="#br5" timeOffset="-207155.73">12871 9980 7569,'2'-15'-130,"2"1"-4,2 2 1,2 9-1,-2-5 1,5 2 75,5 0 0,-4-2 0,-1 5 1,3-3 42,1 2 1,3 2 0,-1 2-1,1 0 52,-1 0 0,1-2 1,1-2-1,2-2-5,3 2 1,-1 2-1,-6 2 1,1 0-22,-1 0 0,1 6 0,-1 0 0,1 0-19,-1 2 1,-5-4-1,-1 5 1,1 1 10,-2 0 1,3-5 0,-7 7 0,0 2-22,2 1 0,-6-3 0,4-1 0,-5 3-14,-1 2 1,0-5 0,0 1 79,0 1 1,-7 3-30,-5 1 1,-3-5-1,-3-2-16,1-2 1,-1 3 0,1-5-48,-1-2 0,1-2-119,-1-2 96,9 0 0,3 0 1,12-2 48,5-4 1,5 4 0,1-4 0,1 4-4,-1 2 1,1 0 0,-1 0 60,1 0 0,-1 0 0,0 0 30,1 0 0,-6 6 0,-3 2-26,-1 2 1,-2 1 0,-6 7-11,0-1 0,0 1 0,0-1 13,0 1 1,-6-7-1,-2-1 1,1 0-9,-1-1 1,-6-5-1,3 4-3,-5 0 1,-1-6 0,-1 4 0,1-5-56,-1-1 0,1 0 0,-1 0-181,1 0 1,-1 0-382,1 0 581,7 0 0,10-7 0,10-3 0</inkml:trace>
  <inkml:trace contextRef="#ctx0" brushRef="#br5" timeOffset="-206589.73">13500 10417 7268,'-10'0'-1034,"3"-2"1054,7-4 0,0-4 2,0-7 1,2 7 0,3 4 0,5 2 75,0-1 0,5 3 0,-3-4 2,4 4 0,1 2 0,1 0 30,-1 0 1,0 0-134,1 0 1,-3 8-85,-3 3 0,-4 5 61,-8 1 1,0 1-1,-2-3 1,-2-1 3,-2-2 0,-5-7 1,3 7-1,-2 0 0,-4-3 0,5 5 0,-1-6 0,0-1 0,1 1 1,-1 6 0,-4-4 14,3-1 1,5-1 0,-4-6 23,2 4 111,3-4-72,5 5-3,0-7 1,7 0 0,5 0-48,4 0 0,1 0 1,1 0-73,-1 0 0,0 0 0,1 0 0,-1 0-89,1 0 1,-1 0 0,1 0-1,-1 0 155,1 0 0,-1 0 0,1 0 0</inkml:trace>
  <inkml:trace contextRef="#ctx0" brushRef="#br5" timeOffset="-205763.73">14478 9718 7053,'0'10'-376,"0"-2"1,-2-2 416,-4-1-22,-3 1-2,-1-6 0,-6 0 0,5 2 0,-5 2 0,-1 2 68,-1-2 0,1 0 1,-1-1-1,1 3-20,0-2 1,-1 4 0,1 0 0,-1-1-40,1 1 1,1 6-1,3-5 1,3 3-3,2 0 1,-4-6 0,7 5-5,1 3 0,2-4-103,2 1 0,2-1 55,4 2 0,3 1 1,9-7 9,-1-2 1,1 0 0,-1 0 9,1 1-2,-1 1 70,1-6-65,-9 0 4,7 0 0,-7 6 1,9 2-23,-1 1 22,-7-5 4,6 12-71,-14-14 0,5 13 59,-7-3 1,0-2 1,0 1 1,0-5 0,-2 6 3,-3 1 0,1-3 0,-8 2 18,-2 1 0,-1 3 0,-3 1-8,1 1 1,1-1-1,3-1 1,3-3 1,2-1 59,-5 0-62,11-3 21,-14 7 1,13-8-2,-9 3-5,8 5-6,-4-14 76,8 13 0,0-11 25,0 8 1,2-3-58,4 3 0,4 2 0,7-8-12,1-3 0,-1 5 0,1-2-52,-1-2 1,0-2-1,1-2 1,-1 0-24,1 0 1,-6 0-1,-1 0-53,3 0 1,1 0-1,3 0-323,-1 0 0,-5 0-301,-1 0 705,-7 0 0,12 0 0,-6 0 0</inkml:trace>
  <inkml:trace contextRef="#ctx0" brushRef="#br5" timeOffset="-204503.73">14950 10050 6560,'11'0'-196,"1"0"0,0 0 222,5 0 0,-5 0 0,-1 0 25,3 0 1,-4 0 0,1 0 8,3 0 0,1 0 0,3 2-23,-1 4 1,1-2 0,-1 5-18,1-1 0,-3 0 1,-1-4-1,-4 4-19,-3 1 1,5-3 0,-6 6-9,-2 1 0,-2-3 0,-2 2 12,0 1 1,-8 3-1,-4 1 13,-3 1 0,-3-7 0,1-1 0,1 0 2,5-1 0,-5-5 0,6 4 0,-1-2 10,-1 0 1,0 0-39,-5-6 1,5 0 9,1 0-35,7 0 1,-4-2-78,8-4 1,0 2 72,0-8 0,0 6 1,2-5-2,4-3 0,-2 5-2,7-3 1,-5 6-1,6-4 10,1 3 0,-3-5 1,2 6-1,-1 0 23,-1-1 1,6 3 7,-5-8 1,5 2-1,-1-3 1,-1 3 1,-2 2 0,-3 1 1,5 3-1,-3-4 3,3-2 1,-4 4 29,1-5 1,-1-1 0,4-3 32,-3 3 0,-7 2 7,2 4-66,-4-3 1,-2-3 31,0 0-73,0 9 0,0-7 54,0 4 80,0 4-34,0-6 0,-2 8-11,-4 0 1,2 2-1,-7 4-24,-3 6 0,4-3 1,1 3-1,-1 0-5,0-3 1,6 7 0,-1-4-18,3 3 0,2 3 0,0-1 35,0 0 0,0-5 1,0 0-15,0 1 1,-2 3 0,-2 1 2,-2 1 1,0-1 0,6 1-34,0-1 1,2 1 11,4-1 1,-2-1 0,7-3 12,3-1 0,2-8 0,-1 3 0,-1-1-12,-3 0 0,1 0 0,5-6-20,1 0 0,-1 0 0,1 0-63,-1 0 0,1 0 0,-1 0-3,1 0 0,-7 0-539,1 0 141,-8 0-150,4 0 618,-8 0 0,0-8 0,0-2 0</inkml:trace>
  <inkml:trace contextRef="#ctx0" brushRef="#br5" timeOffset="-203554.73">15386 9369 7569,'10'-8'-442,"6"6"0,-13-11 495,9 7 1,-6 0-49,6 6 75,-9 0 0,5 2-28,-8 4 0,0 3 1,-2 7-1,-2-2-2,-1-3 0,-3 1 1,4 5-1,-4 1 14,-2-1 0,5 1 0,-5-1 0,0 1-20,1-1 1,5 1-1,-2-1-36,4 1 0,2-1 0,0 0 34,0 1 0,0-6 0,2-3-101,4-1 1,5 4 38,13-7 1,1 3 0,4-4 0,-6 2-10,-3-2 0,-3-2 0,2-2 1,3 0 2,1 0 0,0 2 0,-5 2 0,-1 1-233,1-1 190,-1-2 1,1-2-20,-1 0 0,1 0-54,-1 0 0,-5 0-298,-1 0 107,1 0 333,5 0 0,-7-8 0,-2-1 0</inkml:trace>
  <inkml:trace contextRef="#ctx0" brushRef="#br5" timeOffset="-203009.73">15771 9491 6203,'0'10'204,"0"0"-81,0-5 1,0-1-30,0 8 0,0-6 0,0 5 7,0 3 0,0 2 0,0 1-48,0 0 0,-6 1 0,0-1 0,2 1-45,2-1 0,2 1 0,0-1 2,0 1 0,0-1 0,0 1 0,0-1 14,0 1 1,0-7 0,0 1 0,0 1-21,0 3 1,0 1 0,0 1 8,0-1 1,0 1 2,0-1 1,0 1-1,-2-3 1,-2-1 19,-2-3 0,1-5-38,5 6 0,0 0 1,0 5 1,0-5-11,0-1 1,0-5-156,0 6 42,0-8 1,0 5-56,0-3-143,-8-4 0,0 8 322,-4-4 0,-3-4 0,5 5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17.947"/>
    </inkml:context>
    <inkml:brush xml:id="br0">
      <inkml:brushProperty name="width" value="0.08571" units="cm"/>
      <inkml:brushProperty name="height" value="0.08571" units="cm"/>
    </inkml:brush>
  </inkml:definitions>
  <inkml:trace contextRef="#ctx0" brushRef="#br0">18 332 8069,'10'10'-1201,"-1"-2"1323,-3-8 18,-4 0 76,6 0-168,0 0 1,-5 0-1,7-2 54,-2-4 1,0 2-157,-2-8 0,-3 3 1,7-5-1,0 2 108,0-1 1,-7 3 0,3-2 75,-4-1 1,0 5 105,4 2-152,-4 4 9,6 2-66,-8 0 62,0 0 0,2 6 0,1 2-37,3 2-21,0-7-1,-6 13-125,0-14 108,0 13 1,6-5-1,0 8-57,-2-1 62,-2 8-140,-2-13 1,0 11 59,0-11 1,5 9 0,1 2-39,-2-1 0,0-3 0,0-1-214,2-1 85,-1-7 85,-5 5 0,0-11 0,0 8-97,0-8-69,8 4-117,-6-8 427,6 0 0,-8 7 0,0 3 0</inkml:trace>
  <inkml:trace contextRef="#ctx0" brushRef="#br0" timeOffset="309">0 681 7554,'10'0'-204,"-2"0"1,0 0 674,3 0-369,5 0-6,-6 0 0,-1 0 102,-3 0-88,-4 0-42,6 0 43,0 0 0,-7 0-18,15 0 14,-14 0-1,13 0 109,-13 0-363,14 0-145,-6-7 176,-1 5-1,7-6 153,-6 8 46,7 0-98,-7 0 70,5 0-578,-5 0 261,0 0 92,5 0-342,-13 0 212,14 0 0,-14 0 177,13 0 125,-13 0 0,14 0 0,-7 0 0</inkml:trace>
  <inkml:trace contextRef="#ctx0" brushRef="#br0" timeOffset="951">716 18 7991,'12'0'-988,"0"0"1,-6 0 1064,5 0 0,-7-2 652,2-4-818,4 4 0,-1-6 129,9 8 0,-1 6 12,1 0 0,-1 7 0,1-3-11,-1 0 1,-1 5 0,-3-5-24,-1 0 71,0 5-67,5-5 22,0 0-5,1 5-59,-1-5 57,1 7 8,-1 1-8,1-1-5,-1 1 4,1-1-2,-1 1-238,1 7 231,-1-6-3,1 7-4,-1-1-197,0-6 184,-7 6 7,6 1-18,-7-7-104,9 6 108,-8 1 0,-3-7-30,1 14 25,-6-14-14,6 14 3,-8-13 173,0 5-164,0 0 0,0-5 78,0 13-73,-8-14 6,6 14-5,-13-14 67,5 14-59,0-13 17,-5 5-11,5 0-6,-8-5 7,1 5 9,7-8-72,-5 1 60,5-9 0,-7 7 1,-1-6-148,1 7 1,-1-5 0,-1-3 0,-1 1-61,3 0 196,-12-6 0,9 4 0,-14-8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472"/>
    </inkml:context>
    <inkml:brush xml:id="br0">
      <inkml:brushProperty name="width" value="0.08571" units="cm"/>
      <inkml:brushProperty name="height" value="0.08571" units="cm"/>
    </inkml:brush>
  </inkml:definitions>
  <inkml:trace contextRef="#ctx0" brushRef="#br0">0 1 8030,'10'7'-326,"0"-5"10,-5 4 0,-1-4 288,8-2 0,-6 0 62,5 0 1,-5 0 0,6 0 13,1 0 0,-3 0 1,2 0-19,1 0 1,3 0 0,1 0-45,1 0 0,-1 0 0,1 0 0,1 0-29,4 0 0,-3 0 1,3 0-1,-3 0-93,-3 0 0,0 0 0,1 0 0,-1 0 45,1 0 0,-1 0 1,1 0 90,-1 0 0,1-8 0,-1-1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878"/>
    </inkml:context>
    <inkml:brush xml:id="br0">
      <inkml:brushProperty name="width" value="0.08571" units="cm"/>
      <inkml:brushProperty name="height" value="0.08571" units="cm"/>
    </inkml:brush>
  </inkml:definitions>
  <inkml:trace contextRef="#ctx0" brushRef="#br0">0 0 6572,'18'0'200,"-9"0"1,-1 2 52,-8 4-143,0-4-30,8 6 1,-6-8-121,13 0 0,-5 0 47,7 0 0,1 0 0,-1 0 0,1 0-169,-1 0 1,1 0-1,1 0 1,3 0-218,1 0 379,8 0 0,-4-8 0,8-2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3.872"/>
    </inkml:context>
    <inkml:brush xml:id="br0">
      <inkml:brushProperty name="width" value="0.08571" units="cm"/>
      <inkml:brushProperty name="height" value="0.08571" units="cm"/>
    </inkml:brush>
  </inkml:definitions>
  <inkml:trace contextRef="#ctx0" brushRef="#br0">592 0 7672,'10'0'-864,"5"0"959,-13 0-143,6 0 179,-8 0-113,0 0 58,0 8 0,0-6-52,0 14 0,0-12 0,0 7 1,0 3 1,0 1 0,0 3 0,0-1-10,0 1 29,-8-1-26,6 1 0,-11-1 1,5 1 41,-2-1-13,6 1-16,-11-1 5,5 0-14,0 1 20,-5-1-138,5-7 132,0 6-9,-5-7 1,5 9-139,0-9 111,-5 7 0,5-8 0,-7 5 0,-1-3-16,1-2 0,-1 0 1,1-5-1,-1 3 1,1 0-1,-1-6 1,-1 0-10,-4 0 1,3 0-1,-3 0 1,4 0-27,1 0 0,1 0 0,-1-2 1,1-2 41,-1-2 1,1-1 0,-1 3-8,1-2 1,-1-8-34,1 3 0,5-5-34,1-1 1,7-1 51,-2 1 1,6 1-1,4 3 3,2 1 0,7 0 37,-1-5 1,2 5 0,-1 3-1,-1 1 0,-6 0 0,5 4-6,3-2 1,-4 1 21,1 5 1,1-2 13,5-4 1,-5 4-1,0-4 4,1 4 0,-3 2-24,1 0 0,1 2 11,6 4 1,-1-4 0,1 4 8,-1-4 1,-5 0 0,-1 1-3,3 3 1,-4 6 0,1-4-22,3 1 1,-1-3-1,1 6-26,-2 1 1,-1 1 0,7 0 16,-1-3 1,1-1 0,-1 2 0,-1-5-4,-5 1 0,5-6 1,-5 6-67,5 0 1,1-1-402,1 5 1,-1 2 461,1-9 0,-1 9 0,1-4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7.971"/>
    </inkml:context>
    <inkml:brush xml:id="br0">
      <inkml:brushProperty name="width" value="0.08571" units="cm"/>
      <inkml:brushProperty name="height" value="0.08571" units="cm"/>
      <inkml:brushProperty name="color" value="#AB008B"/>
    </inkml:brush>
  </inkml:definitions>
  <inkml:trace contextRef="#ctx0" brushRef="#br0">0 208 8201,'0'-18'-835,"0"1"0,2 7 683,4 4 1,-2 3 289,7-3 1,1 4-8,5-4 0,1 4 0,-1 4 1,1 2-1,-1 2 1,1 7 0,-1-1 0,1 3-123,-1 3 1,1 5 0,-1 2 0,1 1 51,-1-1 1,1 6 0,-3-4 0,-1 0-224,-3-3 1,-5 1 0,4-2 0,0-2 15,-1-1 0,-3-3 1,6 1-85,1-1 1,3 1 229,1-1 0,1-7 0,-1-2 0</inkml:trace>
  <inkml:trace contextRef="#ctx0" brushRef="#br0" timeOffset="296">576 86 8355,'10'-8'-433,"6"6"-337,-5-4 0,-1 4 949,2 2 1,-10 0-101,-2 0 0,-2 8 1,-10 4-1,-2 3 9,-1 3 0,3-1 0,1 2 1,-1 3-39,2 1 0,-5 6 1,5-4-1,-2 1-52,1-1 1,1 4-1,-4-4 1,5 0-100,1 1 1,-4 3 0,5-6-1,-1-2-214,0-1 1,-4 3 314,7 0 0,-1 1 0,6-7 0</inkml:trace>
  <inkml:trace contextRef="#ctx0" brushRef="#br0" timeOffset="756">978 487 8355,'-17'0'-234,"-1"-7"84,1-5 1,-1 2 144,1-1 1,-1 5 0,1-4 0,-1 2-120,1 4 1,-1 2 0,1 2 30,0 0 0,-1 2 173,1 4 0,7 4 1,4 7-1,4 1 0,2-1 0,0 1-83,0-1 0,0-5 0,2 0-35,4 1 0,4 1 1,7-3-1,1-5-69,-1-4 0,0-2 0,1 0 0,-1 0 21,1 0 1,-1-2 0,1-4-1,-3-5 79,-3-5 0,2-1 0,-9-1 263,-1 1 0,-2-1 32,-2 1-246,0 7 0,0 4 1,2 12-234,4 6 1,-4 3 0,6 3 47,-1-1 1,-3 1 0,8-1 0,2 1 142,1-1 0,2 8 0,1 3 0</inkml:trace>
  <inkml:trace contextRef="#ctx0" brushRef="#br0" timeOffset="1489">1327 627 6466,'-2'-15'604,"-3"3"0,3 2-848,-4 4 1,6 4-3,6-3 1,-4 1 302,3-2 1,-3 2 0,0-8-19,4-1 0,-4 3 1,4-2-1,-4-1-19,-2-3 0,0-1 1,0-1-1,0 1-14,0-1 0,6 7 0,-1-1 0,-1-1-28,-2-3 0,-2 4 0,-2 3-8,-3 1 0,-5 2 0,-8 6 24,1 0 1,-1 0-1,1 2 1,0 2 11,-1 2 0,6 2 1,3-3 22,1 7 0,2-2-12,6 1 0,2-1 0,4 4 0,6-5-12,3-1 1,3-2 0,-1-6-1,2 0 3,5 0 0,-5 0 0,6 0 0,-1 0 4,-1 0 0,0-6 0,-5 0 0,-1 0 106,1-1 1,-1 5 0,0-6-10,1 0-135,-8 6-147,5-5 142,-13 7 0,6 1 88,-8 5 0,0 4 1,0 7 5,0 1 1,0-1 0,0 1 0,0-1-18,0 1 1,0-1 0,0 1 0,2-1 10,4 1 0,3-7 0,9-1 0,-1 0-34,1-1 1,1-5-1,2 2 1,5-4-45,1-2 0,-6 0 1,3 0-1,-5 0-84,-2 0 1,1-8 0,-1-1 0,1-3 33,-1 0 1,-5 1 0,-2-7 0,-1 1-85,1-1 0,-6 1 19,2-1 1,1 1 89,-1-1 71,0 9 1,-6 3 102,0 12 1,-2 3-59,-4 9 0,4-1-51,-3 1 1,3-7-1,2 1-216,0 2 0,5 1 1,3 1 196,2-5 0,2 5 0,5-6 0</inkml:trace>
  <inkml:trace contextRef="#ctx0" brushRef="#br0" timeOffset="1646">2008 243 8105,'-17'-20'0,"0"-1"0,1-2-989,4 1 1,-3 3 988,3 2 0,4 9 0,3 8 0,-5 8 0,0 9 0</inkml:trace>
  <inkml:trace contextRef="#ctx0" brushRef="#br0" timeOffset="2187">2480 505 8355,'10'-8'-786,"5"-2"0,-13-1 869,4-1 0,-12 2-50,-5-1 0,-5 3 1,-1 6 45,-1-4 1,1 4 0,-1-4-1,1 4-22,-1 2 0,1 0 1,-1 2-1,1 2-35,-1 2 0,1 8 1,-1-5-1,3 3-11,3 0 1,-1-1 0,7 7-47,2-1 0,2 1 38,2-1 0,8-1 0,3-3 1,5-3-45,1-2 1,7-2-1,1-6 1,2 0 28,4 0 1,-6 0-1,1 0 1,-3-2-153,0-4 1,0 2 0,-7-8 0,-2 1 94,-3 1 1,-7-6 0,2 5 194,-4-5 1,-2-1-21,0-1 0,-8 9 97,-4 3-161,5 4 0,-7 10 0,8 3-67,2 5 0,2-5 0,2 1 0,0 2 16,0 1 1,8 3-1,4-1-140,3 1 1,-3-3 148,0-3 0,7 3 0,8-5 0</inkml:trace>
  <inkml:trace contextRef="#ctx0" brushRef="#br0" timeOffset="2749">2812 86 8355,'0'-10'-457,"2"-4"-386,4 9 803,-4-1 129,13 6 1,-7 7 0,3 5-63,-5 4 1,2 1-1,-2 3 1,-2 1-53,-2 2 0,-2 0 0,0-5 0,0-1 28,0 1 0,0 5 0,0 0 7,0-1 0,2-3 1,3-1-27,7-1 0,-2-1 0,1-5 31,3-5 1,2-4 0,1-2 0,0 0 5,1 0 1,-1 0 0,1 0 0,-1 0 40,1 0 0,-1 0 0,1 0 0,-1-2 73,1-4 0,-1 4 1,1-4-92,-1 5 0,-5 2-51,-1 5 0,-1-2 0,2 8-27,-6 1 1,-5 3-1,-1 1-27,0 1 1,-5-1 0,-3 1 0,-2-1 11,-3 1 0,-9-1 1,-3-1-1,-2-3 27,-4-1 1,0-8 0,0 4-1,2-3 18,-2 1 0,0 0 0,-1-6 0,5-2 82,2-4 1,2 2 0,7-7 0,3-1-78,1 2 0,6-5 0,-3 3-77,1-3 0,2-3 1,6 1-1,0-1-102,0 1 0,0-1 1,0-1-1,2-2-73,4-3 1,1 1 250,5 6 0,11-1 0,-3 1 0</inkml:trace>
  <inkml:trace contextRef="#ctx0" brushRef="#br0" timeOffset="3048">3388 103 8355,'18'-17'-68,"-1"-1"0,1 3-567,-1 3 1,-5-2 0,-1 7 335,3-3 475,-6 6 1,-1-2-67,-7 12 0,0 4 0,0 7 1,0 1-30,0-1 1,0 1-1,0-1 1,0 3-25,0 3 0,0-4 0,0 6 1,0-1-1,0-1 1,6 6-1,0-4 1,-2 1-45,-2-1 0,-2 4 0,2-4 0,2 0-69,2 1 1,1 3-1,-3-6 1,4-2-132,2-1 1,-5-3 0,5 1 0,0-1-35,0 1 0,-7-7 221,3 1 0,4 0 0,0 5 0</inkml:trace>
  <inkml:trace contextRef="#ctx0" brushRef="#br0" timeOffset="3633">3895 487 8355,'7'10'-352,"-5"-2"0,6-10 329,-8-4 0,8 4 152,4-4 1,-5 2 0,1 1-350,0-3 0,1 0 0,7 4 0,-2-2 189,-3-2 0,-5-5 1,4 3-65,-2-2 0,3 4 1,-5-5 106,-2-3 0,-2 4 0,-4 1 0,-2-1 1,-2 0 1,-7 6 0,3-3 47,0-1-22,-5 6 1,5-6 30,-8 8 0,7 0 0,-1 0 0,-1 0-43,-3 0 0,-3 2 0,-3 2 1,-1 4-27,2 1 1,-5-3 0,5 6 0,4 0 0,3-3 0,4 7 0,-3-5-10,1 5 0,8 1 1,-2 1 23,5-1 1,1 1 0,0-1 60,0 1 0,1-7 0,5-1 0,4 0 35,0-1 0,5-5 0,-3 4 1,3-2-66,3 0 1,5 5-1,2-3 1,1 0-31,-1 0 1,4-1-1,-4-3 1,0 2-101,1-2 1,3-2 0,-6-2 0,-2 0 90,-1 0 0,-9 0 0,1 0 1,0-2 19,-3-4 1,1 2 0,-6-7-102,2-3 0,0 4 1,-6-1-369,0-3 0,0 4 441,0-1 0,0 7 0,0-4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1.406"/>
    </inkml:context>
    <inkml:brush xml:id="br0">
      <inkml:brushProperty name="width" value="0.08571" units="cm"/>
      <inkml:brushProperty name="height" value="0.08571" units="cm"/>
    </inkml:brush>
  </inkml:definitions>
  <inkml:trace contextRef="#ctx0" brushRef="#br0">1 123 7428,'17'2'294,"1"4"1,-1-2-276,0 7 1,-1-5-1,-2 4 1,-3-1-105,3 1 1,-4-4 0,1 4-82,3-3 1,1 5 0,3-4-149,-1 2 1,-5-7-1,-1 5 314,3 0 0,2-6 0,1 6 0</inkml:trace>
  <inkml:trace contextRef="#ctx0" brushRef="#br0" timeOffset="506">525 18 8051,'9'-2'-1063,"-3"-4"1039,-4 4 0,-4-5 0,-2 9 89,-2 3 1,-1-3 0,3 6 32,-2 0 1,-6-4 0,5 7 5,-3 3 1,0-4 0,-2 1-1,5 3-36,-1 1 1,0 3 0,-5-1-1,3 1-19,2-1 0,-4 7 1,5-1-1,-1 0-37,0 2 0,-3-5 0,3 5 0,0-2 4,0 1 34,2-1-48,-1-6 0,5 1 1,-4-1-1,2 1 0,0-1 1,-2 1-3,2-1 0,3 1-13,1-1 0,0 1-52,0-1 1,0-5-136,0-1 1,0-5-6,0 6 1,-2-8-651,-4 1 855,4-3 0,-6-9 0,16-3 0,2-8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5.748"/>
    </inkml:context>
    <inkml:brush xml:id="br0">
      <inkml:brushProperty name="width" value="0.08571" units="cm"/>
      <inkml:brushProperty name="height" value="0.08571" units="cm"/>
    </inkml:brush>
  </inkml:definitions>
  <inkml:trace contextRef="#ctx0" brushRef="#br0">0 822 7228,'10'0'430,"0"0"-291,-5 0 1,-1 0 0,8 0-51,1 0 1,3 0-1,1 2 1,1 1-87,-1 3 0,1 6 1,1-4-1,3-1-9,1 1 0,2 4 0,-4-4 0,3 1 6,-3 5 0,-2-1 0,-1 1 0,1-2-64,5 1 0,-5-3 0,4 2 0,-3-1-197,-3-1 0,1 4 0,-1-7-6,1 3 0,-1-6 1,-1 4-363,-5-1 629,-3-5 0,0 6 0,1-8 0</inkml:trace>
  <inkml:trace contextRef="#ctx0" brushRef="#br0" timeOffset="489">384 699 8000,'-17'0'-1378,"5"0"1300,1 0 0,7 2 250,-2 4 0,2-4-84,-2 4 1,2 4-8,-7 1 1,5 5 0,-4 1 0,0 1-29,1-1 0,-1 1 1,-4-1-1,3 1-17,-3-1 1,5 6-1,-3 1 1,0-3-26,3-2 0,-7 5 0,6-1 5,1-2 0,-5-1 1,6-1-1,0 2 1,-1 1-137,-1-7 1,6 3 0,-4-7-135,1 5 1,3-1-505,-8-3 758,8-4 0,-3-8 0,7 0 0</inkml:trace>
  <inkml:trace contextRef="#ctx0" brushRef="#br0" timeOffset="1056">769 158 6714,'-10'0'428,"2"0"0,8 2 1,0 4-313,0 5 1,2 5-1,2 1-71,2 1 0,0-1 1,-6 3-1,0 1-98,0 2 1,0 1-1,0-7 1,0 1 16,0-1 0,0 1 0,0-1 0,0 0-38,0 1 1,0-1-1,0 1-193,0-1 1,0 1 86,0-1 0,0-5 0,-2-2-549,-4-3 729,4 7 0,-14-20 0,7 4 0</inkml:trace>
  <inkml:trace contextRef="#ctx0" brushRef="#br0" timeOffset="1807">681 158 7978,'0'-17'-683,"-2"5"1,-2 0 855,-1-1 0,-1 3-88,6-2 0,2 3 0,4-5 25,5 2 1,-1 9 0,2-5-33,1 0 1,3 6-1,1-6-58,1 1 1,-1 5 0,0-4 0,1 4-47,-1 2 0,1 0 1,-1 0-1,1 0 28,-1 0 1,7 0-1,-1 0 1,-2 0 10,-1 0 0,-3 0 1,1 0-29,-1 0 1,-5 6 0,-3 1 0,1 1-69,0 0 1,-6 0-1,1-2 55,-3 5 1,-2-1 0,-2 0 0,-1-1 9,-3 1 1,-8-4 0,2 3 0,-3-1-1,-2-4 1,-1 4 0,1 0 3,-1 1 0,1-5 1,-1 2-4,1-4 0,5-2 27,0 0-67,9 0 45,-5 0 1,10 0 0,4 0 14,5 0 0,5 0 1,1 0-1,1 0 25,-1 0 0,1 6 0,-1 0-4,1-2 1,-3-1 0,-1 1 0,-3 2-14,3-2 0,-4 4 0,1 0-4,3 1 1,-5 1 0,1 4-20,-2-3 0,-2 1-2,-6 5 1,0-5 0,-2-2 0,-4-1 10,-6 1 0,-3-6 1,-3 4 7,1-1 0,-1-5 1,1 4-1,0-4 19,-1-2 1,1 6 0,-1 0 0,1-2 2,-1-2 1,1-2-1,-1 0 1,1 0 26,-1 0 0,1 2 0,-1 1-19,1 3 0,5 0-115,1-6 1,5 0-1,-4 2-93,2 4 173,3-4 0,5 6 0,0-8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9.186"/>
    </inkml:context>
    <inkml:brush xml:id="br0">
      <inkml:brushProperty name="width" value="0.08571" units="cm"/>
      <inkml:brushProperty name="height" value="0.08571" units="cm"/>
    </inkml:brush>
  </inkml:definitions>
  <inkml:trace contextRef="#ctx0" brushRef="#br0">175 280 7992,'-8'10'-798,"6"-2"1,-7-8 936,3 0 0,2 0-203,-8 0 0,6 0 111,-5 0 1,-1 0 4,-5 0 1,5 0-8,0 0 0,9-2-12,-3-4 1,4 2 0,4-6-70,4 2 1,3 3 0,9 5 24,-1 0 1,1-2 0,-1-2 0,1-2 47,-1 2 0,0 2 0,1 2-19,-1 0 0,1 2 1,-1 2-15,1 2 0,-3 2 1,-1-3-28,-2 7 0,-7-2-15,7 1 0,-8 1 0,0 4 0,-6-3 29,-4-1 1,-8-3 0,3 5-1,-5-2 18,-1 1 0,-1 3 1,1-1-1,-1-1-9,1-2 0,-1-1 1,1 7-1,0-3-1,-1-3 1,1 3 0,-1-5 0,3 2-32,3-1 0,-4-5 33,5 6 0,-3-6 1,1 3 141,1-1-22,8-2-21,-4-6-36,8 0 1,2 0-44,4 0 1,-2 0 0,8 0-12,1 0 1,-3 0 0,2 0 84,1 0 0,3 0 0,1 0-39,1 0 0,-1 0 0,1 0-29,-1 0 0,6 0 0,1 0-35,-3 0 1,-2 0 0,-1 0 0,-1 0-28,1 0 0,-1 0 0,1 0-6,-1 0 1,-5 0 0,-1 0-171,3 0 0,-4 0-543,1 0 754,1 0 0,5 0 0,1 0 0</inkml:trace>
  <inkml:trace contextRef="#ctx0" brushRef="#br0" timeOffset="733">839 36 7618,'15'-2'-1478,"-1"-2"1722,-3-2 0,-1-2-181,2 2 0,3 4 12,-3-3 1,3 3 0,3 2 11,-1 0 0,1 0 1,-1 0-43,1 0 0,-1 0 1,1 0-1,1 0-45,4 0 1,-3 7 0,3 3-1,-4 2 41,-1-1 0,-1 1 0,1 6 1,-1-1-94,1 0 1,-1 1 0,1-1 0,-3 3 33,-3 3 0,3-4 0,-3 7 0,2-3-32,-3 0 1,3 6-1,-6-3 1,-1-1-6,1 0 1,4 4-1,-6-6 1,-1 1 18,3 1 0,-6-4 0,4 6 1,-4 1 23,-2-1 0,0-4 0,0 4 0,0-2 13,0-3 0,0 3 0,0-2 0,0 1 22,0 1 1,-6-6 0,-2 6 0,1-1 18,-1-1 0,-6 2 1,3-3-25,-5 1 1,4 0 0,1-5 0,-3-1 0,-1 1-5,-3-1 1,-1 1-1,-3-3 1,-1-1-14,2-3 0,-1-1 1,1 4-1,-2-5-14,1-1 1,1 0 0,0-4 0,-2 1-121,1-1 1,3 0 0,1 0-135,1 2 1,-1 0 266,1-6 0,-1 0 0,1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112"/>
    </inkml:context>
    <inkml:brush xml:id="br0">
      <inkml:brushProperty name="width" value="0.08571" units="cm"/>
      <inkml:brushProperty name="height" value="0.08571" units="cm"/>
    </inkml:brush>
  </inkml:definitions>
  <inkml:trace contextRef="#ctx0" brushRef="#br0">611 1 8116,'10'0'-627,"-2"0"0,-6 0 524,4 0 123,-5 0 1,7 1 169,-8 5 1,6-2-12,0 8-124,0-8-23,-6 11 0,0-11-162,0 8 189,0-1-15,0-1 0,0 6-200,0-5 181,0-3 1,-6 8-39,0-5 1,-2 5-1,2 1 2,-5 1-27,-5-1 0,5-5 0,-1-1 47,-2 3-51,-1 1 43,-3 3-15,1-1-46,0 1 51,-1-1 2,-7-7-6,5 6 7,-5-7-11,8 9 8,-9-9-13,7 7 83,-6-6-73,7-1 3,-7 7-13,6-14 14,-6 6 2,-1-1-1,7-5 5,-6 6-3,7-8 4,1 0-155,-1 0 144,1 0 0,-1 0-18,1-8 0,5 4 1,3-7 5,1-3 0,-4 4 0,4-1 1,1-3-1,-1-1 21,4-3 0,2 1 1,2-1 14,0 1 0,0-1-19,0 1 0,2 1 0,2 3 19,2 1 1,7 8 101,-1-1-112,-4-5 1,1 8 3,-3-4 5,4-4-40,0 8 36,5-5 1,-5 1 9,7 0-16,1-8 2,-1 12-4,-7-5 0,0 7 92,-5 0-86,5 0 0,0 0 97,5 0-89,-13 0-3,14-8 9,-14 6-54,13-6 52,-5 8-3,7 0 22,-7 0 1,6 0-11,-5 0-6,5 0-5,-6 0 6,5 0-9,-5 8 4,7-6 18,1 6-12,-9-8-7,7 0-72,-6 7 68,7-5 0,1 8 14,-1-4-18,-7-4 4,5 6 6,-13-1 63,14-5-65,-14 14-4,13-6 6,-5-1-8,0 7 4,-3-7-3,1 9 0,0-6-15,4-1 17,3-7 1,-11 12-45,8-5 48,-9-3-2,13 8 10,-14-7 0,13 3 20,-3 0-30,-4-9 7,7 13 0,-5-6 0,6 7 10,-5 1-14,5-9 5,-14 7-8,13-6-37,-13 7 52,6-7-13,0 5-107,-6-5 0,7 2 101,-3-1-255,-4 1-10,14-2 216,-14 5-388,5-13 199,1 6 1,-4-8 227,8 0 0,-1 0 0,7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966"/>
    </inkml:context>
    <inkml:brush xml:id="br0">
      <inkml:brushProperty name="width" value="0.08571" units="cm"/>
      <inkml:brushProperty name="height" value="0.08571" units="cm"/>
    </inkml:brush>
  </inkml:definitions>
  <inkml:trace contextRef="#ctx0" brushRef="#br0">158 157 7909,'17'0'-1345,"-5"0"807,-1 0 577,1 0 2,6 0 28,-1 0-14,0 0-155,-7 0 143,6 0 12,-7 0 114,9 0-135,-8 0 0,5 0 1,-3 0 25,3 0 3,3-7-25,-1 5-24,-7-6 35,5 0-1,-5 6 0,8-6-152,-9 8 147,7-7 0,-14 5-15,13-14-17,-5 14 1,0-7 0,-3 5-1,-1-4-88,0-2 80,0 6 20,2-3-62,-6-1 83,5 6 0,-7-8 109,0 4-125,0 4 0,0-7 0,-2 5 5,-3-2 0,1 0 0,-8 6-13,-2 0 0,-1 0 0,-2 0 27,-1 0-15,8 0-158,-5 0 156,5 0-29,-7 0-33,-1 0 0,1 0 31,-1 0-23,1 0 22,-1 0 5,1 8 10,-1-6-12,9 6-1,-7-8 0,6 7 1,-7-5 0,7 6 1,-5 0-3,5-6 1,-5 13 0,3-3 0,-4-2 1,7 1-1,-3 1 1,0-2 0,3 5 1,-5-3-7,2 3 1,1 3-1,-5-1 1,3 1-16,1-1 1,8-5 0,-4 0 8,1 1 0,3 3 0,-6 1 12,2 1 0,3-7 1,5 1 41,0 1 0,0-3 1,1 0-1,3 0 20,2-1 0,2-3 0,-2 6-30,5 1 1,3-3 0,0 0 0,-3-1 21,3 1 0,-5-6 0,1 4 0,0-2-36,0-1 1,1 1-1,7-4-12,-1 4 1,1-4 0,-1 4-1,1-4 30,-1-2 0,0 0 1,1 0-1,-1 0-1,1 0 1,-1 0 0,1 0 0,-1 0-32,1 0 0,-1 0 0,1 0 0,-1 0-28,1 0 0,-1 0 1,1 0-102,-1 0 1,0 0 0,1-2 29,-1-4 1,1 4-1,-1-6-418,1 0 1,-1 5 511,1-9 0,-1 0 0,1-5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5.782"/>
    </inkml:context>
    <inkml:brush xml:id="br0">
      <inkml:brushProperty name="width" value="0.08571" units="cm"/>
      <inkml:brushProperty name="height" value="0.08571" units="cm"/>
    </inkml:brush>
  </inkml:definitions>
  <inkml:trace contextRef="#ctx0" brushRef="#br0">71 36 6985,'0'17'277,"0"1"-217,0-1 0,5 1 0,1-1 0,-2 3-2,-2 3 0,-2-2 0,0 6 1,0 1-11,0-1 1,0 0 0,0 4-1,2-2-2,4 2 0,-4 0 1,4 0-1,-5-4-73,-1-1 1,0 5 0,0-4 0,0 2-14,0 0 0,0-6 0,0 4 0,0-1-102,0-5 1,0-2-1,0-1-144,0-1 1,0-5-354,0 0 639,0-9 0,8 5 0,2-8 0</inkml:trace>
  <inkml:trace contextRef="#ctx0" brushRef="#br0" timeOffset="726">1 193 7288,'0'-17'0,"2"1"-210,3 4 1,-3-3 0,4 3-1,-4-3 401,-2-3 0,0 7-143,0-1 1,2 2-1,2-3 1,4 3 8,1 2 1,-3 2 0,6 4 0,1-1-27,3-3 1,1 0 0,1 6-1,-1 0-3,1 0 1,1 0 0,5 0 16,5 0 1,-4 0 0,-2 0-69,-3 0 1,-3 2 0,1 2-1,-3 3 3,-3 3 0,1-4 0,-5 4 0,0-1-2,0 1 0,-3-4 0,-5 6 14,0 1 1,0 3-1,-2-1 1,-3-1-20,-7-3 1,2-1-1,-1 4 1,-3-3 6,-1 3 1,-3-4 0,1-1 0,-1-1-6,1-4 0,5 4 0,0-2 1,1-1-5,1 3 0,-6-6-38,5 4 38,3-4 1,2-2 25,12 0 1,-2 0 0,8 0 0,1 0-1,3 0 1,1 0 0,1 0 1,-1 0 0,1 0 0,-1 0 45,1 0 0,-1 6 0,-2 1-25,-3 3 0,2-4 1,-7 4-18,3-3 0,-6 7-3,2-2 1,2 3 30,-3 3 0,1-1 1,-8-1 22,-3-5 1,1 3 0,-8-6-6,-2 1 0,-1-3 0,-3 4-11,1-2 0,0-1 0,-1-3 2,1 2 0,-1 0-119,1-6 1,5 0-127,0 0 0,7 0-32,-7 0 1,6 0 237,-6 0 0,9-8 0,-5-2 0</inkml:trace>
  <inkml:trace contextRef="#ctx0" brushRef="#br0" timeOffset="1875">734 158 6709,'12'-2'144,"-1"-2"-72,3-2 0,-4-1 0,1 3 3,3-2 0,-4 0 0,1 6-42,3 0 1,1 0 44,3 0 1,-1 0-74,1 0 0,-7 0 0,-1 2 0,0 2 4,0 2 0,-5 2-47,7-3 0,-2-1 0,3 6 17,-1-2 1,-6 3-2,5-5 16,-7 8 0,10-10 7,-8 7 0,0-5 3,-6 6 1,0-6-5,0 5 1,0-5-1,0 6 0,0-1 0,0 1 0,0 0 0,1-7 0,5 7 0,-2-8 0,8 2 0,-8-2 0,3 0 0,1 1 0,-6 3 166,4-2 9,4-4-157,-8 6 0,5-6-20,-7 3 35,0-3-7,0 6 153,0-8-107,8 0 0,-4 0-37,8 0 50,-8 0-345,3 0 163,-7 0 0,2 0 37,4 0 5,-4 8 61,6-6 0,-6 11-3,4-7 0,-3 6 3,9-6 0,-6 5 1,6-3-13,1 2 1,-3-6-30,1 1 0,1 3-21,6-2 1,-3 2 0,-1-4-103,-3 2 1,-5 1-440,6-1 285,-8-4 312,3 14 0,-7-14 0,0 5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2.365"/>
    </inkml:context>
    <inkml:brush xml:id="br0">
      <inkml:brushProperty name="width" value="0.08571" units="cm"/>
      <inkml:brushProperty name="height" value="0.08571" units="cm"/>
    </inkml:brush>
  </inkml:definitions>
  <inkml:trace contextRef="#ctx0" brushRef="#br0">18 1 7686,'0'11'-1578,"-2"-1"1495,-4-2 181,4-2 394,-5 1-211,7-5 1,1 6-191,5-8 1,4 0 0,7 0 14,1 0 1,-1 0-1,1-2-117,-1-4 0,1 4 0,-1-3 0,1 1 42,-1-2 1,1 4 0,-1-4 0,1 4-36,-1 2 1,-5-6-1,-1 0-79,3 3 0,1 1 0,3 2-153,-1 0 0,-5 0-166,0 0 0,-7 0 193,7 0 0,-6 0 209,6 0 0,-1 0 0,7 0 0</inkml:trace>
  <inkml:trace contextRef="#ctx0" brushRef="#br0" timeOffset="429">88 263 7880,'11'0'-363,"1"0"0,0 0 0,5 0 257,1 0 1,-1 0-1,1 0 177,-1 0 0,1 0 0,-1 0 36,0 0 1,1 0 0,-1 0 24,1 0 1,-1 0-1,1 0-70,-1 0 0,1 0 0,-1 2 1,1 1-92,-1 3 0,-5 0 0,-1-6-107,3 0 1,2 0 0,1 0-229,0 0 0,1 0 364,-1 0 0,1 8 0,-1 2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1.170"/>
    </inkml:context>
    <inkml:brush xml:id="br0">
      <inkml:brushProperty name="width" value="0.08571" units="cm"/>
      <inkml:brushProperty name="height" value="0.08571" units="cm"/>
    </inkml:brush>
  </inkml:definitions>
  <inkml:trace contextRef="#ctx0" brushRef="#br0">53 52 6038,'-18'0'92,"9"-1"1,3-5 0,2 4 444,-2-4-52,4 4-82,-6 2-310,8 0 1,0 2 0,2 2-54,4 2 1,4 7 0,7-1-35,1 3 1,-1-3-1,1 0 1,-1-1-59,1-1 0,-3 6 0,-1-7 0,-3 3-111,3 0 1,1-3 0,1 5-1,-2-4-150,-3-3 1,-5 5-1,4-4 313,-2 1 0,5-5 0,-3 4 0</inkml:trace>
  <inkml:trace contextRef="#ctx0" brushRef="#br0" timeOffset="480">612 0 6563,'-12'0'207,"0"0"1,7 8-145,-7 3 1,8-1 0,-4 0-1,2 0-14,1-1 0,-3 3 1,4 5-1,-4-1-17,-2-4 0,5 3 0,-5-3 1,0 5-7,1 6 1,3-3 0,-4 3 0,0-3-6,1-3 1,-1 6-1,-4 3 1,3-1 6,-3 0 0,4 0 1,1-3-1,-1 1 5,0-2 0,6 4 0,-3-1 0,1-3-1,0-2 1,-2-1 0,4 1 0,-1 3 3,1 1 1,2 0 0,2-5-55,0-1 0,-2 6 1,-2 1-62,-2-3 1,0-7 0,6-3-276,0 3 0,2-6-105,4-3 0,-2-3 459,8-2 0,-1-7 0,7-3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8.988"/>
    </inkml:context>
    <inkml:brush xml:id="br0">
      <inkml:brushProperty name="width" value="0.08571" units="cm"/>
      <inkml:brushProperty name="height" value="0.08571" units="cm"/>
    </inkml:brush>
  </inkml:definitions>
  <inkml:trace contextRef="#ctx0" brushRef="#br0">420 35 7424,'-8'-9'-948,"6"1"1109,-6 0 0,6 6 74,-4-4-142,4 4 0,-7 2-64,3 0 1,-2 2 0,-5 2-1,3 4-6,2 2 0,-5 1 0,3 7 1,-2-3-17,1-3 1,5 9 0,-4-3 0,0 1-9,1 1 1,-1-3-1,-2 2 1,5 3 12,-1 1 0,0 0 1,-6-5-1,5-1-50,1 1 0,-4-1 0,5 1 0,-3-1 26,-4 1 1,5-1 0,-3 1 0,0-1 4,3 0 1,-1-1 0,6-2 2,-2-3 0,-5 1 0,3 3-39,-2-3 0,6-2-212,-2-4-136,4-5 258,2 7 119,0-8 1,0 2 36,0 4 1,-2-4 0,-1 6-105,-3-1-108,-8-5 189,12 6 0,-5-8 0,7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3.304"/>
    </inkml:context>
    <inkml:brush xml:id="br0">
      <inkml:brushProperty name="width" value="0.08571" units="cm"/>
      <inkml:brushProperty name="height" value="0.08571" units="cm"/>
    </inkml:brush>
  </inkml:definitions>
  <inkml:trace contextRef="#ctx0" brushRef="#br0">1 716 8006,'2'-12'-1127,"1"1"1030,3-3 56,0 7 59,-6-1 1,2 8 82,4 0 0,-4 2-12,4 4 1,-4 3 0,-2 11-32,0 3 1,0-4-1,0 7 1,0-1-26,0 4 0,0 4 0,0 2 0,0 0-23,0 0 1,0 2 0,0 1 0,0 3-32,0-2 1,0 4 0,0-3-1,0-1-61,0-2 0,0-2 0,0 0 1,0-2-24,0-4 0,0 2 1,0-6-1,0 0-51,0 1 1,0-3-1,0-6 7,0 1 1,0-6 148,0-1 0,-8-7 0,-2 4 0</inkml:trace>
  <inkml:trace contextRef="#ctx0" brushRef="#br0" timeOffset="780">1 786 7013,'0'-17'-343,"0"5"1,0 0 378,0-1 0,0-3 31,0-1 0,2 1 1,3 3-12,7 1 0,-2 6 1,1-4-1,3 3 28,2 3 1,1 0 0,0 0 0,1-2-28,-1 2 0,7 2 1,-1 2-1,-2 0-49,-1 0 1,-3 0 0,1 0 0,-1 0-46,1 0 1,-1 6 0,0 2 0,1 0-63,-1-1 1,-1 7 23,-4-2 0,1 3 0,-7 3 40,-2-1 1,-4 1 0,-6-1 24,-6 1 0,-3-7 1,-3 1-1,1-1 16,-1-1 0,1 0 1,0-6 11,-1 2 1,1 5-1,-1-5-89,1-2 0,-1-2-16,1-2 38,7 0 0,4 0 1,12 0 53,6 0 0,3 0 0,3-2 0,-1-2-1,1-2 1,-1 0 0,1 6 0,-1 0 11,0 0 0,1 0 0,-1 0-9,1 0 1,-1 0 0,1 0-5,-1 0 0,-5 0 1,0 0 1,1 0 1,3 0 0,-1 2-1,-1 2-1,-3 2 0,-7 2 0,4-4 1,-2 3 3,0 3 1,0-4-1,-6 6-5,0 1 0,0 3 6,0 1 1,-8-1 0,-2-3 3,0-1 1,-5-8 0,3 2 17,-3-4 0,-3 3 0,1 1-14,-1-2 1,1-2 0,-1-2-5,1 0 1,5 0-1,1 0-12,-3 0 1,-2 0-26,-1 0 1,5 0-287,1 0-303,7 0 613,-4 0 0,8 0 0,0 0 0</inkml:trace>
  <inkml:trace contextRef="#ctx0" brushRef="#br0" timeOffset="1626">1206 856 7916,'11'-6'-796,"1"0"616,-8 0 1,9 4 0,-5-1 0,2-5 110,3-2 1,-3 6 0,0-4-1,0 1 105,-1-5 1,-3 2 0,4-1 13,-2-3 1,3-1-1,-5-3 1,-2 1-22,-2-1 0,-2 1 1,0-3-1,0-1-57,0-2 1,0-6 0,0 3 0,0-1-19,0-4 0,0-2 0,-2-2 1,-2 0 29,-2 0 1,0 6-1,6 0 1,-2 0 118,-3 2 1,3-4 0,-6 8 0,2 1-37,0 3 0,-1 1 1,1 1-45,-6-1 1,-2 1 0,1 1 0,3 3 5,2 1 1,-5 8 0,3-3-94,0-1 0,-5 6 6,3-4 0,3 4 55,-3 2 1,8 2 0,-4 4 2,1 6 0,3 5 0,-6 4-1,2 3 0,0-1 1,5-4-1,-3 3 14,2 1 0,-4 2 0,2-4 1,2 3-8,2-3 1,2 4 0,0 1-1,0-1 11,0 0 0,0-2 0,0-3 0,0 1-7,0 2 1,0 1 0,2-5 0,2 2 6,2 3 0,0-1 0,-6-4 1,0 3 6,0 1 1,6 0 0,0-5 0,-3-1 7,-1 1 1,4-1 0,0 1 0,0-1 7,2 1 1,-1-1 0,7 0 0,-2 1-22,1-1 1,-3 1 0,1-3 0,3-1-16,2-2 1,-5-3 0,1 5 0,1-4 5,3-3 0,1 1 0,1-4-56,-1 2 1,1 0 0,-3-4 0,-1 1-315,-2 3 0,-1 0 85,7-6 0,-1 0 275,1 0 0,-1 0 0,1 0 0,-1 0 0</inkml:trace>
  <inkml:trace contextRef="#ctx0" brushRef="#br0" timeOffset="2072">1782 769 7916,'-8'9'-226,"4"-1"-4,-7-8 1,-1 8 0,-5 3 95,-1 5 0,8-4 0,5-1 144,3 3 1,2 1 0,0 3 25,0-1 0,2-7 0,1-2 0,5-2-30,2-1 0,2 7 0,5-6 0,-1 0-3,-5 1 1,7-5-1,-3 4 1,7-4-50,-1-2 1,-2 0 0,-1 0-1,-1 0 15,1 0 0,5-6 1,0-1-1,-1-3 15,-3-4 1,6-1 0,0-3-3,-3 1 0,-1-1 0,-13 1 0,0-1 134,-1 1 0,-1-1 1,-8 1-56,-3 0 0,1 1 0,-8 2 1,-2 5-36,-1 1 0,-8 2 0,-3 6 1,1 0-152,0 0 0,-6 0 0,4 0 0,0 0-36,3 0 1,5 6 0,1 0 160,1-2 0,-1 5 0,1 1 0</inkml:trace>
  <inkml:trace contextRef="#ctx0" brushRef="#br0" timeOffset="2831">2655 769 7916,'18'-8'-1449,"-9"6"1294,7-14 1,-14 12 239,4-7 0,-4 5-30,-2-6 1,-8 8-1,-4-1 1,-3 3 2,-3 2 1,-5-6 0,0 0 0,-1 2 23,-1 2 1,4 2-1,-6 0 1,1 2-19,5 4 0,-4-4 1,2 6-59,1-1 0,3 3 0,1 8-74,1-1 1,7 1 0,4-1-8,4 0 1,2 1-1,0-1 53,0 1 1,2-7 0,4-1 1,6-2 1,3-2 0,3-6 0,1 0-1,3 0-9,1 0 1,2 0 0,-4 0-1,3 0-4,-3 0 1,-2-2 0,-1-2 0,-1-4 59,1-2 0,-3 5 0,-1-7 110,-2-2 1,-7 1 0,5-1 240,-2 3-121,-2 7-303,-6-4 13,0 8 1,-2 0-1,-2 2 43,-2 4 1,0 3 0,6 9 0,0-1-3,0 1 1,0-1-1,0 1 1,0 1 37,0 4 0,0-1 0,0 5 1,2 0 27,4 0 0,-4-3 1,4 3-66,-4-2 0,3 4 1,1-4-1,-2 1 1,-2 1-17,-2 0 25,0-6 0,0 6 0,0-5-62,0 1 0,-6 0 0,-1-5 1,-3-1 0,-2-1 0,-5-3 127,-1-1 1,-1-8-1,-2 4-16,-3-1-54,1-5 0,5 6 1,-1-8-1,-2 0 41,-3 0 0,1-6 0,6-1-456,-1-3 289,1-2 0,-7 1 0,3-1 1,4-2 27,3-1 0,4-3 0,-1 1-191,5-1 1,4 1 274,2-1 0,0-7 0,0-2 0</inkml:trace>
  <inkml:trace contextRef="#ctx0" brushRef="#br0" timeOffset="3337">3144 541 5775,'10'0'935,"0"0"-821,-5 0 0,-3 2 1,6 2 49,0 2-119,2 0 1,1 0 0,1 2-1,1-1 22,3 1 0,1 6 0,3-5 0,1 3-59,2 0 0,3-3 0,-5 5 0,4-2-13,2 1 1,1 1-1,3-1 1,-4-1-34,-2 2 0,6-1 1,-4 1-1,2-3-101,0 3 0,-7-4 0,3-1-177,0-1 1,-5 4 41,3-6 1,-11 1 273,-7-1 0,-10-4 0,-5 6 0</inkml:trace>
  <inkml:trace contextRef="#ctx0" brushRef="#br0" timeOffset="3899">3493 419 7916,'0'-9'-456,"0"1"0,0 10 0,-1 2 509,-5 1 0,2 7 0,-6-4 1,0 0-5,1-1 1,3 7 0,-4-2 0,1 1 1,-1-1 1,0 3 0,-3-3 0,1 3-19,-2 3 0,1 1 0,-1 3 0,2 1-18,-1-2 0,3-1 1,-1-1-1,-1 2-4,2 3 1,-3-1 0,5-5 0,0-1-14,0 0 0,-3 1 1,5-1-1,0 1-19,-2-1 1,6 1 0,-5-1 31,-1 1-26,6-1 1,-8 1 53,4-1 0,4 1-51,-3-1-95,3 0 0,2-5-306,0 0 290,0-8 1,-2-2-1,-2-10 123,-2-2 0,0-2 0,6-5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6.178"/>
    </inkml:context>
    <inkml:brush xml:id="br0">
      <inkml:brushProperty name="width" value="0.08571" units="cm"/>
      <inkml:brushProperty name="height" value="0.08571" units="cm"/>
      <inkml:brushProperty name="color" value="#AB008B"/>
    </inkml:brush>
  </inkml:definitions>
  <inkml:trace contextRef="#ctx0" brushRef="#br0">53 193 7918,'10'0'-861,"-2"-2"1,-10-2 766,-4-2 0,2 0 215,-8 6 0,7 0 164,-7 0 1,6 2-180,-6 4 0,9 4 1,-3 7-38,4 1 0,2-1 0,0 0-75,0 1 0,0-1 0,2-1 0,2-3-4,1-1 0,9-8 0,-2 2-53,3-4 0,3-2 0,-1 0 0,1 0 26,-1 0 1,0-8 0,1-2 0,-3-1 24,-3-1 0,2 0 0,-8-5 0,-3-2-7,-1-5 0,-2 5 1,0-4-1,-2 5 97,-3 6 1,1-1 0,-8 5-90,-2-2 1,-1 6 0,-3-1-42,1 3 0,0 4 0,-1 3-247,1 7 1,1-2 0,4 1 298,7 3 0,-5 2 0,0 1 0</inkml:trace>
  <inkml:trace contextRef="#ctx0" brushRef="#br0" timeOffset="456">350 175 8214,'12'-6'0,"-3"-1"0,1-1-437,0 0 1,-4 2-1,5 6 405,3 0 0,1 0 0,3 0 83,-1 0 0,1 0 1,-1 2-1,1 4 1,-3-2 0,-1 7-16,-3 3 0,-1 2 0,2 1 0,-6 1-49,-4-1 1,3-5 0,1-1-18,-2 3 0,-2 1 19,-2 3 0,-2-8-22,-4-5 0,2-3 12,-7-2 1,7-7 0,-4-5 0,2-4 4,0-1 0,1-1 0,5 1 1,0 0-4,0-1 0,0 1 0,0-1 1,2 1 25,3-1 1,-1 7 0,8 1 44,1 2 1,3 0 0,1 4 0,1-1 34,-1 1 1,7 2 0,1 2 0,0 2-65,0 4 1,4-4 0,-5 5-1,-3 1-58,-1 4 0,-5-3 0,-1 3-42,-3 2 0,-7 1 0,2 3 0,-4-1-212,-2 1 0,0-1 1,-2 0-227,-4 1 515,4-8 0,-6 5 0,8-5 0</inkml:trace>
  <inkml:trace contextRef="#ctx0" brushRef="#br0" timeOffset="848">1258 140 7868,'27'-15'-297,"-1"3"1,-11-11 0,-1 5 380,-3 7 0,-7-5-360,2 4 0,-4 3 0,-4-1 254,-4 2 1,2 2-1,-7 6 90,-3 0 1,-1 0 0,-3 0-23,1 0 1,-1 0-1,1 0 1,-1 2-14,1 4 1,-1-2-1,1 6 1,1 0-12,5-1 1,-3-3 0,8 6-19,2 1 1,2-3 0,4 0 0,4-1-5,6 1 0,5-4 0,5 4 0,1-1 10,-2 1 0,-1-4 1,-3 4-1,1-1 7,-1 1 1,1-4 0,-1 3 24,1-1 0,-7 4 1,-1-4-28,-2 1 0,-1-3-53,-1 6 1,-6-6-1,0 3 27,-10-1 1,-5-2 0,-2-6 0,-3 0-93,-3 0 1,1 0 0,-7 0 0,-2 0-34,-2 0 0,4 0 1,2-2-1,2-2 136,3-2 0,3-7 0,2 3 0</inkml:trace>
  <inkml:trace contextRef="#ctx0" brushRef="#br0" timeOffset="1209">1503 193 8073,'27'0'0,"-4"0"-850,-3 0 0,-3-6 850,0 0 0,1 0 0,1 6-85,5 0 1,1 0 0,2-2 110,-10-4 1,-7 2 96,-10-7 1,0 5 79,0-6 1,0 7-62,0-7-180,0 0 1,-2 3 0,-4 3-43,-5 4 0,-5 2 1,-1 0-1,-1 0 113,1 0 0,-1 0 0,1 0 1,-1 0 133,1 0 0,0 2 1,-1 4-30,1 5 1,1 5-1,3 1-39,1 1 1,8-7-1,-2 1 1,6 0-19,6-3 1,4 5 0,9-6 0,4-1-146,6 1 1,4 0 0,4-4 0,4 2-266,6-2 1,3 3 328,3-1 0,7 8 0,2-5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1.638"/>
    </inkml:context>
    <inkml:brush xml:id="br0">
      <inkml:brushProperty name="width" value="0.08571" units="cm"/>
      <inkml:brushProperty name="height" value="0.08571" units="cm"/>
    </inkml:brush>
  </inkml:definitions>
  <inkml:trace contextRef="#ctx0" brushRef="#br0">612 1 7844,'18'0'-1308,"-9"0"1357,-1 0 0,-8 1 89,0 5 0,0-2-109,0 8 0,0-6 1,0 5 0,-6 1 0,0 5-39,3 1 0,-5-1 1,2 1-1,0-1 1,-2 1 0,4-1 0,-7 1 1,-1-1 5,2 1 0,-5-1 0,5 0 0,-1-1-10,-1-4 0,0 3 1,-5-3-1,-1 1 1,1-1 1,-1 4 0,1-7-1,0 3-9,-1 0 1,-5-3 0,0 5 0,-1-4 10,-1-3 1,4 5 0,-7-6-1,3-2-39,4-2 0,-4-2 0,1 0 1,3 0-20,2 0 0,1 0 0,1 0 41,-1 0 1,3-8 31,3-4 1,-1-3 0,7-3 2,2 1 0,2-1 1,4 1-8,4-1 0,-4 7 1,5 1 3,1 2 1,2-3-1,7 3-6,1-2 0,-1 6 0,1-4-1,-1 1 1,6 3 17,1-8 0,-1 8 1,-6-1-1,1 3 36,-1 2 0,1 0 1,-1 0 2,1 0 1,-7 0 0,1 0-40,2 0 0,-5 0 0,3 2 1,2 1-16,1 3 1,-3 2-1,-1-4 7,3 2 0,1 5 0,3-5 0,-1 0-6,1 2 0,-1-6 1,1 5 9,-1 1 0,5-4 1,-3 6-1,-3-1 43,-1 1 0,1-4 1,1 4-41,1-3 1,-1 7 0,0-12 1,1 6 0,-1 0 1,1-1 0,-3 7-141,-3-3 0,-2-5-142,-4 6 1,-3-2-212,9 1 475,-8 5 0,11-14 0,-5 6 0</inkml:trace>
  <inkml:trace contextRef="#ctx0" brushRef="#br0" timeOffset="404">1398 262 7630,'10'0'-934,"-1"0"995,-3 0 1,-2 0 0,8 0-100,1 0 0,-3 0 0,2 0 1,1 0 92,3 0 0,1 0 1,1 0-1,-1-1-47,1-5 1,1 4 0,2-4 0,5 4-58,1 2 1,0 0 0,4 0 0,-4 0-31,-2 0 1,1-6-1,-5 0-164,2 3 0,1 1 243,-7 2 0,0 0 0,1 0 0</inkml:trace>
  <inkml:trace contextRef="#ctx0" brushRef="#br0" timeOffset="949">1660 88 6310,'0'11'98,"0"1"0,0-6 0,2 4-17,4-3 0,-2 7-24,7-2 1,-7-3-1,4 1 1,-2 0 11,0-1 1,-1 3-1,-3 6-34,4-1 0,-4 0 0,4 1-45,-4-1 0,0 5 1,2-3-1,1-3-29,-1-1 0,-2 1 0,-2 1-81,0 1 0,2-1 0,2 1-673,2-1 793,8-7 0,-5 5 0,9-5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0.104"/>
    </inkml:context>
    <inkml:brush xml:id="br0">
      <inkml:brushProperty name="width" value="0.08571" units="cm"/>
      <inkml:brushProperty name="height" value="0.08571" units="cm"/>
    </inkml:brush>
  </inkml:definitions>
  <inkml:trace contextRef="#ctx0" brushRef="#br0">0 0 7914,'12'0'-182,"-1"0"-245,3 0 0,1 0 406,3 0 1,-6 0 0,-1 0-26,3 0 1,1 0-1,3 0 1,-1 0 64,1 0 1,-1 0 0,1 0-8,-1 0 1,1 0 0,-3 2 0,-1 2-14,-3 2 1,1 0 0,5-6-38,1 0 0,-1 0 0,1 0-73,-1 0 1,-5 2 0,0 1 32,1 3 0,-5 2 0,0-4 78,-1 2 0,-5 2 0,4-3 0,-12 5 0,-3 7 0</inkml:trace>
  <inkml:trace contextRef="#ctx0" brushRef="#br0" timeOffset="380">52 297 7525,'2'10'-1005,"4"-2"1045,6-1 0,-2-5 1,1 6 34,3 0 1,-4-6 0,1 4-5,3-5 0,1-1 1,3 0-17,-1 0 1,1 0-1,-1 0 1,1 0-10,-1 0 0,1 0 1,-1 0-41,0 0 0,1 0 0,-1 0-27,1 0 1,-1 0-1,1 0-79,-1 0 0,-5 0 0,0 0-336,1 0 0,3 0 436,1 0 0,1-7 0,-1-3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8.829"/>
    </inkml:context>
    <inkml:brush xml:id="br0">
      <inkml:brushProperty name="width" value="0.08571" units="cm"/>
      <inkml:brushProperty name="height" value="0.08571" units="cm"/>
    </inkml:brush>
  </inkml:definitions>
  <inkml:trace contextRef="#ctx0" brushRef="#br0">1 36 7999,'9'0'-96,"-1"0"86,-8 0 1,2 0 40,4 0 0,2 7 0,5 3 0,-3 2-44,-2-1 1,5-1 0,-1 4 0,1-3-178,-1 3 1,9 1 0,-3 3-30,1-1 0,5-5 1,-3 0-442,0 1 660,2-5 0,5 7 0,-3-5 0</inkml:trace>
  <inkml:trace contextRef="#ctx0" brushRef="#br0" timeOffset="481">629 18 7895,'10'-2'-720,"-4"-4"759,-4 4 62,-2-5 1,-2 7-129,-4 0 0,2 0 54,-8 0 1,7 2 0,-5 3-2,2 7 0,-5 4 0,1 1-3,-4 1 0,1 5 1,1 0-1,3-2-40,-3-1 1,-1 3 0,-3 0-1,3 1 9,3 1 1,-4-6 0,7 5 0,-3-3-4,0 2 1,8-3 0,-3 3-1,1-4 6,0-1 1,0-1 0,6 1 0,-2-1 2,-3 1 0,3-1 1,-4 1 0,4-1 1,2-5 0,0-1-63,0 3 1,0 1-151,0 3 0,0-6-535,0-1 748,0-7 0,8 4 0,1-8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7.678"/>
    </inkml:context>
    <inkml:brush xml:id="br0">
      <inkml:brushProperty name="width" value="0.08571" units="cm"/>
      <inkml:brushProperty name="height" value="0.08571" units="cm"/>
    </inkml:brush>
  </inkml:definitions>
  <inkml:trace contextRef="#ctx0" brushRef="#br0">1 262 6356,'0'-10'566,"8"3"-312,-7 7-221,7 0 1,-6-6-257,4 0 272,-4 0 11,13 6 4,-5 0-46,8 0 1,-1 0 6,1 0-19,-1-8 48,0 6-77,1-5 47,-1 7 0,7 0 1,-1-2-1,-2-2 12,-1-2 1,-3 0 0,1 6-41,-1 0 0,-1 2 1,-3 2-34,-1 2 0,-8 7 0,2-1 0,-4 4 1,-4-1-1,-4-1-6,-6-3 1,2-1 0,-1 4-1,-3-5-14,-1-1 1,-3 6 40,1-3-4,7-3 0,-4 2 1,7-6-24,-3 2 1,6 1-73,-2-1 42,4-4 76,2 6 1,8-8-1,4 0 51,3 0 1,3 0-1,-1 0-12,1 0 1,-1 0 0,1 0 2,-1 0 0,1 0 0,-1 0 0,0 2-34,1 4 0,-6-4 0,-3 5 0,1-1-5,0 0 0,-6 2 1,3-2-11,1 5 0,-6 5 1,2-1 8,-8-3 0,0 3 0,-8-5 1,-1 2 11,-3-1 0,-1-1 0,-1 4 0,1-5 10,0-1 0,-1 4 0,1-6 0,-1-1-1,1 3 1,-1-6-1,1 6 1,-1-2-19,1-1 0,-8 1 0,-3-6 8,1 0 0,2 6 1,8 0-174,-1-2 0,1-2-177,-1-2 0,1 0 149,-1 0 185,9-8 0,1-9 0,8-11 0</inkml:trace>
  <inkml:trace contextRef="#ctx0" brushRef="#br0" timeOffset="480">542 18 7919,'10'-2'-358,"-2"-2"-895,-1-2 985,-5 0-1,6 6 441,-8 0 0,2 0 0,4 0 1,5 0-58,5 0 1,1 0 0,1 0-15,-1 0-42,1 0 1,-1 0-41,1 0 0,-1 6 74,1 0-35,-1 7-54,1-11 1,-1 14-2,1-5 0,-3-1 0,-1 2 0,-3 1 0,1 3 0,0 1 0,-1 1-11,3-1 0,-4 1 0,-1 1 0,1 3 12,0 1 1,-5 0 0,5-3 0,-2 1 1,-4 2 1,-2 2 0,-2-3 0,0 3-11,0 2 1,0-4 0,0 6 0,-2 1 4,-4-3 1,-4 0 0,-7-6 0,-1 5 8,1 1 0,-1-6 0,-1 4 0,-2-1-9,-3-1 0,-1 0 1,4-5-1,-2-1-18,1 0 1,-3 1 0,0-3-1,0-1-266,-1-2 0,-3-3 283,6 3 0,-8 4 0,4-7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0.771"/>
    </inkml:context>
    <inkml:brush xml:id="br0">
      <inkml:brushProperty name="width" value="0.08571" units="cm"/>
      <inkml:brushProperty name="height" value="0.08571" units="cm"/>
    </inkml:brush>
  </inkml:definitions>
  <inkml:trace contextRef="#ctx0" brushRef="#br0">1 298 8053,'0'0'0</inkml:trace>
  <inkml:trace contextRef="#ctx0" brushRef="#br0" timeOffset="72">88 210 8053,'18'-17'0</inkml:trace>
  <inkml:trace contextRef="#ctx0" brushRef="#br0" timeOffset="630">140 175 6981,'0'12'174,"0"0"0,0-6 1,0 5-1,0 3-192,0 1 1,-1-3 0,-3 0-1,-2 1-10,2 3 1,-4 1 0,2 1 28,2-1 1,3 1-19,1-1 1,0 1 0,0-1 4,0 0 0,-2-5 0,-2 0 11,-2 1 1,0 3 1,6 1 26,0-7 0,8-2 41,3-8 1,-1 0-1,2 0-29,1 0 0,3 0 1,1 0-42,1 0 1,-1 0 0,1 0-18,-1 0 0,-5 0 1,0 0-1,1 0 1,3 0 15,1 0 0,1 0 1,-1 0-1,1 0-66,-1 0 1,0 0-1,1 0 1,-1 0-67,1 0 0,-1 0 0,1 0-123,-1 0 1,-5 0 0,0 0 77,1 0 1,-3 0 179,1 0 0,-7 0 0,4 0 0</inkml:trace>
  <inkml:trace contextRef="#ctx0" brushRef="#br0" timeOffset="964">507 333 6939,'-8'-10'70,"7"2"1,-7 10 51,8 4 0,0 4-80,0 7 1,-6 1-1,0-1 1,2 1-13,2-1 0,2-5 0,0-1 0,0 3-72,0 1 1,0 3-1,0-1 1,0 1-46,0-1 0,0 1 0,0-1-184,0 1 0,0-7-348,0 1 619,0-8 0,8 11 0,2-5 0</inkml:trace>
  <inkml:trace contextRef="#ctx0" brushRef="#br0" timeOffset="1560">787 1 7977,'17'0'-268,"1"0"1,-7 0 0,1 0-1,1 0 212,3 0 0,-4 0 0,-1 0 96,3 0 1,1 0-1,3 0 1,-1 0 32,1 0 0,-1 0 0,1 2 0,-1 2-46,1 1 1,-7 7 0,1-4-1,1 2-32,3 3 1,1 3-1,1 1 1,-1 1-33,1-1 0,-6 1 1,-1 1-1,1 2 10,-2 3 0,3-1 1,-7-6-1,-2 3 12,-2 3 0,4-4 0,-1 5 0,-1-3 1,-2 2 0,-2-3 0,0 5 0,0-2 9,0 1 1,-6 1 0,1-4 0,-1 2-10,-2-1 0,4-1 0,-6 0 0,1 3 8,-1-3 1,4-2 0,-4-1-1,1-1 6,-1 1 1,4-1 0,-3 1-1,-1-1 0,0 1 0,4-3 0,-3-1 1,-1-4-13,0-3 1,4 5 0,-5-4-107,-3 1 1,-1 1 14,-3 2 1,1 1-249,-1-7 351,9 0 0,-7-6 0,6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4.100"/>
    </inkml:context>
    <inkml:brush xml:id="br0">
      <inkml:brushProperty name="width" value="0.08571" units="cm"/>
      <inkml:brushProperty name="height" value="0.08571" units="cm"/>
    </inkml:brush>
  </inkml:definitions>
  <inkml:trace contextRef="#ctx0" brushRef="#br0">1 18 7846,'0'10'-984,"0"-2"1136,0-8 0,0 2 0,2 2-80,4 1 0,-2 7 0,5-4 0,1 1-45,0 5 1,-5 0-1,5-1 1,0-1-71,0 1 1,-5 1 0,7 0-1,2-3-39,1 3 1,-3-1 0,-1 1 0,3-4-70,2-3 1,1 5 0,0-4-24,1 2 0,-1-7 174,1 3 0,-1 4 0,1 0 0</inkml:trace>
  <inkml:trace contextRef="#ctx0" brushRef="#br0" timeOffset="522">560 18 6126,'0'-9'528,"0"1"-418,0 8 107,0 0-162,-8 0 1,6 2-1,-4 4 1,2 3-11,-1 1 0,3 5 0,-6-3 0,2 4-22,0 1 1,-5 1 0,3-1-1,0 0 6,0 1 0,-3-1 0,3 1 0,0 1-11,0 5 1,-3-5 0,3 6 0,0-2-3,0 1 1,-3 5 0,5-4 0,0 0-12,-2 1 0,6-1 0,-5-4 0,1 2-24,0-1 1,0-3 0,6-1 0,-2-1 12,-4 1 0,4-1 0,-3 0-52,3 1 1,0-1 0,-2 1-43,-2-1 0,0 1 1,4-3-1,-2-1-123,-1-2 0,-1-7-420,6 7 643,0-8 0,8 4 0,1-8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5.201"/>
    </inkml:context>
    <inkml:brush xml:id="br0">
      <inkml:brushProperty name="width" value="0.08571" units="cm"/>
      <inkml:brushProperty name="height" value="0.08571" units="cm"/>
    </inkml:brush>
  </inkml:definitions>
  <inkml:trace contextRef="#ctx0" brushRef="#br0">0 637 7602,'12'10'-675,"-1"-4"0,1-4 733,6-2 1,-1 0 0,0 0-2,1 0 1,-6 0 0,-1 0 0,3 0-25,1 0 1,3 0 0,-1 0 0,1 0-44,-1 0 0,1 0 0,-1 0 0,1 0-91,-1 0 0,-5 0 0,-1 0 0,3 0 47,1 0 0,-3 0 1,-2 2 53,-2 4 0,-3-4 0,-5 5 0,0-7 0</inkml:trace>
  <inkml:trace contextRef="#ctx0" brushRef="#br0" timeOffset="359">35 934 7960,'0'10'-289,"8"-2"1,-4-8-1,7 0 283,3 0 1,1 0 0,3 0 24,-1 0 0,7 0 0,-1 0 0,-2 0 45,-1 0 1,-3 0 0,3 0 0,1 0-109,2 0 1,0 0 0,-5 0 0,-1 0-66,1 0 0,1 0 1,3 0-1,1 2 109,-2 4 0,-1 3 0,-3 9 0</inkml:trace>
  <inkml:trace contextRef="#ctx0" brushRef="#br0" timeOffset="1716">3545 9 7771,'10'-8'-1399,"-2"8"1426,-8 0 0,0 8 1,0 9 10,0 1 0,0-1 0,-2 1-5,-4-1 0,4 0 1,-6 1-15,1-1 0,3-1 0,-6-2 1,0-3 9,1 3 0,-3 1 0,-5 3 1,-1-3-13,1-3 0,-3 3 0,-1-3 0,-2 4-22,1 1 1,-3-5 0,0-3 0,0 1 19,-1 0 0,3-4 0,6 3 0,-1-1 9,1-4 1,-1-2 0,1-2-1,-1 0-20,1 0 1,-1 0 0,1 0 8,-1 0 0,1 0 1,-1-2-1,1-4-31,0-5 0,-1-3 1,1 0-1,1 3 25,4-3 1,-1-1-1,7-3 1,2 1-2,2-1 0,2 1 0,0-1-10,0 1 1,0-1-11,0 1 1,8 1 0,2 3 10,-1 1 1,7 8-1,-4-2 0,3 4 0,3 2-4,-1 0 1,-5 0 0,-1 0-1,3 0 6,1 0 0,3 0 0,-1 0 0,1 0 12,-1 0 0,1 0 0,-1 0 22,1 0 1,-1 6-1,1 0 1,-1 0-37,0 2 0,-1-4 0,-2 5 0,-3-1-22,3-4 1,1 6-1,3-1 8,-1 1 0,1 0 0,-1-6-1,1 1 1,-1 7 0,1-6-1,-3 0 18,-3 2 1,3-5 0,-3 7 0,1 0 35,-1-1 0,2-3 0,-7 4 0,1 0-16,0-1 1,4-3 0,-5 4-1,1 0-13,0-1 0,6-5 0,-3 4-10,5 0 0,1-6 0,1 5-3,-1 1 1,1-6 0,-1 4-73,0-4 1,1-2-1,-3 2-189,-3 4 1,4-4-307,-5 3 573,-3-3 0,0 6 0,-8 2 0</inkml:trace>
  <inkml:trace contextRef="#ctx0" brushRef="#br0" timeOffset="3042">1188 952 6816,'17'0'-108,"-7"-2"97,-4-4 0,3 4 0,3-4 23,4 4 0,-5-4 0,1 1 1,1 1 16,3 2 0,1-4 1,1 0-1,-1 2 1,1 2 0,-1 0 1,3-1-1,1-3-33,2 2 0,3 2 0,-5 0 0,4-2 0,2-2 0,-3 0 0,5 6 0,0 0 18,-2 0 0,12-5 0,-6-1 0,0 2-5,-2 2 0,-2 2 1,6 0-1,0 0-9,0 0 0,0-6 0,0 0 0,-1 2-2,1 3 1,0 1 0,0 0 0,0-2 2,0-4 0,-6 4 1,0-4-1,2 4-1,2 2 1,2 0 0,0 0 0,-2 0-1,-4 0 0,4 0 1,-4 0-1,4 0-14,2 0 1,-2 0 0,-2 0 0,-2 0-11,2 0 1,2-2 0,2-2-1,0-2 14,0 3 1,0 1-1,-2 0-43,-4-4 45,4 4 0,-6-8 0,8 6 0,-2-2 21,-4 3 1,3-5 0,-7 2 0,0 0 28,0-2 0,4 7 0,-3-5 0,1 4-1,4 2 1,-4-2-1,2-2 1,0-2-28,-2 2 0,4 2 0,-5 2 1,-1 0-17,0 0 1,6 0 0,-4-2 0,2-2-1,0-1 0,-1-1 0,3 6 0,-4 0 0,-2 0 0,6 0 1,-2 0-1,2-2 32,-2-4 0,2 4 0,-5-4 1,1 4-10,4 2 0,-4 0 0,2 0 0,0 0-19,-2 0 0,6 0 0,-4 0 1,3 0 2,-3 0 1,4 0 0,-6 0-16,0 0 1,6 0 25,-4 0-41,-4 0 0,6 0 20,-7 0-7,7 0 10,-12 8 0,14-6-1,-4 4-182,-4-4 178,8 6 7,-5-6 0,1 5-6,0-7-3,-8 0 0,10 0 2,-8 0 0,7 0 1,-7 0-1,0 0 47,2 0 0,-3 0 0,5 0 0,0 0-23,0 0 0,-4 0 1,5 0-1,-3 0 4,-4 0 0,4-2 0,-1-2 32,-3-1 1,-2-1-38,-1 6 0,-6 0-2,-1 0 1,1 0 9,5 0 0,1-6 29,-1 0 65,1 0-95,-1 6-6,1-7 1,-1 5-3,1-4 0,-7 4 18,1 2 0,-1 0-6,7 0 0,-8-2 0,-3-2 15,1-2 1,-4 0-41,8 6-12,-8 0 1,5 0-422,-3 0-585,-4 0 1015,6 0 0,-16-7 0,-2-3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10.257"/>
    </inkml:context>
    <inkml:brush xml:id="br0">
      <inkml:brushProperty name="width" value="0.08571" units="cm"/>
      <inkml:brushProperty name="height" value="0.08571" units="cm"/>
    </inkml:brush>
  </inkml:definitions>
  <inkml:trace contextRef="#ctx0" brushRef="#br0">420 123 7771,'18'0'-1334,"-9"0"1455,-1 0-55,-8 0 0,0 2-21,0 4 1,0-2 0,0 7-20,0 3 0,0-4 0,0 1-11,0 3 0,-2 2 1,-2 1-13,-2 0 1,-5 1 0,3-3 0,-2-1 4,-3-2 1,3-1 0,-2 7-1,-1-1-31,-3 1 1,-1-3 0,-3-1-1,-1-3 18,-2 3 1,-1-4 0,5 1 0,-2 1 1,-3-2 0,1 3 0,6-7 0,-1-2 2,1-2 1,1 0 0,3 2 0,1 2 0,-2-3 0,5-1 0,-1-4-23,2-3 0,2 1 1,4-6-1,-1 0-24,-3 1 1,0-3 0,6-5 20,0-1 1,2 1-1,2-1 24,2 1 0,-1 5-8,-5 0 0,2 3 1,2-5-26,2 2 1,2 9 26,-2-3 0,3-2 23,9 2 1,-1-5 0,1 5 8,-1 2 0,-5 2 0,0 2 1,1 0-5,3 0 0,1-6 1,1 0 3,-1 2 0,0 2 0,1 2 23,-1 0 1,-5 0 0,-2 2 43,-2 4 1,5-2-52,-1 8 1,-3-3 0,1 5 0,0-4-11,0-3 1,-5 5-1,7-4-80,2 2 0,1 1 0,3 5-55,-1-5 1,-5 3 0,-3-6 0,1 0-75,0-1 0,-4 5 0,3-4 179,-1 1 0,6 3 0,-5 5 0</inkml:trace>
  <inkml:trace contextRef="#ctx0" brushRef="#br0" timeOffset="377">892 211 7028,'11'5'-359,"1"1"404,2-2 0,1 4 0,3-2 0,-1-1 10,0 3 0,1-6 0,-1 6 0,1-2-28,-1 0 1,1 5 0,-1-3 0,1 0-56,-1-1 1,6 5-1,1-4 1,-3 0-39,-2-1 0,-1 5 0,-1-4 0,1 0 31,-1-1 0,1 5 0,-1-4-303,1 1 1,-7-5 337,1 2 0,0-4 0,5-2 0</inkml:trace>
  <inkml:trace contextRef="#ctx0" brushRef="#br0" timeOffset="732">1276 123 6902,'-12'0'-333,"3"2"342,1 4 0,-4-2 0,6 7 0,0 3 28,-1 2 1,3 1 0,-6 1-1,0-1-39,1 0 0,3 1 1,-4-1-1,0 1-4,1-1 1,-1 1 0,-3-1-1,3 1-39,2-1 0,0-1 1,4-3-1,-1-1-231,1 1 1,0-3 275,-2 2 0,4-1 0,-6 7 0</inkml:trace>
  <inkml:trace contextRef="#ctx0" brushRef="#br0" timeOffset="1061">1747 263 7741,'18'0'-518,"-1"0"1,1 0 517,-1 0 0,1 0 1,-1 0-1,3 0-24,3 0 1,-4 0-1,7 0 1,-3 0-253,0 0 0,8-6 276,-2 0 0,4-7 0,2 3 0</inkml:trace>
  <inkml:trace contextRef="#ctx0" brushRef="#br0" timeOffset="1518">2621 1 7873,'7'10'-259,"-5"-3"0,8-5 1,-6 4 201,2 6 0,0-2 0,-5 1 0,3 3 114,2 1 1,2 3 0,-4-1 0,2 1 4,-2-1 0,-1 6 0,1 1 0,2-1 81,-2 2-91,-2 2-37,-2 8 1,0-6 13,0 1 0,0-1 1,0 7-1,0 3-5,0 2 1,0 0 0,0-6-1,0 0-66,0 0 82,0 0-203,0-8-10,0 6 95,0-6 1,0 0 0,0-4 0,0-3-120,0-3 0,0 1 0,0-1-395,0 1 592,0-9 0,8 7 0,1-7 0</inkml:trace>
  <inkml:trace contextRef="#ctx0" brushRef="#br0" timeOffset="2291">2621 123 7799,'17'-6'-337,"1"-1"0,-1-1 219,0 0 1,1 0 0,-1 4 0,1-1 194,-1 1-25,1 2 0,-1-6 1,-7 6-152,5-6 135,-5 8 10,8-7-19,-1 5 6,1-6 1,1 8 0,2 0 0,3 0 1,-3 0 1,-2 0-1,-1 0 1,1 0 3,5 0 0,-5 0 1,4 0-73,-3 0 1,-5 2 0,-1 2 0,-5 3-10,-1 3 1,-2-4-35,-6 6 67,0-1 1,-6 1 0,-2-2-1,-1-1-6,-5 1 1,-1-4 0,-5 4-13,-3-3 35,4 7 1,-7-12 0,9 6 0,-1-3 1,1 1 1,5 2 0,1-4-5,-3 2 1,0 1-1,1-3-33,1 2-2,8 0 0,4-6 0,12 0 21,4 0 1,1 0 0,0-2 0,1-2 6,-1-2 0,7 1 0,-1 5 1,-2 0 30,-1 0 1,-3 0-1,1 0 1,-1 0-5,1 0 1,-7 0 0,1 0-19,1 0 0,1 7 1,0 3-24,-3 0 1,-5 3 0,4-5 30,-3 2-21,-1-6 1,-6 11-12,0-3 14,0 3 1,0-3-1,0 0 2,0 1 1,-7 3-1,-5-1 1,-2-1 21,3-3 1,-5-5-1,5 4 1,-5 0-1,-1-1 1,-1-3 0,1 4 0,-1-2 4,1-4 217,-1-3-186,-7 7 1,11-6-4,-3 4-128,3-4 110,-3-2-7,-1 0-82,9 0 1,-7 0 0,5 0-241,-5 0 1,4 0-104,1 0 132,7 0 87,-4 0 176,8 0 0,0 0 0,0-8 0,0-2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59:48.647"/>
    </inkml:context>
    <inkml:brush xml:id="br0">
      <inkml:brushProperty name="width" value="0.08571" units="cm"/>
      <inkml:brushProperty name="height" value="0.08571" units="cm"/>
    </inkml:brush>
  </inkml:definitions>
  <inkml:trace contextRef="#ctx0" brushRef="#br0">332 350 6942,'-2'-10'-117,"-3"4"201,-7 4 0,-4 2 1,-1 0-1,1 2 1,3 2-77,1 2 1,1 5 0,-7-3 0,1 2 0,-3 3 0,-1 3-1,-2 1 1,1 1 0,3-1 0,1 1 0,3-1 0,1 1-1,5-1 1,-1 3 0,2 1 0,0 2 0,4-1 0,2-3 0,4-2 90,4 1-80,4-1 1,7-1 0,1-4 1,5 1-1,2-7-4,3-2 0,1-2 0,6-2-17,0 0 0,-1 0 0,3 0 1,2-2-1,4-4 13,1-6 1,-5-3 0,4-3 0,-2 1 5,-1-1 1,1-1 0,-6-2 0,-2-3 12,-4 3 0,-4-4 1,-9 0-1,-4-1 13,-7 1 1,-3 2-1,-2 3 1,0-1-9,0-2 0,-13 0 0,-7 7 1,-5 2-65,-6 3 1,-4 7 0,-6-4 0,-5 2-21,-5 1 1,-7-1-1,2 6 1,4 2-63,3 3 1,10-1 0,-2 6-35,5-2 1,8 5 0,5-3-1,4 2 1,3-1-4,5 3 1,5 1-1,12 1 1,5-2 146,5-3 0,9 1 0,2 5 0</inkml:trace>
  <inkml:trace contextRef="#ctx0" brushRef="#br0" timeOffset="333">961 192 7484,'12'-17'0,"-3"-1"-219,-1 1 0,0 5 1,-4 1 357,2-3 1,-1 4 77,-5-1 1,2 7-159,4-2 1,-4 6 0,4 6 0,-4 6 11,-2 3 0,0 3 0,2-1 0,2 2-57,2 5 0,-1-3 0,-3 6 0,2 0-29,2 1 1,2-1 0,-4 4 0,1-4-249,-1-2 1,0 4 0,0-5 0,2-1 56,-2 2 1,-2-6 0,-2 5 0,0-5 205,0-1 0,-8-1 0,-2 1 0</inkml:trace>
  <inkml:trace contextRef="#ctx0" brushRef="#br0" timeOffset="1042">769 437 7569,'6'-12'-62,"2"3"0,1 1 0,5 4-36,1 2 0,3-4 1,-1 0 110,1 2 1,-1 2-1,1 2 1,-1 0-30,1 0 1,-1-5 0,2-1-1,3 2 24,1 2 1,2 0-1,-1-2 1,3-4 13,0-1 0,6 3 1,-4-4-1,4 1-97,2-1 0,-2 4 1,-2-6-1,-4-1 61,-2-3 1,4 5 0,-7-1 0,-5-2 21,-3-1 1,-4 3 0,3 1 80,-1-3 0,-8-2 38,1-1 0,-3 5 31,-2 1-148,0 7 0,0-2-15,0 12 1,0 4 0,0 7 0,0 0-2,0 1 0,0-1 1,0 3-1,0 1 3,0 2 1,0 3 0,0-5 0,2 2 3,4-1 1,-4 3 0,6-2 0,-2-2-26,0-1 0,5 3 1,-5 0-1,-2-1 0,0-3 1,0-1-1,1-1-5,-1 1 0,-2-1 0,0-1-20,4-5-14,-4 5 32,6-14 17,-8 13 16,0-13 0,0-2 1,0-11-12,0-5 1,2-1-1,4-1-1,5 1 1,5-1 0,1 1 0,1-1-28,-1 1 1,2 5 0,3 2 0,1 3 54,-2 3 1,-1-4 0,-1 2-1,3 2 69,1 2 0,2 2 0,-4 0 0,3 0-54,-3 0 0,0 0 0,1 0 0,1 2-21,-2 4 1,-1-2 0,-3 8-71,1 1 0,-9 3 1,-1 1-1,-2 1-13,0-1 1,0 1 0,-6-1 0,-2 1-50,-4-1 0,2-1 0,-6-3 0,1-1-72,-1 1 192,6 3 0,-11 1 0,5 1 0</inkml:trace>
  <inkml:trace contextRef="#ctx0" brushRef="#br0" timeOffset="1497">2341 646 7569,'17'0'-43,"1"0"1,-1 0 0,1 0-211,-1 0 0,0 0 0,1 0 251,-1 0 0,1 0 1,-1-1-1,1-3 28,-1-2 0,1 0 1,-1 4-1,1-2-20,-1-2 0,1-5 0,-1 3 0,1 0 6,-1 0 1,-1-5 0,-3 3-1,-1-2 16,1 1 1,-3 5 0,0-6 25,-3-1-26,-1 5 0,-8-6 0,-3 9 0,-7 1-16,-4 2 0,-1 2 1,-2 2-1,-3 2-14,-1 1 0,-6 1 1,4-4-1,-1 2 50,1 2 1,2 7 0,5-1 64,1 4 0,5 1 1,3 1-62,1-1 1,2 1 0,6-1-1,0 0-14,0 1 0,0-1 0,2 1 0,4-1-43,5 1 1,5-7-1,1-1 1,1 0-101,-1 0 0,7-7 0,-1 3 0,-2-2-78,-1 2 1,3-4 0,0 4 0,-1-4 80,-3-2 1,4-6 0,0-2 101,-1-2 0,-3-1 0,-1-7 0</inkml:trace>
  <inkml:trace contextRef="#ctx0" brushRef="#br0" timeOffset="1902">2934 577 7569,'12'0'0,"0"0"-215,1 0 268,-5-8 0,8 6 0,-5-4 0,5 4-107,1 2 1,-5 0 0,0 0-1,1 0 95,3 0 0,1 0 1,1 0-19,-1 0 1,1 0-1,-1 0 1,0 0-49,1 0 0,-1 6 0,1 2-2,-1 1 0,1 1 1,-3 4-1,-1-3 1,-2 3 0,-9-4 0,5 1 16,0 3 1,-6 1 4,4 3 1,-4-7 40,-2 1 1,-8-8 40,-4 2 0,-3-4 0,-1-4-2,5-4 0,-3 2 1,6-8-19,-2-1 0,7-3 0,-3-1-52,4-1 1,2 1 0,2 0-1,4-1-30,5 1 1,-1 5 0,2 0 0,1 1-161,3 1 1,1-4 0,3 7-1,1-1 185,2 0 0,16-5 0,-2 3 0</inkml:trace>
  <inkml:trace contextRef="#ctx0" brushRef="#br0" timeOffset="2733">4803 612 7569,'10'-2'-125,"-4"-4"1,-2-4 0,-1-2-14,3 1 0,8 7 0,-4-4 1,1 2-1,1-1 177,1-3 0,3 6 1,1-4-1,1 2 169,-1 1-172,1-1 1,-1 0-1,1 0 1,-1 2 0,1 2 35,-1 2 0,1 0 1,-1 0-1,1 0-27,-1 0 0,6 2 0,1 2 1,-1 4-64,2 2 1,-6 1 0,5 5 0,-5-3 1,-1-1 0,-3 0 0,-1 5 0,-5 1-68,-1-1 1,4 0-1,-6 1 56,-2-1 0,-3 1 14,-1-1 1,-1-1-1,-5-3 1,-6-3-12,-3-2 0,-3-2 1,1-6 33,-1 0 1,1 0-1,-1 0 28,1 0 0,1-8 0,3-4-31,1-3 0,8-3 0,-2 1-4,4-1 1,2 1 0,2-1 0,2 1 0,4 0-14,2-1 1,1 1 0,7-1 0,-1 3-76,1 3 1,5-4 0,2 7-1,0-3-43,1 0 1,5 9 0,-4-5 0,0 2 128,-4 0 0,4-7 0,1 3 0</inkml:trace>
  <inkml:trace contextRef="#ctx0" brushRef="#br0" timeOffset="3138">5781 524 7544,'18'10'-226,"-7"3"1,1-7 132,1-2 0,-3-2 0,0 0 1,0 2 106,-1 2 1,3 0 0,5-6 0,1 0-2,-1 0 1,1 0-1,-1 0 1,1-2 15,-1-4 1,1 4-1,-1-6 1,1 2-29,-1 0 0,-5-5 0,-1 3 0,1-2-20,-2-3 0,-1 3 0,-5-2 18,2-1 1,0 3 3,-6-1 0,-2 5 1,-4-4-1,-5 2 16,-5 4 0,-1 2 0,-3 2 0,-1 0 6,-3 0 1,-1 0 0,4 2-1,-2 2 1,1 2 0,3 6 1,1-5-1,1 3-13,-1 4 1,7 1 0,1 3 0,2-1-14,4 1 1,3-1 0,1 1 0,0-1 3,0 1 1,1-1 0,5-1 0,6-3-84,3-1 0,5-3 0,1 5 0,4-4-50,3-3 0,1-1 0,8-4 1,1 2-37,3 2 165,0 0 0,2-14 0,1-2 0</inkml:trace>
  <inkml:trace contextRef="#ctx0" brushRef="#br0" timeOffset="3733">6951 472 7569,'0'-18'-590,"-2"3"1,-3 1 574,-7 3 0,-4 7 0,-1-4 0,-1 2 24,1 0 1,-6 0 0,-1 6-1,3 0 26,2 0 1,-5 0-1,1 0 1,2 0 24,1 0 0,3 0 0,1 2 0,3 4-48,1 6 1,0-2 0,-3 1-1,1 3 4,3 1 1,7 3 0,-2-1 0,4 1-30,2-1 1,2 1 0,2-1 0,4-1-4,1-5 0,5 3 0,7-8 0,3-2 7,-3-2 1,6 3 0,0 1 0,2-2-50,0-2 0,-1-4 0,3-2 55,-2-2 0,-8-7 0,4 1 0,-3-3 1,-3-1-6,-3 4 0,-5-3 1,3 3 64,-3-3 0,-1-3 1,2 1 66,-6-1 0,-4 7-37,-2-1 0,-2 8-43,-4-2 0,2 6 1,-6 6-37,2 6 1,3 3 0,5 5-1,0 1 9,0 2 0,0 6 0,0-3 0,0 1 41,0 4 0,0 2 0,0 0 0,0-2-14,0-2-10,7 0-6,-5 6-9,6 0 0,-2 0 1,0 0-1,0 0-112,1 0 120,-5-8-39,6 6 1,-8-14-7,0 5 1,6 1 28,0-2 1,0 0-27,-6-5-15,0-1 51,-8-7 1,-2 6-7,-7-5-21,-1-3 1,-5 0 12,0-8 1,-1 0-51,-1 0 1,4 0-1,-6 0 1,-1-2-1,3-4 1,0-6-1,4-1-81,1 1 0,3-3 0,-1 1 0,3-5-332,3-5 0,4 1 456,8 6 0,0-9 0,0-1 0</inkml:trace>
  <inkml:trace contextRef="#ctx0" brushRef="#br0" timeOffset="4180">7266 454 7569,'17'-7'-221,"1"-1"34,-1-4 1,-5-1-1,-1 7 1,3 2 221,1 2 0,3-4 0,-1 0 26,1 2 1,5 2 0,0 2 0,-1 0 20,-3 0 1,-1 0 0,1 0 0,2 0-40,3 0 1,-1 8-1,-6 2 1,1 2-57,-1-1 0,-5 1 0,-2 5-34,-3 1 0,5-1 1,-6 1 15,-2-1 1,-2 1 11,-2-1 1,-8-7 96,-4-4 0,3-4 0,-3-4-66,-2-4 0,5 2 0,-1-8 1,2-1 8,4-3 1,-3-1 0,1-1-56,2 1 0,2-1 0,2 1 1,2-1-17,4 1 1,-2-1 0,7 3 0,3 1-28,1 3 1,-3 5-1,0-4 1,3 1-60,6-1 1,-1 6-1,3-2 1,-2 4-49,3 2 0,-5 0 1,6 0 183,1 0 0,-7-8 0,6-1 0</inkml:trace>
  <inkml:trace contextRef="#ctx0" brushRef="#br0" timeOffset="4539">8244 332 7569,'0'10'-601,"2"3"424,3-7 1,-1 0 217,8-6 0,0 0 0,5 0 42,0 0 1,1 0 0,-1-2-52,1-4 0,-1-2 0,1-5-79,-1 1 1,-1 1-1,-3-7 1,-1 1 1,-8-1 59,2 1 1,-6-1-1,-6 3 17,-6 3 1,3 4 0,-3 8 0,-2 0-13,-1 0 1,-3 0 0,1 2 0,-1 4 6,1 6 1,-1 3-1,1 3 1,1-1-22,5 1 0,-3 5 1,7 0-1,-1-1-24,0-3 0,2-2 1,6 1-1,0-1-129,0 1 1,2-1 0,4-1 64,6-4 1,3 1 0,4-7-1,3-2 83,1-2 0,8-2 0,-4 0 0</inkml:trace>
  <inkml:trace contextRef="#ctx0" brushRef="#br0" timeOffset="4992">9012 175 7336,'0'-18'-900,"0"7"968,0-1 0,0 1 71,0-7 1,-8 8-114,-3 5 0,-5 3 0,-1 2-36,-1 0 0,1 2 0,-1 1 0,1 5-21,-1 2 0,3-4 0,1 5 16,3 3 0,7 1 1,-2 3 12,4-1 1,2-5 0,2 0 25,4 1 0,1-3 0,9 0 1,0-1 25,3 1 0,4-6 0,-1 4 0,1-2-22,-2-1 0,4 7 0,-1-6 0,-1 0-1,2 1 0,-5-3 0,3 6 0,-6 0-13,-5-1 0,4 1 1,-7 4-1,3-5-13,0-1 0,-9 6-15,3-3 1,-4-1 0,-4 0 38,-4-2 0,-3 3 0,-9-5-13,1-2 0,-1-2 1,-1 0-1,-2 2 0,-5 1-16,-1-1 0,0-2 1,-2-2-1,4 0-75,-1 0 0,13 0 0,-5 0 0,3 0-123,-1 0 1,7-2-1,1-2-45,0-1 0,6-3 247,-4 2 0,4 4 0,2-6 0</inkml:trace>
  <inkml:trace contextRef="#ctx0" brushRef="#br0" timeOffset="5517">9763 140 7431,'10'-17'0,"-4"-1"-194,-5 1-1,5 5 1,0 0 0,-4-1 189,-6-3 1,0 6 0,-7 3 0,-3 1-8,-1 0 1,-3 0-1,1 6 27,-1 0 1,1 0 0,-1 0 0,1 0 9,-1 0 0,1 0 1,-1 2-8,1 4 0,1-2 0,3 8 0,3 1 11,2 3 0,1-5 0,3 1 0,-2 2-3,2 1 1,4 1 0,4-3-1,2-1 10,-2 1 1,5-3 0,3 0-1,3-1-20,3 1 1,-1-6-1,1 4 1,-1-2-2,1-1 1,5 3-1,0-4 1,-1 4-11,-3 2 0,-3-5 0,-3 7 0,-1 0 11,1-3 1,-3 7-1,0-4-35,-2 3 0,-3-3 1,-5-1-61,0 3 0,0 1 1,0 3 58,0-1 0,-2-7 0,-3-2 36,-7 0 1,-4-4 0,-1 5 0,0-1-3,-1-4 0,1-2 0,-1-2 0,1 0-24,-1 0 0,1 0 1,-1 0-1,1 0-49,-1 0 0,1 0 0,-1 0-435,1 0-60,0 0 554,7 0 0,2 0 0,8 0 0</inkml:trace>
  <inkml:trace contextRef="#ctx0" brushRef="#br0" timeOffset="5746">10095 262 7569,'17'0'-481,"-7"0"455,-2 0 0,-6 0 0,2 2 0,1 4 95,-1 6 0,-2 3 1,-2 3-131,0-1 1,0 1 0,0-1 0,0 0-89,0 1 0,0-1-440,0 1 589,0-1 0,0 1 0,0-1 0</inkml:trace>
  <inkml:trace contextRef="#ctx0" brushRef="#br0" timeOffset="5920">10287 140 7569,'-6'-17'-25,"0"-1"0,0 1-144,6-1 1,-5 6 0,-3 3-96,-2 1 1,-1 2 0,-7 6 263,1 0 0,7 8 0,2 2 0</inkml:trace>
  <inkml:trace contextRef="#ctx0" brushRef="#br0" timeOffset="6365">10689 350 7569,'9'-8'-936,"-1"6"1032,-8-6 0,-8 10 0,-3 4-45,-5 5 1,-1 5 0,1 1 0,3 1-52,1-1 0,2 1 1,-3-1-1,3 1 10,2-1 0,2 1 0,8-1 13,4 1 0,4-7 1,7-1-1,1-2-8,-1-4 1,7-2 0,1-2 0,0 0-23,0 0 1,0-2 0,-1-4 0,3-6 18,0-3 0,-2 3 1,-5 0-1,1-1-21,2-3 0,-5-1 0,-9-1 0,-1 1 9,-4-1 1,4 1-1,-4-1 23,-6 1 0,-8 1 0,-11 3-54,-3 1 0,1 8 1,4-1-1,-3 3-97,-1 2 0,0 0 0,5 0 1,1 0-37,-1 0 0,1 5 0,0 1 1,1 0 163,4 2 0,5 2 0,-1 7 0,-2 0 0</inkml:trace>
  <inkml:trace contextRef="#ctx0" brushRef="#br0" timeOffset="6888">11352 297 7569,'12'0'-297,"0"0"267,-9 0 1,7 0-1,-6 2-43,2 4 0,2-2 0,-5 7-16,3 3 1,6 2 0,-6 1 0,0-1 131,1-5 0,-3 5 1,6-5 21,-2 5 0,-1 1-14,-1 1 1,-4-1-2,4 1-64,-4-9 1,-4 5 28,-4-8 1,2-2-1,-5-10 8,1-6 1,2-3 0,6-3-12,0 1 0,0-1 1,0 1-1,0-1-40,0 1 0,8 1 1,3 3-1,5 1 10,1-1 0,1-3 1,1 1-1,5 1 38,5 2 0,-2 7 0,0-5 1,0 2 23,0 4 1,1 2-1,3 2 1,-4 0-6,-2 0 1,4 8 0,-4 4 0,1 3-31,-1 3 1,-2-7-1,-4 1 1,1 1-38,-3 3 1,5 3 0,-13 3 0,3-1-100,0-5 0,-8 1 0,3-5 0,-1 3-57,0 3 1,0-7-1,-6 1 184,0 2 0,8-7 0,3-1 0,5-4 0,1-2 0,1 0 0,1 0 0,4 0 0,4-8 0,16-1 0,2-9 0</inkml:trace>
  <inkml:trace contextRef="#ctx0" brushRef="#br0" timeOffset="7349">12924 297 7569,'10'-17'-391,"-4"-1"322,-4 9 1,-2-7 233,0 4 1,0-3-287,0-3 1,-8 9-1,-2 1 1,-2 2-1,1 0 94,-3 2 1,4 1 0,-1-1 0,-3-2 38,-1 2 0,-3 2 0,1 2-24,-1 0 1,1 2 0,-1 2-1,1 4 3,-1 1 1,3-3 0,1 6-1,3 1 15,-3 3 0,6-5 0,1 1 1,1 2-19,0 1 1,0 3 0,8-1 41,4 1 1,-2-7-1,7 1 1,3 0 41,2-3 0,3 7 0,2-5 0,3 3-5,-3-2 0,4 3 0,0-5 0,3 2-36,3-1 1,-6-1 0,-2 3 0,-3-1-15,-3 2 0,0-1 0,1 1 1,-1-3-34,1 3 1,-7-4-1,-1 1-51,-2 3 1,-2 2-1,-8-1 40,-4-3 1,-4 1 0,-7-7 2,-1-2 0,-5-2 1,0 0-1,1 2-24,3 2 0,-4-1 0,-1-5-103,3 0 0,2 0 0,1 0-139,1 0 0,1-2 290,5-3 0,3-5 0,8-8 0,8-7 0,1-2 0</inkml:trace>
  <inkml:trace contextRef="#ctx0" brushRef="#br0" timeOffset="7576">12942 350 7263,'0'-10'-314,"0"2"1,-2 8 375,-4 0 1,2 0 0,-8 0 0,1 2-11,1 4 0,-6 4 0,5 7 0,-7 2 7,-5 5 1,2-3 0,-7 8 0,1 2-48,0 2 1,4-4 0,-6 0-1,-2 2-78,-2 2 0,4 2 1,-1 0-1,-1 0-189,-2 0 1,-7-2 254,-1-4 0,-8 4 0,5-6 0</inkml:trace>
  <inkml:trace contextRef="#ctx0" brushRef="#br0" timeOffset="9031">175 1624 7569,'-8'-9'-646,"6"-1"550,-3 4 0,-3 2 38,2-7 0,0 5 82,6-6 1,0 6-56,0-5 0,2 7 0,2-4 18,2 0 1,7 6-1,-1-5 1,4 1 12,1 0 0,1 0 1,1 4-1,2-2 11,3-1 1,7-3-1,-2 4 1,4-2 5,2 2 0,0 0 1,1 0-1,3-1-5,2 1 0,6 2 0,-5 2 0,3 0-15,3 0 0,3-6 0,1 0 0,3 2-1,3 2 0,-2 2 0,8 0 0,2 0-20,2 0 0,10 0 0,3 0 0,3 0 0,-3 0 1,4-5-1,-1-1 33,7 2-12,-2-6 0,-38 9 1,-1 0-1,45-7 0,0 3 1,0-1 1,-42 2 0,-1 2-1,-1 2 1,-1 0 0,49-2-22,-2-4 0,-44 5 1,1 0-1,-1-2 0,1 0 1,0 2-1,0 0 37,-1 1 1,1 0 0,6 1 0,0-2 0,-3 1 0,-1-1 0,2-1 0,0 0-10,2-1 0,1 0 0,1 0 0,2 0 0,0 3 0,0 0 0,-1-1 0,0 0-50,-1-2 1,0 0-1,5 2 1,0 0 0,1-2-1,0-1 1,-1 1-1,0 0 59,-2 0 0,2 0 1,5-1-1,1 0 0,-2 2 1,0 0-1,-1-1 1,0-1-6,-1-2 0,1 2 1,1 2-1,0 0 0,2-2 1,0 0-1,-2 1 0,1 0-71,0 1 0,0-1 0,5-3 0,1 0 1,-5 2-1,-1 0 0,5 0 0,0 0 84,1 1 0,1-1 1,1-2-1,1 0 1,-1 2-1,-1 0 1,0 0-1,-1 0-11,3 1 0,-1-1 0,2-2 0,1 0 0,4 2 1,-1 0-1,-1 0 0,-1 0-7,-3 1 0,1-1 0,4 0 0,1 0 0,-1 2 0,0 0 0,0-1 0,-1-2-2,-3 0 1,1 1 0,2 2 0,1 0-1,-2-2 1,1 0 0,-3 1 0,0 0-13,-1 0 1,0 0-1,4 0 1,0 1 0,2 0-1,-1 2 1,-1-2-1,-1 0-8,-5-1 0,1 0 0,2-1 1,1 0-1,-2 2 0,1 0 0,1-1 1,1-2 21,-3 0 0,1 1 0,2 2 0,1 0 0,-6-2 0,-1 0 0,0 1 0,1 0 29,-2 1 0,-1-2 0,3-1 1,-1-1-1,-2 3 0,0 0 1,-2 0-1,-1 0-19,0-1 1,0 0-1,1 3 1,-1 0-1,-5-2 1,-2-1 0,2 1-1,0 0 35,-1 0 1,0 0 0,0 0 0,0 0 0,-6 3 0,0 0 0,-3 0 0,-2 0-81,-1 0 1,-1 0-1,1 0 1,-1 0-1,-1 0 1,-1 0 0,41 0-138,-14 0 0,1 0 0,-14 0 0,-4 0-40,-6 0 1,-1 2 0,-15 2 207,-1 2 0,-6-2 0,-6-2 0,-3 5 0,-1 3 0</inkml:trace>
  <inkml:trace contextRef="#ctx0" brushRef="#br0" timeOffset="9730">9082 1904 7490,'2'-10'-766,"4"4"853,-4 4 0,5 10-59,-7 4 1,0 3 0,0 3 0,0-1-24,0 1 0,0-1 0,0 3 0,0 1 23,0 2 0,6 2 0,0-3 40,-2 1-57,-2 8 1,-2-6 0,0 6 0,0-3-40,0-3 0,-2 4 0,-2-4 27,-2 2 1,-2-3 0,5 3 0,-3-2 0,0-4 50,-2-1 0,4-3 1,-7 1 81,-3-1-113,6 1 1,-7-3-1,5-1 68,0-3-51,-5-7-16,5 12 0,-13-14 30,0 3-5,-1-3-67,7-2 0,-6 6 68,-1 0-1,-7 0-96,12-6 0,-14 0 87,4 0-21,3 0-94,-7-8 1,8 4 77,-4-7 9,-4 7-130,14-12 0,-8 8 31,3-3 60,5-5 8,1 7 0,3-9-310,3 1 0,4-1 113,3 1 0,-3-7 220,2 1 0,0-8 0,6 4 0</inkml:trace>
  <inkml:trace contextRef="#ctx0" brushRef="#br0" timeOffset="9993">8820 1764 7450,'0'-17'-412,"0"-1"1,0 1 419,0-1 0,0 7-26,0-1-275,0 8-11,0-4 304,0 8 0,8 0 0,1 0 0</inkml:trace>
  <inkml:trace contextRef="#ctx0" brushRef="#br0" timeOffset="10480">9344 1817 7569,'10'0'-364,"-3"0"1,-7 7 0,0 5 394,0 3 0,-2-3 1,-1 0-1,-3 1 57,2 3 1,2 1 0,2 3 0,0 1-40,0 2 1,0 1-1,0-7 1,0 1 46,0-1-105,0 1 1,0-1 106,0 0-110,0 1 0,6-6 0,1-3 62,3-1-41,2-2 0,-1 0 1,1-1-180,2-1 159,1-2 0,8-2 1,1-2-234,-3-3 240,6-5 0,-7-8-106,3 1 1,-4-1 100,-1 1 1,-1 0-5,1-1 0,-9 1 99,-3-1 179,4 1-137,-8-1-64,6 8 254,-8-5-323,0 13 0,-2-6 0,-2 10-41,-2 4 0,0-2 1,4 8-1,-2 1-100,-1 3 1,-1-5-1,6 1 65,0 2 1,0-5-4,0 3 1,2-2 0,4 3-112,5-1 0,5-8 0,1 1 195,1-3 0,7-2 0,2 0 0</inkml:trace>
  <inkml:trace contextRef="#ctx0" brushRef="#br0" timeOffset="11182">10235 1869 7373,'0'-18'-207,"0"1"0,0 5 1,-2 3 207,-4 1 0,2 2 0,-6 4 0,1-2 0,-1-2 34,-4 3 1,5 1 0,-3 2-27,-2 0 0,-7 0 41,-2 0 1,-1 5-4,7 1 1,-1 6-39,1-6 1,1 7-7,5-1 1,-3 3 0,6 3 6,-1-1 1,5 1-1,-2-1 1,4 1 0,2-1-21,0 1 1,8-7-1,4 1 1,3 0-9,3-3 1,1 7 0,2-6 0,3 1-15,-3 1 30,6 0 1,-8-1 0,5 1 0,-5-1 1,-1 7 0,-1-1 0,-1 1 0,-5-1 0,-1-5 0,-4 0 0,-4-1-3,4 7 0,-6-7 1,-6-1 0,-6-2 1,-3-2 0,-3-4-1,1 1 2,-1 3 0,1 0 0,-1-6 0,1 0-1,-1 0-17,1 0 1,-1-6-1,3-2 15,3-1 1,-1 3 0,7-6 0,2-1-59,2-3 0,4-1 0,4-1 17,5 1 1,5 1-1,3 3 1,3 1-21,1-1 1,8-1 0,-2 0 0,4 3 30,2-3 1,-2 4-1,-2 1 1,-2-1 8,2 0 0,-4-1 0,1-7 0,-3 3 12,-4 3 0,-1-3 0,-3 3 1,0-6 24,1-5 0,-1 4 1,-1-5-1,-3 3 26,-1-2 0,-8 3 1,2-3 31,-4 4 0,-2 1 0,-2 1 194,-4-1 0,-4 9-184,-7 3 1,-1 4-1,3 4-49,3 4 1,3 3-1,5 9 1,-2 1-38,2 4 0,2-1 0,2 5 0,0 0 6,0 0 1,0-5 0,0 3 0,0-2-38,0 0 0,0 3 0,2-5 0,2 2-30,2-1 1,5-3 0,-3-1 0,0-1-147,0 0 0,5 1-160,-1-1 372,3 1 0,3-1 0,-1 1 0</inkml:trace>
  <inkml:trace contextRef="#ctx0" brushRef="#br0" timeOffset="11401">10514 1939 7569,'8'-18'-580,"1"7"704,9-1 0,-1 8 0,1-2-152,-1 4 1,1 2 0,-1 0 0,1 0-1,1 0-103,4 0 0,-3 0 0,5 0 0,-2 2 131,1 4 0,7-4 0,-4 6 0</inkml:trace>
  <inkml:trace contextRef="#ctx0" brushRef="#br0" timeOffset="12163">12487 1904 7569,'10'-8'-459,"0"4"236,-4-7 1,-4-1-1,3-6 1,-3 1 404,-2 0 1,-2 5-1,-3 0-179,-7-1 0,-4 5 0,-1 2 0,0 2 17,-1-2 1,1 4-1,-1-3 1,1 3 41,-1 2 0,-7 0 1,-2 0-38,0 0 0,1 0 1,9 2-15,-1 3 1,1-1-1,1 8 1,3 2 10,1 1 1,8 3 0,-1-1 0,3 0-22,2 1 1,0-1 0,0 1-8,0-1 1,7 1-1,5-3 1,4-1-11,1-2 0,0-7 0,1 5 0,-1-2-3,1-4 1,-1-2-1,1-2 1,-1 0-21,1 0 1,-1-6-1,1-2 1,-1-2 23,1-3 1,-1 3 0,1-2 0,-3-1 29,-3-3 1,1-1 0,-7-1 42,-2 1 0,4-1-17,-2 1 1,-1 5-5,-5 1-22,0 7 0,-2-4 0,-1 10 53,-3 4 0,0-2 0,6 7-35,0 3 1,2 0-1,2-1 50,2-1-56,7-8-4,-11 11-55,14-13 0,-7 6 57,9-8 1,-1 6-153,1 0-13,-1-1 51,1-5 0,-1 0-91,1 0 1,-1 0-1,0 0 180,1 0 0,7 0 0,2 0 0</inkml:trace>
  <inkml:trace contextRef="#ctx0" brushRef="#br0" timeOffset="12709">13553 1799 7496,'11'2'-81,"1"2"1,2 4 0,1-1-75,3 1 0,-1 4 0,1-6 0,-1-1 122,0 3 0,1-6 0,-1 4 1,1-4 2,-1-2 0,1 0 0,-1-2 0,1-2 5,-1-2 1,-5-7 0,-1 1 0,3-3 7,2-3 1,-1 1-1,-1-3 1,-3-1-42,3-2 50,1-8 0,-3 3-19,0-7 0,-3 1 0,5-1 0,-4-2-20,-3-4 1,-1 4 0,-4-4 0,2 3 28,2-3 1,0 4 116,-6-4 1,-6 6-17,0 6 1,-6-2 86,7 8 0,-7 0-41,6 5-43,-7 1 1,5 5-57,-4 0 1,2 8 13,5-1 1,1 3-92,-8 2 1,6 7 63,-5 5 1,5 4-41,-6 1 1,6 2 0,-3 3 0,1 3 68,4 2 0,2 2 1,2 6-1,0 0 0,0 0 10,0 0 0,0 6 1,0 0-1,2-3 18,4-1 0,-2 4 1,5-2-1,1-2-46,0-1 0,0-10 1,3 9-1,-1-4-140,1-4 1,3 4 0,3-8-20,5-1 0,-5-3 1,4-2-1,-1-1 1,-1-2-276,2-3 1,6-7 405,-5 2 0,7-4 0,-4-2 0</inkml:trace>
  <inkml:trace contextRef="#ctx0" brushRef="#br0" timeOffset="13059">14496 1747 6714,'-18'0'-4,"1"0"0,5 6 0,3 1 0,1 3 99,4 4 0,-4 1 0,2 3-87,2-1 1,3 0 0,1 1 0,0-1-9,0 1 0,1-6 0,5-3 0,6 1-19,3 0 1,3-6 0,-1 1 0,3-3-40,3-2 0,-2-2 1,9-2-1,-1-3-18,-2-3 75,6-2 1,-14-5-32,4-1 7,-3 1 96,-3-8 1,-1 5-99,-5-3 166,5 4-148,-14 1 1,6-1 2,-8-5 75,0 13 0,-2-11 1,-4 15-73,-6-3 0,-9 6 1,-2-2-1,-1 4-74,-1 2 0,4 0 0,-6 0 0,-1 0-66,1 0 1,4 6 0,-4 2 42,2 2 2,9-6 65,1 11 33,13-13 0,-14 14 0,6-7 0</inkml:trace>
  <inkml:trace contextRef="#ctx0" brushRef="#br0" timeOffset="13485">15142 1782 7569,'-8'-10'-60,"4"2"0,-5 6-52,1-4 1,-6 4-1,3-3 1,-5 3-1,-1 2 23,-1 0 0,7 6 0,-1 1 147,-2 3 0,-1 2 0,-1 5-29,5 1 0,-3-1 0,8 0 0,2 1-15,2-1 1,2-5-1,2-2 1,2-1-11,2 1 1,8-4 0,-3 4 0,5-3-33,1-3 0,7-2 0,-1-2 0,-2 0-1,-1 0 1,3-2-1,0-2 1,-1-3 24,-3-3 1,-2-2 0,1-5 0,-3-1 11,-3 1 0,2-1 0,-9 1 1,-1 0 14,-2-1 1,-2 1 0,0-1 0,-2 1-5,-4-1 0,-3 7 0,-11 1 0,-1 2-67,-2 4 1,-6 2 0,3 2 0,1 0-34,0 0 1,-4 0-1,4 2 1,-1 2 22,1 2 0,4 8 1,7-5 57,3 1 0,7 5 0,-4-5 0</inkml:trace>
  <inkml:trace contextRef="#ctx0" brushRef="#br0" timeOffset="13788">15474 1380 7532,'0'-18'157,"2"9"-99,4 3 0,-3 6-198,9 6 1,-8 3 0,4 9 0,-2-1 0,1 3 146,3 3 0,-6-2 0,4 7 2,-1-3 1,-5 6-1,4-4 1,-4 2-1,-2-2-202,0-1 189,0 5 0,0-12 0,0 6-137,0 0 0,0-5-67,0 3-10,0-3 149,0-3 0,0-5 69,0-1 0,0-7 0,16 12 0,3-7 0</inkml:trace>
  <inkml:trace contextRef="#ctx0" brushRef="#br0" timeOffset="14259">16033 1485 7569,'17'-10'-230,"-7"2"-404,-2 8 472,-8 0 204,0 0 1,-8 2 0,-4 4-28,-3 6 0,-3-3 0,1 1 0,-1 0-28,1-1 10,-8 3 1,3 4 11,-7-5 1,8 5-6,-2-5 1,3 3 19,3-2-31,-1 3 14,1-5 1,1 2 1,5-1 1,3-7-5,0 12 0,6-13-31,-4 9 33,4-8 1,2 12-10,0-5 2,0 5 1,0 1 0,2-1-1,2-3 2,2-1 0,6 0 0,-5 3 0,3-1 2,4-3 0,-1 1 1,3 3-1,-3-1 33,1-2 1,11-1 0,-7 5 0,1-3-7,0-1 1,1-2 0,1 3-1,2-3 29,-1-2-10,5 5 0,-8-5 2,5 4 1,1 1-1,-2-7 0,0 8-2,-5-3-21,-1-3 69,1 8 0,-1-12-43,1 7-10,-1-7-9,-7 12 1,4-12 43,-9 7-22,9-7-131,-12 4 0,8-2 0,-7 1-106,3 3 0,0-4 179,-6 6 0,8-1 0,2 7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0:40.487"/>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181 10295 6432,'-9'0'-84,"1"0"78,8-8 17,0 6-2,0-5 0,0 7 0,0-2 50,0-4 1,2 4-21,4-4 0,-2 4 0,7 2-2,3 0 1,1 0-1,3 0-15,-1 0 0,1 0 0,-1 0-17,1 0 0,1 0 0,2 0 0,3 0 0,-1 0-26,2 0 1,-4 0-1,7 0 1,-1 0 14,0 0 0,0 0 0,4 0 0,-2 0 2,2 0 1,2 0 0,0 0 0,-4 0 0,4 0 1,-3 0-1,3 0 24,1 0 0,-2 0 1,0 0-1,5 0 0,0 0-19,0 0 0,4 0 1,2 0-1,-1 0-4,1 0 0,3 0 1,-3 0-1,0 0 2,0 0 0,5 0 0,-3 0 0,-1 0-3,-3 0 1,4 0 0,1 0 0,5 0-15,1 0 1,-5 0 0,1 0 0,3 0 0,-1 0 0,6 0 0,-11 0 0,2 0 5,-1 0 0,-1 0 1,1 0-1,-3 0 9,0 0 1,-1 0-1,7 0 1,-2 0 22,1 0 1,2 0 0,1 0 0,-3 0-9,-1 0 0,0-2 1,5-2-1,-2-1-11,-3 1 0,3 2 1,-3 2-1,3 0-2,3 0 0,-1 0 1,1 0-1,1 0-27,4 0 0,-3 0 1,3 0 6,-4 0 1,-3 0 0,-3 0 0,-1 0 0,-1 0 11,-1 0 1,3 0 0,-7 0 13,-2 0 1,4 0-1,-1 0 1,1 0-1,0 0-6,-5 0 1,-1 0 0,-2 0-1,0 0 67,0 0 1,0 0-1,0 0 1,0 0-28,0 0 0,0 0 1,0 0-1,0 0-45,0 0 1,-1 0-1,1 0 1,-2 0-2,-3 0 1,2 0 0,-2 0 0,3 0 1,2 0 0,-1 0-1,-1 2 1,-2 2-2,-1 1 0,-1 1 0,6-6 1,-2 0 4,-4 0 1,4 0 0,-6 0-1,2 0 1,0 0 0,-2 0 0,4 0 0,-2 0 10,2 0 1,-3 0 0,1 0 0,2 0 9,2 0 0,2 0 0,0 0 1,0 0-24,-1 0 1,3 0 0,2 0 0,2 0-16,-2 0 1,-2 0-1,-1 0 1,3 2 3,2 4 1,0-4 0,-6 4 0,0-4 6,0-2 1,5 0 0,1 0 0,-2 0 7,-2 0 1,-8 0 0,0 0 0,0 0 4,-2 0 1,6 5-1,-6 1 1,2-2 15,1-2 1,-7-2 0,4 0 0,0 0-11,0 0 0,-3 0 0,3 0 0,0 0 2,0 0 1,-4 0-1,5 0 1,-3 0-14,-4 0 0,-1 0 0,-3 0 0,1 0-36,-1 0 1,-5 0-1,-1 0 14,3 0 0,-4 0 0,1 0 65,3 0 1,-5 0-14,3 0 1,0 0-24,5 0 1,1 0 3,-1 0 0,-5 0 8,-1 0 28,1 0 0,6 0-22,-1 0 0,-5 0-6,-1 0 1,-5 0 23,6 0-37,-1 0 0,7 0 3,-1 0 1,-5 0-6,0 0 1,-1 0 0,7 0 2,-1 0 1,1 0-1,-1 0 1,1 0-7,-1 0 0,1 6 1,-1 0-1,0-2-5,1-2 1,-1-2 0,1 0 0,-1 0-7,1 0 0,-1 0 1,1 0-1,1 0-29,4 0 0,-1 0 0,7 0 0,0 0-3,-2 0 0,6 0 0,-4 0 0,2 0 3,-2 0 1,4 0 0,-4 0 0,4 0 1,2 0 0,0 0 1,-2 0-1,-2 0 34,-2 0 1,-1 0-1,3 0 1,-4 0-2,-2 0 1,4 0 0,-4 0 0,1 0-7,-1 0 1,-2 0 0,-3 0 17,3 0 1,-4 0 0,5 0 0,-5 0-2,-2 0 1,-5 0-1,0 0 6,1 0 1,-3 0-4,2 0 0,-7 0-53,7 0-148,-8 0 87,4 0 1,-6 0 0,2-2 0,1-4 102,-1-6 0,-2-3 0,-17-11 0,-5-1 0</inkml:trace>
  <inkml:trace contextRef="#ctx0" brushRef="#br0" timeOffset="12650">1 0 6398,'0'3'1,"6"67"16,-6-4 0,0 0-10,0 2 1,0-1-1,0 3 1,0 0-13,0 0 1,6 6-1,-1 1 1,-1 1 4,-2 0 0,-2 3 0,2-5 0,2-1 1,2 3 0,0 2 0,-6 5 1,0-2 10,0-1 0,0-1 0,0 9 0,0-1 0,0-2 0,5 10 1,1-9-1,-2 3-11,-2 4 1,-2-6 0,0 4 0,0-3-3,0-3 1,6 6 0,0 2 0,-2 0-4,-2 0 1,-2-2-1,0-3 1,0 1-9,0 2 0,2 0 0,1-4 0,3 3 9,-2 1 0,-2 0 0,-2-4 0,0 2 3,0 3 0,2 4 0,2-4 0,2-1 0,-2 2 0,-3 0 1,0-44-1,-2 1 0,1 47-4,0-4 1,3-43 0,0 1-1,3 40 1,-2 6-1,-2 0 1,-2-46 0,0 0 0,0-2 0,0-1 0,0 1 0,0-1 0,0 2 1,0-1 0,0 44 0,0 0-1,0-2 18,0 1 0,1-44 1,0 0-1,3 49 0,-1-48 1,0-1-7,0 49 1,-1-47-1,-2-1 1,0 46-1,0 2-3,0 0 0,0-2 1,1-46-1,0 1 0,1-2 1,0 1 2,1-1 0,0 1 0,0 1 0,0 1 0,-3 42 1,0 2-1,0-47 1,0 1-1,0-1 1,0 0-1,0 1 1,0-1-1,0 49-34,0-48 1,0-1-1,2 45 1,2-2-1,2-3-43,-3-3 1,-1 0-1,-2 1 1,0-3 11,0-3 188,0 3-133,8-13 1,-6 7-1,4-5 1,-4 2-1,-2-3 1,0-3 3,0-6 0,0 4 0,0-4 0,0 2-2,0-2 1,0-4-1,0-5 1,0 1-2,0 2 1,6 0-1,-1-5 1,-1-3 1,-2-3 1,-2 1-1,0-5-1,0 2-1,0-6 0,0 3 0,0-9 0,0-2-1,0-2 0,0-7 1,0 3-1,0-2 8,0 1 1,0-7-1,0-5 122,0 1 31,0 3 145,0-7 24,0-1-348,0-8-206,0 0 28,0-8 0,0 5 1,0-9 0,0 6-298,0-6 494,8 1 0,2-14 0,7-3 0</inkml:trace>
  <inkml:trace contextRef="#ctx0" brushRef="#br0" timeOffset="32145">723 9666 7569,'-10'-7'-118,"-4"3"-681,9-8 558,-1 8 1,8-4 0,4 8 240,5 0 0,-3-7 0,8-3 0,-7-7 0</inkml:trace>
  <inkml:trace contextRef="#ctx0" brushRef="#br0" timeOffset="32478">740 9003 7479,'-6'-12'0,"-1"2"-424,-3 3 1,4 1 17,-6 6 283,9 0 0,-3-2-44,12-4 167,3-4 0,9-7 0,-1-1 0</inkml:trace>
  <inkml:trace contextRef="#ctx0" brushRef="#br0" timeOffset="32691">793 8479 7193,'-12'-12'-1127,"0"1"1054,8 7 1,-3-6 72,7 4 0,7-4 0,3-7 0</inkml:trace>
  <inkml:trace contextRef="#ctx0" brushRef="#br0" timeOffset="32908">985 8025 7569,'9'-8'-594,"-1"6"0,-8-8 366,0 5 184,0 3 1,0-8-33,0 4 0,0 2 76,0-7 0,8-1 0,2-6 0</inkml:trace>
  <inkml:trace contextRef="#ctx0" brushRef="#br0" timeOffset="33108">1212 7413 7259,'-2'10'-1204,"-4"-4"1140,-4-4 0,1-4 1,5-2-1,6-4 64,3-1 0,9-3 0,-4-5 0</inkml:trace>
  <inkml:trace contextRef="#ctx0" brushRef="#br0" timeOffset="33296">1526 6767 7328,'0'-17'-931,"0"-1"796,0 1 0,0 5 2,0 1 133,0 7 0,0-12 0,0 14 0,0-5 0</inkml:trace>
  <inkml:trace contextRef="#ctx0" brushRef="#br0" timeOffset="33487">1771 6313 7569,'9'-17'-955,"-3"-1"665,-4 9 1,-2-7 175,0 4-49,0 5 163,0-1 0,0 0 0,0-2 0</inkml:trace>
  <inkml:trace contextRef="#ctx0" brushRef="#br0" timeOffset="33667">2102 5772 7390,'0'-18'-366,"0"1"1,-5 5-1,-1 1 218,2-3 148,2-1 0,10-3 0,1 1 0</inkml:trace>
  <inkml:trace contextRef="#ctx0" brushRef="#br0" timeOffset="33859">2522 5073 7180,'7'-17'-523,"-5"-1"1,4 1 508,-4-1 0,0 1-62,4-1 0,-2 9 76,7 3 0,1-11 0,5-3 0</inkml:trace>
  <inkml:trace contextRef="#ctx0" brushRef="#br0" timeOffset="34029">2976 4445 7357,'11'-16'-728,"1"4"0,-8-3 728,2 3 0,-4 4 0,-2-7 0,0 5 0</inkml:trace>
  <inkml:trace contextRef="#ctx0" brushRef="#br0" timeOffset="34212">3360 3903 7569,'10'-8'0,"-5"-3"-446,-3-5 342,6-1 1,-6-1-64,4 1 0,-4 5 0,0 3-295,4 1 462,-5 2 0,15-2 0,-6-2 0</inkml:trace>
  <inkml:trace contextRef="#ctx0" brushRef="#br0" timeOffset="34396">4111 3205 7569,'0'-18'0,"2"3"-150,4 3 1,-4-4-446,3 5 1,-1 3 594,2 2 0,-4-3 0,6-1 0</inkml:trace>
  <inkml:trace contextRef="#ctx0" brushRef="#br0" timeOffset="34571">4635 2733 7450,'7'-17'-268,"-5"-1"0,6 3-79,0 3 0,-6 2 181,4 4 1,3 5 165,3-5 0,4-4 0,1 0 0</inkml:trace>
  <inkml:trace contextRef="#ctx0" brushRef="#br0" timeOffset="34782">5263 2244 7366,'18'-15'-189,"-1"3"1,-5-4 0,-2 5 0,-1-5 158,1-1 0,-4-1-44,6 1 1,-7 1-1,7 3 12,2 1 0,1 6 1,3-3 61,-1 1 0,1-6 0,-1 5 0</inkml:trace>
  <inkml:trace contextRef="#ctx0" brushRef="#br0" timeOffset="35418">1002 9736 7569,'-10'-8'-392,"1"7"23,3-5 0,4-4 1,-4-2 39,4-3 329,2-3 0,0 1 0,0-1 0</inkml:trace>
  <inkml:trace contextRef="#ctx0" brushRef="#br0" timeOffset="35603">1177 9108 7569,'11'-26'-773,"1"-3"551,-8-4 0,10 6 0,-7 2 205,3 0 1,2 5 0,3-3-1,1 3-46,1 3 0,-3 0 0,9-1 1,-4 1 62,-1-1 0,5-5 0,0 0 0,-1 1 0,-3-5 0,-1 0 0</inkml:trace>
  <inkml:trace contextRef="#ctx0" brushRef="#br0" timeOffset="35768">1613 8130 7298,'10'-26'-339,"-2"7"0,-8-6 308,0-1 0,6 7 0,0-4 1,-1 3 23,3 3 0,-4 1 1,8 3-1,1 1-51,3-1 0,1 3 0,1-2 0,-1-1-90,1-3 1,-1 1 147,1 3 0,7-11 0,2 3 0</inkml:trace>
  <inkml:trace contextRef="#ctx0" brushRef="#br0" timeOffset="35929">2085 7169 7398,'0'-23'-91,"0"-1"0,0-5 0,0 6 0,2 2 140,4 1 0,-2 3 0,5-1 1,1 3-221,0 3 0,1-3 0,9 3 1,1-2-267,2 3 437,1-5 0,1-1 0,2-10 0</inkml:trace>
  <inkml:trace contextRef="#ctx0" brushRef="#br0" timeOffset="36093">2522 6366 7569,'0'-18'-97,"2"3"1,1 1 0,3 2 0,-2-1 110,-2-3 1,-2 5-1,0-1-340,0-2 1,8 5 0,3-3 325,5-1 0,1-3 0,1-1 0</inkml:trace>
  <inkml:trace contextRef="#ctx0" brushRef="#br0" timeOffset="36268">3133 5388 7337,'-12'0'-642,"1"0"0,5 0 642,-6 0 0,6 0 0,-5 0 0,7-8 0,-4-2 0</inkml:trace>
  <inkml:trace contextRef="#ctx0" brushRef="#br0" timeOffset="36467">3552 4794 7569,'0'-18'-789,"0"9"0,0-1 789,0 4 0,8-4 0,1-7 0</inkml:trace>
  <inkml:trace contextRef="#ctx0" brushRef="#br0" timeOffset="36677">4198 3938 7569,'10'-17'-296,"-2"5"-379,-8 0 1,0 7 674,0-7 0,0 0 0,0-5 0</inkml:trace>
  <inkml:trace contextRef="#ctx0" brushRef="#br0" timeOffset="36855">4862 3257 7264,'17'-17'-413,"1"-1"0,-7-5 0,-1 0 382,-2 1 1,-2 3 30,-6 1 0,0 9 0,0 1 0</inkml:trace>
  <inkml:trace contextRef="#ctx0" brushRef="#br0" timeOffset="37034">5630 2646 7569,'12'-6'-935,"-1"0"471,-7 0 464,12 6 0,-14-7 0,6-3 0</inkml:trace>
  <inkml:trace contextRef="#ctx0" brushRef="#br0" timeOffset="37963">1351 9893 7569,'0'-17'-576,"0"7"0,0 1 419,0 3 1,2 2 187,4-8-31,-4 8 0,14-11 0,-7 5 0</inkml:trace>
  <inkml:trace contextRef="#ctx0" brushRef="#br0" timeOffset="38163">1666 9544 7569,'0'-10'-1377,"-2"3"1113,-4 7 264,4 0 0,-13 0 0,5 0 0</inkml:trace>
  <inkml:trace contextRef="#ctx0" brushRef="#br0" timeOffset="38343">1788 9317 7569,'0'-17'-394,"0"-1"1,0 7 0,0-1 0,0-2 393,0-1 0,8-3 0,2 1 0</inkml:trace>
  <inkml:trace contextRef="#ctx0" brushRef="#br0" timeOffset="38526">2033 8619 7569,'5'-18'-304,"1"1"-37,0-9 0,-6 7 221,0-4 0,0 9 0,0 2-10,0-1 1,6 3 0,2 0 129,1 3 0,3-7 0,5 4 0</inkml:trace>
  <inkml:trace contextRef="#ctx0" brushRef="#br0" timeOffset="38704">2364 8007 7569,'8'-17'-500,"-6"7"1,6-5 353,-8 3 1,0 2 16,0-1 0,8 5 0,1-6 129,1-1 0,6-3 0,-7-1 0</inkml:trace>
  <inkml:trace contextRef="#ctx0" brushRef="#br0" timeOffset="38888">2818 7396 7569,'0'-17'-560,"0"7"1,0 0 349,0 4 1,0 2 209,0-7 0,8-1 0,2-5 0</inkml:trace>
  <inkml:trace contextRef="#ctx0" brushRef="#br0" timeOffset="39106">3028 6750 7569,'0'-18'-262,"0"1"-133,0-1 0,6 1 0,0 0 342,-2-1 1,-1 1 0,3-1 1,-4 1-1,6-1 27,0 1 1,-6-1 0,3 1 24,-3-1 0,-2-7 0,0-2 0</inkml:trace>
  <inkml:trace contextRef="#ctx0" brushRef="#br0" timeOffset="39288">3482 5772 7569,'0'-18'0,"0"1"0,0 5-941,0 1 355,8 7 586,-6-12 0,13 7 0,-5-9 0</inkml:trace>
  <inkml:trace contextRef="#ctx0" brushRef="#br0" timeOffset="39481">3954 5353 7569,'7'-10'-1220,"-5"2"1207,6 0 146,-8 7-133,0-15 0,0 6 0,0-7 0</inkml:trace>
  <inkml:trace contextRef="#ctx0" brushRef="#br0" timeOffset="39681">4530 4794 7569,'12'-18'0,"-1"1"-146,-7-1 0,4 7-225,-8-1 0,0 1 303,0-7 0,0 6 0,2 3 169,4 1-101,3-6 0,1 5 0,-2-9 0</inkml:trace>
  <inkml:trace contextRef="#ctx0" brushRef="#br0" timeOffset="39872">5089 4200 7569,'17'-17'-105,"1"-1"0,-3 1-385,-3-1 1,1 1 175,-7-1 239,0 9 75,-6 1 0,8 0 0,2-2 0</inkml:trace>
  <inkml:trace contextRef="#ctx0" brushRef="#br0" timeOffset="40060">5560 3606 7569,'10'-17'-495,"-2"-1"0,-8 1 512,0-1 1,2 3 0,2 1-145,1 3 1,9 7 0,-4-4 0,1 2 126,1 0 0,0-7 0,5 3 0</inkml:trace>
  <inkml:trace contextRef="#ctx0" brushRef="#br0" timeOffset="40226">6224 3117 7569,'17'-6'0,"1"1"0,-3-1-79,-3-2 1,4 6-1,-5-4 79,5 4 0,1-5 0,1-3 0</inkml:trace>
  <inkml:trace contextRef="#ctx0" brushRef="#br0" timeOffset="40385">6870 2838 7569,'18'0'0,"-1"-2"-54,1-4 0,-1 2 0,0-5 0,1 1-565,-1 4 0,3 0 619,3-2 0,4 4 0,8-6 0</inkml:trace>
  <inkml:trace contextRef="#ctx0" brushRef="#br0" timeOffset="43421">356 7955 7569,'0'-18'-147,"0"1"1,2 1 0,2 3 0,4 1 16,1-1 0,-3 3 198,6-2 0,-3 6 0,5-3 1,-2 1-216,1 4 0,-3-4 0,0 1 0,-1-1-165,1 0 0,-6 0 312,2 2 0,3-3 0,1-9 0</inkml:trace>
  <inkml:trace contextRef="#ctx0" brushRef="#br0" timeOffset="43629">758 7274 7569,'0'-12'-412,"0"0"1,-2 3 0,-2-5 334,-2 3 0,0 5 0,6-6-10,0-1 0,2 3 0,4-2 87,6-1 0,3-3 0,3-1 0</inkml:trace>
  <inkml:trace contextRef="#ctx0" brushRef="#br0" timeOffset="43805">1177 6575 7321,'8'-17'-894,"-6"-1"857,3 1 1,3-1 0,-2 1 0,-2-1-7,-2 1 1,0 5 0,2 1 0,3-1-96,3 2 1,-6-5 137,2 3 0,3-3 0,1-3 0</inkml:trace>
  <inkml:trace contextRef="#ctx0" brushRef="#br0" timeOffset="43994">1666 5527 7569,'11'-25'0,"1"-2"0,2 0-177,-7-6 0,7 11-22,-8-7 1,7 8 0,-3-2 0,2 5-1,-1 5 199,3 1 0,2-7 0,1-9 0</inkml:trace>
  <inkml:trace contextRef="#ctx0" brushRef="#br0" timeOffset="44161">2207 4811 7353,'12'-19'-274,"-1"-4"1,-1 3-1,4-3 1,-3 4 273,3 1 0,-4 3 0,-1 1 0,1 4 0,0 2 0,1-13 0,7 2 0</inkml:trace>
  <inkml:trace contextRef="#ctx0" brushRef="#br0" timeOffset="44370">3063 3746 7311,'12'-19'-518,"-1"-5"1,-7 5 446,2-4 0,-4 3 0,-2 3 1,0-1 60,0 1 0,2-1 0,2 1 1,3 1-100,3 5 1,-4-5 108,6 5 0,-1-13 0,7-3 0</inkml:trace>
  <inkml:trace contextRef="#ctx0" brushRef="#br0" timeOffset="44702">4687 2122 5983,'-17'0'0,"-1"0"0,1 0 0</inkml:trace>
  <inkml:trace contextRef="#ctx0" brushRef="#br0" timeOffset="44881">5246 1773 7569,'8'-10'0,"1"-12"0,7 5-57,-4-2 1,1-1 0,-5 5 0,0 1-278,-1 2 0,7 9 1,-2-5-1,3 2 204,3 0 130,-1-7 0,1 3 0,-1-8 0</inkml:trace>
  <inkml:trace contextRef="#ctx0" brushRef="#br0" timeOffset="45065">6259 1161 7569,'17'-7'0,"-1"-5"-280,-4-4 0,3 1 1,-5 1-1,1 5 1,-1-1 192,-2 0 0,0 6 1,-3-2 86,7 5 0,4 1 0,1 0 0,1 0 0</inkml:trace>
  <inkml:trace contextRef="#ctx0" brushRef="#br0" timeOffset="45464">6399 1895 7569,'0'-12'-1190,"0"1"1060,0 7 1,0-6-1,2 6 1,3-2 129,7 2 0,4-5 0,1-1 0,0-8 0</inkml:trace>
  <inkml:trace contextRef="#ctx0" brushRef="#br0" timeOffset="45665">7219 1580 7386,'0'-9'-787,"2"1"0,4 8 787,6 0 0,3 0 0,3-8 0,-1-1 0</inkml:trace>
  <inkml:trace contextRef="#ctx0" brushRef="#br0" timeOffset="45848">7726 1458 7340,'0'10'-1384,"2"-2"1384,4-8 0,3 0 0,9 0 0</inkml:trace>
  <inkml:trace contextRef="#ctx0" brushRef="#br0" timeOffset="46434">6154 2768 7569,'-6'-17'-44,"0"-1"0,1 1 0,3 1 1,-2 3-546,-2 1 1,2 6 494,10-6 0,4 3 1,7-5-1,3 4 94,3 3 0,-4-7 0,6 4 0,-7-7 0</inkml:trace>
  <inkml:trace contextRef="#ctx0" brushRef="#br0" timeOffset="46625">7027 2244 7197,'16'-2'-756,"-3"-2"766,-1-2-154,-8 1 1,11 5-36,-3 0 1,4 0 178,1 0 0,1-8 0,-1-2 0</inkml:trace>
  <inkml:trace contextRef="#ctx0" brushRef="#br0" timeOffset="46794">7778 1947 7370,'18'-8'-770,"-9"5"568,-3-9 0,-2 8 0,2-4 147,6 0 1,3 7 0,3-5-1,-1 4 55,1 2 0,-1-8 0,0-2 0</inkml:trace>
  <inkml:trace contextRef="#ctx0" brushRef="#br0" timeOffset="47215">6800 1022 7265,'18'-6'-588,"-1"0"0,1-6 247,-1 6 341,1-7 0,7 11 0,2-6 0</inkml:trace>
  <inkml:trace contextRef="#ctx0" brushRef="#br0" timeOffset="47413">7237 882 6405,'-10'-10'-134,"4"2"0,12 8 1,6-2 78,3-3 1,9 3-1,1-4 1,0 2 54,0-2 0,6 4 0,-2-6 0,4 3 0,2-1 0,0-8 0,0 5 0</inkml:trace>
  <inkml:trace contextRef="#ctx0" brushRef="#br0" timeOffset="47589">8267 707 7569,'10'0'-567,"0"-6"208,-4 1 381,-5-1-324,15 6 0,-12 0 302,8 0 0,-9 8 0,5 1 0</inkml:trace>
  <inkml:trace contextRef="#ctx0" brushRef="#br0" timeOffset="47757">8686 742 7407,'0'10'-1533,"0"0"1533,0-5 0,8-3 0,2 6 0</inkml:trace>
  <inkml:trace contextRef="#ctx0" brushRef="#br0" timeOffset="48307">7464 2681 7569,'-18'0'-997,"9"0"854,1-8 0,8 4 0,2-6 36,4 3 1,3-1 0,9 4 106,-1-2 0,1-7 0,-1 3 0</inkml:trace>
  <inkml:trace contextRef="#ctx0" brushRef="#br0" timeOffset="48490">7935 2506 6758,'0'-12'-370,"0"1"0,8 7 370,4-2 0,11 4 0,4 2 0</inkml:trace>
  <inkml:trace contextRef="#ctx0" brushRef="#br0" timeOffset="48674">8390 2366 7398,'9'-7'-550,"1"-1"0,-4-4 502,5 6 0,-1 4 0,2 0-60,1-3 1,3 3 107,1-4 0,-7-4 0,-2 0 0</inkml:trace>
  <inkml:trace contextRef="#ctx0" brushRef="#br0" timeOffset="49091">8459 1388 6359,'0'-17'-152,"0"5"150,0 1 0,2 7-44,4-2 0,-2-2 0,8 2-33,1 2 0,3 1 79,1-3 0,1 4 0,-1-6 0</inkml:trace>
  <inkml:trace contextRef="#ctx0" brushRef="#br1" timeOffset="79615">775 8566 7569,'-8'10'0,"-1"-2"0,-3-1 0,0 5 0,1 4 0,-7 1 0</inkml:trace>
  <inkml:trace contextRef="#ctx0" brushRef="#br1" timeOffset="80801">286 8898 6060,'-10'-2'53,"5"-4"1,3-4-39,2-7 0,2 1 0,1 3 0,5 3-19,2 2 1,-6 1 0,4 3-13,-1-2 0,3-2-1,8 2 0,-1 3 13,0-9 0,-1 0 1,-2-5 27,-3-1 0,1-5 0,5 0 0,1 1 3,-1 3 0,1 0 0,-1-3 0,1-3-18,-1-2 1,3 4 0,1-7-1,4 1-1,2 2 0,-3-6 0,5 4 0,2-6 0,2-6 0,2 5 0,0-7 0,-1 2 4,1 0 1,0-1 0,2 3 0,2-4 10,2-1 0,1 3 1,-3-6-1,4-1 7,2-3 0,-5 5 0,5-1 0,-2 1-27,-5 1 0,5-4 0,0 7 0,0-3 13,-1-3 1,1 3 0,-4 0 0,3 1 2,3-1 0,-4 0 1,3-3-1,-1 1-8,-4-1 1,6-1-1,-1 1 1,3 1 5,-1-1 1,-1-1 0,3-1-1,-1-1 3,2-3 1,1-8 0,4 2 0,5-2-1,5-4 0,3-2 1,-32 32-1,0 0 0,0-1 1,0 0-12,0-1 0,0 0 0,0 0 0,0 1 0,35-33 0,0 0-13,-1 0 0,1 0 1,-34 35-1,0 1 0,1-1 1,0 2-1,39-31 1,-38 30 0,-1 0 0,35-30 0,2-2-36,1 2 1,-36 31 0,-2 0 0,33-28 0,2-1 25,-34 30 0,-1-2 0,35-34 0,-33 34 1,0-1-1,-1 0 0,0 0 7,-1 0 0,1 0 0,1 0 0,0 0 0,-2-1 1,0 0-1,0 0 0,1-1 5,-1-1 1,0 0 0,2-4 0,0 0 0,-1 3 0,-1-1 0,1-1 0,0 0-29,1 1 1,0-1 0,-3 0 0,1 0 0,4-3-1,0-1 1,0 0 0,-1 1 32,0 0 1,0 1 0,0-3 0,-1 0-1,-1 5 1,0 1 0,2-3 0,0 0 5,-1 0 0,1-1 0,2 0 0,0 1 1,-4 0-1,-1 0 0,1 1 0,0 1-7,1 0 1,0 0-1,-3 4 1,-1 1-1,3-2 1,0 0-1,-2 2 1,0 0-5,34-34 1,0 1 0,-34 33 0,-1 0-1,2-1 1,-2 0-2,0-1 0,0 0 1,4 0-1,0 1 1,27-33-1,0 0 1,2 0 0,0 0 0,1 0 0,-1 1-1,-4-1 0,4 0 0,-4 0 0,2 0 9,-2 0 0,4 2 0,-6 2 0,2 2 12,0-2 0,-7 4 1,3-2-1,-4 0 19,-4 2 0,9 2 1,-13 8-1,1-1-15,1 1 0,-5 1 0,-3 5 0,-3 5 7,-6 4 0,-2 2 0,2 0 0,-4 2-14,-5 4 1,-5-2-1,0 6 1,3 0 22,1-1 1,-2 1-1,-7 4 1,-2-2-10,1 1 1,3-3 0,-1 2 0,-1 1 59,-2 3 1,-3 1 0,5 1 0,-4 0-59,-3-1 0,5 1-112,-6-1-431,7 1 196,-3-1 0,7 9 138,1 3 0,-1 4 0,1 2 177,-1 0 0,1 8 0,-1 1 0</inkml:trace>
  <inkml:trace contextRef="#ctx0" brushRef="#br1" timeOffset="88982">4617 7361 7111,'0'-17'-362,"0"-1"1,-6 1-1,-1-1 437,-3 1 1,4 5 0,-4 0-10,3-1 1,-5 3 0,4-1-10,-1-3 0,5 4 77,-2-1-141,4-1-5,2 2 1,0 4 0,2 12 0,2 6 36,2 3 1,1 5 0,-3 3-1,2 6 15,-2 4 1,4 2 0,-1 2 0,1 2-17,0 2 0,4 1 1,-5-3-1,3 2-8,4-2 1,1 3 0,3-1 0,-3-2 0,-1-2-34,-3-2 1,1-2 0,6-2 16,-1-2 0,-5-8 0,-3 2 1,1-3-1,0-3-26,3 1 1,-3-3 23,2-3 0,-7 2 1,7-9 22,2-1 1,-5-2 0,3-2 0,4-2-11,5-4 1,0-3 0,8-9 0,0 1-7,-1-1 1,5-5-1,-4 0 1,2 1 0,-2 3 1,2 2 0,-6-1 0,0 3-7,1 3 1,-3-2 0,-6 7 0,1-1-135,-1 0 0,1 2 0,-1 6-30,1 0 0,-7 0 0,-1 2 0,0 2 164,-1 2 0,-5 7 0,4-3 0</inkml:trace>
  <inkml:trace contextRef="#ctx0" brushRef="#br1" timeOffset="89190">5473 7571 7408,'6'-12'-502,"0"0"0,-1 7 412,-5-7 87,0 8 1,2-4-1,2 10-43,2 4 1,6 4 0,-6 7-20,-3 1 0,1-1 0,0 1 14,2-1 1,0 1 50,-6-1 0,0-7 0,0-3 0</inkml:trace>
  <inkml:trace contextRef="#ctx0" brushRef="#br1" timeOffset="89358">5490 7291 7569,'-5'-17'-635,"-1"-1"1,0 7 432,6-1 95,-8 8 1,8-2 106,0 12 0,0-2 0,6 8 0,4-1 0,-1 7 0</inkml:trace>
  <inkml:trace contextRef="#ctx0" brushRef="#br1" timeOffset="89822">5857 7361 6574,'8'10'-49,"-6"5"1,6-3-66,-1 3 0,-3 3 1,6-1 131,-2 1 0,0-3 0,-5-1 26,3-2 1,6-1-15,-6 7 1,5-1 31,-5 1 134,0-9-204,-6-1 0,0-16 1,0-3-1,0-5 0,0-1 0,2-1 0,2 1 0,2-3 14,-2-3 1,-3 4-1,-1-7 1,0 3-26,0 0 0,8 0 1,2 5-1,2 1 25,-1-1 1,-5 1 0,6-1 0,1 3 3,3 3 1,1-1 0,3 5 0,1 0-11,2 0 0,1 2 0,-7 6 0,1 0-11,-1 0 0,0 0 0,1 0 0,-1 2-33,1 4 0,-3 4 0,-1 5 1,-2-1-27,1-2 0,-3-3 1,2 5-1,-1-2-228,-1 1 298,5-5 0,-5 7 0,8-5 0</inkml:trace>
  <inkml:trace contextRef="#ctx0" brushRef="#br1" timeOffset="90209">6573 7186 7569,'0'-11'-247,"0"-1"-153,0-1 0,2 5 0,2 0 340,2 0 0,7 4 86,-1-7 1,4-1 0,1-5-1,1-1-29,-1 1 1,-5-1 0,-1 1 0,3-1 35,1 1 0,-3 5 0,-2 1 9,-2-3 0,-3 4-28,-5-1 0,-2 7 0,-3-2-3,-7 4 0,-4 4 1,-1 2-1,0 4 2,-1 1 1,1 3 0,-1 5 0,1 1 13,-1-1 1,1-5-1,1 0 1,5 1-21,5 3 1,-2 1-1,2 1-44,2-1 1,10 1 0,6-3 16,3-3 0,3 1 1,1-7-1,2-2-39,3-2 1,7-2-1,-2 0 1,4 0-220,2 0 278,-8-8 0,6-1 0,-6-9 0</inkml:trace>
  <inkml:trace contextRef="#ctx0" brushRef="#br1" timeOffset="90598">7185 6802 7370,'0'-17'-294,"-8"5"1,-4 2 0,-3 3 265,-3 3 0,6 2 0,1 2 1,-3 0 17,-1 0 1,-3 8-1,1 1 1,1 3 1,5 0 0,-5-1 0,4 7 0,-1-1 0,1 1 1,-3-1 0,5 1 40,0-1 1,1-1 0,5-3-27,-2-1 0,2-3-25,10 3 1,4-4-1,7-8 0,0 0 0,1 0 1,1 0-1,1-2-44,-3-4 1,5-4 0,-11-5 0,3 1 12,-3 3 1,3-1 101,-8-5 0,0-1 4,-6 1 1,-2 7 95,-4 4-132,4 4 0,-6 4 1,8 4-47,0 6 1,2-3 0,4 3-43,6 2 0,3-5 0,3 1 49,-1-2 1,1-3-1,-1-5 18,0 0 0,1 8 0,-1 2 0</inkml:trace>
  <inkml:trace contextRef="#ctx0" brushRef="#br1" timeOffset="90983">7324 6645 7436,'0'-17'-826,"0"-1"746,0 1 0,8 5 110,4 0 1,3 9-1,3-3 1,-1 4-102,1 2 0,1 0 1,2 0-1,3 0 75,-3 0 1,0 0-1,1 2 1,3 2-8,2 1 0,-6 9 0,5-4 1,-3 1-3,0 1 0,0 0 0,-5 3 0,-1-1 1,1-3 0,-1 1 2,1 5 0,-7-1 34,1-4 1,-10-5 41,-2-7 1,-8 0 0,-9 0-25,-1 0 1,1-5 0,1-3-1,3-2 38,1-3 1,2-3-1,-3-1 1,3-1-44,2 1 1,-3-7 0,5 1 0,2 0-32,2-2 0,2 3 1,0-7-1,2 0-56,4 2 0,4-6 0,7 4 0,2-2-132,5 2 0,3 1 0,8 7 174,0-2 0,7-1 0,3 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5.453"/>
    </inkml:context>
    <inkml:brush xml:id="br0">
      <inkml:brushProperty name="width" value="0.08571" units="cm"/>
      <inkml:brushProperty name="height" value="0.08571" units="cm"/>
      <inkml:brushProperty name="color" value="#AB008B"/>
    </inkml:brush>
  </inkml:definitions>
  <inkml:trace contextRef="#ctx0" brushRef="#br0">1 0 8355,'17'0'-125,"-5"0"-448,0 0 492,-9 0 1,5 2-1,-8 4 1,2 6 82,4 3 1,-4 3 0,6-1 0,-1 1-19,5-1 1,-2 2 0,0 3 0,-1 3-4,1 2 0,-4-4 0,3 7 0,-1-1 28,-4-2 0,4 6 1,-2-4-1,-2 2-11,-2-2 1,-2 2 0,0-6 0,0 3-19,0 3 0,0 0 1,-2 0-1,-2-4-66,-2-2 1,-2-2-1,4-5 1,-2-1-351,3 1 0,-5-7 436,2 1 0,-8-8 0,5 4 0</inkml:trace>
  <inkml:trace contextRef="#ctx0" brushRef="#br0" timeOffset="350">53 105 7708,'18'-17'-737,"-1"5"0,1 0 833,-1-1 0,1 3 0,-1 0-26,1 3 1,-1-1 0,0 4 0,1-2-64,-1 2 1,1 2 0,1 2-1,3 0-3,1 0 1,6 2 0,-6 2-1,-1 2-3,-3-2 1,-2 4-1,1-1 1,-3 3 2,-3 4 1,2-5-1,-8 3-39,-3 2 0,-3 1 0,-5 1 58,-7-5 1,-4 3 0,-3-6 0,-2-1-3,-3 1 0,-7 0 0,2-4 0,-2 2-94,2-3 1,-4 1-145,4 2-332,4-4 549,7 6 0,26-8 0,11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1:37.491"/>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1555 16 7569,'-9'-2'-1386,"3"-3"1346,4 3 0,2-4 0,2 12 23,4 5 1,-5-1 29,5 2 0,-4-1 0,-2 7-6,0-1 1,0-5 0,2 0-1,2 1 1,2 3 0,0 1 0,-4 1 1,3-1 1,-3 1-1,6-1 1,-2 0-4,0 1 1,0-1 0,-4 1-1,1-1-7,3 1 0,6-1 1,-6 1-1,-2-1 2,-2 1 1,3-1 0,3 1 0,0-1-2,0 0 0,-1 1 1,-3-1-1,2 1 0,-2-1 1,4 7 0,0-1 0,-1-2-2,1-1 1,0 3 0,-4 2-1,2 0 3,-3 1 0,5 3 0,-2-4 1,-2 0-1,-2 0 1,4 5 0,-1-5 0,1 0-4,2 0 1,-6 6 0,4-4 0,-2 3 0,1-1 1,-3-2-1,4 4 1,-4-4-1,-2-2 0,0 4 1,0-3-1,0-1 9,0 0 1,0 4 0,0-4 0,0 1-4,0-1 0,0 4 1,0-4-1,0 0-1,0 1 0,0 3 0,0-4 0,0 2-6,0 4 0,-2-4 0,-2 2 0,-1 1 0,1-3 0,2 10 0,2-6 0,0 0-3,0 2 0,0-6 1,0 2-1,0 2 0,0 2 1,0 2-1,0 0 1,0 0 2,0 0 1,0 0-1,0 0 1,-2-1 3,-4 1 0,4 0 1,-4 0-1,4 0 4,2 0 0,-6 0 0,1 2 0,1 2 2,2 1 0,2 1 1,0-6-1,0 0-7,0 0 1,0 2-1,0 2 1,0 3-5,0 3 1,0-4 0,0 5 0,0 1 0,0-3 1,0 11-1,0-7 1,0 1 5,0 1 1,0-1 0,0-1 0,0-1 8,0 1 1,0-3 0,0 2 0,0-1-8,0-1 1,0 5 0,0-3 0,0 3 2,0 3 1,0-7 0,0 3-1,0 1 8,0 1 0,0 5 0,2-9 0,2 1-3,1-1 1,7 9 0,-4-4 0,0 5-5,-1 3 0,5-4 0,-4 8 1,0 2-4,-1 2 0,1 2 0,-4-2 0,2-2-2,-2-2 1,0 0-1,-1 6 1,3-1 1,-2 1 0,-2 0 0,-2 2 0,0 0 8,0-2 0,0 3 0,0-9 1,0 4-9,0 2 1,2 0 0,2 0 0,4 0-5,1 0 0,-5-1 0,4 3 1,0 0 6,3-2 0,-3 4 0,0-8 1,0 3 9,3 1 1,-1 10-1,2-10 1,1 3-27,3 5 1,-5-6-1,1 5 1,2-3-9,1-4 0,3 4 1,-1-8-1,-1 6 5,-5 3 0,5 7 0,-7-7 1,3-1 0,0-2 1,-6 0 0,3 2-1,1 1 36,0-1 0,-6 0 0,1 1 1,-3 3 14,-2-4 0,0 11 1,0-11-1,0 0-24,0 1 0,0 1 0,-2-2 0,-1 1-7,-3-1 0,-2 4 0,4-1 0,-2-1-19,2-4 1,-3 7-1,1-9 1,2 2 9,2 0 1,2-8 0,0 0 0,0 0-10,0-2 0,0 4 0,0-6 0,0-2-7,0-3 1,0 1 0,0-11-1,0 1-5,0 1 0,0-8 0,0 1 0,0-3 24,0-2 0,0-2 1,0-2-1,0-4-3,0-1 1,0-3 0,-2-6-1,-2 1-5,-2-1 1,0-5-1,5-2-72,-5-3 1,2 5 14,-8-6 1,6 5-265,-5-5 0,-3 6 322,-9-6 0,-4 7 0,-8-3 0</inkml:trace>
  <inkml:trace contextRef="#ctx0" brushRef="#br0" timeOffset="892">18 9849 7569,'-9'-8'-756,"1"6"1,10-12 746,4 9 0,-2-1 1,7 6 23,3 0 1,1 0 0,3 0-11,-1 0 1,1 0 0,-1 0 0,1 0 0,-1 0 1,6 0 0,3 0-1,1 0 5,4 0 0,2 0 1,4 0-1,3 0 2,7 0 0,5 0 0,7 0 0,5 0 3,4 0 0,7 0 1,3 0-1,3 0-8,9 0 0,-7 6 0,10-1 0,2-1-9,0-2 0,-43-2 1,1 0-1,-1 0 1,1 0-1,4 0 0,0 0-66,3 0 0,1 0 0,2 0 0,2 0 1,0 0-1,0 0 0,1 0 0,0 0 62,1 0 0,2 0 0,-1 0 0,1 0 0,3 0 0,0 0 0,1 0 0,-1 0 9,1 0 0,0 0 1,5 0-1,-1 0 0,-5 0 1,0 0-1,1 0 0,1 0 4,0 1 0,0-2 1,9-1-1,1-2 1,-8 1-1,-1 1 1,2-1-1,-1 2 5,3 0 1,0 0 0,-7 1-1,1 0 1,5 0 0,1 0 0,-2 0-1,0 0 12,-3 0 0,1 0 0,2-3 0,-1 0 0,-1 0 0,0 0 0,-1 1 0,1 0-10,-1 1 0,0 0 0,5-1 0,1-1 0,-8 0 0,-1 0 1,2 1-1,0 0-16,3 1 1,-1 0-1,-5 0 1,0 0 0,1-1-1,0 0 1,-1-1 0,-1 0 4,0 1 0,0 0 0,5 1 0,-1 0 0,-4 1 1,-2 0-1,0 0 0,0 0-13,-1 0 1,0 0 0,-1 0 0,-2 0 0,-1 0 0,-2 0 0,1 0 0,-1 0 1,-2 0 1,0 0 0,2 0 0,-1 0 0,-3 0 0,0 0 0,0 0-1,-1 0-9,-2 0 0,0 0 0,-1 0 0,-1 0 1,41 2-1,1 2-2,-2 2 0,-2 0 0,-3-6 0,-3 2-8,-2 4 0,-7-4 0,4 5 0,-4-1-5,-5 0 1,5 0-1,-12-6 1,0 2 14,-3 4 1,-7-4-1,-5 3 1,-7-3 19,-3-2 0,-10 0 0,-3 0 1,-5 0 4,-2 0 0,-5-6 95,0 1 1,-10-1-1,-2 6 1,-12 0-105,-9 0 0,-6-6 0,-5 0 0,5 2 0,4 2 0,0 2 0</inkml:trace>
  <inkml:trace contextRef="#ctx0" brushRef="#br0" timeOffset="4043">1905 7159 6819,'0'-17'0,"0"-1"-230,0 1 0,1 1 1,5 3 139,6 1 0,1 6 90,-1-5 0,4-9 0,-7-7 0</inkml:trace>
  <inkml:trace contextRef="#ctx0" brushRef="#br0" timeOffset="4243">2201 6670 7569,'8'-27'-726,"-6"-6"0,12 12 715,-8-8 0,-1 7 0,-5-1 95,0 4 0,8 7-208,4 0 1,3 7 60,3-7 1,-3 6 0,-1-4 62,-3 3 0,1-15 0,6 3 0</inkml:trace>
  <inkml:trace contextRef="#ctx0" brushRef="#br0" timeOffset="4412">2428 6111 7569,'12'-19'-657,"0"-4"527,-8 3 0,9-11 1,-5 8 154,2 2 1,-5 1 0,5 3 0,0-1-54,0 1 0,-5-1 0,7 1 1,2-1 2,1 1 1,-3 5 0,-1 1 0,3-1-64,2 2 0,-5-3 0,1 5-156,1-2 244,-5-1 0,8-7 0,-7 1 0</inkml:trace>
  <inkml:trace contextRef="#ctx0" brushRef="#br0" timeOffset="4584">2952 5326 7569,'10'-18'-52,"-2"-5"1,-6-2-13,4-3 0,-4 7 1,3-2-1,-3 3 0,0 3-46,4-1 1,-2 1 0,8 1 0,-1 3-1,-1 1 1,5 8-1,-5-3 1,2 1-104,-1 0 213,1 0 0,13-2 0,2-1 0</inkml:trace>
  <inkml:trace contextRef="#ctx0" brushRef="#br0" timeOffset="4758">3354 4714 7569,'8'-25'-103,"-4"4"0,7-8-65,3-2 0,-4 5 0,-1 3 0,-1 4 1,-2 1 161,2 1 0,-4-1-90,7 1 0,1 5 64,5 0 1,-1 7 0,-3-5 0,-3 0 31,-2 1 0,5-3 0,-3-6 0</inkml:trace>
  <inkml:trace contextRef="#ctx0" brushRef="#br0" timeOffset="4942">4000 3841 7266,'16'-33'-587,"-5"4"0,3-2 535,-8 8 0,2 1 1,-5 9 133,3 1 0,2 2-117,-2-1 1,-2-3 0,5 6-8,-1-1 0,0 3 0,-4-6 0,2-1 42,-2-3 0,5-1 0,1-1 0</inkml:trace>
  <inkml:trace contextRef="#ctx0" brushRef="#br0" timeOffset="5126">4524 3073 7569,'0'-18'-80,"0"1"1,-2-1-959,-4 1 901,4-1 0,-3 3 0,10 3 137,7 6 0,11-3 0,5-1 0</inkml:trace>
  <inkml:trace contextRef="#ctx0" brushRef="#br0" timeOffset="5304">4943 2584 7347,'-2'-10'-704,"-3"4"0,3 2 704,-4-2 0,4-3 0,2-9 0</inkml:trace>
  <inkml:trace contextRef="#ctx0" brushRef="#br0" timeOffset="5552">5624 1763 7337,'10'-18'-505,"-2"1"0,-8-1 468,0 1 22,0 7 15,0 3 0,0-1 0,0-2 0</inkml:trace>
  <inkml:trace contextRef="#ctx0" brushRef="#br0" timeOffset="5709">6148 1274 7569,'18'-18'-615,"-1"1"1,-1-1 570,-5 1 0,3 0 24,-8-1 0,2 8 0,-5 3 0,5 1-86,2 0 0,-4 0 106,5 6 0,1-8 0,5-1 0</inkml:trace>
  <inkml:trace contextRef="#ctx0" brushRef="#br0" timeOffset="5888">6899 750 7455,'8'-18'-501,"-6"1"365,4 0 0,4 1 0,1 4-12,5 7 0,3 3 0,2 2 148,3 0 0,7-8 0,-4-2 0</inkml:trace>
  <inkml:trace contextRef="#ctx0" brushRef="#br0" timeOffset="6031">8000 348 7263,'27'0'-592,"-4"0"1,2-2 591,-2-4 0,1 5 0,-7-7 0</inkml:trace>
  <inkml:trace contextRef="#ctx0" brushRef="#br0" timeOffset="6763">2271 7386 6883,'0'-17'-229,"0"-1"1,6 7 0,0-1 228,-2-1 0,5 3-18,3-2 1,4 6 0,1-3-346,1 1 363,-9-6 0,7 5 0,-6-9 0</inkml:trace>
  <inkml:trace contextRef="#ctx0" brushRef="#br0" timeOffset="6939">2603 6985 7569,'12'-18'0,"-3"1"-164,-1-1 1,-2 1-793,-6-1 677,0 1 279,8-1 0,-6 1 0,5-1 0</inkml:trace>
  <inkml:trace contextRef="#ctx0" brushRef="#br0" timeOffset="7135">3075 6251 7411,'5'-17'0,"3"1"0,0 3-660,0 1 1,-2 6 486,-6-6 83,0 9 55,0-5 0,0 6 35,0-4 0,0-4 0,0-7 0</inkml:trace>
  <inkml:trace contextRef="#ctx0" brushRef="#br0" timeOffset="7323">3599 5518 7309,'17'-24'0,"0"-1"-122,1-2 0,-8 6 0,-5-3 0,-3 5-196,-2 1 120,0 9 0,2 1 153,4 8 0,4-2 0,7-2 45,1-2 0,-1-7 0,1 3 0</inkml:trace>
  <inkml:trace contextRef="#ctx0" brushRef="#br0" timeOffset="7521">4280 4679 7123,'17'-35'-558,"-5"0"1,-1 1 678,3-1 1,0 6 0,-1 1 0,-3 3-76,-2 4 1,3 1 0,-3 3 0,2-1-17,3 1 1,3 5 0,1 1 0,1-3-392,-1-1 1,1-3 360,-1 1 0,8-9 0,3-1 0</inkml:trace>
  <inkml:trace contextRef="#ctx0" brushRef="#br0" timeOffset="7710">4978 3579 7569,'12'-13'-39,"-1"-5"0,-5-9 0,4 4 0,-2-1-263,-4-1 0,-2 6 1,-2-5 271,0 5 0,2 3 1,1 3-1,5 3-38,2 2 1,2-3 0,5 3-1,0 0-3,1 1 1,-1-7 0,1 4 0,1-1 70,5-1 0,-5 0 0,6-5 0</inkml:trace>
  <inkml:trace contextRef="#ctx0" brushRef="#br0" timeOffset="7893">5659 2881 7569,'18'-18'-159,"-1"-1"1,1-3 0,-3-1-57,-3 2 0,3 1 1,-3 3-1,2-1 211,-3 1 1,5 1 0,-5 3-1,3 1-24,-2-1 0,1 3 0,-5 0 0,0 0 23,0 1 1,3 3-1,-5-6-33,-2-1 1,6 3-1,-1-2 1,3-3 37,0-7 0,-1-5 0,7-8 0</inkml:trace>
  <inkml:trace contextRef="#ctx0" brushRef="#br0" timeOffset="8094">6742 1850 7569,'12'-23'-41,"-1"0"1,1-1-1,4 7-35,-5-1 0,-3 7 0,-8-1-233,0-2 0,2 7 169,4 1 1,3 4 0,9 2 0,-1 0 139,1 0 0,-1 0 0,1 0 0</inkml:trace>
  <inkml:trace contextRef="#ctx0" brushRef="#br0" timeOffset="8304">7755 1379 7402,'33'-18'0,"-2"1"0,-4-1-457,-2 1 0,5-1 0,-5 1 452,2-1 0,-6 3 0,5 1 0,-3 5 22,0 1 1,2-4 0,-3 6 0,1 2-70,-2 3 0,-7 1 0,-2 0 0,1 0 52,3 0 0,-5 0 0,1 0 0,-8 0 0,4 0 0</inkml:trace>
  <inkml:trace contextRef="#ctx0" brushRef="#br0" timeOffset="9235">2603 8067 7265,'-10'-17'-823,"5"-1"770,3 1 0,-4 5-58,0 1 0,2 7 25,10-2 1,-2 4 85,7 2 0,1 0 0,6 0 0</inkml:trace>
  <inkml:trace contextRef="#ctx0" brushRef="#br0" timeOffset="9426">2900 7631 7569,'8'-18'0,"-6"1"0,3-1-397,-3 1-40,-2-1 1,2 3 358,4 3 0,-2-3 0,8 3 25,1-3 1,1-3 0,-1-1 0,1-3 52,5-1 0,-1-8 0,7 4 0</inkml:trace>
  <inkml:trace contextRef="#ctx0" brushRef="#br0" timeOffset="9609">3564 6723 7569,'11'-33'-246,"1"4"1,-6-4-260,5 3 1,-7 5 539,2 2 0,-4 4 1,0 3-15,4 4 0,-2-1 1,7 7-73,3 2 1,-4 2 0,1 2 50,3 0 0,1-8 0,3-1 0</inkml:trace>
  <inkml:trace contextRef="#ctx0" brushRef="#br0" timeOffset="9811">4122 5919 7366,'12'-7'0,"-2"-5"-445,-2-4 1,3 5 0,-5-1 430,-2-1 1,-2 3 0,-2-2 0,2 1 41,4 1 1,3-6 0,9 5-49,-1-5 1,1-1 0,-1-1 0,1 1-24,-1-1 0,8 1 1,2-3-1,3-1 43,-1-2 0,0-8 0,6 4 0</inkml:trace>
  <inkml:trace contextRef="#ctx0" brushRef="#br0" timeOffset="9985">5118 4941 7569,'27'-29'-838,"-4"0"723,5 0 1,-15 0-1,5 2 1,-5 0 155,-3-1 1,0 7-1,-7-2 1,3 3-50,-2 3 0,4-1 0,-2 1 0,0 1-24,1 5 0,3-5 1,7 7-55,1-1 1,-6-4 85,-1 8 0,9-7 0,7 3 0</inkml:trace>
  <inkml:trace contextRef="#ctx0" brushRef="#br0" timeOffset="10172">5816 4120 7440,'0'-17'-101,"0"0"1,-1-1 0,-3 1 0,-2-1 0,0 3-45,-2 3 0,6-4 27,-3 5 1,5-3-1,5 3 1,7 3 12,3 0 1,1 4-1,-2-5 105,-3 1 0,1-6 0,5 4 0</inkml:trace>
  <inkml:trace contextRef="#ctx0" brushRef="#br0" timeOffset="10404">6533 3177 7569,'23'-29'-137,"0"0"1,6-12-121,-6 12 0,1-8 182,-7 8 0,1 2 0,-3 0 0,-1 2 35,-3 3 1,-5 5-1,4 3 1,0 5 67,-1 1 1,-3-4-1,4 5 1,0-1-138,-1 0 1,3-6 0,5 3 36,1-5 0,-3 5 0,1-1 0,-1 0 72,5 3 0,3-7 0,0 4 0,5-11 0,7-4 0</inkml:trace>
  <inkml:trace contextRef="#ctx0" brushRef="#br0" timeOffset="10542">7406 2479 7569,'23'-8'-51,"0"-4"0,6-3 0,-5-3 1,-1 1-240,2 0 1,-5-1 0,5 3-1,-2 1 270,0 2 1,3 7 0,-5-5 0,4 0 3,2 0 0,-5 7 1,1-3-1,-4 2 16,-1-2 0,7-4 0,2-7 0</inkml:trace>
  <inkml:trace contextRef="#ctx0" brushRef="#br0" timeOffset="10718">8296 2112 7151,'10'-8'-241,"0"-1"0,-4-7 1,3 3 221,1 1 0,6 2 1,-3-1-1,7 3-33,3 0 0,6 6 0,-4-4 0,0 4-75,1 2 127,-3 0 0,-6 0 0,1 0 0</inkml:trace>
  <inkml:trace contextRef="#ctx0" brushRef="#br0" timeOffset="11455">2621 8801 7207,'-10'0'-1358,"2"-2"1358,8-4 0,8-4 0,3-7 0,5 0 0,1-1 0</inkml:trace>
  <inkml:trace contextRef="#ctx0" brushRef="#br0" timeOffset="11620">2795 8452 7164,'8'-18'-347,"-6"1"0,6-1 1,-3 1 339,1-1 0,6 1 1,-4 1-1,1 3-18,5 1 0,2 6 25,1-5 0,0-1 0,1-5 0</inkml:trace>
  <inkml:trace contextRef="#ctx0" brushRef="#br0" timeOffset="11808">3389 7823 7421,'8'-29'0,"1"2"-238,1 1 1,0 3 0,-6 6-1,2-1 127,-3 1 0,1 5 55,2 0 0,4 9 0,7-5 0,1 2-26,-1 0 0,1-5 0,-1 3 82,1-2 0,-1-2 0,1-5 0</inkml:trace>
  <inkml:trace contextRef="#ctx0" brushRef="#br0" timeOffset="11981">4122 7037 7444,'18'-25'-117,"-1"-4"1,1 2 0,-1-1-1,-1 1 1,-3 4 39,-1 4 0,-8-3 0,4 12 0,-2-1 26,-1-1 1,3 6 0,-2-3 0,4-1-27,-1 0 1,9 4 0,-3-5 0,7-3-210,-1-1 286,-2-3 0,7-7 0,1-2 0</inkml:trace>
  <inkml:trace contextRef="#ctx0" brushRef="#br0" timeOffset="12155">5048 5989 7246,'25'-27'-726,"-5"-4"721,3 8 1,-9-6 0,-5 5 0,-1 3 128,-4 2 0,-2 1 0,-2 1-160,0-1 1,0 6-1,2 3-64,4 1 0,3-6 0,9 5 0,-1-3 69,1 0 1,5 1 0,2-7 30,2 1 0,2-8 0,6-3 0</inkml:trace>
  <inkml:trace contextRef="#ctx0" brushRef="#br0" timeOffset="12356">6236 4802 7569,'33'-24'0,"-4"1"0,-4-6 0,-6 6-143,5 1 1,-5 3 0,4 1 0,-3 1-157,-3-1 0,1 1 1,-1 0-1,1-1 284,-1 1 1,6-1 0,3 1 0,-1-3 14,0-3 0,4 2 0,-4-8 0,3-2 0,8-2 0,9-2 0</inkml:trace>
  <inkml:trace contextRef="#ctx0" brushRef="#br0" timeOffset="12531">7214 3981 7357,'7'-18'-319,"-5"1"1,4-1 0,-4 1 251,-2-1 0,6 1 0,2 0 69,1-1 0,3 1 1,5 1-1,-1 3-80,-4 1 1,3 8 0,-3-4-85,3 0 162,3 7 0,-1-23 0,1 5 0</inkml:trace>
  <inkml:trace contextRef="#ctx0" brushRef="#br0" timeOffset="12718">7965 3282 7251,'7'-17'-327,"-3"-1"0,6 1 0,-2-1 280,-4 1 1,3 5 0,1 3 0,2-1-32,3 0 1,3 4 0,1-3 77,1 1 0,-1 2 0,9-2 0,1-1 0</inkml:trace>
  <inkml:trace contextRef="#ctx0" brushRef="#br0" timeOffset="12888">8646 2933 7569,'27'0'-421,"4"-6"-85,-8 0 0,-1-1 366,-11 1 1,5 4 190,-5-4 0,-1 4 0,0 0-130,-2-4 0,5 4 79,-1-4 0,3 3 0,3-3 0,-9-4 0,-1-7 0</inkml:trace>
  <inkml:trace contextRef="#ctx0" brushRef="#br0" timeOffset="13406">5816 4592 7392,'0'-17'-324,"0"-1"0,0 1 0,0-1 339,0 1 0,0-1 0,2 1 1,4-1-73,6 1 0,3-1 1,3-1-1,-1-2 29,1-3 1,5-1 0,2 4 0,2-3-13,5 3 1,-1-4 0,0 0 39,-2-2 0,8-3 0,7-5 0</inkml:trace>
  <inkml:trace contextRef="#ctx0" brushRef="#br0" timeOffset="13589">6899 3527 7462,'27'-18'0,"-3"1"0,-5-1 0,-3 1-468,-5-1 0,-3 1 414,-8-1-18,0 1 1,0 5-1,2 3 64,4 1 0,-2 2 0,7 6-93,3 0 1,1-2 0,3-2 100,-1-2 0,9-15 0,1 2 0</inkml:trace>
  <inkml:trace contextRef="#ctx0" brushRef="#br0" timeOffset="13777">7755 2968 7569,'39'-23'-273,"-4"-1"0,-6-7 0,2 4 1,-4 0-1,0 4 340,0 3 0,-3 3 0,3-1 1,-2 1-101,-4-1 1,3 7 0,-5 1-80,-3 2 68,-3-5 1,5 11-1,-3-6-9,-3 0 0,3 6 0,-3-4 0,4 5 53,1 1 0,8-8 0,2-2 0</inkml:trace>
  <inkml:trace contextRef="#ctx0" brushRef="#br1" timeOffset="26763">2184 7718 7569,'0'-17'-90,"0"5"0,0 0-493,0-1 0,0 3 521,0-2 0,0 1 0,0-7 140,0 1 0,0 5 0,0 1-68,0-3 0,0-2 1,2-1-1,2 0 7,2-1 0,1 1 1,-3-1-1,4 1-7,2-1 1,-4-5 0,5 0-1,1 1 0,-3 3 1,5-4 0,-6-3 0,2 1 2,3 0 1,3-4-1,1 4 1,1-3 4,-1-3 1,1-2-1,-1-2 1,0 1-5,1-1 0,5-6 0,0 0 0,1 0-3,1-1 1,-4 5-1,6-6 1,-1 2-3,-5 1 0,6-3 0,0 4 0,3-4-17,-1-1 0,0 3 0,6-6 0,0 1-18,0 1 1,5-5-1,1 3 1,-2-1 14,-2 1 1,-2-3-1,0 3 1,-1-1 2,1 1 0,0-1 0,0 7 0,0 0-6,0-2 0,-6 5 0,0-9 0,0 0 24,-1 3 1,5-7 0,-4 7-1,4-3-7,2 1 1,0-1 0,-1-5 0,3-1 84,4 1 0,-4-1 0,4 1 1,-4 2-33,-2 3 1,5-3 0,1 3 0,-2-2-36,-2 3 1,-2-5 0,0 5 0,1-3-35,5 3 0,-4-5 1,6 7-1,-3-3-7,1 1 0,6-1 1,-3-5-1,3 1 2,1 5 0,7-11 1,-9 5-1,5-4 8,1-5 1,1 1 0,1-6-1,2 2 57,2-2 0,3 4 1,-5 0-1,2 2-9,-2 4 0,5-4 0,-3 1 0,0 3-20,2 2 0,-6 3 1,5 1-1,-5 1-25,-2 1 0,1-7 1,1 9-1,2-3-31,3 3 0,5-8 0,-6 5 0,0 0-6,2-1 1,-4 0 0,7-3 0,-3 3 37,-4 3 1,4-3 0,0 3-1,0-1 68,1 1 0,3-3 1,-6 5-1,-2-2-17,-2 1 0,5 9 1,-1 0-1,-4 6-27,-5 0 0,1-2 0,-3-2 0,3 2-4,3 4 0,-1-4 1,0 4-1,-1-2-15,-5 2 0,11-2 1,-7 5-1,1 1 14,-3 0 0,-1-4 0,5 4 0,-1-1 17,-5 1 0,3 2 0,-7 5 0,1 1-11,0 0 1,3-1-1,-5 3 1,-2 1-37,-2 2 1,3 3 0,1-5 0,-4 4-20,-6 3 0,2-1 1,-6 4-1,2-4 30,0-2 1,-5 7-1,5-5 1,0 2-2,-2 0 1,4-5 0,-6 3 0,1 0 10,-1 0 1,0-3 0,-4 3-1,3 0 18,-3 0 0,-2 1 0,-1 3 1,-1-2 16,1 2 0,-1 0-21,1-2 0,-1 4-16,1-3 158,-9 3-140,-1 2 0,-8-2 1,2-2-55,4-2 0,-2 0 20,7 6 0,1-6 0,4-1-31,-5-3-31,5 6 1,-12-4 0,5 6-145,-1-4-34,-2 4 1,-8-5 38,-4 7 1,2 0 0,-7 2 214,-3 3 0,-1 5 0,-3 8 0</inkml:trace>
  <inkml:trace contextRef="#ctx0" brushRef="#br1" timeOffset="37312">4559 7963 7569,'0'-18'-682,"0"1"446,0-1 231,0 9 0,0 3 1,0 12 27,0 5 1,2 5 0,2 1 0,4 1-20,1-1 0,1 3 0,4 1 0,-5 4-26,-1 2 1,4-5 0,-4 3 0,-1-2-30,1 0 0,-2 1 0,-6-7 1,2 1-41,4-1 0,-4 1-46,3-1 1,-10-9-1,-7-6 137,-4-6 0,-1-18 0,-1 3 0</inkml:trace>
  <inkml:trace contextRef="#ctx0" brushRef="#br1" timeOffset="37612">4472 8032 7357,'-10'-23'-314,"4"0"0,-2 0 0,5 5 284,5 1 0,-1 1 0,11 3 1,2 3 106,1 2 1,10 0-1,3 4 1,1-1-12,0 1 0,0 2 0,6 4 0,0 2-31,0 1 0,0 9 1,2-2-1,-1 3 2,-1 3 0,4-7 0,-10 1 0,2 2-88,-2 1 1,2-3-1,-7-3 1,-3-1 30,-2-4 1,-7-2 0,0-2-1,1 0 1,-5-2 0,0-4 26,0-5 1,-6-7 0,3-3 0,-3-4 0,-2-3 1,-2 5 0,-3-4 0,-5 2-27,0 3 0,-5-3 1,3 4-1,-4 3-42,-1 5 0,5 9 0,1-2-44,-3 4 0,-1 2 1,-1 2-1,4 4-28,7 6 0,-3 3 0,2 3 132,2-1 0,2 0 0,2 1 0</inkml:trace>
  <inkml:trace contextRef="#ctx0" brushRef="#br1" timeOffset="37939">5327 7718 7381,'0'-17'-578,"0"7"0,-1-4 622,-5 9 1,2-1-1,-6 8 9,2 4 0,-3-3 0,5 9-37,2 2 1,2 1 0,4 1-1,2-3-8,2-1 1,7-2 0,-3 3 0,2-3-9,-1-2 1,1-3-1,5-5-17,1 0 0,-1 0 1,1-1 1,-1-5 0,-5 2 1,-2-8-1,-3-1 12,-3-3 0,-2-1 0,-2-1 1,0 1-1,0-1 0,-2 7 0,-4 1 1,-5 0 3,-5 0 1,-1 7 0,-1-3-102,1 4 0,-1 2 1,1 2 23,-1 4 0,1 3 0,2 9 19,3-1 0,4-5 57,8-1 0,-8 1 0,-1 6 0</inkml:trace>
  <inkml:trace contextRef="#ctx0" brushRef="#br1" timeOffset="38302">5502 7631 6979,'8'-18'-264,"-6"1"0,6 1 1,-3 3 402,1 1 0,8 2-94,-3-1 1,5 3-33,1 8 1,1 0 0,-1 0-30,1 0 1,-8 2 0,-3 2 13,1 2 0,-6 7-63,4-1 162,-4-4-77,-2-1 0,-6-14 0,0-5-4,2-4 0,2-1 0,2 0 1,0-1 15,0 1 0,2-1 0,4 1 0,6-1-25,3 1 1,-3 5-1,0 2 1,3 1-37,6-1 1,-1 6-1,3-2-50,-4 4 1,-1 2 0,-1 2 17,1 4 0,-3-2 1,-3 8-1,-6 1-15,-4 3 1,-2 1 0,0 1 0,0-1 75,0 1 0,0-1 0,0 1 0</inkml:trace>
  <inkml:trace contextRef="#ctx0" brushRef="#br1" timeOffset="38478">6078 7456 7445,'10'-17'0,"-2"-1"-309,0 1 0,-4 1 1,5 3 296,-1 1 1,0 6 11,-2-5 0,3 7 0,7-4-43,-5 0 1,5 6-21,-4-4 0,3 4 0,3 2 0,-3-1 63,-3-5 0,11 4 0,-4-6 0</inkml:trace>
  <inkml:trace contextRef="#ctx0" brushRef="#br1" timeOffset="39100">6672 7177 7376,'18'-8'-278,"-9"-2"0,5-7 1,-8-1-1,-2 1 347,-2-1 1,-2 1 0,0-1 0,0 1-56,0 0 0,0-3 0,0-3 0,0-4-15,0 0 1,0-6 0,0 3 0,0-3 4,0-1 1,-6-7-1,-2 0 1,-2 2-13,-3 2 0,-3 2 0,-1 0 0,-1 1 0,1-1 1,-3-6 0,-1 0 0,-2 2-12,1 2 0,3-3 0,4-1 0,1 2 19,2 2 0,3 2 0,-3 2 1,4 6 47,0 10-71,7-1 0,-9 16 0,6-2 1,-2 10 21,2 12 0,-4 1 1,3 10-1,1 2 1,2 2 1,2 2-1,0 2 1,0 2 19,0 2 0,2 1 0,4-3 0,5 2 39,5-2 0,1-2 1,3-3-1,1 1-22,2 0 0,8-6 0,-4-1 0,3-5 1,-1-8 0,0 3 0,6-8 0,0-1-25,0-3 0,-1-4 1,1-2-1,-2 0-16,-3 0 1,3-2-1,-6-2 1,0-4-18,-4-1 1,2-3 0,-1-7 0,-3-3-4,-2-1 0,-3 0 1,-3 3-1,-3-1 4,-2-2 0,4-6 0,-7 5 1,-1 3 19,-2 2 1,-2 7 0,0 0 0,-2 1 63,-4 1 0,3 2 41,-9 8-102,8 0 0,-4 8 1,8 4-1,0 3-54,0 3 0,0-7 0,0 1 0,2 2-53,4 1 1,-2 1 0,6-3-1,-1-1-99,1 1 0,-4-3 0,6 0 202,1-2 0,-5-3 0,0 3 0,-8 2 0</inkml:trace>
  <inkml:trace contextRef="#ctx0" brushRef="#br1" timeOffset="39245">7109 6338 7361,'-8'-23'-402,"-4"0"1,-1 0 346,1 5 1,3 6 0,5 1 87,-2-3-246,-8 7 0,12 1 213,-4 12 0,5 3 0,1 9 0</inkml:trace>
  <inkml:trace contextRef="#ctx0" brushRef="#br1" timeOffset="39669">7336 6338 6278,'12'0'157,"-3"2"-100,-1 4 1,0-2-33,-2 8 0,-3-6-38,9 5 93,-8-7-7,4 4-99,-8-8 1,-6-8 0,0-4-7,2-3 1,2-3 0,2 1 0,0 0 30,0-1 1,2 1-1,4-1 1,6 1 6,3-1 0,-3 3 0,-1 1 0,5 4 18,5 3 0,-1-5 0,3 6 1,-4 2 28,-1 2 0,-1 2 1,1 0-1,-1 0-53,1 0 1,-3 8 0,-1 4-90,-2 3 0,-9 3 1,3-1-1,-4 1-70,-2-1 0,-2 1 0,-2-1-131,-1 1 290,-9-1 0,4 0 0,-7 1 0</inkml:trace>
  <inkml:trace contextRef="#ctx0" brushRef="#br1" timeOffset="40325">7720 6286 7569,'0'-17'-563,"0"7"1,2-6 503,4 5 1,2-5-1,5-1 119,-1-1 0,-1 1 0,7-1-58,-1 1 0,-5 1 1,-2 3-1,-1 1-4,1-1 0,-6-3 0,2-1 11,-4-1 1,-2 1 58,0-1 1,-2 3-50,-4 3 1,-4 4 0,-7 8 7,-1 0 1,3 2 0,1 4 0,3 6-10,-3 3 1,-1 3 0,-1-1-4,4 1 1,5-1 0,7 0-40,0 1 0,2-1 0,3-1 20,7-4 0,4 1 1,1-7-1,0-2-96,1-2 0,1-2 0,5 0 0,3 0 30,0 0 0,6-2 0,-6-2 0,2-4 14,0-1 1,-5-3-1,5-6 1,0 1 52,-2-1 0,4-5 0,-8 0 0,-1 2-11,-3 1 1,-1-3 0,-3 0 0,-3 1 115,-6 3 1,-3 1-1,1 1 1,2-1-15,-2 1 0,-4 5 0,-4 1 0,-4-1-17,-1 2 1,-1 1-1,-6 5 1,1-2-25,-4 2 0,-3 2 0,5 2 1,-1 0 34,1 0 1,-1 8-84,1 4 0,1 3 1,5 3-12,5-1 1,4 0-1,2 1 31,0-1 1,0-5-168,0 0 0,8-8 35,3 1 1,5-3 0,1-2 86,1 0 0,-1-7 0,1-3 1,-3-2 71,-3 1 1,1 5-1,-5-4 8,2 2 0,-4-3-70,5 5-262,-7 0 68,4 6 0,-8 8-50,0 3 260,0-3 0,8 8 0,1-7 0</inkml:trace>
  <inkml:trace contextRef="#ctx0" brushRef="#br1" timeOffset="40631">8261 5832 7569,'0'-17'-404,"2"5"-35,4 0 1,-4 1 418,4-7 1,-4 6-1,0 1 281,4-3 0,-2 5-233,7-3 0,1 8 0,5-2 0,1 4-4,-1 2 1,7-2 0,1-2 0,0-1-20,0 1 0,6 2 0,-4 2 0,3 2-9,-1 4 1,-8-3 0,0 9-1,-5 0 0,-4-3 1,-7 7-1,5-4 0,-2 3 1,-2 3 77,-6-1 0,-2-7 0,-4-4-12,-6-4 1,-3-2 0,-3 0-45,1 0 1,5-8 0,2-4-1,3-3-9,3-3 1,-4 1 0,2-1 0,2-1-75,2-4 0,8 3 0,2-3 1,2 1-59,3-1 0,5 4 1,3-6-1,4 1 123,2 1 0,10 0 0,8 5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666"/>
    </inkml:context>
    <inkml:brush xml:id="br0">
      <inkml:brushProperty name="width" value="0.09086" units="cm"/>
      <inkml:brushProperty name="height" value="0.09086" units="cm"/>
      <inkml:brushProperty name="color" value="#FF0000"/>
    </inkml:brush>
  </inkml:definitions>
  <inkml:trace contextRef="#ctx0" brushRef="#br0">7677 14126 7569,'12'0'0,"1"0"0,-1 0 0,1 0 0,-1 0 0,0 0-20,1 0 1,1 0 0,1 0-1,3 0 1,1 0 0,2 0-1,-1 0-445,1 0 0,0 0 0,4 0 517,-1 0 1,1 0 0,0 0-1,1 0 21,3 0 1,-1-5 0,6-2 0,3-1-74,3-1 0,2 1 0,-2-6 1,2-1 21,4-1 1,5-2 0,-6 1 0,5-2 15,4 0 1,1-5 0,5 3 0,1-2-18,2-2 1,-30 13 0,0-1-1,0 0 1,1 0 0,0 0 0,1-1-13,-1-1 1,0 1 0,4-3 0,0 1 0,-2 0 0,0 1 0,0 0 0,0-1-45,0-1 0,1-1 1,1 0-1,1 0 0,0-1 1,0 0-1,0-1 1,-1 0 38,1-1 1,-2 0 0,0-1 0,1-1 0,-1 2-1,1-1 1,0 0 0,0 0-14,-1-1 0,1-1 0,2 0 1,1-1-1,-4-1 0,0-1 1,1 0-1,0-1 5,0 0 1,0 0 0,-1 1 0,0 0 0,1-2 0,-1 0-1,0 0 1,0-1-17,0 0 0,1-1 1,-1 0-1,0 0 1,0 0-1,-1 0 1,0 0-1,-2 0 10,0 0 0,-2 0 0,2 0 0,0-1 0,-1 0 0,0-1 1,-1 0-1,0 0 6,-3 1 1,1-1 0,-2 1 0,0-1 0,-1 1 0,-1 0 0,0-1 0,0 1 8,-2 2 1,0-1 0,-1-1 0,0-1 0,-3 3 0,0 0-1,0 0 1,0-1 12,-2 1 1,-1 0 0,0-2 0,-2 0 0,10-26 0,-2-1 17,-2 1 1,-3-1 0,-7 4 0,-3 0 46,-4-1 1,-4 4-1,-5 5 1,-6 3 10,-4 1 0,-11-2 0,-1 4 0,-3 1-45,-4 1 1,-4 2 0,-3 1 0,-4 2-43,-4 1 1,-2 4 0,-2-3 0,-5 2-12,-3 2 1,26 15-1,-2 0 1,1 1-1,-1 0 1,0 1 0,0 0-28,-1 1 0,0 0 0,0 2 0,-1 1 0,-4-2 1,-1 1-1,1 1 0,-1 2-27,1 0 0,0 1 1,-1-1-1,-1 1 0,1 1 1,-1 2-1,-1-1 0,1 1 16,0 0 0,0 0 0,-3 1 0,0 0 0,-1 0 0,0 0 0,0 1 0,-1 0-20,-1 1 0,0 0 0,0 1 0,0 1 0,0 2 0,1 2 0,-1-1 0,0 2 34,0 1 1,-1 1 0,-3 3-1,1 2 1,0 2 0,1 1-1,-3 3 1,1 0 20,0 2 0,-1 1 0,-2 2 0,0 1 0,0 0 0,0 2 0,0 1 0,0 1-107,0 3 1,-1 0 0,3 0 0,-1 1 0,18-10-1,0 1 1,0 1 0,1-1 0,0 1 0,0 0 124,0 0 0,1 1 0,0 0 1,-1 2-1,0 1 0,1 0 1,2 1-1,1-1 0,0 1 0,0 1 1,0 0-1,1 0 2,0 0 1,1 0 0,1 2 0,0 2 0,1 3 0,0-2 0,-13 16 0,2 0 0,0 2 0,0 1-28,14-19 1,1 2 0,-1-1 0,-10 18 0,1 1 0,3 1 0,2 0 0,1-1 0,0 0 5,3-2 1,1 1 0,0 1 0,2 0-1,1-4 1,1-1 0,2-1 0,1-1-26,3-3 1,2 0 0,1 0 0,2 1 0,5-7 0,1-1 0,1 1 0,0 0 17,1-1 1,2 0 0,3-5 0,1-1 0,3 0 0,1 1 0,2-2 0,2-1 55,2-2 1,2 0 0,18 29 0,8-6 0,5-7-56,2-3 1,-17-26-1,2-3 1,0 0 0,2-3-1,3 0 1,0-1 2,4-1 0,2-1 1,-1-2-1,0-2 0,6-2 1,0-2-1,3 1 0,0 0-66,2-1 0,2-1 0,5-3 0,2 0 0,1-3 0,0 0 0,3-2 0,0-3-8,1-1 1,2-2 84,-19 2 0,2 0 0,1-3 0,3-5 0,1-2 0,2-3 0,-7 3 0</inkml:trace>
  <inkml:trace contextRef="#ctx0" brushRef="#br0" timeOffset="1">4366 6102 7569,'-13'0'0,"2"1"0,2 2 0,0 1 0,2 2 0,-1-2 0,4 4 0,3 3 0,1 2-50,0-1 1,0 0 0,1 2-96,3 3 0,3-2 1,5 4-1,1 0 1,-1-1 132,1 0 1,-1 4 0,0-2 0,1-1-59,-1-3 1,5 2 0,-1-3 0,-1-2 44,-1-3 0,0-6 1,1 3-1,2-2 23,-2-2 1,-1-3 0,-2-4 0,2-5 8,2-2 0,-2-5 0,4-2 0,-1-1-12,-1-3 0,2-2 0,-3-1 0,2 1-1,-2-1 1,-5 1-1,-2 2 1,0 3-2,-1 1 1,3 2 0,-6 3 0,0 2-87,1 3 78,-3 2 1,3 8-1,-5 2 1,2 4 12,2 3 1,-3 2 0,5 0 0,-1 4 0,3 4 0,4-2 0,0 2 0,0 1 31,1 1 1,5 3 0,1 2 0,2 1 1,-1-2 0,1 4 0,2-3 1,-1 1 70,-1 2 0,0-1 0,2 5 0,-2-4-66,-5 0 1,2 3 0,-1-1 0,-2 1-31,-1 0 1,-6-4 0,-1-5 0,-2-1 2,-2 1 1,-1 0-1,-2 0 1,-2-2 8,-2-2 0,-4-2 1,-7-4-1,-3 2 2,-2-2 1,0-2-1,-5-5 1,0-4 10,0-3 1,1-1 0,-1 0 0,0-1-27,0-3 0,0-4 0,2-9 0,1-2-16,1-1 1,6-7-1,-2 2 1,4-1-5,0 0 1,6-3 0,3 0 0,3 3-1,1 4 1,0-2 0,1 5 0,3 0-68,5 2 0,6 3 0,1 2 0,1-1-166,1 1 0,1 0 1,6-1 246,0 1 0,0-6 0,-1-1 0</inkml:trace>
  <inkml:trace contextRef="#ctx0" brushRef="#br0" timeOffset="2">5730 5879 7490,'5'-9'-137,"4"1"0,2 5 1,1-1-1,0 3 1,0 0-29,-4-4 0,3 4 1,-3-3 164,3 3 0,2-5 0,-1-1 0</inkml:trace>
  <inkml:trace contextRef="#ctx0" brushRef="#br0" timeOffset="3">5842 6214 7412,'2'-2'-1351,"8"-2"1351,6-4 0,0-3 0,13-7 0,-3-1 0</inkml:trace>
  <inkml:trace contextRef="#ctx0" brushRef="#br0" timeOffset="4">6350 5358 7395,'0'12'-325,"6"6"1,2 3-1,4 2 369,5 2 0,-2 7 0,4 4 0,0 5-36,1 3 1,0-1-1,5 5 1,0 2 13,0-4 1,1 10 0,2-4-1,-1 3-33,-3-1 1,5 2-1,-6 2 1,0 3-59,-1 1 1,-1 0 0,3 0-1,-4-2 46,-3-2 1,-4-1 0,0-6 0,-1-2-65,1-4 0,-5-6 0,-1-4 0,0-5 32,0-5 1,-5-8-1,3-1 55,-4-2 0,-1-7 0,0-2 0</inkml:trace>
  <inkml:trace contextRef="#ctx0" brushRef="#br0" timeOffset="5">6424 5333 7429,'2'-21'-88,"2"1"1,-3 5 0,5-3 0,-1 1 0,4 1 32,2 0 1,2 3-1,3 0 1,1 1 16,3-1 1,0 5-1,5 1 1,-1 2 30,-4 2 1,4 2 0,-5 2-1,0 2-34,-2 1 1,-2 10 0,0-2 0,0 2-20,-4 0 1,2 2-1,-6 2 1,1 0 45,0 0 0,-5 4 1,1-3-1,-3 2 4,-1 0 1,-1-6 0,-3 3-1,-3-2 55,0 1 0,-7-1 0,5-5 1,-1-1 86,-1-2 1,4-5-95,-1 1 0,5-4-76,-1-4 1,4 1 0,3-5 0,2-2 29,2-1 1,1 0 0,5 2-1,-1 2-5,1 1 1,-5-2 0,0 4 0,2 1-50,1 2 1,1 1-1,1 0 57,-1 0 0,0 0 29,1 0 1,-5 4-1,0 1 1,1 2 18,-2 3 1,4 1 16,-3 1 1,-3 1 0,0-1 0,-4 0-31,-1 1 1,0-5 0,-1-1 0,-4 0-34,-3 0 1,1 0 0,-1 2-1,-2-2-84,-1-1 0,-1-1 0,-1-2-142,1 1 0,4 0 229,0-4 0,-1 0 0,-3 0 0</inkml:trace>
  <inkml:trace contextRef="#ctx0" brushRef="#br0" timeOffset="6">7255 5333 7569,'0'8'-601,"0"1"500,0-1 1,0 4 0,0 1 96,0-1 1,0 0 0,2 1 0,1 1-1,1 2 1,1-2 0,-2 2 0,2-2-5,2-1 0,-3-1 1,3 0-1,0-1 13,0-2 0,1 0 1,5-4-20,-1-3 1,1 0 27,-1-2 0,-4-2 0,-1-2 1,-1-4 5,-4-3 1,4-3-1,-2-1 1,-1-3-8,-2-1 0,-1 4 0,0-3 0,0 1-12,0 1 0,-4-1 0,-1 5 1,-2-1 2,-3 1 0,-1-1 0,-1 1 0,-1 1-14,1 3 1,-2 2 0,-1 6 0,-2 0-116,2 0 0,1 0 1,2 2-1,0 2 23,-1 4 1,2 3 0,3 1 101,4 1 0,-3-1 0,0 1 0</inkml:trace>
  <inkml:trace contextRef="#ctx0" brushRef="#br0" timeOffset="7">7764 5023 6989,'14'-7'0,"1"3"-21,1 3 1,1-4-1,-3 1 1,1 0 5,1-1 1,2 3 0,-3-3 0,2-1-39,-2-2 0,3 1 0,0-1 1,0 0-35,0 1 1,2-7 0,-3 4 0,0 1 23,0-2 0,-3-2 63,3-3 0,2 2 0,0-4 0</inkml:trace>
  <inkml:trace contextRef="#ctx0" brushRef="#br0" timeOffset="8">8037 4663 7569,'-13'0'-1422,"6"0"1423,2 0 1,5 2 0,0 2 85,0 4 1,4 3 0,2 1 0,-1 1-95,1-1 0,3 5 0,-1 1 0,4 0-16,0 0 0,-4 4 0,0-2 1,2 4-53,1 1 0,0-1 0,-1 3 0,-2 0-60,2 2 1,-1-1 134,0-8 0,2 9 0,-4-3 0</inkml:trace>
  <inkml:trace contextRef="#ctx0" brushRef="#br0" timeOffset="9">8483 4353 7431,'2'14'0,"0"3"0,4 3 0,1 5-346,2 4 0,2 3 1,3 5-1,1 0 371,2 0 1,4 6 0,-5 1 0,1 0 6,1-2 0,-3 0 0,4 0 0,-1-2-30,-3-2 1,4 3 0,1-1-1,0-2 1,1-4 1,-2-2 0,3 2 0,-2-2-43,-2-2 1,-1-1-1,-3-4 1,0 0 6,-3 0 0,-1-6 1,1-3 22,-3-2 9,3-7 0,-10-3 1,4-8-1,-4-6-18,-1-5 1,-1 0 0,-4-6 0,-3-1 0,-3-1 1,-5-2 0,-2 0 0,-2 1 3,-2-1 0,-1-4 1,-1-1-1,1-1 8,-2 1 0,3-5 1,-7 4-1,3-2 31,1 0 1,2 0-1,1-5 1,2 1 19,3 0 1,1 0-1,7-1 1,2 1-16,1 0 0,-2 4 1,4 0-1,1-2 30,2 0 0,1 3 1,1 2-1,3 1-60,5 0 0,2 1 1,1 6-1,2 3 11,2 1 1,-2-1 0,4 5 0,-1 3-61,-1 0 0,5 5 0,-3 2 1,0 3 12,0 1 1,-2 1 0,-4 3 0,1 5 15,-1 2 0,-5 5 0,-1 2 0,-2 1 13,0 3 1,0 0 0,-4 0 0,0-1-7,0 1 0,0-4 1,0 0-1,-1-1 42,-3-1 0,1-3 1,-4-5 16,1 1 1,1-3-6,1-2-37,2-3-7,-3-1 1,10-1-1,4-2 1,2-2-5,1-2 0,0 3 0,2-3 0,1 1-2,2 4 1,-1-4 0,-2 2 0,1 1 19,2 2 1,-1 1 0,-3 0 0,-1 0 21,1 0 0,-5 0 0,0 1-19,2 3 1,-5-1 0,0 5 0,-4 2 28,-1 1 1,0-3 0,0 1-1,-1 0-47,-4 2 1,3 2 0,-7-1 0,0 0-22,-2 1 1,-2-1 0,1 1 0,-1-2-111,1-3 1,4 2 0,0-5-18,-2 2 0,4-3 151,2 4 0,-3-5 0,0 3 0</inkml:trace>
  <inkml:trace contextRef="#ctx0" brushRef="#br0" timeOffset="10">9153 4477 7569,'8'6'0,"-1"2"0,-1 3-57,-4 1 1,4 1 0,-1 1-91,2 2 0,2 2 0,3 4 0,0-1 0,1-1 87,-1 0 0,-1 2 1,0-4-20,2 1 1,0-4 0,8 2 0,-4-3 78,-4-2 0,5 0 0,2 1 0</inkml:trace>
  <inkml:trace contextRef="#ctx0" brushRef="#br0" timeOffset="11">9364 4093 7428,'-6'-13'-374,"1"5"296,-4 0 0,0 0-109,5-5 0,5 2 0,6 1 0,1 2 165,1-1 0,-1 3 0,4 1 0,1 0 37,-1 1 1,0-4 0,1 4 0,-1 1-28,1 2 0,3 2 1,1 3-1,-2 5-4,-1 2 0,2 2 1,-1 2-1,-2 3 5,-4 2 1,0-4 0,2 5 0,-3 0 11,-4-2 1,-1 3 0,0-6 0,1 0 45,-2-3 0,0 0 1,-2-1-1,0 1-19,0-1 1,-4-4 80,0 1 1,-6-7-96,2 2 1,2-4 0,2-4-55,3-4 0,-1-4 0,-1-5 0,-1-2 29,2 0 1,0-5-1,2 3 1,0-2 2,0-2 1,0 0 0,0 1 0,0-1 4,0 0 0,2 0 0,0 2 0,2 1 3,-1 1 1,-1 6 0,-2-2 105,0 4-86,0 0 0,-2 8-20,-2 5 1,3 5-1,-5 8 1,2 0 32,0 4 1,0 2 0,4 5-1,0-2 10,0-2 0,0 1 0,0 4 0,1 0-14,3-1 1,3 1 0,6 0 0,-2-2 1,-3-2 0,7-3 0,-3-6 0,4 1-19,2-1 0,1-5 0,7-3 0,3-4-4,4-4 0,8-6 0,8-10 0,7-11-8,-23 13 0,0-2 0,8-7 0,1-1 0,46-36 0</inkml:trace>
  <inkml:trace contextRef="#ctx0" brushRef="#br0" timeOffset="13">21580 10195 7569,'-8'0'-95,"0"0"0,1-2-529,-2-2 0,2 1 536,3-5 1,2 1-1,-5-2 95,1 0 1,-3 7 0,2-4 72,0 1 1,-4 3 0,2-2-93,-2 3 0,-1 1 0,0 0 1,-1 0-6,1 0 0,-2 1 0,-1 2 0,-3 2-25,-1 2 1,-1 0 0,-2 3-1,2-2 18,-2 2 0,-3 1 1,-4 1-1,-3 1 21,1-1 1,-5 0 0,4 1 0,-1-1 30,0 1 0,0-1 0,-4 2 0,1 1 1,3 1 1,-6 1 0,5-3 0,-1 1 2,-1 1 0,-4 5 0,-1-3 0,1 0-11,1 0 1,-2 3 0,0-4-1,1 1-1,1 0 0,-2 3 0,-2-3 1,0 1-8,1 3 1,-4 2-1,4 0 1,-1 1 11,0 0 0,-2 0 0,1 0 0,-2-1-15,-1 1 0,0 1 0,6 2 0,-3 1 0,0-2 1,-3 4 0,4-2 0,1-2 27,-1-1 0,-3 3 0,4 2 0,-1-1-14,0 0 0,-4 5 0,3-2 1,0 1-25,3-1 0,2 3 0,2-3 1,0 3-37,0 1 0,-1 1 0,3-1 4,1 0 1,0 0 0,5 0-1,0 2 1,0 0-5,0-2 1,0 8 0,6-5 0,1 4 1,1 2 1,5-5 0,-4 3-1,1 0 22,0 0 1,4-2-1,-2 2 1,3-1 26,2-3 0,1 2 0,1 0 0,2-2 5,-2-2 1,5-1 0,-1 1 0,2-1-10,0 0 1,0 2 0,4 1 0,1-1-13,3-3 1,-1 2 0,5-5-1,2 1-10,1-1 1,2 3 0,0-3 0,2 1 7,2 0 0,1 0 0,-2-4 0,5 1 0,3-1 1,0 3-1,3-4 1,1 0 1,6 1 0,1-4 0,3 3 0,-1-4 1,0-4 1,4 1 0,2-4 0,0 0 9,-1 0 0,9-3 0,-1-6 0,2-2 19,4-1 1,0 2 0,6-4 0,0-1-5,0-2 1,6-2-1,-33-1 1,1 0 0,2-2-1,0 0-10,1-2 0,1 1 0,1-2 0,0 0 0,0-1 0,0-1 0,0-1 0,2 0-55,1-2 1,0 0 0,1 2 0,-1-1 0,1 1-1,0-2 1,0 1 0,1-1 40,-1 0 0,1 1 0,3-3 0,1 0 0,-4 3 0,0 1 0,3-1 0,0-1-5,1 0 1,0-1 0,4 1 0,0-1-1,-3 1 1,-1-1 0,0 1 0,1 0 0,0-1 1,1 1-1,-2-1 1,-1 0 0,3-1-1,1-1 1,-2-1 0,0 0 15,-1 1 0,-1-2 0,2-3 1,-1-1-1,-3 1 0,-1-1 0,1-2 1,0-1 27,-1-1 1,0 0 0,5-2-1,-1-1 1,-5 0 0,-2-2 0,1 0-1,0-2-73,2 0 0,-1-2 0,-2 0 0,-2-1 0,4-2 0,0-2 0,-1 2 0,-1-1 57,-3 1 1,0-1 0,3-3-1,-1-2 1,-2 3 0,-1-1-1,2-2 1,0-1 8,1 1 0,-1 1 1,0-4-1,-2 1 0,-2 1 1,-1 1-1,0-1 0,0 0-60,-1 0 0,0-1 0,-4 2 0,-1 0 0,1-1 0,0-1 0,-2 1 0,-1 0 7,-1 1 1,-1-1-1,1 2 1,0 0 0,-5 4-1,0 1 1,-1-1 0,0 0-23,-1 1 1,-2-1 0,-1-2 0,0 0 0,-3 4 0,-2 1 0,0 0 0,-2-1 40,1 2 1,-2 0 0,-2-2 0,-2 1 0,2-34 0,-2 0 6,-2 2 0,-3 30 0,-1 1 0,-6-27 0,-7-4 3,-4 0 1,7 33 0,-3 2-1,-17-29 1,-5 2-8,15 29 0,-1 2 0,-2 1 0,-1 2 0,-4-3 0,0 2 1,-4 0-1,0 2-2,-3 1 1,0 1 0,-3 0 0,-2 2 0,-2 2-1,-1 2 1,-3 0 0,-2 0-161,-4 0 1,-2 2-1,-4 1 1,-2 3-1,-1 1 1,-1 2-1,-5 2 1,-1 1 115,21 2 0,-1 0 1,-1 2-1,-3 0 1,0 2-1,-1 1 0,-4 1 1,0 0-1,-1 2 1,-1 1-1,-1 1 1,0 0-90,0 2 1,-1 0-1,-1 2 1,10-2 0,-1 1-1,-1 0 1,1 1 0,1 1-1,0 0 1,0 1 0,0 1-1,-4 1 1,0 1 0,-1 1-1,1 0 2,-2 1 1,1 0 0,-1 2 0,-1 0 129,-3 3 0,-1 1 0,0 1 0,0 1 0,11-4 0,0 1 0</inkml:trace>
  <inkml:trace contextRef="#ctx0" brushRef="#br0" timeOffset="19">21047 14412 7699,'0'12'550,"0"0"-758,0 1 0,5-1 0,4-1 0,2-1-18,1-2 0,0 0 1,1 5-1,-1-1 166,1 1 0,-5-1 1,-1 0-1,0 1 58,0-1 0,-3 2 0,3 1 0,-2 2-78,-2-2 1,0-3 0,-1-2 79,2-2 0,1 0 0,-5-1 0,0-1 0</inkml:trace>
  <inkml:trace contextRef="#ctx0" brushRef="#br0" timeOffset="45">14846 4862 7569,'-18'0'0,"0"-2"0,-3 0 0,5-3-129,2 3 1,1 0 0,1 2 27,0 0 0,-1 0 14,1 0 0,1 2-727,2 2 814,4 3 0,-1 5 0,0 1 0</inkml:trace>
  <inkml:trace contextRef="#ctx0" brushRef="#br0" timeOffset="58">14684 7417 7184,'0'6'-794,"2"4"970,2-6 1,3-1-111,5-7 1,-5-3-1,-3-5-53,-2-1 0,2 1 1,0-1-79,-1 1 1,-2 0 0,-2-1 58,-4 1 0,3 4 21,-7-1 1,5 6 0,-4-1 0,1 8 0,-1 5-4,4 2 0,2 3 0,2 1 1,0 1-33,0-1 1,6 3 0,2-1-1,3-2-78,2-1 0,3-2 1,2-1-1,1-1-16,3-2 1,2-5 0,1 1 0,-1-3 70,1-1 0,0 0 0,0-1 1,0-3 42,-1-4 0,1-8 0,0-1 0,0-3 7,0-2 1,-1-1-1,0-2 1,-2 0 14,-1 0 1,-5 5-1,2-1 1,-3 0 70,-4 2 1,-2-3 0,0 5 0,-2 2 45,-1 2 0,-2 0-83,-4 1 1,-2 5 0,-2 3-1,-4 2-40,-3 2 1,-2 2 0,1 2-1,0 6-76,-1 5 0,1 3 0,-1 4 1,1-2 49,0 2 1,-1 2 0,1 1-1,1-1-31,3 1 0,1-1 1,4-4-1,-1-2 48,1 0 0,2-4 0,2 1 1,2-4 21,1-3 1,6-5 0,-2 1 23,3-2 1,1-8-1,1-2 1,-1-5-19,0-3 0,-1-3 0,-1-6 0,-2 0 0,2 0 0,0-5 0,-2-3 0,-3-2-28,1 2 1,-5-3-1,4 3 1,-4-2 3,-1-3 0,0 1 1,-1 0-1,-2 0-43,-1 0 1,-6-5-1,3 1 1,-1 1 23,0 1 0,1 3 0,-3 2 0,2 1-5,-2-2 0,0 7 0,1 3 0,2 7 4,1 4 1,-3 3 16,0 3 1,0 4-21,1 8 0,2 3 0,6 6 0,0 3 26,0 0 0,1 10 1,4 0-1,4 3 5,6 2 0,1 3 0,3-1 0,0 3-18,0 1 1,2-4 0,4 0-1,0-1 8,-1-4 0,0 3 0,-2-9 0,-1 0 25,1 2 0,1-6 0,1-3 0,-2-4-11,-2-3 0,0-5 0,2 1 0,-3-2-1,-1-2 0,2-2 0,-3-2 1,-2-4 7,-1-3 0,-2-6 0,1 1 0,-1-1-2,1-1 0,-7-1 0,0-6 0,-2 2-23,0 2 0,0-2 1,-2 3-1,1 1-7,1 2 1,0 8 69,-4 1 1,0 2-67,0 2 0,1 9 0,2 12-98,1-2 0,4 0 0,-2 0 0,1 2 18,2-2 0,-2-1 0,2-2 0,-1 1-187,-1-1 0,4 1 69,-3-1 1,3-5-1,0-4 196,-3-6 0,-2-4 0,-6-11 0,0-1 0</inkml:trace>
  <inkml:trace contextRef="#ctx0" brushRef="#br0" timeOffset="59">15751 6412 7569,'0'12'-157,"-4"1"0,0-1-450,1 1 0,2-1 607,1 0 0,0 1 0,0-1 0</inkml:trace>
  <inkml:trace contextRef="#ctx0" brushRef="#br0" timeOffset="60">16061 6672 7447,'8'-12'-225,"1"0"0,-7 3 1,2 1-1,-2-2 99,-2-1 0,0 3 0,0 0 206,0-2 0,-6 1 1,-2 0-40,-3 5 0,-1 3 1,-1 1-35,1 0 0,1 5 1,1 4-1,3 2 15,2 1 0,-4 5 1,5 0-1,0 3-60,-1 2 1,3-3 0,-2 2 0,3 1 64,1 1 0,4-2 0,1 0 0,2-1-9,3 0 0,5-3 0,3-5 0,0-3 12,0-1 0,4-5 0,-1 1 0,1-2 10,-2-2 0,4-2 0,-4-2 0,4-4-18,1-3 0,-2-6 1,-1-1-1,-3-1-19,-1-3 0,3-1 1,-4-1-1,-2 2-1,-2 2 0,0-1 1,-2-3-1,-1 2-3,-2 2 1,-5 3 0,1-2-1,-3 0-9,-1-1 0,0 5 0,0-1 0,0 2 1,0 6-32,0-1 0,-4 8 38,0 1 1,0 5 0,4 8 0,0-1 23,0 1 0,0 3 1,0 1-1,1-2 10,3-1 1,3-2 0,6 0-1,-1 1-45,0-1 1,1-3 0,-1-3 0,1 0-46,-1-3 1,0-2 0,1-1 0,-1-1-102,1-3 1,-1-2 0,-1-5 0,-1 0-16,-2-3 0,-5-6 175,1-1 0,-3-3 0,-1 0 0</inkml:trace>
  <inkml:trace contextRef="#ctx0" brushRef="#br0" timeOffset="61">16508 6238 7532,'-13'-12'9,"1"0"0,3 1 1,1 1-52,-1 2 1,2 5 0,0 0-220,1 6 1,2 0 0,4 5 0,0 2-290,0 1 550,0 1 0,6 6 0,1 1 0</inkml:trace>
  <inkml:trace contextRef="#ctx0" brushRef="#br0" timeOffset="62">16669 6350 7569,'7'-6'206,"-2"0"0,-3-5 1,0 1-713,2 2 1,6 5 277,-2-1 1,-1-2 259,1 2 0,1 0 0,2 5 1,-2 4-70,0 3 0,-1 3 0,4 1 0,1 2-29,-1 3 1,-4-4 0,-1 4-1,-1-3 66,-3-2 0,2 5 309,-1-1-128,0 1 1,-5-10-142,-3-3 1,2-8 0,-3-5 0,1-2-46,0-1 1,-5-6 0,5-3 0,0-2-68,-1-2 1,3 4-1,-2 1 1,3-1 65,1 2 0,0-3 0,0 5 0,0 2 33,0 1 1,5-1 0,2 1 0,1 3 5,1 0 0,-1 6 1,4 1-1,2 2 33,3 2 0,-4 0 1,4 0-1,-3 0-116,-2 0 0,5 6 1,-1 2-1,-1 3-40,-1 1 1,-1 1 0,-2 1-1,-2 1-16,0 1 0,-1-1 0,3-5 0,-2-2-2,0 2 1,-1-3-1,4 0-14,1-2 1,-1-1 0,1-4 121,-1 0 0,-1-1 0,-1-3 0,-2-3 1,2 0 1,1-8 0,0 3-1,-2-2 29,0 0 1,-5 6 0,4-1 80,2 0 1,1 2 0,1 0-28,0 2 0,-3-1 0,-1 3 0,2-1 13,1 1 1,1-4 0,0 1-23,1-1 1,-1-4 0,1 2-58,-1-2 0,-1-1 0,-1 0 0,-3-1-2,-2 1 0,1 3 1,-4 1-1,3-1 25,-3-2 0,0 2 1,-2 1-86,0-2 0,-6 1 0,-2 0-97,-3 5 0,-2 3 0,1 1 103,0 0 0,-1 7 1,1 4-1,-1 5 53,1 4 1,0 0 0,1 5 0,2 0 98,5 0 1,3 0 0,1-2 0,1-1-1,3-1 1,9-8 0,9 1-1,5-5-68,6-4 1,13-6-1,6-10 1,9-9-157,-26 7 1,2-3 0,1-4-1,1-2 110,6-4 0,1-2 0,7-10 0,1-3 0,72-54 0</inkml:trace>
  <inkml:trace contextRef="#ctx0" brushRef="#br0" timeOffset="76">15156 7714 6276,'0'13'9,"0"-1"0,1 2 0,2 2-1,1 5 1,1 2 0,-2 2 0,1 1-1,-1 2-7,-2 1 0,4 8 1,-1-2-1,-2 0-13,0 5 0,-2-1 0,0 5 1,0 0 16,0 0 0,0 3 0,0 6 0,0 0 1,0 0 1,-2 7 0,0 2-1,-4 3-1,-1 3 1,0-5 0,-2 3 0,1-4 2,-2-4 0,3 1 1,-1-4-1,-2-1 20,-1-3 0,0 0 1,1-8-1,2 0 36,-2-1 0,4 1 0,-3-3 0,1 0-29,1-4 0,-2 1 1,3-4-1,0 1-10,1 0 0,-1 1 0,4-3 0,-2 0-45,1-3 1,1 1 0,2-1-1,0-2-50,0 0 0,2-7 1,1 0-1,1-2 8,-2-3 1,1-2 0,0 0 0,1-1-19,-1 1 0,-2-5 0,1-1-161,2-2 103,-3-1 138,5-4 0,-6 0 0,0 0 0</inkml:trace>
  <inkml:trace contextRef="#ctx0" brushRef="#br0" timeOffset="77">14684 10033 6311,'13'0'-18,"-5"0"1,0 0 43,2 0 1,1 0-1,1-1-46,1-3 0,-5 3 0,0-4 34,2 4 1,1 1 0,1 0 0,1 0 39,-1 0 0,-1 1 0,-1 2 1,-2 1-16,2-1 1,1 3 0,1-2-1,1-1-36,-1-2 0,0 3 0,1 0 0,-1-1-21,1-2 0,-1-1 1,0 0-1,1 0-78,-1 0 0,1 0 0,-1-1 0,0-3-121,1-4 1,-1-4 216,1 0 0,-1-6 0,0-1 0</inkml:trace>
  <inkml:trace contextRef="#ctx0" brushRef="#br0" timeOffset="78">15230 9699 7353,'-5'12'-214,"2"-4"0,-4 1 0,0-1 0,0 0 0,-1 0 156,1 2 0,-4 1 0,4 3 1,-1 1 62,0 2 1,1 0 0,-3 0 0,2 2-58,-2 1 1,-2 3 0,-3-4-1,-2 2 52,2 0 0,1-6 0,-4 14 0,-1-3 0</inkml:trace>
  <inkml:trace contextRef="#ctx0" brushRef="#br0" timeOffset="79">14784 9885 7569,'0'-13'-330,"0"5"1,0 0 0,1-2-1,3 0 355,4 2 0,3-7 1,2 3-1,1-4-159,2-1 134,3-3 0,12-10 0,0-2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6.720"/>
    </inkml:context>
    <inkml:brush xml:id="br0">
      <inkml:brushProperty name="width" value="0.08571" units="cm"/>
      <inkml:brushProperty name="height" value="0.08571" units="cm"/>
    </inkml:brush>
  </inkml:definitions>
  <inkml:trace contextRef="#ctx0" brushRef="#br0">0 0 6712,'0'12'233,"0"0"-155,0 1 1,0 3-1,0 1 1,0 1-20,0-1 1,2 1 0,2 1 0,2 2 23,-2 3-23,-2-1-84,5-6 1,-3 1-1,8-1 1,0 1-1,-1-1 1,1-1-24,1-5 0,3 3 0,3-8 0,3-2 4,1-2 0,2-2 0,-3 0 0,3-2-12,2-4 1,-6 2-1,5-8 1,-3-1-1,2-5-4,2-5 1,-5 4 16,1-5 1,-4 3 41,-1-2 1,-7 3 196,1-3-220,0 4 17,-3 1 0,-1 1 69,-8-1-72,8 1 41,-6 7-6,6-6 18,-8 7 1,-2-1 31,-4 4 0,2 4 47,-8 2-61,8 0-37,-3 8 0,7 2 1,0 7 31,0 1-48,0-1 1,0 6-1,0 3-5,0 1 1,0 0 0,0 4 0,0-4-19,0-2 1,0 6 0,0-1 0,0 3 9,0 2 1,5-6 0,1 0-1,-2 0-15,-2-2 1,4 6 0,0-6 0,-2 2-38,-2 0 52,-2-7 1,0 5 0,0-6 3,0 3 1,0-1-1,-2-6 32,-4 1 1,-4-1 0,-7-1 0,-1-3 16,1-1 42,-9-8 0,5 9-71,-8-7 0,2 0 5,-2-6 0,-4 0 5,4 0 0,1 0-8,-1 0 1,2 0 0,-2 0-37,6 0 1,-2-6 0,1-2 0,3 1-122,2-1 1,7-4 0,2 5-163,2-3 1,-3-2 164,5-5 1,8 1 0,10 3 131,3 1 0,10 0 0,2-5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144"/>
    </inkml:context>
    <inkml:brush xml:id="br0">
      <inkml:brushProperty name="width" value="0.08571" units="cm"/>
      <inkml:brushProperty name="height" value="0.08571" units="cm"/>
    </inkml:brush>
  </inkml:definitions>
  <inkml:trace contextRef="#ctx0" brushRef="#br0">1 36 7460,'0'-10'-337,"0"0"1,2 7 444,4-3 0,-2 0-33,7 6 0,-5 0 0,6 0-23,1 0 1,-3 0-1,2 0 1,1 0-60,3 0 1,1 0 0,1 0 0,-1 0-3,1 0 0,1 0 0,2 0 1,3 0 15,-3 0 1,0 0 0,1 0 0,1 0-98,-2 0 1,-1 0 0,-3 2-220,1 4 1,-7-4 0,-1 5 308,-2 1 0,-2-6 0,1 14 0,3-7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369"/>
    </inkml:context>
    <inkml:brush xml:id="br0">
      <inkml:brushProperty name="width" value="0.08571" units="cm"/>
      <inkml:brushProperty name="height" value="0.08571" units="cm"/>
    </inkml:brush>
  </inkml:definitions>
  <inkml:trace contextRef="#ctx0" brushRef="#br0">1 1 6733,'17'0'237,"1"0"1,-1 0 0,1 0-283,-1 0 0,0 0 0,1 2 1,-1 2-48,1 1 1,1 1 91,5-6 0,-5 0 0,6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8.490"/>
    </inkml:context>
    <inkml:brush xml:id="br0">
      <inkml:brushProperty name="width" value="0.08571" units="cm"/>
      <inkml:brushProperty name="height" value="0.08571" units="cm"/>
    </inkml:brush>
  </inkml:definitions>
  <inkml:trace contextRef="#ctx0" brushRef="#br0">438 70 7489,'5'-12'-721,"1"1"751,0-1 0,-12 0 1,-2 3 20,-1 1 0,3 2 1,-6 6 5,-1 0 0,-3 0 0,-1 2-18,-1 4 1,1-4 0,-1 6-1,1-3 5,-1 1 1,-5 2 0,0-2 0,1 3-32,3 1 1,-4 6 0,-1-7 0,3 3-19,2 0 1,1-1 0,3 7 0,1-1 17,2 1 1,7-1-1,-5 1 1,2-1-38,4 1 1,0-1 0,1 1 0,-3-1 33,2 0 0,2 1 0,2-1 0,0 1 1,0-1 0,2 1 0,2-1 1,3-1-15,3-5 1,-4 3 0,4-6-1,-1 0-3,1-1 1,2 5-1,5-6-2,1-2 0,-1-2 0,1-2 0,-1 0-58,1 0 0,1 0 38,4 0 1,-3-2 0,3-2 0,-4-2 16,-1 2 1,-7-4 0,1 1 0,0-3-11,-3-4 0,5 5 0,-6-3 1,0-2-18,-1-1 1,1 3 0,-4 0 0,4-1-10,1-3 0,-5-7 0,4 0 1,-2 1 11,0 3 1,5 2 0,-3-1-1,0 1 64,0-1 1,-1 1 0,-3-1 58,2 1 1,0-1 160,-6 1-269,0 7 0,0 0-115,0 5 93,0 3 84,0-6 40,0 8 1,0 8 0,0 3-15,0 5 1,6 1 0,0 1 0,-3-1-14,-1 1 1,4-1-1,0 1 1,-2-1-24,-2 1 0,4-1 1,-1 1-1,1-1-15,2 0 1,-6 1 0,6-3 0,-2-1-21,-1-2 0,7-7 0,-4 5 0,2 0-145,3 0 0,3-7 1,1 3-99,1-4 0,-1 4 1,0 0-1,1-2 246,-1-2 0,1-10 0,-1-2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9.078"/>
    </inkml:context>
    <inkml:brush xml:id="br0">
      <inkml:brushProperty name="width" value="0.08571" units="cm"/>
      <inkml:brushProperty name="height" value="0.08571" units="cm"/>
    </inkml:brush>
  </inkml:definitions>
  <inkml:trace contextRef="#ctx0" brushRef="#br0">35 210 7569,'17'0'0,"1"-2"-799,-1-4 668,1 4 0,-1-6 1,1 8-1,-1-2 0,1-2 104,-1-2 1,1-1-1,-1 3 1,1-2 81,-1 2 1,0-4-1,1 1 35,-1-3 1,-5 4 0,0-6-15,1-1 0,-5 3 0,-2-1-48,-4-3 1,-2 4-19,0-1 0,-2 5 0,-4-4-28,-6 2 0,3 1 0,-3 3 14,-2-2 0,-1 0 1,-3 6 24,1 0 1,0 0-1,-1 0 19,1 0 1,-1 6 0,1 2 0,-1-1-27,1 1 0,1 6 0,3-5 1,1 3-9,-2 0 1,5-1 0,-1 7 0,0-1 16,1 1 0,3-1 0,-4 1 1,2-1 22,4 1 1,1-1 0,-1 2 4,-2 5 1,0 1 0,6 4 1,0-6 0,0-3 1,2-3 5,4 1 1,-2-7 0,7-1-1,3-2 9,1-4 1,3 3 0,1-1-1,3-2-58,1-2 0,2-2 1,-4 0-1,5 0-160,1 0 0,-4 0 1,4 0-1,-1 0 2,-5 0 148,-2 0 0,7-15 0,1-5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0.182"/>
    </inkml:context>
    <inkml:brush xml:id="br0">
      <inkml:brushProperty name="width" value="0.08571" units="cm"/>
      <inkml:brushProperty name="height" value="0.08571" units="cm"/>
    </inkml:brush>
  </inkml:definitions>
  <inkml:trace contextRef="#ctx0" brushRef="#br0">1 18 7569,'0'-10'-572,"0"2"611,8 8 1,-6 2 0,5 4 0,-1 6 6,0 3 1,0 3 0,-4-1 0,2 3-18,1 3 0,3 2 0,-4 6 0,2-4 1,-2-1 0,-2 5 1,-2-4-1,0 2-35,0 0 1,6-2 0,-1 4 0,-1-4-15,-2-1 1,-2-1 0,0-4-1,0 2-1,0-1 0,0-3 1,0-1-1,0-1 23,0 1 0,0-7-6,0 1 0,0-6 11,0 5 0,-2-7-13,-4 2 1,4-12 0,-3-5-35,3-5 0,2-1 1,0-1-6,0 1 0,2-1 0,2 1 0,3-1 38,3 1-1,2 5 1,5 2 0,-1 1-5,-5-1 0,5 6 0,-5-2 0,5 4 11,1 2 0,1 0 1,1 0-1,3 0 35,1 0 0,0 0 1,-5 0-1,-1 0-32,1 0 1,-1 0-1,-1 2 1,-3 2 8,-1 2 1,-3 2-1,3-2 58,-6 5 0,2-1 0,-2 2-18,-3 1 1,-1 3 0,-2 1 0,0 1-4,0-1 1,-7 1 0,-3-1-24,0 0 0,-5 1 0,3-1 0,-3 1 1,-3-3-1,1-1-3,-1-2 1,1-7 0,-1 5-1,1-2 12,-1-4 1,1-2 0,-1-2-6,1 0 1,-1 0 0,3-2-130,3-4 1,-3 4-1,5-6 1,-2 2-1,3-1-173,1-3 0,-4 4 45,6-5 1,1 5-1,5-6-99,0-2 0,0 5 326,0-3 0,15 0 0,5-5 0</inkml:trace>
  <inkml:trace contextRef="#ctx0" brushRef="#br0" timeOffset="892">630 437 7569,'7'-18'-259,"-5"9"1,6-1 0,-8 4-1,2-3 300,4-1 0,-2-4 0,5 6-2,-1-1 1,6 5-1,-3-2-6,5 4 0,1-4 1,1 0-1,-1 3 17,1 1 0,-1 2 0,1 0 0,-1 0-16,1 0 0,-1 0 1,1 2-1,-1 1-16,0 3 0,1 8 0,-1-4-75,1-1 0,-7 7 34,1-5 1,-8 5 0,2 1 0,-4 1 2,-2-1 1,-2-1-1,-4-3 1,-4-1 18,1 2 1,-13-1-1,5 1 1,-3-4 25,1-3 1,7 1 0,1-4 16,-3 2 0,-1 2-57,-3-3 1,6-3-54,1 4 0,7-6-20,-2-6 0,6 2 32,6-7 0,4-1 0,7-3 0,1 1 34,-1 2 0,1 1 1,-1-7 32,0 1 0,1 1 0,-1 3 0,1 1-1,-1-1 1,-5 3 0,0-2-9,1-1 1,3-3 12,1-1 0,-1-1 0,-3 3 15,-1 3 1,-8-4 0,4 7 8,-1-1 1,-5-5 0,6 5 6,0 0 1,-6 0-19,4 5 0,-5 1-22,-1-8-111,0 8 104,0-4 0,0 10 0,-1 2 0,-3 4 21,-2 2 1,-2-1 0,4 5 0,-2-2-8,2 1 1,-3 3 0,1 1 79,2 1 1,0 7-65,-2 4 1,4-4 0,-3-1 0,3-5-9,2-2 0,0 1 0,0-1 0,0 1 7,0-1 0,0 1 1,2-3 16,3-3 0,-1 1 0,6-5 49,-2 2 1,5-4-1,-1 3-46,3-1 0,-3-2 1,0-6-1,1 0-19,3 0 0,1 0 0,1 0 0,-1 0 38,1 0 1,-1-2-1,1-2-31,-1-2 1,1-5-1,-1 3-310,1-2 0,-3 4 274,-3-5 0,3 7 0,-5-4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2.794"/>
    </inkml:context>
    <inkml:brush xml:id="br0">
      <inkml:brushProperty name="width" value="0.08571" units="cm"/>
      <inkml:brushProperty name="height" value="0.08571" units="cm"/>
    </inkml:brush>
  </inkml:definitions>
  <inkml:trace contextRef="#ctx0" brushRef="#br0">420 105 7270,'2'-18'-380,"4"1"0,-4 5 655,4 1-195,-4-1 1,-10-3 6,-4 3 1,-3 4 0,-5 8-12,-3 0 1,4 0 0,-7 0 0,3 2-14,0 4 0,-6-2 1,3 7-1,1 1-7,0-2 0,-4 5 0,6-3 0,1 2-85,3-3 1,1 5 0,3-5 0,1 5-51,3 1 0,7 1 0,-2-1 47,4 1 0,2-1 0,2-1 0,2-3-91,2-1 1,7-6 0,-1 3 133,3-1-28,11-2 0,-7 0 0,6 0 2,0-2 1,3-1 99,7 3 1,-6-4-56,0 4 0,0-2-32,6 2 32,0-4 1,0 11-1,-2-5 1,-2 0-1,-2 1 1,0 1-14,-2 4 0,-2-5 1,-7 3-1,-1 2 7,1 1 0,-3 3 0,-1-1-17,-3 1 0,-7-1 0,2 1 0,-4-1 21,-2 0 1,0 1-1,-2-1 1,-4 1 71,-5-1 1,-5-1 0,-1-3 0,-1-1-21,1 2 0,-3-7 1,-1 1-1,-4-2 90,-2 0-147,5 7 0,-5-11 0,4 4-14,-6-4 1,2-2 0,-1 0 0,1 0-83,0 0 1,6 0 0,-3 0 0,5 0-119,2 0 0,-1 0 0,1 0-225,-1 0 0,8-2 221,5-4 0,5 2 0,5-5-423,7 1 618,4-6 0,1 5 0,1-9 0</inkml:trace>
  <inkml:trace contextRef="#ctx0" brushRef="#br0" timeOffset="1012">909 367 7587,'-6'12'139,"0"-1"-164,3 3 0,1 1 1,2 3 98,0-1 0,2 1 0,1-1-77,3 1 0,2-3 0,-4-1 0,4-5-25,1-1 1,3 4 0,6-4 0,-1-1 0,0 1 1,1-2 0,-1-6 0,1 0-253,-1 0 281,9-8-36,1-2 0,2-1 0,-2-1 1,-2-1-1,-3-3 0,-3-1-127,-2-1 147,1 1 0,-3-1-18,-3 1-14,4-1 121,-14 1 1,5 5-49,-7 1-55,0 7 285,0-12-172,0 14-33,0-6-19,0 8 1,0 2 0,0 4-16,0 6 1,0 3-1,2 3-35,4-1 27,4 1 0,1-1-124,1 1 93,0-9 0,3 7 1,1-6-1,-1-1-23,5-3 0,1-2 0,-2 0 0,3 2-20,1-2 1,8-4-1,-2-4 1,2-4-221,-2-2 263,4-1 1,-7-7-45,3 1-14,-4-1 148,-8 1 0,7-1-138,-1 1 10,-8-8 132,1 5 1,-8-5-122,3 8 36,5 7-13,-14-6 13,6 7 55,-8-9 466,0 8 52,0 3-489,0 7 1,0 7 0,0 5 42,0 4-30,0 9-81,0-6 1,0 14 0,0-6 16,0 1 0,0 10 0,0-3 0,0 2-43,0 0 0,0-2 0,0 2 0,0 2-24,0 1 1,0 3 0,0-4 0,2 2-187,3-3 225,-3 7 0,8-14-14,-4 4-16,-4-4 21,13 4 0,-7-8-15,4-4-6,3-3 14,-13-3 1,8-1-232,-4-4 158,-4 3 29,13-13 0,-13 4 17,4-12 1,-4-10-1,-2-9 1,0-2-38,0-4 1,-2-2 0,-4-4 0,-4-2 0,1-1 1,-7-9 0,6 4 0,-1-1 60,-1-1 1,8 8 0,-2-1-1,5 3 60,1 2 1,0 0-1,1 2 1,5 4 107,6 6 0,3-1 0,3 5 0,-1 3-68,1 1 1,1 5 0,3 0 0,1 3-23,-2 3 0,1 2 1,-1 2-1,2 0-146,-1 0 0,-3 2 27,-2 4 95,1 3-34,-8 9 0,3-7 2,-7 1 13,0 0 14,-6-3 0,0 7 1,0-4-14,0 3 0,-2-3 1,-4-1-1,-6 3-16,-3 2 1,-3-5 0,-1 1 0,-2-1 19,-3-1-168,1 6 1,0-12 37,0 7 111,-1-7-14,7 12 0,5-14-55,0 3 73,9-3 0,-5-2 0,8 0 0</inkml:trace>
  <inkml:trace contextRef="#ctx0" brushRef="#br0" timeOffset="1297">2533 367 7569,'12'-6'-460,"0"0"229,-9-7 108,5 11 0,-6-6 196,4 8 0,-4 8 0,6 3 0,-2 5 458,-1 1-488,1 1 1,0 7-2,0 4 1,0 2 0,-6 0 0,2-2 0,1 2-19,3 2 0,0 2 0,-6 0 0,0 0-64,0 0 0,0 0 0,0 0 0,0-2-134,0-4 1,0 2 0,0-6-1,0 3 0,0-7-17,0 2 0,0-3-43,0-3 50,0 0 184,0 1 0,0-8 0,0-3 0</inkml:trace>
  <inkml:trace contextRef="#ctx0" brushRef="#br0" timeOffset="1625">2708 419 7569,'17'-17'-114,"1"-1"0,-1 7 1,1-1-1,-1 0 0,1 3 1,-1 1 106,1 0 1,1 6-1,2-4 170,3 5-209,-1 1 1,-6 0 0,1 1-125,-1 5 197,1-4 1,-3 8-84,-3-4 84,4-4 0,-13 13-4,9-3 0,-8-2 33,2 1 1,-6-5-32,-6 6 0,-2-7 0,-7 5 1,-1 0-15,-3 0 1,-3-7 0,3 5 6,-4 0 0,3-6-44,-3 4 1,-2 2 5,1-3 0,1 3-8,6-2 0,1-2-97,5 7-240,-5-7 292,14 12 1,-4-8 71,12 3 0,4-3 0,7-8 0</inkml:trace>
  <inkml:trace contextRef="#ctx0" brushRef="#br0" timeOffset="1984">3354 384 7569,'16'-11'0,"-5"-1"-202,-5-1 63,-4 5 0,-4-6 1,-4 8 135,-5 2 0,-3 4 0,0 4 1,3 4 57,-3 2 1,5 1 0,-3 7 0,0-1-28,3 1 1,1-1 0,8 1 0,0-1-23,0 1 0,0-1 1,0 1-1,2-3-22,4-3 1,3 3-1,9-5-17,-1 0 0,6-3 0,1-7 0,-3 0 13,-1 0 0,3-5 1,0-5-1,0-2 22,3-1 0,-7-12 0,4 7 0,-5-1 44,-7-1 0,3 1 0,-8-3 0,-2-1 10,-2 2 1,-2 1-98,0 3 0,-8 1 0,-6 5 0,-5 5 0,-4 4-37,1 2 1,-5 0-1,0 0 1,-2 0-88,0 0 1,7 2 0,-1 4 0,4 4 164,1-1 0,9 7 0,-7-7 0,6 9 0</inkml:trace>
  <inkml:trace contextRef="#ctx0" brushRef="#br0" timeOffset="2389">4000 227 7466,'8'-15'-265,"-8"3"245,-10 6 0,1 4 0,-3 2 0,-2 0-90,-1 0 0,-3 0 0,1 0 326,0 0 1,-1 2-148,1 4 0,7 4 0,4 7-75,4 1 1,2-1 0,2 1-1,4-1-22,6 1 1,1-1-1,1 0 1,-3 1 9,3-1 0,1 1 0,3-1 0,-1 1-3,1-1 1,-7 7 0,-1-1 10,-2-2 1,4-1 0,-7-3 13,-1 0 1,-2-5 0,-4-2-1,-4-2 5,-5-5 1,-5-1-1,-1-2 1,-1 0-14,1 0 0,-1 0 1,-1 0-115,-4 0 1,3 0 0,-1-2-1,5-1-201,5-3 0,7-8 319,-2 3 0,4-5 0,2-1 0</inkml:trace>
  <inkml:trace contextRef="#ctx0" brushRef="#br0" timeOffset="2792">4157 367 7375,'26'0'-225,"-7"0"1,4 0-1,-3 0 1,-3 0 338,1 0 0,-1 0 0,1 0-38,-1 0 0,8 0 0,3 0-41,-1 0 1,-2 0 0,-8 0 0,-1-2-116,-4-4 0,3 2 0,-3-5 16,3 1 1,-3-6 66,0 3 1,-9-5 10,3-1 1,-6 7-1,-6 4-8,-5 4 1,-11 2 0,-1 0 0,2 2 50,1 4 1,-3-2-1,-2 7 1,0 3-38,-1 2 0,3 1 1,6 0-1,-1 1 23,1-1 0,5 1 0,2-1 0,3 1 2,3-1 0,2 1 0,2-1 0,0 1 72,0-1 1,2 1-1,4-1-48,5 0 1,5-1-1,3-2 1,2-5 3,3-1 0,1-2 0,-2-6 1,4 0-50,1 0 0,5 0 1,-4 0-1,2 0-25,-2 0 0,-2 0 1,-6 0-456,3 0 0,-1 0 456,-6 0 0,-7-8 0,-2-2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873"/>
    </inkml:context>
    <inkml:brush xml:id="br0">
      <inkml:brushProperty name="width" value="0.08571" units="cm"/>
      <inkml:brushProperty name="height" value="0.08571" units="cm"/>
    </inkml:brush>
  </inkml:definitions>
  <inkml:trace contextRef="#ctx0" brushRef="#br0">0 36 7569,'10'0'-1228,"0"0"1227,-5 0 0,-1 0 0,8 0 83,1 0 0,3 0 1,1 0-1,1 0-27,-1 0 0,1-6 1,-1 0-1,1 2-6,-1 2 0,1 2 0,1 0 0,2 0-33,3 0 0,-1-5 0,-6-1 0,1 2-47,-1 2 0,1 2 1,-1 0-1,1 0-208,-1 0 1,-5 0 44,0 0-302,-1 8 496,-1 1 0,-2 9 0,-8-1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4.376"/>
    </inkml:context>
    <inkml:brush xml:id="br0">
      <inkml:brushProperty name="width" value="0.08571" units="cm"/>
      <inkml:brushProperty name="height" value="0.08571" units="cm"/>
      <inkml:brushProperty name="color" value="#AB008B"/>
    </inkml:brush>
  </inkml:definitions>
  <inkml:trace contextRef="#ctx0" brushRef="#br0">14 123 8355,'-10'-2'-276,"6"-2"0,8-4 0,8 1 197,3-1 1,3-4 0,-1 6 0,1 1 0,1-1 0,2 0 154,3 2 1,-1 2 0,-4 2-110,5 0 0,-5 0 0,6 0 0,-2 0 64,1 0 1,-1 6 0,-5 2 0,-1 0-61,0-1 0,7 7 0,-1-2 1,-2 1 24,-1-1 1,-3 5 0,-1-1 0,-3 5-3,-1 0 0,-6-1 0,3-1 0,-1 3 5,-4 1 1,-2 0-1,-2-5-1,0-1 0,-2-1 15,-4-5 1,2-3-4,-7-8 1,7-2 0,-2-4-1,4-5-7,2-5 0,0-3 1,0-5-1,0-5-23,0-4 0,2 0 0,2 2 0,4 2 11,1-2 1,1 4 0,4 0-33,-3 2 0,1 3 1,5 11-160,1 5 1,-1 4-1,1 2 1,-1 0 199,1 0 0,7 0 0,2 0 0</inkml:trace>
  <inkml:trace contextRef="#ctx0" brushRef="#br0" timeOffset="377">974 158 8098,'12'10'-909,"0"-4"1,-7-5 964,7-1 1,0 0 10,5 0 1,1-1-69,-1-5 0,-5-2 0,-3-6-11,-1 3 1,0 1 0,-4-4 35,2 3 1,-3 5-5,-8-6 0,-5 8 0,-8-1 56,1 3 1,0 4-27,-1 3 0,3 5 1,3 8-27,6-1 1,4 1 0,2-1 0,0 0-54,0 1 1,2-3-1,4-1 1,6-4-24,3-3 0,3 5 1,-1-6-1,2 0-243,5 2 1,-3-7 294,8 5 0,0-4 0,6-2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7.178"/>
    </inkml:context>
    <inkml:brush xml:id="br0">
      <inkml:brushProperty name="width" value="0.08571" units="cm"/>
      <inkml:brushProperty name="height" value="0.08571" units="cm"/>
    </inkml:brush>
  </inkml:definitions>
  <inkml:trace contextRef="#ctx0" brushRef="#br0">1 1 7407,'12'6'-367,"-1"-1"1,1 1 488,5-6 1,1 0-1,-1 0-35,1 0 1,-1 0 0,1 0-1,-1 0-58,1 0 1,-1 0-1,0 0 1,1 0-80,-1 0 0,7 0 0,-1 0 0,-2 0 177,-1 0-127,-3 0 0,1 0 0,-1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837"/>
    </inkml:context>
    <inkml:brush xml:id="br0">
      <inkml:brushProperty name="width" value="0.08571" units="cm"/>
      <inkml:brushProperty name="height" value="0.08571" units="cm"/>
    </inkml:brush>
  </inkml:definitions>
  <inkml:trace contextRef="#ctx0" brushRef="#br0">0 350 6625,'12'0'195,"0"-2"-148,1-4 1,3 4-1,1-4 1,1 4-32,-1 2 0,1 0 0,-1-2 0,2-2-11,5-2 0,-3 1 1,8 5-1,0 0-33,-2 0 1,6 0 0,-4 0 0,3-2 24,-3-4 0,4 4 1,-4-4-1,4 4-11,2 2 0,-2 0 0,-2 0 0,-4 0-69,-2 0 0,-2 0 1,-5-2-1,-1-2-133,1-2 0,-7 1-58,1 5 274,-8 0 0,-4-8 0,-10-2 0</inkml:trace>
  <inkml:trace contextRef="#ctx0" brushRef="#br0" timeOffset="439">350 0 6075,'0'12'138,"0"0"0,0-1-39,0 7 0,5-1 0,1 1-12,-2-1 0,-2 2 0,0 3 0,2 1-16,2-2 0,-1 5 0,-5-1 0,0 0-41,0 0 1,0 6-1,0-2 1,0 2-15,0-1 1,0 1 0,0-6 0,0 2-15,0 4 0,0-4 0,0 0 0,0-1-133,0-5 0,-5 4 0,-1-1 1,2-3-82,2-2 1,0-1-1,-2-1 212,-2 1 0,1-1 0,5 1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343"/>
    </inkml:context>
    <inkml:brush xml:id="br0">
      <inkml:brushProperty name="width" value="0.08571" units="cm"/>
      <inkml:brushProperty name="height" value="0.08571" units="cm"/>
    </inkml:brush>
  </inkml:definitions>
  <inkml:trace contextRef="#ctx0" brushRef="#br0">2655 1083 6454,'9'8'173,"-3"4"0,-2 1 0,0 1-137,2-2 0,5-1 0,-3 5 0,2-3-14,3-1 0,-3-2 0,2 3 1,1-3-29,3-2 0,-5 0 0,1-5 0,2 3-7,1-2 0,3-2 0,-1-2 0,1 0-23,-1 0 0,-5 0 0,-1-2 0,3-4-6,1-5 0,-3 1 0,0-2 0,-1-1 26,-1-3 1,4-1 0,-7 1 0,1 3 7,0 1 1,-2 0 0,-4-5 36,4-1 0,-5 7 102,5-1-92,-4 1-19,-2 1 0,0 4 1,0 12 6,0 5 0,0 5 0,0 1 1,0 1 0,0-1 1,0 1-1,2-1 1,2 3 5,2 3 0,2-2 0,-4 6 0,3 1-26,3-1 1,-6 0 0,4 4 0,-3-4 3,1-2 0,0 6 1,-6-1-1,2 1-33,4-2 1,-4 4-1,4-4 1,-4 2-4,-2-2 1,0 2-1,0-8 1,-2 1 9,-4 1 1,2-6 0,-6 5 19,2-5 1,1-4 0,3-1 0,-4-4 0,-2-1 16,-3 1 0,-3-6 0,-1 2 1,-1-4-22,1-2 0,-1 0 0,-1 0 0,-2 0-3,-3 0 1,1-8-1,6-2 1,-1-1 26,1-1 1,5 0-1,2-5 12,3-1 1,1 1-1,6 0 1,0-1 0,0 1-34,0-1 1,2 3 0,2 1-1,3 2-108,3-1 0,2-1 0,5 1 0,3 1-14,3-2 1,-4 5 0,6-1 0,1 0-62,3 1 1,2-1 0,0-4 0,-4 5 177,-2 1 0,6-6 0,-4 5 0</inkml:trace>
  <inkml:trace contextRef="#ctx0" brushRef="#br0" timeOffset="-1853">821 1433 7059,'0'11'-211,"0"1"1,0 2 338,0 1 0,0-3-70,0-1 0,2-7 0,2 4-22,1 0 0,3-6-19,-2 4 1,-2-4 0,8-4-23,1-4 1,-3 2 0,1-6 0,1 0 21,-2 1 1,3-3-1,-5-5 1,2-1-33,3 1 0,-3-1 1,0 1-1,0-1 4,-1 1 0,-5-6 0,4-3 0,-2 1-68,0 0 0,5-6 0,-5 2 0,-2-2 13,-2 2 1,-2-4 0,0 3-1,0-2 37,0-3 0,-2 0 0,-2 2 0,-2 2 34,2 2 1,-3 1 0,1-3 0,0 4 32,-2 2 1,6 2-1,-6 7 1,3 3 20,-1 1 0,-2 8 1,4-4-13,-2 0 1,-1 7-22,1-5 1,2 6-30,-8 6 1,8 3-1,-1 9 1,1 1 37,-2 4 1,4-3-1,-4 5 1,4-2 11,2 1 0,-2 7 0,-2-2 0,-2 2-13,3-2 0,1 4 0,2-4 0,0 4-8,0 2 0,0-6 0,2 0 1,1 0 0,3-2 0,6 4 0,-4-7 0,1-3-17,5-2 0,2-1 0,1-1 1,-1 1-21,-5-1 1,5-1 0,-5-3-87,5-1 0,1 0 0,1 3 0,-3-1 26,-3-3 1,3-7 0,-3 2-1,4-4 70,1-2 0,1 0 0,-1 0 0</inkml:trace>
  <inkml:trace contextRef="#ctx0" brushRef="#br0" timeOffset="-1481">1502 1153 6762,'-8'10'-114,"4"4"0,-5-7 0,-1 3 127,0 4 1,6-5-1,-3 3 1,1 2 60,0 1 1,0 3-1,6-1 1,0 0-17,0 1 0,0-1 0,2 1-39,4-1 0,4 1 0,7-1-15,0 1 0,1-9 1,-1-3-1,1-4-7,-1-2 0,1 0 1,-1-2-23,1-4 0,-1-1 1,1-7-1,-3 2 38,-3-1 0,1-3 0,-5-1 0,0-3 21,0-3 0,-3 4 1,-5-5-1,0 5-31,0 2 1,0-1 0,-1 3 0,-5 1-21,-6 2 0,-3 9 0,-3-3 0,1 4-75,-1 2 1,-1 0 0,-3 0 0,-1 2 24,2 4 0,1 1 0,3 7 0,-1-2-101,1 1 168,7-5 0,-5 7 0,5-5 0</inkml:trace>
  <inkml:trace contextRef="#ctx0" brushRef="#br0" timeOffset="-764">2113 1136 7384,'10'-8'-545,"3"-2"1,-7-7 565,-2-1 0,-4 9 0,-6 3 108,-5 4 0,-5-4 0,-1 0-58,-1 2 0,1 3 0,-1 1 0,1 1-28,-1 5 0,1-4 0,-1 6 0,3 0-32,3 3 1,-3 5-1,5 1-35,0 1 1,-3-1 0,7 1-1,2-1-15,2 1 1,4-1-1,4-1-8,6-5 1,-3 3 0,3-8 0,1-2 9,3-2 0,1-2 0,1 0 0,-1 0 14,1 0 0,-1 0 0,1 0 0,-1-2 3,1-4 1,-1-2 0,1-6 38,-1 3 1,-1-1 0,-5-5 52,-5-1 1,-4 1-25,-2-1 0,0 7 93,0-1-92,0 8 1,-2-4-10,-4 8 0,4 2 1,-3 4-10,3 6 1,2 9 0,2 2 0,1-1-9,3-3 0,0 4 0,-6 3 0,2 1 0,4 4 1,-4-4-1,5 2 1,-1 2-5,0 2 1,0 0 0,-6-2 0,0-2-27,0 2 0,0 0 1,0 0-1,0-1 11,0 1 1,0-4 0,0 0 0,-2 0 1,-4 0 1,2-5 0,-7 1 0,-1-4-2,2-1 1,-3-7 0,5-1-1,-2-2 25,-3-4 1,3-2-1,-2-2 1,-1 0-9,-3 0 1,5-2-1,-1-4 1,0-6-16,3-3 0,-5-3 0,8 1-22,2-1 0,2-5 1,2-2-1,0-2 0,0-2-1,0 1 0,2-3 1,4 6-1,6 0-200,3 0 0,3-4 0,-1 5 1,3 3 47,3 2 0,-4 1 0,5 1 1,-5 1 167,-2 4 0,9-3 0,-7 5 0,6-7 0</inkml:trace>
  <inkml:trace contextRef="#ctx0" brushRef="#br0" timeOffset="17605">2585 490 7569,'11'-18'-918,"1"1"727,-8 7 0,4-6 0,-8 5 191,0-5 0,7-1 0,3-1 0</inkml:trace>
  <inkml:trace contextRef="#ctx0" brushRef="#br0" timeOffset="19725">2305 2900 6651,'10'0'-150,"-2"0"0,-6 0 272,4 0 1,1-2-1,7-2-19,-3-2 0,1 0 1,6 6-43,-1 0 0,-5 0 1,-1 0-1,3 0-13,1 0 0,1 2 0,-2 2 0,-3 4-81,3 2 1,1-5 0,3 5 0,-1 0-39,1-1 0,-1-5 0,-1 4 1,-3-2-7,-1 0 0,0 5 0,5-5 1,-1 0-264,-5 2 1,5-6 339,-5 4 0,5 3 0,1 1 0</inkml:trace>
  <inkml:trace contextRef="#ctx0" brushRef="#br0" timeOffset="20289">3056 2690 7435,'10'0'-276,"-2"8"1,-6 0 0,2 5 363,1-1 1,1 0-46,-6 5 1,0 0 0,-2 1-22,-4-1 0,4-5 1,-5-2 3,-1-2 1,-2 3 0,-7-3 10,-1 2 0,1-5 0,-1 5 0,3 0 2,3 0 1,-3-5 0,3 7-22,-3 2 0,3-5 0,2 3 0,0 0-31,1-3 1,3 5 0,-4-6 0,2 1-67,5 5 0,-5 1 53,2 3 0,0-1 1,6 1 2,0-1 1,0-5 0,-2 0 46,-4 1 0,5 3 0,-5 1 33,4 1 0,0-7 0,-2 1-14,-2 1 1,0 3-1,6 1-3,0 1 1,0-1-1,0 1 1,0-1 32,0 1 1,0-1-1,0 1-21,0-1 1,-2 1 0,-2-1-13,-1 1 0,-1-1-64,6 1 0,0-1-18,0 0 0,2-5 0,2 0-233,1 1 1,1-3 21,-6 2 253,0-8 0,0 3 0,0-7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074"/>
    </inkml:context>
    <inkml:brush xml:id="br0">
      <inkml:brushProperty name="width" value="0.08571" units="cm"/>
      <inkml:brushProperty name="height" value="0.08571" units="cm"/>
    </inkml:brush>
  </inkml:definitions>
  <inkml:trace contextRef="#ctx0" brushRef="#br0">2883 857 7462,'11'-6'0,"-1"-2"-181,-2-2 1,3 4 392,-5-5-453,0-1 0,-8-3 334,-4 3 0,2-2-64,-7 9 1,-1-1-1,-5 6 1,-1 0-13,1 0 0,-1 0 1,1 0-1,-1 0 1,1 0 0,-7 6 1,1 1-1,2 3-21,1 4 0,3-3 0,0 5 0,-1 3-7,1 1 0,1-1 0,4-2 0,7 1 0,3-1 0,2 3 0,0 1 0,0 2 1,0-1 1,0-3-1,2-1 1,3-1-4,7 1 1,2-7-1,-1 1 1,-1-1 10,1-1 1,3 4-1,1-8 1,1-3 0,-1-1 1,1 4 0,-1 0-1,1-2-50,-1-2 1,1-4 0,-1-4 16,1-6 1,-3-3-1,-1-1 1,-5 3 4,-1 1 1,4-1 0,-4-9-1,-1-1 0,1 2 1,4 1-1,-6 3-2,-3-1 1,5 1-1,-2-1 55,-2 1 0,-2 5 60,-2 1 1,0 5 3,0-6 28,0 8-95,0-3 1,0 8 0,0 5 54,0 6 1,2 3-1,2 3-22,2-1 1,1 1-1,-3-1 1,2 1-26,-2-1 0,6-1 1,-1-3-1,3-1 10,0 2 1,-7-5 0,7 1-1,2 0-25,1-1 0,-3-5 0,-1 2 1,3-4-81,2-2 1,1 0 0,0 0-196,1 0 0,-1 0 1,1 0 259,-1 0 0,-7-16 0,-2-3 0</inkml:trace>
  <inkml:trace contextRef="#ctx0" brushRef="#br0" timeOffset="-1837">420 1223 7151,'18'0'-423,"-1"0"433,0 0 0,-5 0 0,0 0 3,1 0 1,3 0-12,1 0 0,1 0 0,-3-2 0,-1-2-11,-2-1 0,-7-7 1,5 4-1,0-1-5,-1-5 1,1-2-1,4-1 4,-3-1 1,-1-5 0,2 0-1,-4 2 9,-1 1 1,-5 1 0,6-3 0,-2-3-1,0-2 0,-1 4 0,-5-6 1,0 0 0,0 1 1,0-5 0,0 4-1,0-2 21,0 2 0,0-8 0,0 6 0,-1 2-3,-5 2 1,4-2 0,-4 6-1,4 1-21,2 3 1,-6 1 0,0 1 0,2-1 5,3 1 1,1 5-1,0 1-7,0-3 0,0 4-40,0-1 0,-8 7 22,-4-2 1,2 4 0,1 4 0,-1 4 37,0 5 1,4 5-1,-3 1 1,-1 1-13,0-1 1,7 7 0,-5 1 0,2 2 56,0 4 0,0 2 1,6 0-1,0-2-13,0-2 1,0 0 0,0 6 0,0-2 2,0-4 1,0 4-1,0-4 1,2 2-14,4-1 1,-2 1 0,6-6 0,-1 0-25,1 0 1,-4 4 0,5-5 0,3-3-14,2-2 1,-1-1 0,-1-1 0,-3 1-60,3-1 0,3-1 0,5-3 0,1-3-63,-2-2 0,-1 0 1,-3-4-1,1 1 30,-1-1 1,6-2 0,1-2 90,-3 0 0,6-8 0,0-1 0</inkml:trace>
  <inkml:trace contextRef="#ctx0" brushRef="#br0" timeOffset="-1458">1223 996 7109,'-11'0'-62,"-1"0"1,8 2 0,-2 4 0,3 4 108,-3-1 1,4 7 0,-4-4 0,4 3-16,2 3 0,2-7 0,2 1 0,4-1-48,1-1 0,-3 6 0,6-7 9,1 1 0,3-2 0,1-8 0,1 0-10,-1 0 0,1 0 1,-1 0-1,1 0 11,-1 0 0,1-8 0,-1-4 0,-1-3 24,-5-3 1,5 1 0,-7 0-1,3-1 17,0 1 1,-8-1 0,1 1-1,-3-1-28,-2 1 1,0-1 0,0 1 0,-2 1-29,-3 5 0,1-3 0,-8 6 1,-1 1-14,-3-1 1,-1 2 0,-3 6 0,-1 0-44,-2 0 0,-3 2 0,5 2 0,-2 4-80,1 1 0,3 3 0,3 5 14,5 1 0,3-7 143,8 1 0,0 0 0,0 5 0</inkml:trace>
  <inkml:trace contextRef="#ctx0" brushRef="#br0" timeOffset="-670">2009 909 7208,'8'-10'-901,"-6"0"911,4 5 1,-4 1 100,-2-8 0,-2 8 1,-4-2-67,-6 5 1,-3 1 0,-3 0-1,1 0-19,-1 0 1,1 0-1,0 0 1,-3 1 13,-3 5 0,3-2 0,-3 6 0,4 0-15,1-1 1,1 1-1,1 4 1,3-3-6,1 3 0,8 1 1,-2 3-35,4-1 0,2 1 0,0-1 0,0 1-13,0-1 0,6-5 0,2-3 1,2 1-12,3 0 1,3-6 0,1 2 0,1-3 9,-1 3 1,-5-4 0,0 4 0,1-4 9,3-2 0,1-6 0,1-2 1,-3-1 13,-3-5 0,3 4 0,-5-1 1,2-3 5,-1-1 0,-7 3 1,4 0-1,-2-1 4,0-3 0,1 1 1,-3 1-1,2 2-5,-2-1 1,-2 3 0,0 0 62,4 3 1,-4-1 76,3 2-140,-3 4 1,-4-4 28,-3 12 1,3 4-1,-4 7-12,4 1 0,2-1 0,0 1 0,0-1-1,0 1 1,0 5 0,0 0 0,0 1 9,0 1 1,0-4 0,2 6 0,2 0-12,1 1 0,1-5 0,-6 6 0,2 2-19,4 2 0,-4 2 1,4-2-1,-4-2 10,-2-2 1,0 0-1,0 6 1,0-2-13,0-4 1,-6 4 0,-2-6 0,0 3 7,1-1 1,-5-6 0,4 4 0,0-2 8,1-3 0,-7-3 1,2-1 35,-3-1 1,-3-2-1,1-3 26,0-6 1,-1-4 0,1-2 0,1-2-52,4-4 1,-3-4 0,3-7 0,-1-2-48,1-5 1,-2 3 0,9-8 0,1 0-45,2 2 1,2-6-1,0 3 1,0-3-5,0-1 0,8 1 0,5 2 0,7 3-61,3 3 1,6 2-1,-4 5 1,2 1-125,4-1 1,2 1 0,2 0 256,0-1 0,8-7 0,2-2 0</inkml:trace>
  <inkml:trace contextRef="#ctx0" brushRef="#br0" timeOffset="20628">2900 2324 6476,'8'9'65,"-6"1"1,4-4-31,-5 5 0,1-1 0,2 2-21,2 1 1,0 3-1,-4 1-25,4 1 1,-4-1 0,3 1-42,-3-1 1,0 1 0,2-1 35,2 1 1,0-7 8,-6 1 0,0-6 74,0 5 6,0-7 0,0 2 1,-2-10-45,-4-2 1,4-7 0,-6 1 15,1-3 0,5-3 0,-4 1-54,4-1 1,2 1 0,0-1-13,0 1 0,0-1 0,0 1-15,0-1 0,0 1 0,2-1 9,4 1 0,-4 0 41,3-1 0,-3 6 30,-2 1 1,0 5-34,0-6 0,0 6 0,0-5 19,0 7-31,0-12 40,0 14 57,0-5-7,0 7-167,0 0 99,0-8-11,0 6-6,0-6-34,0 8-52,0 0 66,8 0 1,-4-2 4,8-4 0,-6 5 0,3-7 52,-1 0 1,0 6-1,-4-6 7,1 1 0,3 5 0,-4-6-24,2 0 0,6 4 1,-5-5-20,3 1 1,-6 0 0,4 4 2,-1-2 0,-3-5 1,8 3 2,2-2 0,-5 6-3,3-2 0,-2 3 0,3-1-4,-1-2 1,-1 0-8,7 6 1,-6 6 0,-3 2-1,1-1 5,0 1 1,-5 4 0,5-4 0,-2 1-9,-4 5 0,6 1 0,-1 3 1,1-1 0,4 1 1,-7-1-1,1 1-23,0-1 0,3 1 0,-5-1 0,0 1-23,2-1 1,-6 1 0,4-1-9,-4 0 0,3 1 0,1-1-12,-2 1 1,0-1 0,0 1-45,2-1 0,-1 1-37,-5-1 0,0 1-25,0-1 1,0 1 176,0-1 0,0-7 0,-7 5 0,-3-5 0</inkml:trace>
  <inkml:trace contextRef="#ctx0" brushRef="#br0" timeOffset="20939">3075 2498 7569,'-12'0'-591,"0"0"1,8-2 632,-1-4 0,3 3 94,2-9 0,7 6-62,5-6 0,4 7 0,1-5-28,1 2 1,-1 0 0,1 4 0,-1-1 9,0 1 1,1-4 0,-1 2 0,1 2-98,-1 2 0,7-3 0,-1-1 0,-2 2-86,-1 2 0,3 2 0,0 0 0,-1 0 127,-3 0 0,6 0 0,2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3.696"/>
    </inkml:context>
    <inkml:brush xml:id="br0">
      <inkml:brushProperty name="width" value="0.08571" units="cm"/>
      <inkml:brushProperty name="height" value="0.08571" units="cm"/>
    </inkml:brush>
  </inkml:definitions>
  <inkml:trace contextRef="#ctx0" brushRef="#br0">88 193 7569,'0'-12'0,"0"0"-577,0-1-100,0 5 725,0-8-24,0 15 0,-6-9 111,0 4 25,0 4-115,6-6 18,0 8 0,2 0 0,2 2-22,2 4 1,6-2 0,-5 6-22,3-3 0,2 7 0,5-4 0,1 1-20,-1 1 0,1-6 1,-1 5-1,0 1-36,1-2 1,1 5 0,3-5-1,1 2 12,-2-1 1,5-5 0,-3 4 0,-2 0-30,-1-1 1,3-3-1,0 4 1,-2-1-94,-1 1 0,-3-4 0,1 4 21,-1-3 0,-7 1 0,-2-4 125,-1 2 0,-5 0 0,6-6 0</inkml:trace>
  <inkml:trace contextRef="#ctx0" brushRef="#br0" timeOffset="606">577 1 6857,'-18'0'-224,"1"0"1,5 0-1,2 1 273,3 5 1,-7-2-30,2 8 0,-3-1 1,-1 7-1,5-1 0,-3-5 0,6 0-8,-1 1 1,-3 3-1,-3 1 1,1-1 16,2-5 0,3 5 1,-5-4-1,2 3-5,-1 3 0,-3-1 1,-1 1-1,1 1-18,5 4 0,-5-3 0,4 3 1,-1-4 6,1-1 0,-3-1 1,5 1-1,-2-1-5,1 1 1,1-1-1,-4 1 1,5-1-7,1 0 0,0 1 0,4-1 0,-3-1-15,-3-4 1,6 3 0,-4-3 57,0 3 1,7 3 43,-5-1 0,4 1-28,2-1 1,0-5 26,0-1-37,-8-7-247,6 4 1,-8-8-279,5 0 474,3 0 0,-14-8 0,6-1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30.434"/>
    </inkml:context>
    <inkml:brush xml:id="br0">
      <inkml:brushProperty name="width" value="0.08571" units="cm"/>
      <inkml:brushProperty name="height" value="0.08571" units="cm"/>
    </inkml:brush>
  </inkml:definitions>
  <inkml:trace contextRef="#ctx0" brushRef="#br0">35 647 7065,'0'-10'-546,"0"2"0,0 6 558,0-3 1,-2 3-14,-4-4-17,4 4 26,-5 2 89,7 0 288,0 0-417,0-8 25,0 6 0,-2-5 4,-4 7 0,4 0 62,-6 0 90,8 0 452,0 0-610,0 7 4,0-5 0,0 8 1,2-6-1,2 4 5,2 1 1,0-3 0,-6 6 4,0 1 0,0-3 1,0 2-1,0 1 0,0 3 0,0 1 0,0 1 1,0 1 4,0 4 1,0 3-1,0 5 1,0-2-13,0 2 0,1 0 0,3 0 0,2-2-3,-2 2 1,-2 2 0,0 0 0,2-2 3,2-2 1,-1-6-1,-5 5 1,0-3-102,0-4 0,2 4 1,2-1 77,2-3 1,0-2-6,-6-1 25,0-1 13,0-7 0,-2-2 1,-2-10-9,-2-4 0,0-4 0,6-7-32,0-1 0,0 1 0,0 0 0,0-1-7,0 1 1,6-1 0,2 1 13,2-1 0,-4 1 0,3-1 0,1 3 10,0 3 0,-4-3 0,5 5 0,1-2 19,-2 1 1,5 7 0,-3-2 0,3 2 20,3-2 1,-1 4-1,1-4 1,-1 5-18,1 1 0,-1 0 0,0 0 0,1 0 17,-1 0 1,1 1 0,-1 3 0,-1 4-22,-5 2 1,3 1 0,-6 7 7,2-1 1,-7 1 0,3-1 0,-4 3 10,-2 3 0,0-4 0,-2 5 0,-2-5-2,-1-1 1,-9-1-1,2 0 1,-1 1 21,1-1 0,-3 1 0,3-3 0,-6-1-10,-5-2 1,4-7 0,-6 5 0,1-2 2,1-4 0,-2 4 0,3-3 0,-1-1-17,2-2 0,-1-2 1,1 0-42,-2 0 1,-1-2 0,9-4 0,1-3 4,3-1 1,7-6 0,-2 5-75,4-5 0,2-1 0,2-1 0,4 1-362,5-1 1,11 1 451,1 0 0,8-1 0,-4 1 0</inkml:trace>
  <inkml:trace contextRef="#ctx0" brushRef="#br0" timeOffset="2608">3039 1014 7569,'10'-18'-231,"3"1"-19,-7-1 0,0 7 0,-4 1 0,2 0 241,1 1 1,3 3 0,-2-4 29,6 2 0,-3-3 1,3 5-1,0 0-1,-3-2 0,7 6 0,-4-4 4,3 4 1,3 2 0,-1 0 0,0 0-5,1 0 0,-1 0 1,1 0-14,-1 0 0,1 8 1,-3 4-1,-1 3-8,-2 3 1,-7-1-1,5 1 1,-2-1-13,-4 1 1,-2 5 0,-2 0-1,0-1 10,0-3 0,0 0 0,0 3 0,-2 1 1,-4-2 0,2-1 1,-6-3-1,1-1 0,-1-5 1,4 5-1,-6-4 8,-1 3 1,3-5 0,0-2-6,3-1-6,1-5 0,6 4 0,0-12-25,0-5 1,0-5 0,2-1 0,2-1 12,1 1 1,7-1-1,-4-1 1,2-2 6,3-3 1,-3 1-1,2 4 1,-1-3-3,-1-1 0,3-2 1,-5 3-1,0-1 7,0 2 1,3 1-1,-3 3 1,0-1 27,0 1 1,-1-1 0,-3 1 0,2 0-14,-2-1 1,4 6 0,-2 1-2,-3-3-11,7-1 1,-8-3 2,4 1 1,-6 7 12,-6 4 1,2 4 12,-7 2 1,7 2 8,-2 4 0,4 4 0,2 7-2,0 1 1,0-1-1,0 3 1,0 1-5,0 2 1,0 2 0,0-3 0,0 1 1,0-2 1,0-1 0,0-3-1,0 1 9,0-1 0,0 1 0,0-1 0,0 1-4,0-1 0,8 1 0,1-1-2,1 0 1,0-5-1,-6 0 1,3-1 6,3-1 1,-4 0 0,6-6-3,1 1 0,3 7 1,1-6-1,1-2 1,-1-2 0,1-2 0,-1 0 1,1 0-21,-1 0 1,0-2 0,1-2 0,-1-2-128,1 2 1,-1-4 0,1 1-64,-1-3 1,1 4 0,-1-4 168,1 3 0,-1-15 0,1 3 0</inkml:trace>
  <inkml:trace contextRef="#ctx0" brushRef="#br0" timeOffset="625">1083 1293 7569,'10'8'-11,"3"-4"-175,-7 7 1,2-7 0,-4 4-1,3-2 128,3 0 0,-4-1 87,6-5 0,-7 0 0,5-1 1,0-3-2,-1-2 1,-3-6 0,6 4 0,0-1-38,-3-5 1,7 1 0,-6-3-1,1 2-7,1 1 0,-6-12 0,3 7 0,1-1-27,0-1 1,-6-3 0,3-2-1,-1 0-33,0-1 1,0-5-1,-6 2 64,0-4 1,0 4-1,0 0 1,0-2-1,0-2 0,0-2 1,0 6 0,0 2 0,0 2 10,0 3 1,0 3 0,0 1 31,0 1 1,-8 1-23,-4 5 1,3 3-14,-3 8 1,6 8 0,-3 3 0,-1 5 4,0 1 0,4 3 0,-3 3 0,-1 6 31,0 4 0,6 2 1,-1 0-1,3 0 20,2 0 1,0 6 0,0-1 0,0-1-14,0-2 0,0-8 0,0 0 1,0 2-6,0 2 0,2-4 1,1-1-1,5-3-12,2-4 0,-4 0 1,5 1-21,3 1 1,-1 0 0,1-7 0,-2-2-58,1-3 0,1-5 0,-1 4 0,-1-3-90,2-3 1,3-2 0,5-2 0,1 0 144,-2 0 0,6 0 0,0 0 0</inkml:trace>
  <inkml:trace contextRef="#ctx0" brushRef="#br0" timeOffset="988">1781 1188 7452,'-11'0'-178,"-1"0"0,2 2 0,-1 4 0,5 6 261,4 3 1,2 5-66,0 3 1,0-4-1,0 5 1,2-5-30,4-2 1,2-5 0,5-2 0,-1-2 18,1-5 1,3 1-1,1 0 1,3 2-20,3-2 1,-4-4 0,5-4 0,-3-4 9,2-1 0,-3-1 1,3-4-1,-4 3 35,-1-3 1,-3-3-1,-1-5 1,-4-1 14,-2 2 1,-3 1 0,-5 3 0,0-1-23,0 1 0,-9-1-103,-9 1 0,-5 5 1,-6 3-1,4 1 6,-1 4 0,7 2 0,-6 2 0,1 0-101,1 0 0,0 8-91,5 3 0,9 5 262,3 1 0,-4 1 0,0-1 0</inkml:trace>
  <inkml:trace contextRef="#ctx0" brushRef="#br0" timeOffset="1691">2620 1101 7465,'0'-17'-255,"0"-1"0,0 6 0,0 1 202,0-3 0,-6 4 0,-2 1 83,-2 1 0,7 0 0,-5 4 5,0-1 0,-2-1 1,-7 8-22,-1 3 1,1-1 0,-1 8-13,1 2 1,0 1 0,-1 3 0,3-1 7,3 1 0,-2 5 0,9 0 1,1-2-18,2-1 1,2-3 0,0 1 6,0-1 0,2 1 1,3-3-34,7-3 1,4 1 0,1-7-1,1-2 22,-1-2 1,6-2 0,1 0 0,-3-2 7,-2-4 0,5-1 0,-1-7 1,-2 2 1,-1-1 0,-3 3 0,1-2 1,-3-1-3,-3-3 1,1 5-1,-5-1 4,2-2 1,-6 5 0,1-3 107,-3-2-35,-2 7 0,-2-1-56,-3 8 19,3 0 1,-12 2 0,8 4-17,2 5 1,3 5 0,1 1 0,0 1-14,0-1 0,0 3 0,0 1 0,0 2 13,0-1 0,0-1 0,0 0 0,0 3-5,0-3 1,5 4-1,1-1 1,-2-3-9,-2-2 0,0 5 0,2 1 1,2 0-21,-3 0 1,-1 0 0,-2-3 0,0 1-13,0-2 1,-2-1 0,-1-1 0,-5 3 28,-2 1 0,4-6 0,-5-5 0,-3 2 25,-1 1 1,-1-3 0,1-3 0,1 1-1,0 0 1,-11-6 0,8 2-1,-3-5 32,1-1 0,-4 0 0,-1 0 0,3 0-96,2 0 0,1 0 1,1-1-1,-1-3-127,1-2 0,-1-8 0,1 3-96,-1-5 1,9-1-1,3-1 1,4 1 256,2-1 0,8-7 0,1-2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6.993"/>
    </inkml:context>
    <inkml:brush xml:id="br0">
      <inkml:brushProperty name="width" value="0.08571" units="cm"/>
      <inkml:brushProperty name="height" value="0.08571" units="cm"/>
    </inkml:brush>
  </inkml:definitions>
  <inkml:trace contextRef="#ctx0" brushRef="#br0">0 1 6305,'0'11'-171,"0"1"211,0 2 0,6-5 1,0 3-28,-2 2 1,-2 1 0,0 1 0,1-3-17,3-1 0,0-1 0,-6 7-61,0-1 1,0-5 0,0 0-38,0 1 1,0 3 100,0 1 0,0 1 0,0-1 0</inkml:trace>
  <inkml:trace contextRef="#ctx0" brushRef="#br0" timeOffset="346">227 158 7569,'10'-2'-684,"-4"-4"221,-4 4 369,-2-6 0,7 8 100,5 0-85,-4 0 67,0 0 1,-8-2 28,0-3-45,0 3 1,-2-6 23,-4 8 1,2 0-1,-8 0 60,-1 0 1,-3 8 0,-1 1-38,-1 1 1,9 6-1,1-7 1,2 3-11,0 0 0,0-7 0,6 7-24,0 2 1,8-5-174,4 3 1,3-8 187,3 2 0,-1-4 0,1-2 0</inkml:trace>
  <inkml:trace contextRef="#ctx0" brushRef="#br0" timeOffset="458">175 36 7155,'-12'-16'-1197,"1"4"1197,7 5 0,4 14 0,9 3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248"/>
    </inkml:context>
    <inkml:brush xml:id="br0">
      <inkml:brushProperty name="width" value="0.08571" units="cm"/>
      <inkml:brushProperty name="height" value="0.08571" units="cm"/>
    </inkml:brush>
  </inkml:definitions>
  <inkml:trace contextRef="#ctx0" brushRef="#br0">16 1 6506,'-10'0'-25,"5"0"3,10 0 1,5 0 58,8 0 0,-1 0 0,1 0-15,-1 0 0,0 0 0,1 0 0,-1 0-2,1 0 1,5 0-1,0 0 1,-1 0-20,-3 0 1,4 0 0,1 0 0,-1 0-17,2 0 1,-5 0 0,5 0 0,-2 0-80,0 0 0,1 0 1,-7 0-333,1 0 426,-1 0 0,-7 7 0,-10-5 0,-10 6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526"/>
    </inkml:context>
    <inkml:brush xml:id="br0">
      <inkml:brushProperty name="width" value="0.08571" units="cm"/>
      <inkml:brushProperty name="height" value="0.08571" units="cm"/>
    </inkml:brush>
  </inkml:definitions>
  <inkml:trace contextRef="#ctx0" brushRef="#br0">18 1 7569,'-9'11'-346,"3"1"1,4-6 266,2 6 1,2-3 0,4 5 84,5-3 0,-1-7 0,2 2 0,1-4 52,3-2 1,7 0-1,0 0 1,1 0-42,1 0 1,-4 0 0,8-2 0,2-2-45,2-2 0,4 1 1,2 5-1,2 0-108,-2 0 0,-1 5 0,1 1 135,2-2 0,0 6 0,-6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2.701"/>
    </inkml:context>
    <inkml:brush xml:id="br0">
      <inkml:brushProperty name="width" value="0.08571" units="cm"/>
      <inkml:brushProperty name="height" value="0.08571" units="cm"/>
    </inkml:brush>
  </inkml:definitions>
  <inkml:trace contextRef="#ctx0" brushRef="#br0">1 120 7569,'0'-17'-208,"0"0"1,2 1 0,2 2 9,1 3 0,3 7 1,-4-4 363,2 0-91,7 6-30,-11-13 1,8 13-42,-4-4 0,-4 6 0,4 6-12,-4 6 0,-2 3 0,2 3 1,1-1 2,3 1 1,2 7 0,-4 4 0,2 2 3,-2-2 1,3 4 0,1-4 0,0 2-7,0-2 1,3 4-1,-5-4 1,0 2 17,2-1 1,0 3 0,3-6-1,-3 2 3,0 0 1,-4-8-1,5 4 1,-1-1-12,-4-1 1,0 0 0,0-5 0,1-1-1,-1 1 0,-2-1 1,-2 1-14,0-1 1,0 1-27,0-1 0,0-5 143,0-1-90,0-7 1,0 2 0,-2-12-13,-3-5 0,3 1 1,-4-2-1,4-1-25,2-3 0,0-1 0,0-1 11,0 1 0,2-1 1,2 1-1,3-1 6,3 1 0,2-1 0,5 1 1,1-1 1,1 3 0,2 3 0,5 5 16,1-1 0,-4 6 0,4-4 0,0 4 3,1 2 1,-1 0 0,4 0-1,-4 0-17,-2 0 0,4 0 1,-5 2-1,-3 2-3,-2 2 1,-1 5-1,-3-3 1,-1 0-5,-2 0 0,-3 5 0,5-1-3,-2 3 0,-9 3 1,5-1-5,0 1 0,-6-1 0,4 1 0,-4-1 6,-2 1 0,-8-7 0,-2 1 0,-1 0 7,-1-3 1,0 5 0,-7-6 0,-3-1 0,-1 1 0,-2 4 1,4-6-1,-5-1 11,-1 3 1,4-6 0,-6 4 0,0-4-6,2-2 0,-4 0 1,5 0-1,1 0-7,0 0 1,2 0-1,5 0-51,1 0 0,1-2-123,4-4 0,5 2 1,7-7 1,2 7 172,3-2 0,13-12 0,9-1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18.429"/>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803 157 5939,'0'17'0</inkml:trace>
  <inkml:trace contextRef="#ctx0" brushRef="#br0" timeOffset="-3.65">1117 17 8137,'-7'-9'-665,"5"1"0,-6 16 1,8 3 585,0 5 0,-2-5 65,-4 1 1,4 0 0,-4 5 0,3 1 59,-3-1 1,4 1 0,-4-1 0,4 2-8,2 5 0,-2-3 0,-2 8 0,-2 0-13,3-2 1,1 12 0,2-4 0,0 2 0,0 0 0,0-2 0,0 2 0,0 2-28,0 1 0,0 9 0,2-3 0,1 5 16,3 1 1,0 3 0,-4 1 0,2 2 8,2-2 0,0 4 1,-6 3-1,0 1-8,0 2 1,0 11 0,0-5 0,0 4-12,0 1 1,0 5-1,0-5 1,0 3 1,0 3 1,0 1-1,0-1 1,0-1 1,0 1 1,0 3 0,0 1-1,0 0-20,0 1 0,0-1 0,0 0 0,-2 2 32,-4 5 1,4-5 0,-6 6 0,2-2-22,0 0 1,-5 2-1,3-2 1,0 4 2,1 0 1,1-43-1,0-1 1,2-1-1,0-1 1,0 1-1,0 1-3,1 1 0,-1 1 0,-3 0 0,0 0 0,2-1 1,0 1-1,0 0 0,1 0 2,1 0 0,0-1 0,-1 3 0,0 1 0,0-1 0,0 0 0,0 0 0,0 1-57,1-3 1,-1 0 0,-2 2 0,0 1-1,2-1 1,0 0 0,0 1 0,1 1 74,-1-1 0,0 0 0,0-3 0,0 1 0,2 2 0,0 0 0,-1 1 0,0 0 20,1 1 0,0 1 1,1 0-1,1 0 0,-1 0 1,2 0-1,-1 0 0,0 0-9,-1 0 1,2 1-1,1 2 1,1 0 0,1 0-1,0 0 1,0 0 0,0 0-37,0 1 0,0 0 1,-1-2-1,-1 0 1,0 4-1,-2 0 1,2 0-1,0 0-18,1-1 0,0 0 1,0 3-1,0 0 1,-3-2-1,0 1 0,0 2 1,0 0 10,0 0 0,0 0 0,0 4 0,0-1 0,-1-5 0,0 0 0,-1 1 0,0-13 1</inkml:trace>
  <inkml:trace contextRef="#ctx0" brushRef="#br0" timeOffset="-3.65">1791 9431 5603,'42'0'15,"29"0"11,0 0-1,29-1 1,0 2-1,-33-1 0,1 0 1,-1 1-19,0 1 1,0 0 0,1 0 0,1-1 0,1-1 0,0 1 0,0 1 0,-1 0 0,0 0 0,-1-1 0,0 0 0,0-1 10,30 0 0,0 0 1,-30 0-1,1 0 1,-1 0-1,28 0 1,-2 0-1,4 0 1,0 0-6,-1 0 0,0 0 0,-27 0 0,1 0 0,-2 0 0,26 1 0,-2 0 0,1 1 1,0 0-26,-1 0 1,1 2 0,4 1 0,0 1-1,-3-2 1,0 0 0,-3 0 0,0 0-29,0-1 1,-1 2-1,-2 1 1,0 1 0,-2-2-1,-1 0 1,-2 1 0,-1-1-3,-4 2 0,-1-2 0,2-2 0,-1 0 1,-5 2-1,0 0 0,-5-1 0,-1-1-7,-3-1 0,-2 0 1,0 2-1,-1 0 1,-6-1-1,0 0 1,0-1-1,-1 0 12,-2-1 1,0 0 0,-2-1 0,-1 0 0,40 0-1,-1 0 152,-2 0 0,8 0 0,-11 0 0,-1 0-61,3 0 0,-1 0 0,2 0 0,1 0 11,-1 0 0,-6 6 1,1-1-1,-3-1 194,-5-2 1,2-2 0,-14 0 0,0 0-207,-4 0 1,-5 0 0,-7 0 0,-5 0 263,-4 0 1,2 0 0,-2 0 0,-4 2-295,0 4 1,-6-4 0,0 4 0,-2-4-54,-4-2 1,5 0 0,-3 2-1,-2 1-166,-1 3 1,-3 0-1,1-6-26,-1 0 0,-1 2 0,-3 2-157,-1 2 192,-8 0 0,2-6 0,-12 0 187,-6 0 0,-11 0 0,-4 0 0</inkml:trace>
  <inkml:trace contextRef="#ctx0" brushRef="#br0" timeOffset="155697">227 9624 8458,'-10'-8'-1297,"2"6"1361,8-6 1,-2 8 15,-3 0-430,3 0 301,-14 0 1,6 2 59,-7 4 1,5-4 14,1 4 1,7-2 0,-4-1-3,0 3 1,6 2-62,-4-2 1,5-2 0,-1 5-1,-2 1-69,-2 0 0,0 1 63,6 7 0,-6-6 35,0-1 1,1 1 92,5 5 1,0 1-74,0-1 1,5 1 0,3-1 10,2 1 1,-6-7 0,2 1 26,-4 2 0,3 1-11,1 3 0,0-7 0,-4-1 0,2 0 2,2-1 1,5-3 0,-3 6-40,2 1 1,-1-3-1,5 0 1,-2-3-1,1-3 0,-3 4 1,2-2-1,1-2 20,3-2 1,-1 0 0,-1 2 0,-3 1 48,3-1 0,2-2-64,1-2 0,1-6-65,-1 1 1,0-7 45,1 6 1,-6-7-21,-1 1 1,-7 2 115,2-1 0,-2-1-37,2-6 1,-4 1-25,3 0 0,-3-1 1,0 1-12,4-1 0,-2 1-44,8-1 1,-9 1 72,3-1 1,-4 7 125,-2-1 1,-2 0-74,-4-5 0,3-1-32,-9 1 0,8-1 0,-2 1-91,4 0 1,2 5 0,0 0 0,0-1 29,0-3 0,0 5 0,-2-1 83,-3-2 0,1-1-69,-8-3 1,6 7-32,-5-1 0,-1 2 11,-6-1 1,7 1-39,-1 4 0,1 4 42,-7-4 1,1 3-1,-1-1-1,1-2 0,5 0 1,0 6-47,-1 0 0,-1 2 1,1 2-1,1 4-61,-2 1 0,-1-3 0,-3 6 0,1-1 4,-1-1 0,1 6 0,0-7 0,-1 3-21,1 0 1,1-7-1,3 5 1,3 0 125,2 0 0,-6 1 0,5 7 0</inkml:trace>
  <inkml:trace contextRef="#ctx0" brushRef="#br0" timeOffset="181161">1100 141 7241,'-16'1'0,"3"3"0,1 2 0,6 0-572,-5-6 0,7-2 588,-2-4 1,12-2-1,6-5-41,3 1 0,-3 6-3,-1-5 25,-7 7 1,2-4-1,-10 10 45,-2 4 0,-1-4 123,1 4-147,4-4 1,2-2-5,11 0 1,-1 0 8,2 0 1,-8 2-4,2 3 0,-5-1 1,1 6-18,4-2 0,-4-1 0,6-3 10,0 2 1,-4 2-1,7-4 2,3 2 0,-4 1 0,1-3-7,3 2 0,1 6 0,1-4 0,-3-1 5,-1 1 1,-2 6-1,3-5 1,-3 3-7,-2 0 1,5-3 0,-3 5 0,2-2-1,-1 1 1,-1-3-1,4 0 1,-3-1-3,3 1 1,-1-4-1,1 3 1,-2 1 0,1 0 0,3 0 0,1 3 0,1-3-8,-1-2 1,-5 3 0,-1-3 0,3 0 26,2 0 1,1-1 3,0-1 0,1-4 1,-1 6 5,1 0 0,-6-6-20,-1 3 1,-7-1-18,2 2 0,-2-4-7,2 4 1,-5-2-1,7 0 192,0 1-124,-6 1 0,4-6-28,-12 0-364,4 0-2,-6 0 1,6 0 334,-4 0 0,5 0 0,-7 0 0</inkml:trace>
  <inkml:trace contextRef="#ctx0" brushRef="#br1" timeOffset="-151482.75">4104 8122 6440,'10'17'-37,"-3"-1"0,-1-3 0,2-1 0,2 0 79,3-3 0,-3 5-21,2-8 1,-1 1 0,7-3 0,-1 2 18,1-2 0,-1-2 0,1-2 0,-1 0-15,0 0 1,1-2-1,-1-2 1,1-4-15,-1-1 1,-1 3 0,-3-6 0,-1 1-12,2 1 1,-5-6-1,1 5 1,-2-5-9,-4-1 0,3 5 0,-1 0 0,-2-1 1,-2-3 1,-2-1-1,0-1 1,-2 3 22,-4 3 1,4-3 0,-3 3 0,1-2-7,-2 3 0,2-5 79,-8 5-100,8 3-23,-3 0 1,7 10 0,0 4 23,0 6 1,6-3 0,1 3 0,1 1-1,0 3 1,5 1-1,-3 1 12,0-1 0,5 1 0,-3-1 1,3 1 25,3-1 0,-3 1 0,-1 1 0,-2 2-21,1 3 0,3 1 1,-1-4-1,-1 5-3,-2 1 0,-9-4 0,5 4 0,-2 0 17,0 0 0,0-3 1,-6 3-1,0-2 19,0-3 0,-6-3 0,-2-2 0,-2 1-22,-3-1 0,-3 1 1,-1-3-1,-1-1 3,1-2 0,-1-9 1,1 3-1,1-2 13,5 2 1,-5-4-1,5 2 1,-3-8-15,2-8 1,3-3 0,5-3 0,-2 1-49,2-1 0,2-1 0,2-2 0,0-5-61,0-1 0,2 6 0,2-2 0,4 3-50,1 3 1,1 5 0,4 2 0,-3 1 35,3-1 1,1 6 102,3-2 0,7 4 0,2 2 0</inkml:trace>
  <inkml:trace contextRef="#ctx0" brushRef="#br1" timeOffset="-151008.75">4890 8558 7968,'0'10'-1757,"2"-2"1827,4-8 1,3 0 5,9 0 1,-7 0 0,-1-2-3,-2-4 1,-2-4-1,-6-7 1,0-1 0,0 1 141,0-1-241,0 1 0,0 0 0,0-1 4,0 1 0,0-1 0,-2 1 20,-4-1 1,4 7-20,-4-1 0,2 8-31,-2-2 39,4 4 1,-5 10 14,7 4 1,5 3 0,1 3 0,0-3-6,2-3 1,-4 1 0,5-5 0,1 0-15,0 0 1,2 3-1,5-5-49,0-2 0,1-2 1,-1-2-489,1 0 553,-1 0 0,1-8 0,-1-1 0</inkml:trace>
  <inkml:trace contextRef="#ctx0" brushRef="#br1" timeOffset="-150774.75">4733 8122 8032,'-18'0'-960,"8"-2"1,3-2 1299,-1-2-229,6-8 0,-6 11-111,8-9 1,8 8-199,4-2 0,3 4 198,3 2 0,7 0 0,2 0 0</inkml:trace>
  <inkml:trace contextRef="#ctx0" brushRef="#br1" timeOffset="-150441.75">5326 7790 7198,'6'-12'-282,"0"1"0,2 7 303,-2-2 1,-3 4 0,7 0 48,-2-4 1,0 4-75,-2-4 0,-5 3 0,7-1-154,0-2 1,2 0-75,7 6 1,1 0 231,-1 0 0,1 0 0,-1 0 0</inkml:trace>
  <inkml:trace contextRef="#ctx0" brushRef="#br1" timeOffset="-150280.75">5484 7877 8355,'-2'16'-229,"-4"-5"259,4-3 0,-8-8-845,4 0 494,4 0 0,2-6 1,12 0 140,4 3 1,-5-5-1,1 0 180,1-2 0,3-1 0,1-7 0</inkml:trace>
  <inkml:trace contextRef="#ctx0" brushRef="#br1" timeOffset="-149888.75">5938 7214 8355,'9'0'-679,"1"0"0,-6-2 0,4-2 674,1-2 0,-3 0 1,4 8-1,0 2 49,-1 2 1,1 7 0,4-1 0,-3 5 52,3 7 0,-5 1 0,3 8 0,0 0-34,-3 4 1,5 2 0,-6-3-1,2 3-54,3 2 0,-3 6 0,0-5 1,-1 1-7,1 0 1,-4 3-1,5-5 1,1-4-91,-2-6 1,-1 2-1,-5-6 1,2 0-47,-2-3 1,-2-5 0,0-2-289,4 1 421,-4-1 0,-2-15 0,-10-4 0</inkml:trace>
  <inkml:trace contextRef="#ctx0" brushRef="#br1" timeOffset="-149341.75">5868 7545 7709,'-8'-17'-216,"4"-1"1,-6-1 0,1-2-1,1-3 365,0 3 1,2 0 0,6-1-343,0-1 0,2 0 1,2 5-1,2 1 207,-2-1 0,6 7 0,-1-1 1,3 0 53,0 3 0,-7-5 1,7 6-1,2 1-52,1-1 0,-3-4 0,-1 6 0,3 1 12,2-3 0,1 6 0,0-4 0,1 4-48,-1 2 0,-5 0 0,0 0 0,1 0-10,3 0 0,1 0 1,-1 2-17,-5 4 0,3 4 0,-8 7 26,-2 1 0,3-7 0,-1 1 0,-2 1-2,-2 3 0,-2-4 0,0-1-14,0 3 1,-2-1 0,-2 1 0,-3-4-7,-3-3 1,4 5 45,-6-6 2,1 8 1,1-14 6,4 0 1,12 0 0,4-8-1,1 2 6,1 0 0,0-6 0,5 7 0,1 1 8,-1 2 0,0 2 0,1 0 0,-1 0-10,1 0 0,-1 0 0,1 0 16,-1 0 0,-1 8-80,-5 3 1,3 5 61,-8 1 0,-8 1 1,-10-1-16,-3 1 1,-3-7-1,1-1 1,-1 0-12,1-1 1,-1-5 0,1 2 0,-1-2-114,1 2 0,0-4-166,-1 4 290,8-5 0,3-8 0,7-3 0</inkml:trace>
  <inkml:trace contextRef="#ctx0" brushRef="#br1" timeOffset="-148994.75">6496 7301 7827,'10'0'-386,"-2"0"1,-10 0-1,-2 2 1,-2 4 447,2 5 1,-3-1-1,1 2-28,2 1 1,2 3-1,2 1-3,0 1 1,2-1-35,4 1 0,3-9 0,9-3 4,-1-4 0,-5-2 0,-2-2 0,-1-2-7,1-2 0,-6-7 0,4 3 0,-2-2 7,-1 1 1,1-1 0,-6-5 0,0-1 0,0 1 1,-2-1-22,-4 1 1,-3 1-1,-9 5-67,1 5 1,-1 4 0,1 2-58,-1 0 1,7 0 142,-1 0 0,1 8 0,-7 1 0</inkml:trace>
  <inkml:trace contextRef="#ctx0" brushRef="#br1" timeOffset="-148532.75">7020 7021 5957,'-17'0'13,"-1"0"1,7 0 0,-1 0 105,-1 0 25,5 0-78,0 0 0,10 0-38,4 0 1,4-5-1,7-1 1,0 0-24,1-2 1,-1 4 0,1-5 0,1-1-15,5 0 0,-5 4 0,6-3 0,-2-1 2,1 0 0,1 1 1,-4-3-1,3 4-14,-3 0 1,-4 5-1,-3-7 1,-2 2-271,1 4 291,-5 2 0,0 2 0,-8-7 0,0-3 0</inkml:trace>
  <inkml:trace contextRef="#ctx0" brushRef="#br1" timeOffset="-148262.75">6985 6829 8355,'10'-9'-2276,"-2"-1"2441,-8 4 0,2 4-212,4-4 0,-2 4 91,7 2 0,-1 8 0,3 4-22,-1 3 0,-6 5 0,6 1 0,-1 2-21,-1-1 1,5-3-1,-5-1 1,2-1-59,-1 1 0,1 5 0,4 0 1,-3-3-119,-1-7 1,-1 3 174,7-5 0,-1 5 0,1 1 0</inkml:trace>
  <inkml:trace contextRef="#ctx0" brushRef="#br1" timeOffset="-147879.75">7632 6358 8355,'17'-8'-2030,"-7"4"2748,-4-7-917,-4 7 1,0-4 201,3 8 0,3 2 0,6 4 1,-5 5 30,-1 5 0,0 1 1,-4 3-1,4 3-19,1 6 0,-3 4 1,6 2-1,-1 0-2,-1 0 0,6 6 1,-5-1-1,5 1-37,1 2 1,1-1 0,-1 5 0,1-4-43,-1-1 0,-1-5 1,-3 4-1,-1-6-15,1-6 0,-3-2 0,0-5-70,-2 1 0,3 0-98,-5-5 249,0-9 0,-6-1 0,0-8 0</inkml:trace>
  <inkml:trace contextRef="#ctx0" brushRef="#br1" timeOffset="-147354.75">7736 6690 8355,'-29'-29'0,"2"1"-145,2 3 1,-2-4 76,9 6 1,-7-6 0,11 3-1,3 1 1,1 0 0,6 4-109,2 1 1,4-1-1,4 0 1,6 3 113,3 3 1,5-5 0,3 8-1,4-1 89,0 1 1,6-1-1,-4 5 1,4 0-4,2 0 1,-2-3 0,-2 5 0,-2 2-10,2 2 1,-5 2 0,-3 0 0,-4 2-31,-1 4 1,-1-2-1,-1 7 1,-5 3-41,-5 1 0,-4 3 0,-2-1 0,0 1 42,0-1 1,-8 1 0,-3-1-1,-5 1-7,-1-1 0,-3 1 0,-1-1 0,-2-1-4,1-5 0,3 3 0,2-8 35,-1-2 0,6-2 0,1-2 0,7-2 0,0-2-9,8-2 1,0-8 0,7 5 0,3-1 7,2 4 0,1-2 0,-1 1 0,-3-1 17,-1 0 1,-1 2-1,7 6-11,-1 0 1,1 0-1,-1 0-25,1 0 0,-1 0 1,1 2 12,-1 4 0,1 4 1,-3 7-15,-3 1 0,-4-7 0,-8 1 21,0 1 1,-2 1 0,-2 0 0,-4-5 29,-2-1 0,-1 4 1,-7-4-1,1-1-71,-1 1 0,-5 4 0,0-7 0,-1-1-91,-1-2 0,6 0 0,-5 2 0,5 2-44,2-2 165,7-2 0,-6-10 0,7-2 0</inkml:trace>
  <inkml:trace contextRef="#ctx0" brushRef="#br1" timeOffset="-146679.75">8348 6428 6204,'0'-10'259,"0"2"1,0 6-181,0-4-90,0 5 1,0-5-7,0 12 0,0-3 0,0 9 33,0 2 0,0 1 1,0 3 8,0-1 1,2 1-1,1-1-5,3 0 1,0-5-1,-4 0-16,4 1 1,-4 3 0,6-1 0,-3-1-14,1-2 0,6-7 1,-4 7-18,1 2 0,-5-5 1,2 3 0,-4 2 0,-2-5-71,0 3 0,0-6-359,0 5 455,-8-7 0,-1 12 0,-9-7 0</inkml:trace>
  <inkml:trace contextRef="#ctx0" brushRef="#br1" timeOffset="-145020.75">8505 6009 8029,'-12'0'-899,"1"0"0,7-2 989,-2-4 0,4 2-45,2-8 0,0 6 0,0-5-5,0-3 1,0 4 0,2 1-53,4 1 1,-4 0-1,5 4 1,-1-3-12,0-3 0,8 6 1,-3-2 14,5 4 1,1 2 0,1 0-23,-1 0 1,1 0-1,-3 2 22,-3 4 0,3-2 1,-5 8-16,0 1 1,3 3-1,-7 1 18,-2 1 1,-2-1 0,-2 1 3,0-1 1,0 0 0,-2 1 3,-4-1 0,2-5-5,-7 0 1,5-8-2,-6 1 0,8-5 6,-1-5 1,3-5 0,2-8-6,0 1 1,0-1 0,2 1-4,3 0 1,-3-1 0,4 1-1,-2-1 13,2 1 1,-4 5 0,4 0 41,-5-1 1,-1 3-11,0-2 17,0 1-36,0 1 42,0 2 1,0 10 66,0 4 0,0 4-108,0 7 0,6 1 0,2-3 0,0-1-25,0-3 1,5 1 0,-3 6 31,0-1 0,5-1 1,-5-3-1,1-1-22,1 1-7,0 3 0,5 1 0,1 1 0</inkml:trace>
  <inkml:trace contextRef="#ctx0" brushRef="#br1" timeOffset="-144556.75">9151 6305 7706,'2'10'-1680,"4"-4"1735,-4 4 0,5-6 99,-7 7 136,0-7-158,0 4 1,0-16-94,0-4 1,0 3 0,0-3-30,0-2 0,0-1 0,0-3 0,0 1 1,0 0 1,0-1 12,0 1 0,2 1 1,2 3-17,2 1-99,0 8 86,-6-4 1,0 16-1,0 4 3,0 3 0,0 3 1,2-1-19,4 1 1,-2-7 0,7 1-72,3 1 0,1-3 0,3 0-79,-1-2 0,7-3 0,-1-5 170,-2 0 0,6 0 0,1 0 0</inkml:trace>
  <inkml:trace contextRef="#ctx0" brushRef="#br1" timeOffset="-144295.75">8976 5921 8355,'0'-17'-475,"0"7"0,-2-4 536,-3 9-415,3-1 345,-6 6 1,8 8 8,0 3 0,8 5 0,1 1 0</inkml:trace>
  <inkml:trace contextRef="#ctx0" brushRef="#br1" timeOffset="-135969.75">8889 6026 8027,'12'0'-2043,"-1"0"2054,-7 0 162,4 0 28,-8 0-147,0 0-61,8 0-80,-6 0 69,5 0 0,-5 0 45,4 0 13,-4 0-27,6 0 0,-8-2-1,0-4 0,0 2 0,-2-5 39,-4 1 15,4 2-65,-13 6 7,13 0 0,-6 2-1,8 4 1,0-2-8,0 7 0,0-5-3,0 6 1,8-8-1,3 2 17,-3-5 0,0-2 62,-8-5 1,0 2-17,0-8 1,-2 8 0,-2-3-156,-2-1-244,0 6 220,6-6 0,0 10 1,0 4-25,0 5 143,0-3 0,8 8 0,2-7 0</inkml:trace>
  <inkml:trace contextRef="#ctx0" brushRef="#br0" timeOffset="-3.65">944 8698 7265,'0'-17'-259,"0"-1"1,-2 6 0,-2 1 0,-2-3 297,2-1 0,0 5 0,1 2-104,-3 0 0,0 5 115,6-9-130,0 8 69,0-11 1,0 11 160,0-8 128,0 8-220,0-4 0,-2 8-53,-4 0 1,4 2-11,-4 4 0,4 4 0,2 7 21,0 1 1,2-1-1,2 1 11,2-1 0,6 1 1,-6-1-1,-3 1-1,-1-1 1,4 2 0,0 3 0,-2 1 23,-2-2 0,-2-1 0,2-1 0,2 3-51,1 1 1,1 2-1,-6-4 1,0 5-5,0 1 0,6 0 0,0 4 0,-2-4-9,-2-2 0,4 5 0,-1-5 0,1 0-19,2 0 1,-6 4-1,6-5 24,-1-3 1,-5-2 0,6-3 0,-2-3 5,0-1 0,2-6 0,-3 6-9,7 1 0,-2 3 1,-1 1 3,-1 1 0,0-7 1,-4 1-1,2 1 1,-1 3 0,-5 1 1,0 1 0,6-1 1,0 1 8,-2-1 1,-2 1 0,-2-1 3,0 1 0,0-1 7,0 1 0,0-1-6,0 1 1,0-7-5,0 1-83,0-8-287,0 3 280,8-7 86,-6 0 0,13 0 0,-5 0 0</inkml:trace>
  <inkml:trace contextRef="#ctx0" brushRef="#br0" timeOffset="-3.65">769 9536 7569,'-11'-6'-464,"-1"1"31,8-9 386,-4 12 1,10-6 0,4 8 30,6 0 1,3 0-1,3 0 1,-1 0 17,1 0 1,5 6 0,0 0 0,0-2 2,3-2 1,1-2 0,8 0-1,0 0 8,0 0 0,0 0 0,1 0 1,3 0-4,2 0 0,7 0 0,-1 0 0,4 0-8,1 0 0,6 0 0,0 0 0,1 0-3,1 0 0,-4 0 0,6 0 0,-2 2-12,-4 4 0,-1-4 0,-5 3 0,-1-3-6,-3-2 0,-1 0 1,4 0-1,-5 0 7,-1 0 1,3 0 0,-3 0 0,0 0-10,-1 0 0,7-6 0,-4 1 0,-1 1-107,-3 2 1,-2 2 127,2 0 0,-5-8 0,7-2 0</inkml:trace>
  <inkml:trace contextRef="#ctx0" brushRef="#br0" timeOffset="-3.65">1066 7248 6313,'10'12'-272,"-4"0"0,-3-8 271,3 1 1,-4-3 0,6 6 0,-8 2 0</inkml:trace>
  <inkml:trace contextRef="#ctx0" brushRef="#br0" timeOffset="-3.65">734 7615 6562,'12'-6'-336,"0"1"311,1 1 1,-3 0 0,1 0 34,3-2 0,-4-2 0,1 4 0,1-3-1,-2-3 1,5 0 0,-3-3-1,1 1-3,-1-1 0,4-3 0,-5 0 0,5 3-4,1 1 1,1 1 0,-1-7 0,1 1 3,-1-1 1,1 3 0,-1 1 0,1 2-17,-1-1 0,0-3 1,1-1-1,-1-1 36,1 1 1,5-1 0,2 1 0,1-2 8,-1-5 1,4 3 0,-4-6 0,2 0-9,4-1 1,2-1-1,2-4 1,0 2-16,0 2 0,-6 2 0,0-4 1,0 4-8,-1 2 0,3 1 0,-8 7 0,-2 1-19,-1 5 1,-3-5 0,1 6 0,-1-1 25,1-1 0,-7 3 1,1-5-1,1 2 23,3-1 1,1-3-1,1-1 1,-1-1-24,1 1 1,5-3 0,2-1 0,1-2 18,-1 1 0,4-3 1,-4 0-1,2 0-29,4-1 0,0-3 0,0 6 0,-3 2-19,-3 1 1,0 3-1,-4 1 1,3 3-1,-3 1 1,-2 0 0,-1-5 11,-1 0 0,1 5 1,-3 0-1,-1-1 9,-2-3 1,-1 1 0,7 1 0,-1 2 6,1-1 1,5-9 0,0-1 0,-1 2 3,-3 1 0,4 1 0,2-2 1,3-3-16,3 3 1,-6 2 0,-2 1-1,-3 1-16,-3-1 1,1 1 0,-1-1 0,0 1 2,1-1 1,-1 3 0,-1 1 0,-3 3 15,-1-3 0,-2 4 0,3-1 1,-1-1-1,2 2 0,-5-5 0,3 3 0,2-3 3,1-3 1,3 1-1,1-1 1,2 1 9,3-1 1,1 1 0,-4-1 0,2 1-24,-1 0 0,3-7 0,-2 1 0,-1 2-13,-3 1 1,-1 3 0,-1-1 0,0 1 16,1-1 0,-1 1 1,1-1-1,-1 1 7,1-1 0,-1 1 1,1-2-1,-1-3-3,1-1 0,-1 0 0,1 3 0,-1-1 24,0-2 0,3-1 0,1 5 1,3-2-19,-3-3 1,4-1 0,-2 4 0,-1-3-8,-3 3 0,4 2 1,1-1-1,-3 1-4,-2 1 1,1-9 0,1 10 0,2-3 2,-1 1 0,-3 2 1,-1-1-1,-1 1 3,1-1 1,-1 1 0,1-1 0,-3 1-3,-3-1 0,9-1 0,-3-2 1,1-3 5,0 3 1,-1-4-1,-1 1 1,3 1 0,3-2 1,-4 6-1,5-5 1,-5 5 9,-1 1 0,1-5 1,2 0-1,3 1-12,-3 3 0,-2 2 0,-1-1 1,-1 1-9,1-1 0,-1 1 0,1-1 0,-1 1-4,1-1 0,-1 1 0,0-1 0,1 1 5,-1-1 0,3-5 1,1 0-1,2 0 0,-1-3 1,-1 7 0,0-4-1,3 3 1,-3 3 1,-2-1 0,-3 1 0,-2-1 8,-3 1 0,1 0 0,5-1 1,1 1 0,-1-1 0,1 1 0,1-3 0,2-1-8,3-2 0,1-1 0,-4 5 0,5-2-5,1-3 1,-6-1 0,4 4 0,-1-3-4,-1 3 1,0 0 0,-3-1 0,1-1 4,2 2 1,0 1 0,-5 1 0,-1-2 1,1-3 0,-1 1 0,1 6 0,-1-1-1,1 1 1,-1-1-1,1-1 1,-1-3 2,1-1 1,-1 0-1,1 5 1,-1 1-4,0-1 0,1-5 0,-1 0 1,1 2-3,-1 1 0,1 1 0,1-3 0,3-1-1,1 2 0,0-1 0,-3 1 0,-1-2-1,-2 1 0,11-3 0,-11 2 0,4 2 3,5 1 1,-7-3-1,6 0 1,-2 1 9,1 3 0,-1-1 0,-4-1 0,3-2 11,1 1 0,2 3 1,-3 2-1,1-1 5,-2 1 1,1-1 0,-1 1 0,2-1-11,-1 1 1,-3-1 0,-3 1 0,-3-1-14,-1 1 0,-1 0 1,7-1-1,-1 1-4,1-1 1,-1-5-1,1 0 1,-1 1-4,1 3 0,-1-4 0,3-1 0,1 3 14,2 1 1,0-3-1,-5 0 1,-3 2 7,-3 1 0,4 3 1,-5-1-1,5 3-2,1 3 0,1-3 0,-1 3 0,1-4-10,-1-1 0,1 1 0,-3 3 0,-1 1-8,-3-1 1,1-3-1,5-1 1,1-1-12,-1 1 0,-1-1 0,-3 1 0,-1-1 12,2 1 0,-5 5 0,1 1 1,0-3-1,-1-2 1,-3 5 0,4-1 0,0 0 3,-1 3 1,1-7 0,4 5 0,-3-3 6,3 2 0,1-3 0,3 3 0,-1-3 1,1-3-1,-1 3 1,1 1-5,-1 2 0,-5 7 0,0-5 0,-1 0 0,-1 1 1,3 3 0,-5-4 15,2 2 1,-4-3 0,3 3 0,1 0-2,0 0 1,-4-3 0,5 3-19,3-2 0,1 1 0,3-5 11,-1 2 0,1 3 1,-3-5-1,-1 2 24,-2-1 0,-1 3 1,7-2 60,-1-1 0,1 3-1,-1-1 1,-5 5-22,-1-6 1,-7 6-51,2-5 1,-2 7 0,0-4-125,2 0-44,-1 6 0,-5-7-208,0 3 1,2 4-593,4-4 943,-4 4 0,-2-6 0,-10-1 0</inkml:trace>
  <inkml:trace contextRef="#ctx0" brushRef="#br0" timeOffset="-3.65">2079 4699 7569,'0'11'-656,"0"1"0,0-6 642,0 5 0,6-5 0,2 4 15,1-2 0,-5 0 0,4-5 20,0 3 1,-4 0 8,7-6 1,-1-8-55,2-3 1,1-5-20,-7-1 1,-2 7 26,-10 4 1,2-2 4,-7 3 0,5-1 1,-4 8 42,2 3 1,-3-1 0,5 8-27,2 2 0,0-7 0,0 1 15,-2 0 1,0 2-10,6 7 0,0-5 0,2-3-5,4-1 1,-2-2 3,8-6 0,-6 0 2,5 0 1,-7-2-13,2-4 0,-4 2 0,-2-7-5,0-3 0,0 4 9,0-1 0,-8 7-7,-4-2 2,5 4 1,-7 4 0,8 4 1,0-2 0,6 7 5,0 3 0,0-4 11,0 1 0,0-5-8,0 6 0,2-8 19,4 1 1,-2-3-18,8-2 0,-6-2-14,5-3 0,-7-5 6,2-8 1,-4 1 27,-2 0-4,0 7 1,-2 2-1,-4 8-26,-6 0 0,3 8-4,-3 4 1,8-3-15,-2 3 12,4-1 1,10-1 17,4-4 1,-2-4-15,1-2 1,-5 0-2,6 0 0,-8-2 0,1-4 1,-3 2-1,-4-5-1,-3 1 1,1 2-24,-8 6 0,6 0-170,-5 0-39,7 0 1,-4 2 26,8 4 207,0-4 0,0 5 0,0-7 0</inkml:trace>
  <inkml:trace contextRef="#ctx0" brushRef="#br0" timeOffset="-3.65">2131 4856 7380,'-11'0'-570,"-1"0"0,6 6 636,-5 0 1,7 7-29,-2-1 1,4-3 0,2 3-30,0 2 0,2-7 0,2 1-23,2 0 1,1-6 0,-1 4 1,6-4 0,-2-2 1,1 0 0,-1-8 7,2-4 1,-5-3 0,-7-3-13,0 1 1,0 5 0,-2 1 5,-3-3 1,1 4 18,-8-1 0,0 7 6,-5-2 1,5 4-12,1 2 0,1 8-3,-2 3 0,5 5 0,5-1 1,-2-1-3,-2-2 0,0-7 0,6 7 16,0 2 0,2-5-8,4 3 1,-4-6 0,6 4 46,-1-3 1,-3-1-39,8-6 1,-8-8 0,3-3-22,1-5 1,-6 5 0,4-1-15,-4-2 0,-2-1 0,0-3 6,0 1 0,0-1 6,0 1 0,-6 5 0,-2 3 8,-1 1 0,-3 2 15,-5 6 1,7 2-1,2 2-14,0 2 0,4 5 0,-5-3 0,1 2-2,4 3 1,-4-3 0,3 2 6,1 1 0,2 3-4,2 1 0,0-5 0,2-2-5,3-3 0,-1-1 0,8-6 4,2 0 0,1 0 0,1-2-1,-5-4 1,5-1 0,-7-7-9,1 2 0,4 1 1,-6-7-31,1 1 1,-5 5 27,2 1 1,-6 1 0,-6-4 9,-6 3 0,3 7-3,-3-2 1,0 4 3,-5 2 1,5 0 0,1 0 0,7 8 1,-4 3-4,0 5 1,6 1 0,-3 1-1,3-1 0,2-5 0,0 0 0,0 1 0,2-3 24,3 2 1,5-9-6,8 3 1,-3-6 0,-1-6-21,-3-5 0,-7 1 0,4 0 0,-2 1-2,0-1 0,-1 4 1,-5-5 1,0-3 0,0 4 0,-2 1 0,-1-1-3,-3 0 1,-6 4-1,4-3 21,-1 1 0,3 2-8,-6 6 0,6 0-8,-5 0 0,7 8 0,-2 3-7,4 5 1,2-4-1,0-1-64,0 3 1,0 1-63,0 3 0,2-7 1,4-1 131,5-2 0,13-2 0,3-6 0</inkml:trace>
  <inkml:trace contextRef="#ctx0" brushRef="#br0" timeOffset="-3.65">3249 4594 7569,'-10'0'-1046,"3"0"817,7 8 252,0 1 1,2 1-1,3-4-30,-3-4 1,6-4-20,-8-4 0,0 2 0,0-7-5,0-3 1,0 4 130,0-1-94,0-1 0,-2 2 0,-4 4 0,-1 12 0,-7 4 0,4 2 22,3-1 1,-1-5 0,4 6-5,-2 1 0,-2 1 1,4-1-20,-1-1 0,-1-6-2,6 6 0,8-9-5,3 3 0,-1-6-12,2-6 0,-3-3 0,5-7-45,-3 5 1,-7-5 38,2 4 0,-4-3 4,-2-3 1,-2 7 35,-4-1 1,-3 8-1,-9-2 1,1 5-10,-1 1 1,9 7-1,1 3 0,0 0 1,6 5-1,-4-3-2,4 3 1,2 3 0,0-1-4,0 1 1,0-7 0,0 1-18,0 2 0,2-7 0,4-1 5,6-4 1,-3-2 2,3 0 1,-2-2 0,3-2 0,-3-3-12,-2-3 1,-2 4 0,-6-6 0,2-1-10,3-3 1,-3 5-1,4-1 14,-4-2 1,-8 5-1,-1-1 9,-3 2 1,-2 2-1,-5 6 27,-1 0 0,7 0 0,-1 0-12,-2 0 0,5 6 0,-1 2-10,2 2 1,2-4 0,6 5-6,0 3 0,0-5 5,0 3 0,2-2-16,4 1 1,4-3-1,7-8 10,1 0 1,-7 0 0,-1-2-1,0-2 1,0-1 0,-7-9 0,5 4 0,0 1 0,-6-1 0,2 6-45,-8-2 1,0-5-141,-8 5 0,7 0 185,-7 6 0,8 0 0,-4 0 0</inkml:trace>
  <inkml:trace contextRef="#ctx0" brushRef="#br0" timeOffset="-3.65">4489 5013 5890,'18'0'-136,"-7"0"136,1 0 0,-1 0 0,7 0 0,-1 0 18,1 0 1,-8-2 70,-5-4 0,-3 2 5,-2-7-76,-7 7-35,5-4-3,-6 8 20,8 0 0,0 2 66,0 4 1,-2-2 0,-2 7 11,-2 3 1,0-4-45,6 1 0,0-5-35,0 6 0,0-6 14,0 5 1,2-7-22,4 2 0,-2-4 0,8-2-64,1 0 51,-5-8 1,-2 0 0,-10-5 9,-2 1 0,-7 8 0,1-3 0,-4 1 5,-1 0 1,-1 0-1,1 6 1,0 0 43,-1 0 1,1 0 0,-1 0 0,1 2-12,-1 4 1,1-2 0,-1 7 3,1 3 0,1 1 0,5 3-28,5-1 0,4-5-7,2 0 0,2-3 0,4 3-2,5-6 0,5-4 0,1-2 2,1 0 1,-1 0-1,1 0 3,-1 0 0,-5-6 1,-1 0 0,-7-7 0,2 1 0,-12-4 0,-5 1 17,-5 3 1,5-1 0,-1 7-1,-2 2 58,-1 2 0,3 2 0,0 0-28,-1 0 1,-3 2-52,-1 4 0,7-2 0,4 7 10,4 3 0,2 1 1,0 3-15,0-1 1,2-1-1,2-3 1,4-3-7,2-2 1,1 5-1,7-3 10,-1 0 1,-5-2-1,0-8 1,1 0-5,3 0 1,-5 0 0,1-2-11,2-4 1,-7 2 0,1-8 1,0-1 0,-6-3 0,2-1 22,-8-1 1,-4 7-1,-6 1 1,3 0 38,-3 1 0,-1 5 0,-3-2-12,1 4 0,-1 2-16,1 0 1,1 2 0,3 4-46,1 5 0,8-1 0,-2 2 3,4 1 0,2-3 0,2 0 0,2-1 9,2 1 0,8-4 8,-3 6 0,5-9 0,-1 5 1,-1-2-5,-2 0 0,-7 0-47,7-6 72,-8 0 1,4-8 0,-10-2 14,-4 0 0,2-3 1,-8 7-1,1 0-13,1-2 0,-5 7 0,3-5 0,-4 4 81,-1 2 0,-1 0 1,3 2-90,3 4 0,-1-3 0,5 7 0,0 0-18,0 0 1,3-5-80,5 7 1,2 0-311,3 5 1,7-7 399,11-4 0,4 3 0,8 1 0</inkml:trace>
  <inkml:trace contextRef="#ctx0" brushRef="#br0" timeOffset="-3.65">5746 4891 6451,'0'17'97,"0"1"1,2-1-69,4 1 1,-2-9 0,6-1-80,-2 0 0,5-6 36,-1 4 1,-4-6-1,-1-4 1,-1-4-19,0-2 1,0 4 0,-6-5-47,0-3 0,0-1 75,0-3 1,-8 7-1,-4 1 31,-3 2 0,-3 2 0,1 6 0,1 2-7,5 4 0,-5-2 1,5 8-4,-5 1 0,4 3 0,3 1-23,1 1 0,2-7 1,6 1 31,0 2 0,0-5 0,2 1-18,4-2 0,-4-1 1,6-3-1,-1 2-9,5-2 0,4-2 1,1-4-53,0-4 0,-5 2 13,0-7 0,-8-1 0,1-5 18,-3-1 1,-4 6-1,-3 3 1,-5-1 45,0 0 1,-5 7 0,3-5 29,-3 0 1,-3 6 0,1-4-33,-1 4 0,1 2 0,1 2 0,3 4-17,1 6 1,2 3 0,-1 3-2,5-1 0,4 1 1,2-1-12,0 1 1,0-7 0,2-1 0,4 0-12,5-1 1,5-5 0,1 2-1,1-4 15,-1-2 0,1 0 0,-1 0 2,1 0 1,-3-2-1,-1-4 1,-3-5 0,-7 1 1,2-2-2,-4-1 0,-4-3 1,-4 1-1,-5 3 0,1-2 0,-2 8 38,-1 3 0,-3 1 0,-1 2 3,-1 0 0,7 0-32,-1 0 0,2 7-36,-1 5 1,3 4 22,8 1 0,6-5 0,1-3-4,3-1 1,2-2-1,5-6 3,1 0 1,-7 0-4,1 0 0,-6-6 0,3-2 3,-1-1 1,-4 5 0,-8-4 8,-2 0 0,-7 1 1,1-5 21,-3 6 0,-3 4-168,1 2-415,-1 0 557,9 0 0,1-8 0,8-1 0</inkml:trace>
  <inkml:trace contextRef="#ctx0" brushRef="#br0" timeOffset="-3.65">5921 3651 7569,'12'0'-229,"-3"-2"-225,-1-4 1,0 4 0,-4-6 470,2 1 0,0 3 102,-6-8 0,-2 2-29,-4-1 1,2-3-15,-8 8 1,1 1-34,-7 5 0,6 0 1,1 0-45,-3 0 1,7 1-1,-1 3 5,0 2 1,6 8-10,-4-3-39,4-3 1,2 2 0,2-6 24,4 2 0,-2-1 1,8-7-33,1-3 1,-3 1 38,1-8 1,-1 0 23,2-5 1,-4 5 49,-8 1 1,-8 7-28,-4-2 0,-3 4 16,-3 2 0,7 2-42,-1 4 0,8-2 0,-2 7-35,4 3 0,2-4 22,0 1 0,2-5-2,4 6 1,-2-8 2,8 1 1,-7-3-1,5-4 2,-2-3 1,0 3 0,-5-6 0,3 0 0,0-2 0,-6-7 0,-2 1 0,-2 3 0,-2 1 0,-7 8 2,1-1 1,-3 3 0,-1 4 19,5 3 1,-3-1-1,6 8-1,-1 1 0,5 3 0,-2 1-10,4 1 1,2-6-15,0-1 1,2-1-2,4 2 0,-2-5 0,7-7 1,3 0 0,-5-5 1,1-3-1,0-2-6,0-4 1,-5-1 0,5-3-1,-2 1 1,-2 0-1,-6-1 11,0 1 0,0 5-31,0 0 0,-2 8-126,-4-1 1,-2 5-21,-3 5 0,5-3 175,12 4 0,11-4 0,10-2 0</inkml:trace>
  <inkml:trace contextRef="#ctx0" brushRef="#br0" timeOffset="-3.65">7004 2586 7049,'0'9'-239,"0"-1"0,-2-8 291,-4 0 1,2 0-16,-7 0-21,7 0 1,-6 0-47,4 0 44,4 0 1,-7 0 29,3 0 1,-4 2-1,-7 4-15,-1 5 1,3 5 0,1 1 0,4 1 12,3-1 0,-5-5 0,4 0-29,-2 1 0,7 3-24,-3 1 0,6-7-6,6-4 1,-3-4 0,9-4 8,2-4 1,-1 2-1,1-8 1,-3-1 0,-1-3 0,2-1-8,-6-1 1,-2 3 0,-1 1-1,3 3 0,-2 1 19,-10-2 1,-3 4 8,-9 8 0,1 2 1,-1 4 1,7-2 0,1 8-10,2 1 1,2-3-10,6 2 1,0-1-3,0 7 1,8-9-32,4-3 0,3-4 24,3-2 1,-3-2-6,-3-4 1,1-3 18,-7-9 1,-2 7 8,-10-1 0,-3 2-6,-9-1 0,1 3 0,-1 8 0,9 2-210,3 4 1,4-2-1,4 5-16,4-1 0,3 0 222,9-2 0,-1-4 0,1 5 0</inkml:trace>
  <inkml:trace contextRef="#ctx0" brushRef="#br0" timeOffset="-3.65">7860 1695 7342,'-12'-10'-457,"0"4"0,1 4 697,-7 2-107,9 0-263,1 0 141,8 0 0,2 0-37,4 0 1,1-2 0,7-1 0,-2-3 1,-9-8 4,3 3 0,-4 1 30,-2-2 0,-2 8 21,-4-2 0,3 5 1,-9 1 10,-2 0 0,-1 5 1,-1 3-15,5 2 0,1 0 0,6 3 9,-2-1 1,0-6-69,6 5 0,2-1 36,4 2 0,-2-5 0,8-7-14,1 0 1,3 0 0,1 0-128,1 0 1,-7-2 123,1-3 0,-8 1 1,2-8-7,-4-2 1,-4 5 72,-4-3 0,2 8 37,-8-2 1,1 4-74,-7 2 0,7 0 0,1 2 5,2 4 0,0 2 0,5 6-3,-3-3 1,0-5 3,6 6 1,2-8-6,4 1 1,3-3-20,9-2 1,-7 0 0,-1-2-11,-2-3 0,0 1 0,-4-8 10,1-2 1,1 5-1,-4-1 1,2 0-5,2 1 0,0 3 2,-6-6-385,0 8 131,-8-3 1,0 8 254,-3 5 0,-5 4 0,6 7 0</inkml:trace>
  <inkml:trace contextRef="#ctx0" brushRef="#br0" timeOffset="-3.65">6183 1660 7264,'0'10'-1020,"2"3"913,4-7 98,-4 0 52,6-6 0,-8-2 10,0-4 1,0 2-7,0-7 0,-2 7 1,-4-2 0,2 4-18,-8 2 0,6 0 4,-5 0 1,1 2-20,-2 4 0,5 3 6,7 9 0,0-6-39,0-1 1,6-5 0,1 4 3,3-3 0,-4-1-1,5-6 1,-1-2 0,4-4-9,-3-5 0,-7 1-19,2-1 70,-4-1 0,-10-4 12,-3 5 1,-5 3-1,1 10-9,3 4 1,2-2 0,6 7-29,-1 3 0,-3-4 1,4 1 24,-2 3 1,0-5-26,6 3 1,8-6-4,4 6 0,-3-9-1,3 3 0,-6-4 0,4-4-73,-3-4 1,-1 3-70,-6-9 0,-2 6 143,-4-6 0,-11 1 0,-10-7 0</inkml:trace>
  <inkml:trace contextRef="#ctx0" brushRef="#br0" timeOffset="-3.65">4873 1974 7569,'-7'10'-535,"5"6"429,-4-5 1,4-1 349,2 2-828,0-9 547,0 5 0,2-14 0,2-1 25,1-3 1,3 4 9,-2-6 0,-4 7 1,2-5 32,-8 2 1,0 2-3,-8 6 0,9 2 0,-3 4-6,4 6 0,0-3 0,-2 3-13,-2 2 0,0-5-11,6 3 0,2-8 1,2 4-7,2-1 1,2-5-16,-2 4 1,-3-4 0,7-4-25,-2-4 0,-2 2 43,-6-7 1,0 5-1,-2-4 9,-4 3 1,2 1 72,-8 6 0,3 2-67,-3 3 0,4-1 0,8 8-6,0 2-15,0-7 1,2 7 4,4-8 0,-2 0 0,8-6 1,-8-2-28,1-4 1,-3-4-144,-2-7 18,0 7-207,0 2 363,0 8 0,0-8 0,0-1 0</inkml:trace>
  <inkml:trace contextRef="#ctx0" brushRef="#br0" timeOffset="-3.65">4856 3424 7569,'-10'0'-586,"2"0"0,8 2 662,0 4-109,0-4-36,0 5 53,0-7 0,0-2 14,0-3 1,0 1 0,-2-6 27,-3 2 1,1 2 59,-8 6 1,0 0-11,-5 0 0,5 2-53,1 4 1,7 4 18,-2 7 0,6-5-101,6 0 0,-2-9 26,7 3 0,1-4-4,5-2 0,-1-2 14,-4-4 9,-5-3 0,-9-7-239,-3 5 253,3 3 0,-6 0 0,8-2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1.263"/>
    </inkml:context>
    <inkml:brush xml:id="br0">
      <inkml:brushProperty name="width" value="0.08571" units="cm"/>
      <inkml:brushProperty name="height" value="0.08571" units="cm"/>
    </inkml:brush>
  </inkml:definitions>
  <inkml:trace contextRef="#ctx0" brushRef="#br0">0 141 7321,'17'0'-61,"1"0"0,-1 0-130,1 0 0,-1 0 0,1 0 0,-1 0 191,1 0 0,1 0 1,2 0-1,3 0 23,-3 0 1,0-6 0,1 0 0,3 2-24,2 2 0,0 2 1,4 0-1,-1 0-13,1 0 1,-4 0 0,0 0 0,-2 0-92,-4 0 1,5 0 0,-3 0-197,-2 0 300,-9 8 0,3-6 0,-5 6 0</inkml:trace>
  <inkml:trace contextRef="#ctx0" brushRef="#br0" timeOffset="285">297 1 7250,'0'10'-213,"0"-3"1,6-5 0,1 4 218,3 6 0,-4 3 1,6 3-37,1-1 1,-5 3 0,-2 1 0,-4 2-72,-2-1 0,0-1 0,0 0 1,0 3 100,0-3 0,8 6 0,1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0.576"/>
    </inkml:context>
    <inkml:brush xml:id="br0">
      <inkml:brushProperty name="width" value="0.08571" units="cm"/>
      <inkml:brushProperty name="height" value="0.08571" units="cm"/>
    </inkml:brush>
  </inkml:definitions>
  <inkml:trace contextRef="#ctx0" brushRef="#br0">70 577 6315,'-10'2'29,"5"4"0,5 3 28,5 1 0,-3 6 29,4-5 1,-4 5-99,-2 1 0,0 1 18,0-1 1,0-5 99,0-1-17,0-7 0,0 2-104,0-12 0,0-3 0,0-9-27,0 1 1,-6-1 0,0 1 0,1-1 9,-3 1 1,4-6 0,-6-3 0,3 1 4,3 0 0,-4-6 0,2 2 0,2-2 10,2 2 0,2-4 1,2 3-1,2-3 24,2-1 1,2 4 0,-3 3 0,5 2-4,0 4 1,5 1 0,-3 3-1,4-1 2,1 1 1,1 1 0,-1 3-1,0 3 11,1 2 0,-1-3 0,1 5 0,-1 2 7,1 2 1,-1 2-1,1-2 1,-1-2 22,1-2 0,-1 1 0,1 5 0,-1 0-17,0 0 0,1 5 0,-1 3 0,1 0-20,-1 0 0,7 5 1,-1-1-1,-2 3-7,-1 3 0,-1-1 1,2 1-1,3-1-15,-3 1 1,-2 5 0,-1 0 0,-1-1 6,1-3 1,-3 4 0,-1 1-1,-4-3 13,-3-2 0,5-1 1,-4-1-1,0 1 18,-1-1 1,5 1 0,-6-1-1,0 1-16,1-1 0,-5 1 0,6-1 1,-2 1-42,0-1 0,0 0 1,-5 1-75,5-1 0,-4 1-72,4-1 0,-4 1 107,-2-1 0,-6-5 0,-4-2 0,-3-1 70,-6 1 0,-11-6 0,3 4 0</inkml:trace>
  <inkml:trace contextRef="#ctx0" brushRef="#br0" timeOffset="313">18 507 7450,'17'0'-248,"1"-2"0,-1-2 1,1-2 269,-1 3 0,2-5 1,3 2-1,3 2-57,2 2 1,-5-4-1,3 0 1,-2 3 30,0 1 1,6 0 0,-3-2 0,-1-2-71,0 2 1,6 2 0,-2 2-1,4 0-54,2 0 1,0 0 0,0 0 127,0 0 0,0 8 0,0 2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8.226"/>
    </inkml:context>
    <inkml:brush xml:id="br0">
      <inkml:brushProperty name="width" value="0.08571" units="cm"/>
      <inkml:brushProperty name="height" value="0.08571" units="cm"/>
    </inkml:brush>
  </inkml:definitions>
  <inkml:trace contextRef="#ctx0" brushRef="#br0">0 122 7430,'12'0'-291,"0"0"0,-1 0 1,7 0 319,-1 0 0,3 0 0,1 2 0,2 2 11,-1 2 0,5 6 0,0-5 0,2 1-16,0 0 0,-2 6 0,4-5 0,-4 3-74,-1 0 0,3-3 1,-6 5-1,0-3-23,3 3 0,-7-4 1,6 1-1,-2 1 6,1-2 0,-1 3 1,-5-5 66,-1 2 0,0 1 0,1 7 0</inkml:trace>
  <inkml:trace contextRef="#ctx0" brushRef="#br0" timeOffset="504">926 87 7265,'8'-17'-404,"-6"5"1,3 1-1,-1-1 459,2 2 1,-4 1 38,4 3-73,4 4 1,-7-6 98,9 8-96,-8 0 4,4 0 0,-10 0-23,-4 0 0,4 8 1,-6 2-1,2 1 2,1 1 1,-7 0 0,4 7-1,0 2-7,1 3 1,-7 5-1,2-4 1,-1 0 11,1 0 0,-3 6 1,3-2-1,-3 4 1,-3 2 0,-5-5 1,0-1-1,3 2 2,7 2 0,-3 2 0,4-2 0,-1-2 19,1-2 0,-1-6 0,7 4 1,0-2-10,-2-3 0,6 3 1,-4-2-1,4-1-2,2-3 0,0 0 0,0 3 0,2-1-30,4-5 1,-4 1-1,4-5 1,-4 3-26,-2 3 0,2-7 1,2 1-168,2 2 1,1-5 0,-1 1 198,6-2 0,3 5 0,3-3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4.007"/>
    </inkml:context>
    <inkml:brush xml:id="br0">
      <inkml:brushProperty name="width" value="0.08571" units="cm"/>
      <inkml:brushProperty name="height" value="0.08571" units="cm"/>
    </inkml:brush>
  </inkml:definitions>
  <inkml:trace contextRef="#ctx0" brushRef="#br0">1 280 6384,'7'-10'-140,"5"4"1,-2 4 162,1 2 0,1 0 1,3 2-1,-1 2 13,-2 2 0,-1 6 0,7-5 0,-3 3-7,-3 4 1,9-3-1,-1 3 1,3 3-5,2 3 1,6-5-1,-2 9-6,4-5 0,2-2 1,2 1-1,2-1 1,2 1 7,-2-1 1,5 1 0,3-1 0,1 1-23,-1-1 1,1 1-1,-7-1 1,0 1-18,2-1 1,-5-1-1,7-3 1,-2-1-47,-5 1 1,-1 1 0,-2 0 0,-2-3-31,-4 3 1,2-5 0,-7 3 0,-3 0-81,-2-3 0,-7 1 168,0-4 0,-1 4 0,7 7 0</inkml:trace>
  <inkml:trace contextRef="#ctx0" brushRef="#br0" timeOffset="863">874 0 6178,'-6'12'53,"0"0"1,-6-1 0,5 7-35,-3-1 1,4 1 0,-4-1 0,1 1 3,-1-1 1,4 1 0,-5-1 0,-3 2-12,-1 5 1,3-5 0,0 4 0,-1-1-2,-3 1 1,4-4 0,1 7 0,-1-3-1,2 0 0,-3 6 1,5-5-1,-2-1-5,-3 2 0,3-5 0,0 5 0,1-2 8,-1 0 1,0 1-1,-3-5 1,3 2-13,2 3 0,-5-1 0,1-4 0,-3 3 4,-3 1 1,1 0-1,-1-5 1,1-1-12,-1 1 0,7-1 1,-1-1-1,-2-3 24,-1-1 1,3-2-1,2 3 1,1-3 53,-1-2 0,4 5-17,-5-1 1,7-2-7,-2 1-35,-4-7 1,8 6-8,-4-4 1,3-4-20,-3 3 0,2-1-12,-8 2 0,6-4 0,-3 6 0,-1-2-51,0-1 0,4 1-120,-5-6 50,7 0 1,-6 0-207,4 0 350,4 0 0,-5 0 0,7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011"/>
    </inkml:context>
    <inkml:brush xml:id="br0">
      <inkml:brushProperty name="width" value="0.08571" units="cm"/>
      <inkml:brushProperty name="height" value="0.08571" units="cm"/>
    </inkml:brush>
  </inkml:definitions>
  <inkml:trace contextRef="#ctx0" brushRef="#br0">605 0 6148,'10'0'105,"-2"0"1,-22 0-83,-3 0 1,-1 6 0,3 2 0,-4 0-8,-1-1 0,-7 1 0,-2-2 1,-2 4-6,2-1 0,-4 7 0,4-4 0,-4 1-5,-2-1 1,0 3 0,0-3-1,2 3 14,4 3 0,-2-3 0,7-1 0,3-2-13,2 1 0,3-3 0,4 2-16,7 1 1,-3 3 2,2 1 0,8-7 0,10-4 0,3-2 6,3 1 0,7-3 1,4 4-1,4-4 39,2-2 1,2 0 0,2 0 0,1 0-16,-1 0 1,4 0 0,0 0 0,-1 0-17,1 0 0,-8 6 0,-8 2 1,-2-1-50,-3 1 1,-3 4-1,-2-4 25,1 1 0,-6 3 21,-1 5 0,-9 1 1,-2-1 1,-10 1 0,-11-1 0,-4 1-33,-2-1 0,3 7 0,-5-1 0,-4-2-8,-6-1 1,3 3-1,-5 0 1,4-2 11,2-1 1,0-3 0,2 1-1,4-3 15,6-3 1,-2 4 0,1-5 15,3 5 1,7-1-1,5-1 11,1-3 0,2-5 1,8 4 31,4-2 1,3-2 0,9-6 0,1 0-21,5 0 1,3 0-1,8 0 1,0 0-16,0 0 1,7 0 0,5 0 0,3 0-38,3 0 1,-7 0 0,1 0 0,-1 0-66,-1 0 0,4 0 1,-11 0-1,-3 0-72,-4 0 1,-9 0 0,1 0 0,-4 0 156,-1 0 0,-1 0 0,1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613"/>
    </inkml:context>
    <inkml:brush xml:id="br0">
      <inkml:brushProperty name="width" value="0.08571" units="cm"/>
      <inkml:brushProperty name="height" value="0.08571" units="cm"/>
    </inkml:brush>
  </inkml:definitions>
  <inkml:trace contextRef="#ctx0" brushRef="#br0">1 35 7569,'11'-1'-288,"1"-5"0,-6 4 1,5-4 263,3 4 1,2-4 29,1 0 0,0 1 0,1 5 0,-1 0-2,1 0 0,-1 0 1,3 0-1,1 0 22,2 0 1,3 0 0,-5 0-1,2 0-70,-1 0 0,-3 0 0,-2 0-125,1 0 0,-1 2 0,1 1 169,-1 3 0,-7 8 0,-2-5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811"/>
    </inkml:context>
    <inkml:brush xml:id="br0">
      <inkml:brushProperty name="width" value="0.08571" units="cm"/>
      <inkml:brushProperty name="height" value="0.08571" units="cm"/>
    </inkml:brush>
  </inkml:definitions>
  <inkml:trace contextRef="#ctx0" brushRef="#br0">1 0 7521,'2'10'-180,"4"-4"1,5-4 74,5-2 0,3 5 0,5 1 0,5 0-47,4 2 0,2-4 0,-1 5 0,3-1 152,4-4 0,-4 6 0,6-1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173"/>
    </inkml:context>
    <inkml:brush xml:id="br0">
      <inkml:brushProperty name="width" value="0.08571" units="cm"/>
      <inkml:brushProperty name="height" value="0.08571" units="cm"/>
    </inkml:brush>
  </inkml:definitions>
  <inkml:trace contextRef="#ctx0" brushRef="#br0">18 191 7413,'0'-18'0,"0"1"0,0 0 0,0-1-95,0 1 0,0-1 0,0 1 0,0-1 31,0 1 0,-2 7 0,-2 2 267,-1 1-198,-1 5 1,8-4 15,3 12 1,-1 3-1,6 9 1,0 1-13,-1 4 1,-5-1 0,2 7 0,-2 2-24,2 2 0,-4 2 1,6 0-1,-3 0-3,1 0 1,6 0 0,-6-1-1,0 1-11,1 0 0,-3 2 1,6 2-1,-2 2 18,-4-2 0,3-4 1,-1-4-1,-2-2-9,-2 2 0,-2-6 1,2-2-1,2-3 3,2-3 1,-1 1 8,-5-1 1,0-5 11,0-1 1,0-9-6,0-2 1,0-2 0,0-9-1,0-3-13,0-1 0,0-3 0,0 1 1,0-1-2,0 1 1,8-7-1,4 1 1,1 2 10,-1 1 0,5-3 0,-1 0 0,5 3 27,1 7 1,-1-3-1,0 7 1,5-1-14,1 4 0,-4 4 0,6 2 1,0 0-5,-2 0 1,6 0-1,-5 2 1,-1 4-2,-4 6 1,2-3 0,-1 3 0,-3 1-14,-2 3 1,-3 1-1,-3 1 1,-3-1-2,-2 1 0,0-1 1,-4 1-1,1-1 4,-1 1 0,-8-1 1,-3 1-1,-5-1 24,-7 1 1,-1-7 0,-9 1 0,0-1 11,2-1 1,-6-2-1,2-8 1,-6 0-30,-4 0 0,0 0 1,6 0-1,0 0-51,1 0 0,4 0 0,3 0 1,2-2 7,4-4 0,1 2 0,3-5-298,-1 1 0,11-6 338,7 3 0,7-5 0,11-1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861"/>
    </inkml:context>
    <inkml:brush xml:id="br0">
      <inkml:brushProperty name="width" value="0.08571" units="cm"/>
      <inkml:brushProperty name="height" value="0.08571" units="cm"/>
    </inkml:brush>
  </inkml:definitions>
  <inkml:trace contextRef="#ctx0" brushRef="#br0">524 1 7265,'10'0'-1067,"-4"0"1135,-12 0 0,-4 6 0,-7 2-36,-1 1 0,-5-3 0,0 4 0,-1 0 7,-1-1 1,4-3 0,-8 4-1,-2-1-15,-2 1 1,0 0-1,2 3 1,1-1-26,-1 2 1,6-5-1,0 3 1,2 0-5,-1-3 0,3 7 0,7-6 0,5 1-4,1 1 0,2-1 15,6 7 1,2-1-1,4-1 12,6-4 1,5-3-1,4-5 1,5 2-17,1-2 1,2 0 0,6 0 0,-2 1 3,-4-1 0,4-2 0,-6 0 0,2 2 3,0 2 0,-7 6 1,1-7-1,-4 1-33,-1 2 1,-1 0 0,-1 5 0,-3-3-50,-1-2 1,-8 5 0,2-1 42,-4 4 1,-4-5-1,-4 1 1,-6-1 18,-3-1 1,-9 6 0,-1-7 0,-2 3 16,-4 0 0,4-3 0,-2 5 0,-2-2 6,-2 1 0,4 1 0,-1-1 0,1-1 1,2 2 0,2 1 1,8 1-1,1-3-7,4-1 0,-1-1 1,7 7 21,2-1 0,2-5 0,4-2-5,4-2 0,4 3 0,9-5 0,2-2 5,3-2 1,7-2 0,0 2-1,8 2-33,7 1 1,-1 1 0,1-6 0,1 0-119,-3 0 0,7 0 0,-4 0 0,1 2 123,-1 4 0,11-4 0,-4 6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3.256"/>
    </inkml:context>
    <inkml:brush xml:id="br0">
      <inkml:brushProperty name="width" value="0.08571" units="cm"/>
      <inkml:brushProperty name="height" value="0.08571" units="cm"/>
    </inkml:brush>
  </inkml:definitions>
  <inkml:trace contextRef="#ctx0" brushRef="#br0">53 157 6581,'2'-9'45,"4"3"0,5 6 13,5 6 0,3-2 1,4 7-1,5 3-7,-1 1 1,6 3 0,-4-1 0,4 1-45,2-1 1,0 6-1,0 3 1,-2-1-20,-4 0 0,4 4 1,-4-4-1,2 1 8,-2-1 1,4 4-1,-4-6 1,4 1-31,2 1 1,-2-6 0,-2 5 0,-2-5-104,2-2 0,-6-5 1,-1 0-1,-5-1-232,-1-1 369,-1 6 0,0-7 0,1 9 0</inkml:trace>
  <inkml:trace contextRef="#ctx0" brushRef="#br0" timeOffset="459">664 0 6898,'-17'8'69,"5"0"0,0 7 0,-1 1-8,-3 3 0,-1 4 1,-1 1-1,1 3-4,-1 0 1,1 6 0,-1-4 0,1 4 2,-1 2 1,-5 6-1,-2 2 1,0-1-37,0 1 0,-1 5 0,5-3 0,-4 2-67,-2-1 0,5-5 0,-1 6 0,4-1-91,1-1 1,-5 3 0,-1-5 0,3 0-212,2-1 345,-7 7 0,-1 3 0,-8 10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1 82 7569,'0'-17'-244,"0"-1"-265,0 1 0,0 5 428,0 0 102,0 9 0,2 1 1,4 9-14,5 3 1,-1 0-1,2 3 1,-1-1 10,-1 2 0,6 1 1,-5 3-1,5-1-32,1 1 0,1-5 1,1 1-1,2 1 4,3-1 0,-1-1 0,-8 5 0,-1-3-18,-2-3 1,-1 4 0,7-7-31,-1 1 1,1 4 0,-1-9-1,1 1-56,-1 2 113,1-6 0,-1 13 0,1-5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1"/>
    </inkml:context>
    <inkml:brush xml:id="br0">
      <inkml:brushProperty name="width" value="0.08571" units="cm"/>
      <inkml:brushProperty name="height" value="0.08571" units="cm"/>
    </inkml:brush>
  </inkml:definitions>
  <inkml:trace contextRef="#ctx0" brushRef="#br0">0 210 7569,'12'0'-139,"-1"0"0,-5 0 0,6 0 0,1 0 0,5 0 0,3 0 92,3 0 1,7 0 0,-2 0-1,4 0 38,2 0 0,0 0 0,-1 0 0,1 0 36,0 0 1,0 0 0,0 0 0,0 0-49,0 0 1,0 0 0,0 0-1,-2 0-40,-4 0 1,2 0 0,-8 0-289,-1 0 90,-3 0 259,-9 0 0,-2 0 0,-8 0 0</inkml:trace>
  <inkml:trace contextRef="#ctx0" brushRef="#br0" timeOffset="240">314 1 6951,'16'1'0,"-2"5"-44,-3 6 0,-5 3 0,4 5 0,-3 1 20,-3 2 1,4 9 0,-2-3 0,0 2-41,2-2 0,-7 4 0,5-4 1,-2 2-55,2-2 1,-4 4-1,4-6 118,-4 0 0,5 6 0,3-5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9.666"/>
    </inkml:context>
    <inkml:brush xml:id="br0">
      <inkml:brushProperty name="width" value="0.08571" units="cm"/>
      <inkml:brushProperty name="height" value="0.08571" units="cm"/>
    </inkml:brush>
  </inkml:definitions>
  <inkml:trace contextRef="#ctx0" brushRef="#br0">1 402 6698,'12'2'-14,"-1"4"0,-7 4 0,4 7 27,0 0 0,-6 1 0,5-1 0,-1 1-3,0-1 0,2-1 0,-4-3 1,1-1-1,-1 2 1,0-1 0,0 1 8,2-3 0,0 1 94,-6 6-7,0-9-121,0-1 0,0-22-57,0-3 1,0-4 0,0 3 0,0 1 40,0-1 1,-6 1 0,-2-3 0,0-1-11,1-2 1,1-8 0,6 4-1,-2-3-22,-4 1 0,4 0 1,-4-6-1,4 2 55,2 4 1,0-2 0,2 8 0,2 2-11,2 1 0,8 3 0,-5-1 1,3 1 62,0-1 1,-1 7-1,7 1 1,-1 0 14,1 1 1,-1 3 0,0-4-15,1 2 0,-1 2 0,1 6-4,-1 0 1,1 2-1,-1 2 14,1 2 1,-1 8 0,-1-3 0,-3 5-16,-1 1 1,0 7 0,5-1 0,1-2-28,-1-1 0,2 3 1,3 2-1,1 0-27,-2 1 1,-1-3 0,-3-4 0,1 3 2,-1 1 1,1 6 0,-3-6-1,-1-1 1,-3-3 0,-5 4 0,4 1 0,-2-3-34,-4-2 1,-3-1 0,-1-1 0,0 1-79,0-1 0,0 1 0,0-1 0,0 1-349,0-1 470,-7-7 0,-3 5 0,-7-5 0</inkml:trace>
  <inkml:trace contextRef="#ctx0" brushRef="#br0" timeOffset="192">176 507 7525,'17'0'0,"-1"-2"-94,-5-4 1,5 4 0,-3-4 0,7 4 0,3 2-45,-2 0 1,6 0-1,3 0 1,1 0-86,-2 0 0,4 0 0,-4 0 223,4 0 0,2 0 0,0 0 0</inkml:trace>
  <inkml:trace contextRef="#ctx0" brushRef="#br0" timeOffset="787">874 454 7381,'10'-7'-648,"-2"3"727,-8-8 0,2 8 0,1-3-179,3-1 0,0 4 1,-4-6 29,4 2 0,-4 1 0,6 3 79,-1-2 1,-5-2-1,6 4 1,0-1 8,3 1 1,-1 2-1,2 2-4,1 0 1,3 0-1,1 0 5,1 0 1,-1 0 0,1 2-1,-1 2-13,1 1 1,-7 9 0,1-2-1,0 3-6,-3 3 1,5-1 0,-6 0 0,-1 1-12,1-1 0,4 1 1,-6-1 11,-3 1 1,-1-1 0,-2 1-15,0-1 0,0 1 0,0-1 0,0-9 1,0-8-8,0-10 0,0-5 0,0-3-7,0 1 1,0-1 0,2 1-1,2-1-5,2 1 1,6-1 0,-5 1-1,3-1 6,4 1 1,-5 0-1,3-1 1,2 3 11,1 3 1,3 2 0,1 6-1,2-1 74,3 1 1,-1 2 0,-6 2 0,3 0-32,3 0 0,-2 0 0,7 0 0,-3 2 157,-4 3 1,4 3-1,-1 6 1,-3-3-175,-2 3 1,-1 2 0,-1 3 0,1 2-124,-1 3 1,-5-1-1,-2-4 1,-3 3-227,-3 1 0,-2 0 337,-2-5 0,0 7 0,0 2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395"/>
    </inkml:context>
    <inkml:brush xml:id="br0">
      <inkml:brushProperty name="width" value="0.08571" units="cm"/>
      <inkml:brushProperty name="height" value="0.08571" units="cm"/>
    </inkml:brush>
  </inkml:definitions>
  <inkml:trace contextRef="#ctx0" brushRef="#br0">0 123 7266,'18'0'-157,"-1"0"0,1 0 1,1 0-1,2 0 217,3 0 0,-1 0 0,-4 0 0,3 2-109,1 4 1,6-2 0,-4 7 0,1 1 34,-1-2 0,4 5 1,-6-5-1,1 2 15,1-1 1,-6 1-1,4 4 1,-3-3-128,-3-1 1,1-3-1,-3 5 1,-1-2 125,-2 1 0,-1 3 0,7 1 0</inkml:trace>
  <inkml:trace contextRef="#ctx0" brushRef="#br0" timeOffset="551">978 18 7392,'10'-7'-1373,"-4"5"1405,-12-4 0,2 4 0,-8 2-1,-1 0 0,3 0 1,-1 0 15,-3 0 0,4 0 0,-1 0-3,-3 0 0,4 0-24,-1 0 1,-1 8-1,-5 3-27,-1 5 0,1-1 0,-1-1 0,3-2 11,3 1 0,-3 3 0,5 1 0,-2-1 8,1-5 0,7 5 0,-2-4 0,4 3 15,2 3 0,-6-7 0,0 1 0,2 1 9,2 3 0,2 3 1,0 3-1,0 1-15,0-2 0,2 1 0,2-1 0,2 4 0,-2 2 1,-2-3-1,-2 3 1,2 0-8,4 0 1,-4 0 0,3 4 0,-3-2-5,-2 3 0,-5-5 0,-1 2 0,0 0 0,-2-2 0,0 4 1,-3-8-1,3 1 11,0 1 1,6-6 0,-4 5-1,3-5-17,-3-2 0,4-5 1,-4 0-1,4 1-36,2 3 1,6-4 0,2-1-211,1 3 0,3 1 242,5 3 0,9 7 0,1 2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047"/>
    </inkml:context>
    <inkml:brush xml:id="br0">
      <inkml:brushProperty name="width" value="0.08571" units="cm"/>
      <inkml:brushProperty name="height" value="0.08571" units="cm"/>
    </inkml:brush>
  </inkml:definitions>
  <inkml:trace contextRef="#ctx0" brushRef="#br0">699 18 7569,'0'-9'-831,"-2"1"735,-4 8 1,3 0 113,-9 0 1,6 0 0,-6 0 9,-1 0 1,3 0 0,-2 0-13,-1 0 1,-5 6 0,-3 1-1,-2 1-18,1 0 1,-5 6 0,-2-3-1,-4 5-7,-2 1 0,0 1 1,0-1-1,2-1-1,4-5 1,-2 5 0,6-5 0,0 5 0,0 1 0,-5-5 0,7 0 8,2 1 1,3 3 0,5-1 0,3-1 11,2-2 0,3-7 1,5 7-6,0 2 1,7-5-1,5 1 1,3-2 3,3-4 1,7 0 0,2-1 0,2 3-5,1-2 0,-1-2 0,4-2 1,-2 0-6,-2 0 0,-8 6 1,4 0-1,-3 0-10,-5 1 1,5-5-1,-13 6 1,3-2-12,-1 0 1,-5 5 0,4-3 15,-2 2 1,-2 1 0,-6 7 3,0-1 0,-2 1 0,-4 1 0,-6 3-12,-3 1 0,-5 0 1,-1-3-1,-4 1-20,-2 2 1,3 2 0,-5-3 0,0 1 21,2-2 1,-6 5 0,6-3 0,0-2 8,3-1 0,-1 3 0,2 0 1,1 0 22,3 3 1,2-7 0,1 4-1,4-3 12,7-3 0,3 1 0,2-1 38,0 1 0,2-3 0,3-1 0,9-5 14,7-1 0,1 4 1,7-4-1,4-1-39,6 1 1,-1-2 0,9-6 0,3 0-9,7 0 0,-1 0 1,6 0-1,-2 0-190,-4 0 0,3 0 0,-5 0 0,-5 0-30,-5 0 0,-3 0 1,-8 0-1,-4 0 181,-6 0 0,4 0 0,1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066"/>
    </inkml:context>
    <inkml:brush xml:id="br0">
      <inkml:brushProperty name="width" value="0.08571" units="cm"/>
      <inkml:brushProperty name="height" value="0.08571" units="cm"/>
    </inkml:brush>
  </inkml:definitions>
  <inkml:trace contextRef="#ctx0" brushRef="#br0">1 36 7569,'17'0'0,"1"0"-169,-1 0 1,1-2 133,-1-4 0,-5 4 0,0-4 0,1 4 0,3 2 0,1 0-102,1 0 1,-1-5-1,3-1 1,1 2 132,2 2 0,0 2 0,-3 0 0,1 0-46,2 0 0,1 0 1,-7 0-37,1 0 0,-1 0 0,1 0-97,-1 0 183,-7 8 0,5-6 0,-5 5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279"/>
    </inkml:context>
    <inkml:brush xml:id="br0">
      <inkml:brushProperty name="width" value="0.08571" units="cm"/>
      <inkml:brushProperty name="height" value="0.08571" units="cm"/>
    </inkml:brush>
  </inkml:definitions>
  <inkml:trace contextRef="#ctx0" brushRef="#br0">1 0 6762,'0'18'86,"7"-9"0,5-3 0,4-4-55,1-2 0,8 0 1,4 2-1,4 2-249,2 2 1,0 0 0,2-4 0,2 1 217,2 3 0,7 0 0,-3-6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9.156"/>
    </inkml:context>
    <inkml:brush xml:id="br0">
      <inkml:brushProperty name="width" value="0.08571" units="cm"/>
      <inkml:brushProperty name="height" value="0.08571" units="cm"/>
    </inkml:brush>
  </inkml:definitions>
  <inkml:trace contextRef="#ctx0" brushRef="#br0">542 16 6228,'-8'-9'101,"-4"3"1,-3 6 0,-3 4 0,1 1-178,-1-1 1,1-2 0,-2 0-1,-3 2 89,-1 2 0,-8 2 0,2-4 1,-4 3 13,-2 3 0,0-4 0,0 4 0,2-1 10,4 1 0,4 0 0,7 3 0,1-3 3,-1-2 1,7 5-1,1-1-65,2 3 0,2 3 1,8-1-7,4 1 1,4-3 0,7-1-1,1-4 23,-1-3 1,8 1 0,5-4-1,3 2 21,2-2 0,-1-2 0,1 0 0,0 2 22,0 1 0,-2 3 0,-2-4 0,-4 4-47,-1 1 1,-3-3 0,-6 6 0,1 0-62,-1-3 1,-7 7-1,-4-5 60,-4 5 1,-2 1-1,-2 1 1,-4-3 8,-6-3 1,-5 4-1,-4-5 1,-5 3-7,-1-3 0,6 5 0,-4-4 1,1 3 50,1 3 1,-6-7-1,6 1 1,1 2 10,3 1 0,1-3 0,3-1-36,3 3 0,-1 1 1,7 3-21,2-1 0,4-5 0,6-2 8,5-3 0,5-1 0,1-6 0,1 0 6,-1 0 1,9 6 0,3 0 0,2-2-26,-2-2 0,4-2 1,-4 0-1,2 0-54,-2 0 0,8 0 1,-6 0-1,-2 0-129,-2 0 1,2 2 0,-3 2 197,1 1 0,-6 1 0,4-6 0</inkml:trace>
  <inkml:trace contextRef="#ctx0" brushRef="#br0" timeOffset="309">961 366 5986,'17'0'-27,"-5"0"0,0 0 0,3 2 298,7 3 0,-1-1 0,8 6 0,0 0-312,-2-1 0,8 3 0,-2 5 0,6 1 47,0-1 0,-2 1 1,0-1-1,1 1-5,3-1 1,0 1 0,-8-1 0,-2 1-47,-2-1 1,-6 1 0,4-1 0,-1-1-50,-5-5 1,-2 5 0,-1-7-86,-1 1 1,-5 4 0,-2-7 178,-3 3 0,-1-6 0,-6 4 0</inkml:trace>
  <inkml:trace contextRef="#ctx0" brushRef="#br0" timeOffset="557">1590 366 7569,'0'-18'-280,"0"1"272,-8 7 1,6 0-48,-4 4 1,2 5 0,-2-5 0,3 12 0,-9 7 1,-2 6 80,-1 5 1,-3 7 0,1-4 0,-3 2-97,-3 0 1,4 0-1,-5 4 1,3-2 27,-2-2 0,3 1 0,-5 3 1,2-2-56,0-2 0,-3 0 0,5 6 0,-4 0 96,-2 0 0,5 0 0,-3-1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8.082"/>
    </inkml:context>
    <inkml:brush xml:id="br0">
      <inkml:brushProperty name="width" value="0.08571" units="cm"/>
      <inkml:brushProperty name="height" value="0.08571" units="cm"/>
    </inkml:brush>
  </inkml:definitions>
  <inkml:trace contextRef="#ctx0" brushRef="#br0">1 892 7569,'8'9'-768,"-1"1"478,5-4 339,4-4 1,-12 6-168,7-8 1,-7-2 147,2-4 1,-4-4 0,-2-7-15,0-1 1,0 1-1,0-1 1,0 1-40,0-1 0,-2-1 1,-2-2-1,-2-3 13,2 3 0,2 0 0,2-1 0,-2-3-6,-3-2 0,3-2 1,-4-6-1,4 0 10,2 0 1,0 0-1,0 0 1,0 0 4,0 0 0,0 0 0,2 0 0,4 2 2,5 4 0,-1-4 1,2 6-1,1 0 33,3 4 0,7 3 1,0 3-1,-1 1 17,-3 5 1,-1-3-1,-1 8 1,0 0-24,1-1 1,-1 5 0,1-4 0,-1 4-19,1 2 0,-1 2 0,1 2 1,-1 4-4,1 1 1,-3-3 0,-1 6-1,-3 1 16,3 3 0,0-3 1,-1 3-1,-1 3 4,1 1 0,3 5 0,-1 0 0,-1 2-26,-2 4 1,-1-3 0,7-1 0,-1 0 9,1 0 0,-1 2 1,-1 6-1,-3-2-35,-1-4 0,0 4 0,5-6 0,-1 2-8,-5 1 0,3-3 0,-7 4 0,1-4-52,0-2 1,-2 4-1,-6-5 1,0-1-25,0 2 1,0-6 0,0 5 0,-2-5-143,-4-1 250,-4-9 0,-7 7 0,-1-6 0</inkml:trace>
  <inkml:trace contextRef="#ctx0" brushRef="#br0" timeOffset="174">211 630 7569,'-10'-8'-229,"2"4"-201,8-8 451,0 8 1,8-9 0,3 7 0,7 2-298,5 2 1,4 2 0,8 0 275,0 0 0,8 8 0,2 2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445"/>
    </inkml:context>
    <inkml:brush xml:id="br0">
      <inkml:brushProperty name="width" value="0.08571" units="cm"/>
      <inkml:brushProperty name="height" value="0.08571" units="cm"/>
    </inkml:brush>
  </inkml:definitions>
  <inkml:trace contextRef="#ctx0" brushRef="#br0">1 193 7500,'17'-2'0,"1"-2"-92,-1-2 1,2 0 0,3 6 0,3 0 132,2 0 0,2 2 1,6 4-1,-2 4 5,-4-1 0,4 7 1,-6-4-1,3 3-108,-1 3 1,-2-1 0,4 1-1,-4-1 36,-2 0 0,6 1 1,-3-1-1,1 1-64,0-1 0,-6 1 1,4-1-1,-2-1 54,-3-5 0,-3 5 1,-1-4-246,-1 3 0,-7 3 281,-4-1 0,-4-7 0,-2-3 0</inkml:trace>
  <inkml:trace contextRef="#ctx0" brushRef="#br0" timeOffset="332">542 53 7569,'-12'0'-256,"1"0"1,5 0 0,-6 0 0,-1 0 273,-3 0 1,5 2 0,-1 4 0,0 5 22,3 5 0,-11 7 0,7 1 0,-1-1-5,-2 2 0,1-6 0,-3 7 1,1-3-23,0 0 0,-1 6 1,3-5-1,1-3-24,2-2 1,3 5-1,-5-1 1,4-2 4,3-1 0,1-3 1,6 1-350,0-1 1,0 1 353,0-1 0,15-7 0,5-3 0</inkml:trace>
  <inkml:trace contextRef="#ctx0" brushRef="#br0" timeOffset="633">996 123 7569,'18'-8'0,"-1"4"0,1-5-181,-1 1 55,0 2 0,1 6 1,-1 0 86,1 0 1,-1 2 0,3 2-1,1 4 30,2 1 0,1 1 1,-7 4-1,1-3 24,-1 3 0,0 1 0,1 1 0,-1-3-219,1-1 1,1-2 0,3 3 0,1-1 203,-2 2 0,-1-7 0,-3 1 0</inkml:trace>
  <inkml:trace contextRef="#ctx0" brushRef="#br0" timeOffset="1054">1799 1 6639,'-9'0'-515,"-1"0"536,4 0 1,2 0 40,-7 0 0,-1 2-20,-5 3 1,-1 3-1,1 6 1,1-3-8,5 3 0,-5 1 0,4 3 1,-1 1-12,1 5 0,-3-5 0,5 6 0,-2-1-3,1-1 1,-1 6 0,-4-6-1,3 1 0,1 1 0,1-6 0,-5 4 0,2-1 10,3 1 0,7-2 0,-4 7 1,2-3-10,1-4 0,-1 6 0,6 0 1,0 3-26,0-1 0,0 0 0,0 6 1,0-2-49,0-4 0,0 4 0,0-6 0,0 2-13,0 0 1,6-6 0,-1 5 0,1-1 63,2 0 0,2 2 0,7 6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095"/>
    </inkml:context>
    <inkml:brush xml:id="br0">
      <inkml:brushProperty name="width" value="0.08571" units="cm"/>
      <inkml:brushProperty name="height" value="0.08571" units="cm"/>
    </inkml:brush>
  </inkml:definitions>
  <inkml:trace contextRef="#ctx0" brushRef="#br0">1 1 7391,'9'0'-186,"-1"8"1,-8 3 0,2 3 209,4-3 1,-4 11-1,6-3 1,-2 6-23,-1 7 0,3 0 1,-4 1-1,2-1-16,-2-3 1,3 0 0,1 6 0,0 0 11,0 0 1,3 3 0,-3 1 0,0-2-1,0 2 0,3 0 0,-5-6 0,0-2-7,2-2 0,-6-2 0,3 2 0,-3-6-6,-2-3 1,6 3 0,0 0-45,-2-1 1,-2-9 2,-2-1 51,0-8 0,0 2 1,0-12-1,0-6-1,0-3 0,2-3 1,2 1-1,3-1-4,3 1 0,-4-1 0,6 3 1,1 1 13,3 3 1,1 1 0,1-4-1,1 5 16,4 1 1,-1 2 0,5 6 0,0 0-5,0 0 1,-5 0 0,3 2 0,-2 4-13,0 5 0,3-1 0,-5 2 0,2 1 3,-1 3 0,-3 3 0,-4 3 0,-1 1 13,-2-2 0,-3-1 0,3-1 0,-6 2 16,-4 3 0,-2-1 1,0-6-1,-2 1-13,-4-1 1,-4-1 0,-7-3 0,-1-3-2,1-2 1,-8 4 0,-4-7-1,-4 1-23,-2 2 1,2-6 0,2 4 0,4-4-17,1-2 1,1 0-1,4 0 1,-3-2-180,3-4 0,4 2 0,3-8 68,2-1 1,9-3 0,-3-1 127,4-1 0,17-7 0,5-2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1 0 7339,'0'10'-1129,"2"0"1149,3-4 1,3-2-1,6 5 1,-3 1-19,3 0 1,7-1 0,3 5-1,-3-2-4,-2 1 0,5 3 0,1 1 0,0-1 15,0-5 0,4 11 0,-5-5 1,-1 3-7,2-1 1,1 0-1,7 3 1,-2 1-15,0-2 0,11 1 0,-7-1 0,2 2-18,0-1 0,4-3 0,-1-1 1,-1-1-50,-2 0 0,-2 1 0,0-1 0,0-1-134,0-4 208,-8 3 0,6-5 0,-6 7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762"/>
    </inkml:context>
    <inkml:brush xml:id="br0">
      <inkml:brushProperty name="width" value="0.08571" units="cm"/>
      <inkml:brushProperty name="height" value="0.08571" units="cm"/>
    </inkml:brush>
  </inkml:definitions>
  <inkml:trace contextRef="#ctx0" brushRef="#br0">437 1 6580,'-17'2'0,"-1"2"-106,1 2 0,-2 1 1,-3-3-1,-3 4 127,-2 2 0,-2-5 0,-4 7 0,2 0 3,2-3 1,7 5-1,-3-6 1,2 1-3,-1 5 1,3-4-1,7 1 1,3 1-10,-3-2 0,6 5 1,3-3-4,3 3 0,2 3 1,0-1 1,7-5-1,5-2 1,4-3-6,1-3 1,6 4 0,3-2 0,-1 0 1,0 2 1,6-7-1,-4 7 1,2-2 1,1 0 0,-3 6 0,2-7 1,-6 1-8,-4 2 0,5 2 0,-3 7-8,-5 1 0,-1-7 1,-9 1-1,-2 1 2,-2 3 0,-4-1 1,-4-1-1,-6-2 0,-3 1 0,-8 3 0,-3 1 0,-1 1 1,-4-1 1,0 1 0,0-1 0,2-1 1,-2-5 0,0 5 1,0-5-1,4 5 2,1 1 0,3 1 0,6-1-2,-1 1 0,8-1 0,5 1 4,3-1 1,4-5-1,3-2 1,9-3-5,7-3 0,1-2 0,7-2 1,4 0-47,6 0 0,-1 2 0,7 2 0,0 2 8,-1-2 0,1-2 0,4-2 1,-5 0 37,-1 0 0,5-8 0,-3-2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1.107"/>
    </inkml:context>
    <inkml:brush xml:id="br0">
      <inkml:brushProperty name="width" value="0.08571" units="cm"/>
      <inkml:brushProperty name="height" value="0.08571" units="cm"/>
    </inkml:brush>
  </inkml:definitions>
  <inkml:trace contextRef="#ctx0" brushRef="#br0">0 263 6078,'10'-2'-186,"-4"-4"412,-4 4 104,-2-6-224,0 1 0,1 5 5,5-4 0,-2 4-50,8 2 1,-6 0 0,5 0-99,3 0 0,1 0 0,5 0 0,1 0 42,2 0 1,8 0 0,-1 0-1,3 0-26,2 0 1,5 0 0,3 0 0,0 0-33,-1 0 0,5 0 0,-6 0 0,-1 0-21,3 0 0,-6 0 1,2 0-1,-6 0-96,-4 0 0,-8 0 0,2 2 170,-3 4 0,-3-4 0,1 5 0</inkml:trace>
  <inkml:trace contextRef="#ctx0" brushRef="#br0" timeOffset="242">402 1 7569,'0'10'-776,"0"5"1,0-3 772,0 3 0,0 3 0,0 1 1,0 5 48,0 5 1,2 4 0,2 0 0,3-2-55,3-2 1,-6 0-1,4 6 1,-2 0-53,-1 0 1,7 0-1,-4-1 1,0 1-86,-1 0 145,7 0 0,-12 0 0,6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3.105"/>
    </inkml:context>
    <inkml:brush xml:id="br0">
      <inkml:brushProperty name="width" value="0.08571" units="cm"/>
      <inkml:brushProperty name="height" value="0.08571" units="cm"/>
    </inkml:brush>
  </inkml:definitions>
  <inkml:trace contextRef="#ctx0" brushRef="#br0">1 769 7422,'11'0'-205,"1"2"0,1 2 189,3 2 0,1 7 0,1-1 1,1 3 34,5 3 1,-3-1-1,6 1 1,0-1-31,0 1 1,1 5 0,3 0 0,-4-1 2,-2-3 1,6-2-1,-4 1 1,2-1-51,0 1 1,-7-1-1,1 1 1,-3-1-8,-3 1 0,0-3 0,-1-1 1,-2-4 11,-3-3 53,-7 7 0,12-4 0,-7 7 0</inkml:trace>
  <inkml:trace contextRef="#ctx0" brushRef="#br0" timeOffset="348">350 629 7114,'-8'10'-409,"6"0"0,-6-6 0,3 3 553,-1 3 0,-6 2 0,4 7 0,1 2-21,-1 3 0,-4 7 0,6-4 1,1 4-137,-3 4 0,4-4 0,-6 10 0,0-4 19,1-3 1,-3 1 0,-5 0 0,1 0-4,5 0 1,-5-2-1,4-2 1,-3-4-56,-3-1 1,7 3 0,1-6 0,2-2-90,4-1 1,-3-3-265,1 1 405,0-1 0,14-7 0,1-2 0</inkml:trace>
  <inkml:trace contextRef="#ctx0" brushRef="#br0" timeOffset="1144">647 158 7569,'-12'0'-540,"0"-2"0,1-4 540,1-6 1,-3 3 0,5-1 10,-2 2 0,6-5-41,-2 1 1,4 2 0,2-1 30,0-3 0,0 4 0,2 1 0,4 1 12,6 4 1,-2-4-1,1 2 1,3 3 20,1 1 1,3 2 0,-1 0-1,1 0 5,-1 0 1,1 0-1,-1 0-34,1 0 0,-7 7 0,1 3 1,-1 2 1,-1-1 0,-2 1 0,-6 5 0,2 1-23,2-1 1,-1 1 0,-5-1-1,0 1 0,0-1 0,-2 1 0,-1-1 0,-5 1 8,-2-1 0,4 1 1,-3-1-1,-1 0 10,0 1 0,0-1 0,-3 1-13,1-1 0,3 1 1,-5-3-1,4-1 9,3-2 0,1-7 0,4 5 1,-2 0 2,-2-1 1,-2-5-1,4 4 28,-1 0 0,-1-4 15,6 7-50,-8-7-80,6 4 102,-6-8 0,10 0-26,4 0 1,4 0 0,7 0 138,1 0 0,-7-2 1,1-2-97,2-2 1,1 1 0,3 5 0,-1 0-20,0 0 0,1 0 0,-1 0 0,1 0 9,-1 0 0,1-6 0,-1 0 0,1 2 21,-1 2 0,6 2 0,1 0-51,-3 0 1,-1 0-1,-3 0 49,0 0-334,1 0 0,-5 0-392,-7 0 684,0 8 0,-29 2 0,3 7 0</inkml:trace>
  <inkml:trace contextRef="#ctx0" brushRef="#br0" timeOffset="5291">1433 1293 7569,'17'0'0,"1"0"0,-1 0-47,1 0 0,7-6-310,4 0 1,-2 0 289,2 6 1,6-5-1,8-1 1,3 2 91,9 2 1,-3-4-1,8 0 1,-2 1 11,1-3 0,7 4 1,-2-6-1,2 0-7,-2 1 1,4 5-1,-6-4 1,2 2-13,0 0 1,-14 1 0,3 5 0,-5 0-66,-3 0 0,-3 0 0,-7 0 0,0 0 15,0 0 1,-2 0-1,-2 0 1,-4 0-31,-1 0 0,-3 0 0,-6 0 0,1 0 62,-1 0 0,-7 0 0,-2 0 0</inkml:trace>
  <inkml:trace contextRef="#ctx0" brushRef="#br0" timeOffset="5544">2900 944 7569,'19'0'0,"2"-2"-9,3-4 1,-1 4-239,-6-4 1,9 6 161,3 6 1,-4-2 0,-2 7 0,-3 3 19,-3 2 1,-5 1 0,-3 0 44,-1 1 1,-2-1 0,-8 1-1,-2-1 5,-2 1 0,-7-1 0,1-1 0,-3-3-23,-3-1 0,-1 0 0,-3 5 0,-1 1-335,2-1 373,-6-7 0,7 5 0,-5-5 0</inkml:trace>
  <inkml:trace contextRef="#ctx0" brushRef="#br0" timeOffset="6104">3738 909 7386,'10'-8'-1168,"-5"6"1127,-10-4 1,-5 4 44,-8 2 1,3-2 0,1-2 210,3-1-135,7-9 0,-2 4-50,12-7 1,4 7 0,7 4 0,0 4-13,1 2 1,1 0 0,3 0-1,1 2-37,-2 4 1,-1-2 0,-5 8 0,-1 1-38,-3 3 1,-7 1 0,2 1 0,-4-1 43,-2 1 1,-2-1 0,-2 1 0,-5-1 1,-7 0 1,6 1 0,-11-1 0,0 1 25,1-1 1,1 1 0,1-1-1,1 1 0,-1-3 0,1-1 21,0-3 0,1-5 247,4 6-245,5-8 0,14 4 0,5-10 1,5-2-3,7-2 0,-3 0 1,8 6-1,2-2-70,2-4 0,2 4 0,0-3 0,-2 3-52,-4 2 0,2 0 1,-6 0-1,1 0-18,-1 0 1,-2 0 0,-5 0 102,-1 0 0,1-8 0,-1-2 0</inkml:trace>
  <inkml:trace contextRef="#ctx0" brushRef="#br0" timeOffset="6724">4017 350 7182,'-17'-6'0,"-1"-2"0,1 1-248,-1-1 1,-5-4 0,0 4 0,2 1 285,1-1 0,-3 2 0,0 6 0,-1 0-37,-1 0 0,4 0 0,-6 0 0,1 2 9,5 4 1,-4-2 0,1 7 0,1 3 18,-2 1 1,6 3-1,-5 1 1,5 5-13,1 5 1,-1 2-1,0 0 1,-1-2-3,5 2 0,1 8 1,-1 1-1,1 1-15,2 2 0,7 0 1,-5 3-1,2-3-6,4 0 0,2-5 1,2 7-1,0-2 7,0-5 1,8-1 0,4-2 0,5 0 9,6 0 1,3 0 0,7 0-1,0-2 21,3-4 0,5 2 1,0-6-1,4 1-32,-1-1 0,5 4 0,-7-4 0,1 0-9,0 1 0,5-5 1,-1-7-1,3-5 26,3-1 1,5-2 0,0-6 0,0-2 52,3-4 0,-7-2 1,4-5-1,-4 1-41,-1-2 0,-3-1 0,-1-4 0,-5-3-18,-1-1 0,-2-6 1,-6 4-1,-2-1-11,-4 1 1,-6-6 0,-9 2-1,-5-4-1,-1-2 1,-2-6 0,-6-1 0,0-1 9,0 0 1,-6-3 0,-3 3-1,-5 0-2,-5 1 0,-5-7 0,1 4 0,-6-1-8,-4-1 1,-4 7 0,-4-5 0,-3 2-76,-1 4 1,-11 3 0,-1 3 0,-5 3-78,-4 7 1,-17 6 0,3 5 0,-5 6 152,-6 4 0,34 5 0,-1 2 0,-58 5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6.104"/>
    </inkml:context>
    <inkml:brush xml:id="br0">
      <inkml:brushProperty name="width" value="0.08571" units="cm"/>
      <inkml:brushProperty name="height" value="0.08571" units="cm"/>
    </inkml:brush>
  </inkml:definitions>
  <inkml:trace contextRef="#ctx0" brushRef="#br0">18 681 7191,'-8'-9'-702,"6"-1"738,-3 4-112,3 4 93,2-6 1,2 8 0,3 0-4,7 0 0,4-2 1,1-1-1,1-3-4,-1 2 1,2 2 0,5 2 0,5-2 27,4-4 0,2 4 0,2-6 0,5 3-8,11-1 1,1-2-1,10 4 1,0-4-6,-2-1 1,10 3 0,-6-4-1,0 0 47,2 1 1,-2 5 0,-2-4 0,-4 2-23,0 0 1,-6 1 0,7 3 0,-5-2-42,-4-2 1,10 0 0,-9 6 0,-1 0-25,-3 0 0,-1 0 0,-7 0 1,-2 0-50,-2 0 1,-4 0 0,-4 0 0,-6 0-171,-4 0 0,-1 0-153,-1 0 298,-7 0 0,-10 0 0,-12 0 1,-3 0-28,-3 0 0,1 6 116,-1 0 0,-7-8 0,-2-8 0</inkml:trace>
  <inkml:trace contextRef="#ctx0" brushRef="#br0" timeOffset="308">1625 332 7569,'-18'0'-381,"9"0"1,1-2 65,8-4 279,0 4 0,2-5 0,4 7 71,5 0 0,11 0 1,1 0-1,-2 0 8,-1 0 1,-1 0-1,2 0 1,3 0-24,-3 0 1,-2 1 0,-1 5 0,-1 4-19,1 0 0,-3 5 0,-1-5 0,-4 2-13,-3-1 0,-1 1 0,-6 5 1,0 1 16,0-1 0,0 1 0,0-1 0,-2 1-15,-4-1 0,3 1 0,-9-1 0,-2 0-40,-1 1 1,-5-1-1,-1 1 1,-4-1-76,-2 1 0,3 1 0,-3 3 1,0-1 123,0-6 0,6 11 0,-5-7 0</inkml:trace>
  <inkml:trace contextRef="#ctx0" brushRef="#br0" timeOffset="1041">2935 349 7430,'0'-9'-822,"0"3"863,0 12 1,0 3 0,0 9-34,0-1 1,2 1-1,1-1-42,3 1 0,0-1 0,-6 1 0,2-1-70,4 1 0,-4-1 1,4 1-80,-4-1 0,-2 0 183,0 1 0,7-1 0,3 1 0</inkml:trace>
  <inkml:trace contextRef="#ctx0" brushRef="#br0" timeOffset="1640">2812 0 7569,'-17'0'-190,"-1"0"0,1 0-220,0 0 1,-1 0 368,1 0 1,-1 0-1,1 0 1,-1 0 78,1 0 0,5 0 1,0 2-1,-3 4-16,-6 6 1,1-1 0,-5 5 0,2 3-2,-1 1 1,-1-1-1,4 0 1,-2 3-6,1 1 0,3 8 1,1-4-1,1 2-3,-1 0 1,7 1-1,1 4 1,2 1 9,4 0 0,2 0 0,2 0 1,0 0-13,0 0 1,2 6-1,4 1 1,6 1-10,3 0 1,9 3 0,1-3-1,2-2 12,4-4 1,8 7 0,4-11 0,1 0 30,5-2 1,1-9-1,3 1 1,-1-4 6,0-1 0,7-3 1,-1-3-1,-4-4-21,-5 0 0,5-6 1,-4 3-1,1-3-20,-1-2 1,-1-6 0,-10-1 0,1-3 1,-1-4 1,-4-1 0,-4-5 0,-4-1-19,-1-2 0,-3-14 0,-8 2 0,-3-2-27,-6 0 1,-4-5 0,-4-3 0,-4-2 21,-6 1 0,-11 1 0,-8-3 0,-8 3-26,-7 2 0,-7 3 0,-7 7 0,-6 4-195,-2 5 0,-17 7 1,5 5-1,-7 6-124,-10 4-1,4 10 0,38-4 0,-1 2 0,-51 11 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664"/>
    </inkml:context>
    <inkml:brush xml:id="br0">
      <inkml:brushProperty name="width" value="0.08571" units="cm"/>
      <inkml:brushProperty name="height" value="0.08571" units="cm"/>
    </inkml:brush>
  </inkml:definitions>
  <inkml:trace contextRef="#ctx0" brushRef="#br0">1 0 7376,'0'12'-70,"0"-1"0,6 1 0,1 6 0,1 1 77,0 4 1,5-1-1,-3 5 1,2-2-72,-1-4 1,-5 5 0,4-1 0,-2 0 49,-4 0 1,3 4 0,1-5 0,0-3-39,0-2 0,-2-1 0,-6-1-262,0 1 1,0-7 313,0 1 0,0-8 0,0 4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884"/>
    </inkml:context>
    <inkml:brush xml:id="br0">
      <inkml:brushProperty name="width" value="0.08571" units="cm"/>
      <inkml:brushProperty name="height" value="0.08571" units="cm"/>
    </inkml:brush>
  </inkml:definitions>
  <inkml:trace contextRef="#ctx0" brushRef="#br0">1 14 6861,'11'-9'-24,"-1"5"-9,-2 8 1,3 5-1,-3 9 1,0-1 42,0 1 1,5-1-1,-3 1 1,2-1-42,-1 1 1,-5 5 0,6 0 0,-1 0 13,-1 3 0,0-7 1,-6 6-1,1-1-84,-1-1 0,-2 2 0,-2-4 0,-2 3 101,-4-3 0,-3 6 0,-17 0 0,-1 8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4.660"/>
    </inkml:context>
    <inkml:brush xml:id="br0">
      <inkml:brushProperty name="width" value="0.08571" units="cm"/>
      <inkml:brushProperty name="height" value="0.08571" units="cm"/>
    </inkml:brush>
  </inkml:definitions>
  <inkml:trace contextRef="#ctx0" brushRef="#br0">1 524 7569,'0'-17'0,"0"-1"-402,0 1 339,7 7 0,5-3 1,11 7 45,7 2 0,-1 0 1,4 0-1,3-2-1,1 2 1,6 1 0,0-1 0,-1-4 8,1-2 0,0 4 1,-4-3-1,1-1 5,-1 0 1,-2 1 0,-4-5 0,-2 2-13,-2-1 1,-2 3 0,2-2 0,-5-1-11,-5-3 0,-1-1 0,-3-1 19,-3 1 0,-3-6 0,-5-1 1,2 3 37,-2 2 0,-2 1 0,-2 1 17,0-1 0,-6 7 1,-2 1-28,-1 2 0,3 2 0,-4 8-5,2 4 1,-3 4-1,5 7 1,2 3 17,2 3 1,2-4 0,0 6 0,0-1-25,0-1 0,2 0 0,2-5 0,4-1 2,1 1 1,3-7 0,6 1 0,-1 0-6,0-3 0,-5 1 0,0-6 0,1 2-22,3-2 0,1-2 1,1-2-57,-1 0 1,-1-2 0,-3-2 0,-3-4 30,-2-2 1,3-1-1,-5-7 1,0 1 4,2-1 1,-6-5 0,6 0 0,-1 1 61,5 3 0,-2 1 0,1 1 0,1 0 21,-2-1 1,5 6-1,-3 3 92,3 1 1,3 2-97,-1 6 1,-1 2 0,-3 4 2,-1 6 0,-6 3 1,4 3-11,-3-1 1,5 0 0,-4 1-94,1-1 1,-3-7-1,4-2-11,-2 0 0,5-1 31,-1 5 0,-2-4-36,1-8 1,-7-8 0,4-4 39,0-3 1,-4-5 0,5-1-1,1-2 16,0 1 1,1-1 0,7 4 0,-1 3 19,1 1 0,-1 1 1,1 1 119,-1 1 1,1 8-1,-1-2-131,1 4 0,-7 2 0,1 2 0,-1 4-30,-1 6 1,0-3 0,-6 3 0,2 2-41,-3 1 0,1 1 1,0-3-1,2-1-162,-2 1 0,-2 3 96,-2 1 0,8-1 1,1-2 142,1-3 0,6-7 0,-7-4 0,9-10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043"/>
    </inkml:context>
    <inkml:brush xml:id="br0">
      <inkml:brushProperty name="width" value="0.08571" units="cm"/>
      <inkml:brushProperty name="height" value="0.08571" units="cm"/>
    </inkml:brush>
  </inkml:definitions>
  <inkml:trace contextRef="#ctx0" brushRef="#br0">87 192 7415,'10'-23'0,"-4"0"-297,-4 1 1,-2 3-1,0 2 284,0-1 0,-8 3 1,-4 3 0,-3 4 100,-3 8 1,3 2-1,3 4 1,-1 4-1,7 7 1,2 1-18,2-1 1,4 0 0,2 1 0,4-1-28,1 1 1,3-1-1,5 1 1,1-1-49,-1 1 0,3-3 0,1-1 1,4-4-12,3-3 1,1-1-1,4-6 1,-2 0-55,-2 0 0,0 0 0,4-2 0,-2-4 0,-2-5 1,-8 1 0,3-2-1,-5-1 0,-1-3 0,-3-7 0,-3 0 1,-6-1 12,-5-1 1,-2 6 0,-5-5 0,-6 5 105,-3 2 0,-3 1 0,-1 4 0,-3 5 47,-1-1 0,0 6 0,5-4 0,1 4-25,-1 2 0,7 8 0,1 4-44,2 3 0,2 8 1,6 1-1,0-3-115,0-2 1,8 5 0,4 1 0,5 0-153,7 0 0,3 1 0,8-5 239,0 2 0,7 8 0,3-4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558"/>
    </inkml:context>
    <inkml:brush xml:id="br0">
      <inkml:brushProperty name="width" value="0.08571" units="cm"/>
      <inkml:brushProperty name="height" value="0.08571" units="cm"/>
    </inkml:brush>
  </inkml:definitions>
  <inkml:trace contextRef="#ctx0" brushRef="#br0">18 1 6701,'6'11'-29,"-1"1"1,7 0 0,-4 5 0,0 0-48,-1 1 0,-1 5 0,-6 0 1,0-1-38,0-3 1,0 1-1,-2-1 1,-2 0 112,-2-3 0,-7-2 0,1 3 0,-3 0 0,-3 1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071"/>
    </inkml:context>
    <inkml:brush xml:id="br0">
      <inkml:brushProperty name="width" value="0.08571" units="cm"/>
      <inkml:brushProperty name="height" value="0.08571" units="cm"/>
    </inkml:brush>
  </inkml:definitions>
  <inkml:trace contextRef="#ctx0" brushRef="#br0">1 157 7524,'0'-17'-228,"0"-1"362,0 9 0,0 9 0,0 11 0,0 5-128,0 1 1,0 1 0,0-1 0,0 1 0,0-1-206,0 1 0,0-1 0,0 1 194,0-1 1,2-1 0,3-3-11,7-1 1,4-3 0,1 3-13,0-6 1,1-4-1,-1-2-54,1 0 1,-3-2-1,-1-2 1,-4-4 15,-3-1 0,1-1 0,-4-4 36,2 3 1,0-1 9,-6-5 85,0 7 0,2 2 0,2 10 29,1 4 0,3-2 1,-2 7 7,6 3 0,-3-6 1,3-2-34,2-5 1,1-1 0,2 0-19,1 0 1,-1-7 0,1-5 0,-1-2-58,1 3 1,-3-10-1,-1 3 1,-4-1-38,-3-1 1,-1 3-1,-6-3 1,0-1-84,0-2 0,0-1 1,-2 7-1,-4 0-79,-5-1 0,-7 3-56,-5 3 1,-2 4 0,-4 8 259,5 0 0,5 8 0,9 9 0,3 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04.911"/>
    </inkml:context>
    <inkml:brush xml:id="br0">
      <inkml:brushProperty name="width" value="0.08571" units="cm"/>
      <inkml:brushProperty name="height" value="0.08571" units="cm"/>
    </inkml:brush>
  </inkml:definitions>
  <inkml:trace contextRef="#ctx0" brushRef="#br0">193 0 7569,'-10'8'-277,"-5"-4"0,5 7 0,-1 1 0,-1 0 98,-2-1 1,5-5-1,-3 6 180,-2 1 1,5-3-77,-3 2 67,8-8 0,-4 1-8,8-10 0,0 1-7,0-8 22,0 0 3,0-5 0,0 7 1,-2 4 14,-3 12 0,3-2-1,-4 8 1,4-6 0,2 5 1,-2-5 5,-4 6 1,4-7 5,-4 7-27,4 0 1,0 5-10,-3 1 1,3-7 2,-4 1 1,4 0 26,2 5 1,0 1 0,0 1-1,0 2-18,0 3 1,0-1-1,0-4 1,0 3 12,0 1 0,0 0 0,0-5 90,0-1 30,0-7-110,0-2 35,0-8-68,0 0 0,6 2 38,0 3 7,-1-3 0,-3 6 13,4-8 21,-4 0 1,8 0-53,-4 0 1,3 0 0,9 0-25,-1 0 1,1 0 0,-1 0 0,1 0-18,-1 0 1,6 0 0,3 0 0,1 0 2,4 0 1,2 0-1,2 0 1,0 0 7,0 0 1,0 0 0,1 0 0,1 0 4,-2 0 0,4 0 1,-10 0-1,4 0 7,2 0 0,0 0 1,0 0-1,0 0 9,0 0 0,7 0 0,5 0 0,2 0-13,-3 0 1,5 0 0,-3 2-1,8 2 6,8 2 0,-5 0 1,-5-6-1,-6 0-5,1 0 1,3 1 0,7 3 0,3 0-5,0-6 0,6 2 0,-4-6 0,6 5 30,5 1 0,-11 0 0,2 0 0,-6 0-24,-1 0 0,7 0 0,-2 0 1,2 0-9,-2 0 0,7 0 1,-5 0-1,2 0 14,6 0 0,-10 0 1,6 0-1,-4 0-23,-4 0 0,6 0 1,-4 0-1,6 0 70,6 0 1,-5 0 0,5 0 0,-4 0-45,-2 0 0,0 0 0,1 0 0,3-2 11,2-4 1,1 4 0,-1-4 0,4 4-17,-1 2 0,5 0 0,-7 0 1,3 0-48,3 0 1,-5 0 0,1 0-1,-1 0-37,-2 0 1,11 0 0,-13 0 0,3 0 42,-1 0 0,0 0 0,-3 0 0,-1 0 21,2 0 0,-6 0 1,-2 0-1,2 0 29,0 0 1,4 0 0,-12 0 0,2 0 51,4 0 1,-4 0-1,0 0 1,0 0-23,0 0 1,2 0 0,8 0 0,0 0-29,-2 0 0,9 0 0,-7 0 0,4 0-61,1 0 0,7 0 0,-5 0 0,3 0 41,-1 0 0,-1 0 1,3 0-1,-3 0-34,-3 0 0,7 0 0,-3 0 0,5 0 25,1 0 0,0 0 0,-1 0 0,-3 0-7,-1 0 1,-7 0 0,5 0 0,-2 0 8,-5 0 1,5 0 0,0 0-1,-1 0-16,1 0 0,-4 0 0,-8 0 1,-2 0 106,2 0 0,0 0 0,-1 0 0,0 0-56,0 0 0,5 0 0,4 0 1,2 0-7,-2 0 1,3 0-1,-1 0 1,-2 0-27,-3 0 0,5 0 0,2 0 0,-1 0-30,1 0 1,-2 0 0,-5 0 0,3 0 39,2 0 0,-1 0 0,-5 0 0,0 0 34,0 0 1,4 0-1,-1 0 1,-3 0-75,-2 0 1,4 0 0,-8 0-1,4 0 65,2 0 1,0 0 0,0 0 0,-1 0-12,1 0 0,0 0 0,0 0 0,0 0 25,0 0 0,0 0 0,-1 0 1,1 0-14,0 0 1,2 0 0,2 0 0,3 0-33,3 0 0,1 0 0,5 0 0,-3 0 19,-1 0 0,-1 0 0,7 0 0,-1 0-67,0 0 0,6 0 1,-2 0-1,-3 0-32,-5 0 0,-1 0 0,5 0 0,-2 0 85,-3 0 0,3 0 1,-3 0-1,1 0-11,-1 0 0,1 0 0,-7 0 1,0 0-3,1 0 0,1 6 1,5 0-1,-5-2 37,-6-2 1,9-2-1,-5 0 1,3 0 1,-3 0 0,8 0 0,-11 0 0,7 0 9,1 0 0,-1 0 0,3 0 1,-3 1-60,-2 5 1,5-4-1,-3 4 1,-1-4 17,-3-2 1,9 0 0,1 0-1,1 0-78,2 0 0,-5 0 0,9 0 0,-4 0 85,-2 0 1,6 0 0,1 0 0,-3 0-31,-2 0 1,-2 0 0,1 0 0,-1 0 1,0 0 0,6 6 0,1 0 0,-5-2 24,-6-3 0,-1-1 1,-5 0-1,5 0 9,-4 0 0,1 0 0,-3 0 0,-3 0-26,-1 0 0,4 0 0,0 0 0,-3 0 28,-1 0 1,-2 0-1,2 0 1,2 0-10,1 0 1,9 0 0,-5 0 0,1 2-18,-5 4 0,1-4 0,-4 4 0,-4-4 75,0-2 0,2 0 1,3 0-1,3 0-64,-2 0 1,-2 0 0,-3 0-1,1 0-15,0 0 1,-2 0 0,0 0-1,-2 0-22,0 0 0,12 0 1,-9 0-1,3 0 60,0 0 1,-2 0 0,0 0 0,0 0 50,-1 0 0,1 0 0,2 0 0,0 0-51,-2 0 0,9 0 1,-7 0-1,2 0-26,-2 0 0,7 0 1,-9 0-1,2 0 16,0 0 0,-1 0 0,3 0 0,2 0-80,-2 0 1,-3 0 0,-1 0 0,0 0 11,0 0 1,-2-2-1,-4-2 1,-4-2 43,0 2 1,0 2 0,4 2 0,-5 0 24,-5 0 0,4 6 0,0 0 0,-1-2 59,-3-2 0,-2-2 0,1 0 0,-3 0-48,-3 0 1,3 0 0,-3 0 0,1 0-14,-1 0 1,3 0 0,-5 0 0,2 0-30,-1 0 0,-7 0 0,2 0 0,-4 0 19,-2 0 1,-1 0-1,-1 0 1,-2 0 1,-1 0 1,-9 0-1,4 0 22,0 0 0,1 0 1,3 0 0,-6 0 0,-9 0 0,-3 0 34,3 0 1,1 0-28,3 0 0,-7 0 0,1 0-12,2 0 0,1 0 0,3 0-8,-1 0 1,1 0 0,-1 0-12,1 0 1,-7 0 0,1 0-27,1 0 1,3 0 0,1 0 11,1 0 1,-1 0 0,1 0 0,-1 0 10,1 0 1,-1 0-1,1 0 1,-1 0-3,1 0 1,-1 0 0,2 0 0,3 0-8,1 0 0,-5 0 1,-5 0-7,7 0 0,-3 0 0,6 0-34,-3 0 0,-3 0 5,1 0 1,-7 0-32,1 0 331,-8 0-154,4 0 599,-8 0-420,-8 0-579,-2 0-148,-7 0-35,-1 0-228,8 0 713,3 0 0,-1 0 0,-2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53 71 7569,'8'10'-1228,"1"-3"1179,9-7 1,-7 0-20,1 0 1,-6 0 27,5 0 0,-7-7 33,2-5 0,-4-4 1,-2-1 67,0-1 0,-2 9-39,-4 3 0,-3 4-16,-9 2 0,1 2 0,-1 4 0,1 5 11,-1 5 1,9-4-1,1-1 1,2 3 15,0 1 1,0 3 0,6-1-7,0 1 1,0-1 0,2 1-24,4-1 1,-2-1 0,8-3 0,3-3 9,7-2 0,-3-1 1,6-3-1,-2 2-175,1-2 1,5-2 0,-4-2 160,2 0 0,-5-8 0,3-2 0</inkml:trace>
  <inkml:trace contextRef="#ctx0" brushRef="#br0" timeOffset="304">367 53 6245,'0'18'20,"2"-3"-10,4-3 1,-2 2 0,7-9 0,3 1 21,1 2 0,-3-6 0,0 4-26,1-4 1,3-2 0,1 0-1,1 0 0,-7 0 0,-1-2-21,-2-4 1,4-4 0,-7-7 34,-1-1 1,4 1 41,-2-1-65,0 9 1,-6 3-1,0 12 1,0 5-11,0 5 1,0 1 0,0 1 0,0 1-50,0 4 0,0-1 1,2 5-1,3 0-183,7 0 245,-4-5 0,7 11 0,-5-6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363"/>
    </inkml:context>
    <inkml:brush xml:id="br0">
      <inkml:brushProperty name="width" value="0.08571" units="cm"/>
      <inkml:brushProperty name="height" value="0.08571" units="cm"/>
    </inkml:brush>
  </inkml:definitions>
  <inkml:trace contextRef="#ctx0" brushRef="#br0">0 192 7569,'18'0'-161,"-1"0"175,1 0 0,-1 0 0,-1-2 38,-5-3 0,5 3 1,-4-6-67,3 0 1,3 0 0,-1-5-1,0 3-155,1 2 0,-6-3 1,-3 3-1,-1-2 110,-4-3 0,-2 3 1,-2-2 44,0-1 1,-2-1 0,-4 1-1,-6 3 53,-3 2 1,-3 2 0,1 6 0,-2 0 39,-5 0 0,5 2 0,-4 4 0,3 6-41,3 3 0,-1 5 1,3 1-1,3 2-28,6-1 1,4-1 0,2 0 0,0 3-22,0-3 1,0-2-1,2-1 1,4-1-21,6 1 0,5-7 0,5-1 0,3 0-187,2-1 1,2-5 0,6 4 0,0-2 217,0 0 0,0 0 0,0-6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7.455"/>
    </inkml:context>
    <inkml:brush xml:id="br0">
      <inkml:brushProperty name="width" value="0.08571" units="cm"/>
      <inkml:brushProperty name="height" value="0.08571" units="cm"/>
    </inkml:brush>
  </inkml:definitions>
  <inkml:trace contextRef="#ctx0" brushRef="#br0">280 468 7569,'17'-12'-70,"1"1"1,-3-1-311,-3-5 1,-4 5 352,-8 0 1,-2 3 17,-4-3 1,-4-2 0,-7 9 0,-1 1 58,1 2 1,-7 2-1,1 0 1,0 0 27,-2 0 0,3 0 0,-7 0 1,0 0-64,2 0 0,2 6 0,7 1 1,3 3-60,3 4 0,4 1 0,8 3 7,0-1 1,2-1 0,4-3 0,6-3 17,3-2 1,3-3-1,-1-3 1,1 2-1,-1 2 0,6 0 0,1-6 48,-3 0 0,-2-2 0,-1-2 126,-1-2 0,-5 0-92,0 6 1,-1 2-49,7 4 0,-9 4 0,-3 7 1,-4 3-31,-2 3 1,0-2 0,0 7 0,0-1 1,0 0 0,0-4 1,0 4 6,0-1 0,0 3 1,0-6-1,-2 0 0,-2 1 4,-2-1 0,1-6 1,3-5-5,-4 2 0,-4-7 1,-5 1-1,1-2-14,2 0 0,1-2 1,-5-10-25,5-6 1,3-3-1,6-3 1,-2 1-4,-2-1 0,0-1 0,8-3 0,2-3 4,2-2 1,13 6 0,-1-4 0,1 1 34,1 1 0,3 0 0,2 5 0,2 3-26,4 3 1,-3-3 0,1 3-1,0-2 84,-2 3 1,6-3 0,-4 6 0,2-1 18,-2-5 1,2 0-1,-7 1 1,-3 1-50,-2-1 0,-1-3 0,-1 1 1,1 1-8,-1 2 1,-7 1-1,-2-7 1,-3 1-63,1-1 0,0 7 0,-8-1 33,-4-2 1,-3 7-1,-9 1 1,1 4 53,-1 2 1,1 2 0,-1 4 0,1 5 1,-1 5 0,7 1 0,1 1 1,0-1-36,1 1 1,5 5-1,-2 0 1,4-1 4,2-3 0,2-2 0,4 1 0,5-1-8,5 1 1,1-3-1,3-3 1,3-4-22,6 0 1,-2-6 0,2 3 0,1-3-10,-3-2 1,4 0 0,-8 0-1,0-2-49,3-3 1,-7-5 0,2-8 0,-5 1 27,-4-1 0,-1-7 0,7-2 1,-3-2 11,-3 0 1,3 0-1,-3-8 1,3-2 38,3-2 1,-1 1 0,1 5-1,-1 0 25,1 0 0,-7 6 0,-1 1 303,-2 3-304,-2 2 1,-8 13-1,-4 6 10,-6 8 0,3 2 0,-1 10 0,2 3 7,4 0 1,2 3 0,2 1 0,0 4-24,0 0 1,0 4 0,0-5 0,0-1-50,0 0 0,6 4 0,2-6 0,2 1-52,3 1 0,1-6 1,-1 5-1,-1-5-162,2-1 0,-5-1 0,1 0 243,-2 1 0,-2-1 0,-8-7 0,-2-6 0,-4-8-24,-2-8 1,6-3-1,-3-3 1,1 1 41,0 0 0,0-1 0,6 1 0,0-1 80,0 1 0,6-1 1,2 1-1,1 1-57,5 5 1,2-3-1,3 6 1,2 1-65,3-1 1,7 2 22,-2 6 0,4 8 0,2 1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475"/>
    </inkml:context>
    <inkml:brush xml:id="br0">
      <inkml:brushProperty name="width" value="0.08571" units="cm"/>
      <inkml:brushProperty name="height" value="0.08571" units="cm"/>
    </inkml:brush>
  </inkml:definitions>
  <inkml:trace contextRef="#ctx0" brushRef="#br0">18 122 7447,'-10'-9'-446,"2"3"1,8 12 453,0 5 1,2-1-1,2 2 1,4-1 33,2-1 0,-4 4 1,5-7-1,3 1-5,1 0 0,3 4 1,-1-5-1,1 1-24,-1 0 1,1 0-1,-1-5 1,1 3 7,-1-2 0,6-2 1,1-2-1,-3 0-62,-2 0 0,-1-2 0,-1-4 1,1-3 22,-1-1 1,-1-6-1,-3 5 1,-1-5 8,2-1 0,-7-6 1,-1-1-1,-4 3 7,-2 1 1,0 3-1,0 0 3,0-1 0,-2 3 20,-4 3 1,2 4-5,-7 8 1,1 2-1,-2 6 1,7 7 0,3 9 72,2 3 0,0 2 0,0 6-44,0 0 1,2 6-1,3-1 1,7 1-23,4 2 0,1 1 0,1 9 0,-1-3 0,2-1-43,5-3 1,-5 1-1,2 3 20,-7-3 0,0 1 0,-9-7 0,-1-4 21,-2-6 1,-2 2-1,0-6 1,0 0-10,0-3 0,-8-5 0,-3-1 1,-5-3-4,-1-3 1,-1 1-1,-1-7 1,-4-2-23,-6-2 0,1-4 1,1-4-1,0-5-28,0-5 1,6-3 0,-3-5 0,5-3 18,1 0 1,3-6 0,1 6-1,5-2 84,1 0 0,2 5 1,6-3-1,0 2-65,0 4 0,2 1 0,4 3 0,5-1-46,5 1 0,7 1 1,2 3-1,3 1-125,3-2 1,2 5-1,2-1 1,0 0-46,-1 1 0,-4 3 0,-1-4 218,2 2 0,2-13 0,2 2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654"/>
    </inkml:context>
    <inkml:brush xml:id="br0">
      <inkml:brushProperty name="width" value="0.08571" units="cm"/>
      <inkml:brushProperty name="height" value="0.08571" units="cm"/>
    </inkml:brush>
  </inkml:definitions>
  <inkml:trace contextRef="#ctx0" brushRef="#br0">0 53 7417,'6'-12'0,"2"3"-292,2 1 1,-5-4-1,7 7 222,2 1 1,-5 2 0,3 2-192,2 0 261,1 0 0,10 0 0,2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805"/>
    </inkml:context>
    <inkml:brush xml:id="br0">
      <inkml:brushProperty name="width" value="0.08571" units="cm"/>
      <inkml:brushProperty name="height" value="0.08571" units="cm"/>
    </inkml:brush>
  </inkml:definitions>
  <inkml:trace contextRef="#ctx0" brushRef="#br0">11 1 7572,'-8'10'-150,"6"-3"0,2-7 0,12 0 0,3 0-160,2 0 0,1 0 310,-1 0 0,9-7 0,1-3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430"/>
    </inkml:context>
    <inkml:brush xml:id="br0">
      <inkml:brushProperty name="width" value="0.08571" units="cm"/>
      <inkml:brushProperty name="height" value="0.08571" units="cm"/>
    </inkml:brush>
  </inkml:definitions>
  <inkml:trace contextRef="#ctx0" brushRef="#br0">349 175 7438,'0'-17'0,"0"-1"-297,0 1 0,0-1 0,0 1 380,0 0 0,-2 1 0,-1 2-42,-3 3 0,-8 7 0,2-4 0,-3 2-16,-3 1 1,1-1 0,0 6 0,-1 0 0,1 0 0,-7 0 0,1 0 0,2 2-31,1 3 1,-3-1 0,0 8 0,1 2 14,3 1 1,7 3-1,3 1 1,1 2-5,4 3 0,2 1 1,2-4-1,0 4-3,0 3 1,2-7 0,4 2 0,5-3 0,5-3 1,1 1 0,1-1 0,1-1-2,5-5 0,-5 3 1,6-8-1,-1-3-6,-1-1 1,0-2 0,-3 0 0,1 0-35,2 0 1,-5-7 0,-9-5-1,1-4-44,0-1 1,-6 0 0,1-1-1,-3-1-4,-2-5 0,0 5 0,0-4 0,0 1 81,0-1 0,-2 4 1,-1-5 13,-3 5 0,-6 7 1,4 3 370,-1 1-305,5 2 1,-4 14 0,8 3-50,0 5 0,2 1 0,2 1 1,4-1-12,1 1 1,3-1-1,5 1 1,1-1-75,-1 1 0,7-1 0,-1-1 0,0-3-103,2-1 1,-5-6-1,3 3 1,-4-1 160,-1-4 0,-1-2 0,1-2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852"/>
    </inkml:context>
    <inkml:brush xml:id="br0">
      <inkml:brushProperty name="width" value="0.08571" units="cm"/>
      <inkml:brushProperty name="height" value="0.08571" units="cm"/>
    </inkml:brush>
  </inkml:definitions>
  <inkml:trace contextRef="#ctx0" brushRef="#br0">52 158 7569,'18'0'-336,"-1"0"0,1 0 0,-1 0 266,1 0 0,-1 0 0,1 0 0,-1 0 52,1 0 1,-1 0 61,1 0 0,-1-2-32,0-4 0,-7-3 0,-4-9-9,-4 1 0,-2 5 0,0 0 1,0-1 7,0-3 0,-2 5 0,-4 1 17,-5 2 0,-5-3 0,-1 5 0,-1 2 1,1 2 0,-3 2 1,-1 0-1,-2 2 37,1 4 1,-3-2 0,2 7 0,1 3-9,3 1 1,9 9 0,2 1 0,3 0-15,-1 0 1,0 4-1,8-3 1,2-1-16,2 0 1,7-2 0,-1-5-1,3-1-21,3 1 1,5-7 0,2-1 0,3 0-85,3 0 1,2-7 0,2 3 0,-2-4-122,-4-2 1,4 0 0,-4-2-1,2-4-200,-2-5 397,-4-5 0,-7-9 0,-1-2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0.452"/>
    </inkml:context>
    <inkml:brush xml:id="br0">
      <inkml:brushProperty name="width" value="0.08571" units="cm"/>
      <inkml:brushProperty name="height" value="0.08571" units="cm"/>
    </inkml:brush>
  </inkml:definitions>
  <inkml:trace contextRef="#ctx0" brushRef="#br0">0 53 7111,'2'-16'-364,"4"4"1,-4 3 460,4 3 0,3 4-76,3-4 0,-2 4 39,1 2 0,-1 2 0,4 2 0,-5 4-23,-1 2 0,4 1 1,-6 7-1,-1-1-15,3 1 0,-6 5 1,4 2-1,-4 0-21,-2 1 1,6 3 0,0-4 0,-3 0-6,-1 0 0,-2-1 0,0-7 0,2-1-5,4-5 1,-4 5 0,6-7 8,0 1 1,-4-2-10,7-8 0,1-2 0,5-2-11,1-2 1,-3-7 0,-1 1 0,-3-2-1,3 3 1,0-5-1,-1 7 1,-1-3 54,1 0 0,3 6 0,1-3 36,1 1 1,-1 2-1,1 6-36,-1 0 1,-5 0 0,-2 2-25,-3 4 0,5 4 0,-6 7-15,-2 1 1,-2 5 0,-2 0 0,0-1-9,0-3 1,0-2 0,0 1 0,-2-1 17,-4 1 1,-2-1 0,-5 1 0,1-3 1,-2-3 1,-7-2 0,-2-7-1,-1 3 11,-1-2 1,6-2-1,-4-2 1,3 0-49,3 0 0,-1-2 1,1-4-1,-1-3-82,1-1 1,5-6 0,2 5-36,3-5 1,1-1 0,6-1 0,0 1-202,0-1 347,0 1 0,15-8 0,5-2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1.030"/>
    </inkml:context>
    <inkml:brush xml:id="br0">
      <inkml:brushProperty name="width" value="0.08571" units="cm"/>
      <inkml:brushProperty name="height" value="0.08571" units="cm"/>
    </inkml:brush>
  </inkml:definitions>
  <inkml:trace contextRef="#ctx0" brushRef="#br0">0 253 7569,'8'-18'-351,"2"1"0,5 5 1,-1 3-1,-2 1 378,1 4 0,3-4 0,1 2 0,1 1 30,-1-3 0,1 6 1,-1-4-1,0 4 30,1 2 0,-1 0 0,1 0 1,-1 0 2,1 0 1,-1 0 0,-1 2-87,-5 4 0,3 4 0,-6 7 1,1 1 1,-5-1-1,4 2 1,-2 3-36,0 1 1,0 0 0,-6-5-4,0-1 0,0 1 1,0-1 37,0 1 155,0-9-152,0-1 1,2-8-1,1-2-47,3-4 0,0-3 0,-6-9 0,2 1 24,4-1 1,-4-1 0,4-2 0,-5-3 9,-1 3 0,6-4 0,0-1 1,-2 1 1,-2 0 1,-2-4-1,0 6 1,2 1 38,4 3 1,-4 1 148,3 1-146,-3-1 1,-2 11 48,0 7 1,0 9 0,0 13 0,0 3-42,0 2 0,0-4 0,2 7 0,2 1 30,2 2 1,2 0-1,-2-2 1,5-4-54,5-2 0,-5 4 1,3-6-1,4-1-53,3-3 0,4-1 1,-2-1-1,5-1-138,-1-5 0,6 3 1,-4-8-1,4-1-45,2 3 0,0-6 1,0 4-1,-1-4 212,1-2 0,0-8 0,0-2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765"/>
    </inkml:context>
    <inkml:brush xml:id="br0">
      <inkml:brushProperty name="width" value="0.09086" units="cm"/>
      <inkml:brushProperty name="height" value="0.09086" units="cm"/>
      <inkml:brushProperty name="color" value="#FF0000"/>
    </inkml:brush>
  </inkml:definitions>
  <inkml:trace contextRef="#ctx0" brushRef="#br0">9537 3894 7569,'-6'0'-350,"-4"-1"0,4-2 0,-1-1 351,-2 1 1,-2-2-1,-2 1 3,1 1 1,4 0 0,-1 0-1,0-1-16,-2 2 1,-2 0-1,1 2 1,0 0 1,-1 0 1,1-4 0,-1 0 0,1 1 20,0 2 1,-1-3 0,-1-1-1,-1 1 8,-1-1 1,-1 2 0,3-4-1,-1 0 2,-1 0 0,-2 0 1,1-2-1,-2 1-14,0-2 1,-5 3-1,4-1 1,-4 0 0,-1 1 1,-1-4 0,-1 4 0,-2-2-25,1 1 0,-4 0 0,1-5 0,-2 1 14,0 0 0,-1-1 1,-3 0-1,1-3 0,3 0 1,-2-1-1,1 5 1,0-1 10,1 1 0,-6-4 1,5-1-1,-1 2-4,0 1 1,-1 3 0,-1 1 0,-1 2-15,1-2 0,0 5 0,0 1 0,1 1-11,3-1 0,-6 3 0,5-4 1,-1 4-1,0 1 1,-1 0-1,-3 1 1,1 2 12,0 1 1,-2 2 0,7-2 0,-3 4 12,-1 3 0,0 2 0,1-1 0,2 2-8,1 2 1,0 0-1,-5 4 1,1 1 2,0-2 1,0 5-1,0-4 1,-1 4-7,1 0 0,1 1 0,2 1 0,1 2 1,-2 1 1,4 0 0,-1-3 0,2 2 4,2 1 1,-2 4-1,1-3 1,1 0-2,2 1 1,1 3 0,0-2 0,1 1 1,-1 0 0,0-4 1,0 3-1,2-1-3,2 1 1,-1-3-1,6 4 1,-1 1-15,-1 2 0,4 1 0,-2 1 0,3-1-12,5 0 0,-3 0 0,4 0 0,-1 1-10,0-1 0,4 0 1,-3 0-1,1 1 18,3-1 1,2 1 0,1 2-1,0 2 14,0-2 1,0-2-1,0-1 1,0 1 12,0-1 1,4-1 0,2-2 0,1-1 11,2 2 1,2-1-1,3-1 1,1-3-1,2 1 0,5-4 1,-2 6-1,2 0-14,-1-1 1,3 3 0,-2-6 0,4-1-8,3 3 0,1-5 0,-1 4 0,3-1-1,-1 0 1,5 0 0,-3-4 0,3 0-3,1 0 1,2-1 0,1 1-1,3-1 4,1-4 0,0 2 0,3-5 0,-2-1 0,2 2 0,-3-8 0,3 2 0,1-2 0,0-3 0,10 0 1,-5-5-1,2 3 0,-2-3 0,4 0 0,-1-2 0,2 0 2,0 0 0,-1-2 0,2-2 0,-1-4 6,1-3 0,2-7 0,1-3 0,0-2 6,0-2 0,-2-1 1,0-2-1,-2-2-3,1-2 0,-4 3 1,0-4-1,-3-1 10,-2-2 0,2-1 0,-6 0 0,1-1 11,-2 1 1,2 0 0,-6 0 0,1-2-8,0-2 0,-7 2 0,2-2 0,-2 1 17,-4-1 1,0 2-1,-7-4 1,1 2 2,0 0 0,-6-5 1,-1 4-1,-3-3-3,-2-1 1,1-1 0,-10 0 0,-2 3-18,0 1 0,-2-2 1,-3 2-1,-4 0-14,-5 0 0,-9-2 0,-1 2 0,-6 0 0,-5 1 0,0 0 1,-2 5-1,-4 1-73,0 3 1,-5 2 0,0 3 0,0 1-113,3 3 1,-2 2-1,0 8 174,-1 3 0,-1 2 0,-5-4 0</inkml:trace>
  <inkml:trace contextRef="#ctx0" brushRef="#br0" timeOffset="18">9463 10567 6502,'7'0'-297,"-2"1"-135,-5 3 432,0-2 0,6 9 0,1-4 0</inkml:trace>
  <inkml:trace contextRef="#ctx0" brushRef="#br0" timeOffset="20">5333 13010 7569,'-8'0'-630,"-1"0"272,7 0 166,-4 0 120,6-5 2,0 3 1,2-3 0,0 3 69,2-2 0,6 3 0,-3-5 0</inkml:trace>
  <inkml:trace contextRef="#ctx0" brushRef="#br0" timeOffset="21">9761 8421 7569,'0'13'0,"0"-1"0</inkml:trace>
  <inkml:trace contextRef="#ctx0" brushRef="#br0" timeOffset="22">10356 13134 7569,'0'7'-1390,"0"-2"1759,0-5-281,0 0 1,-4 2 7,0 2 0,-6-3-115,2 4 1,2-3-179,2 2 151,3-2 95,1 3 0,-2-5 132,-2 0-197,3 0 0,-6 0-186,3 0-346,2 0 548,-3 0 0,10-5 0,2-2 0</inkml:trace>
  <inkml:trace contextRef="#ctx0" brushRef="#br0" timeOffset="25">8496 9699 7302,'-13'0'-1013,"1"0"1065,-1 0 0,2-2-18,3-2 0,-3-1-24,3-4 1,-2 2 0,1 5 0,0-2-2,0 1 0,2 1 0,-2 2 0,0 0-13,-2 0 1,-2 5-1,1 0 1,0 1-2,-1-1 0,1 3 0,-1-2 1,1-1 15,0 1 1,-1 4 0,1-4 0,-1 3-15,1-1 0,0 0 0,-1 5 1,1-1-19,-1 0 1,1 1 0,1 1 0,1 1 4,2 1 0,0 1 1,-5-3-1,2 1 6,3 1 0,-3 5 0,4-3 1,-1 0 7,0 0 1,-1 4 0,-2-2 0,2 4 4,0 1 0,1-2 0,-4 1 0,-1-2 0,1 0 1,1 8 0,1-5-1,3 1 15,2 0 0,-5-1 0,3 0 1,0 0-8,3-1 1,-1 1 0,1 0 0,-1 0-9,0 0 0,4-1 1,-4 1-1,4 0 3,1 0 0,-1 0 0,-2-1 1,-1 3-3,1 2 0,2-2 1,1 5-1,-2-1 0,-2 1 0,3-3 0,-3 3 0,2 0 10,2-1 1,2-3-1,0 1 1,4-3 2,1-1 0,-3-5 0,4 1 0,2 0-8,1-2 1,1 3 0,1-4 0,-1 1-12,1 3 0,0-2 0,2 0 1,2 2 3,-2 2 1,3 1 0,0-1-1,0 1-33,0 0 0,4 0 0,-3 0 0,2-1 11,-1 1 0,1-4 1,4 0-1,0-1 13,0-1 0,-1 1 0,1-5 0,0 1 14,0 0 1,0-3-1,-1 0 1,1-1-4,0 1 1,1-1 0,2-1 0,1-1-4,-2-2 1,-1-5-1,1 2 1,0-1-2,2 0 0,0 1 1,-3-5-1,2 0 0,1 0 0,0-2 0,-3-1 0,1-2 0,2-2 0,0-1 0,-4-5 0,0 1 0,0 0 0,0-5 0,-1-1 0,1-1 0,0-3 0,-4 3 0,-2-2 0,0-1 4,0-2 0,-3-2 0,0-1 0,-2-2-2,-2 1 0,-3-4 0,-1-1 0,2-1 13,1 1 1,-3-7 0,-1 3 0,0-2-15,-1 1 0,-3-4 0,1-1 0,-2-1-3,-2-3 0,0 1 1,0-1-1,0 1-2,0-1 1,0-1-1,0-1 1,0 0 13,0 4 0,-2-2 0,0 4 0,-4 1 10,-1-1 0,3 2 1,-4 3-1,-2 3 10,-1 1 1,-1-4 0,-1 3 0,0 1-4,-4-2 0,2 4 1,-6-1-1,1 0-1,0 2 0,-3-5 1,2 3-1,-1-2-24,1 2 0,-2-3 0,2 5 0,-2-2 6,-2-1 1,0 6 0,0-4 0,1 3 1,-1 5 1,0 0-1,0 3 1,0-1 4,1 1 0,-1 3 0,-1 6 1,-1 0-19,3-1 1,-4 2-1,7 2 1,-2 2-23,-2 1 0,2 2 1,1 4-1,1 0-23,-1 0 0,3 0 1,-1 0-1,1 1-26,0 3 1,4-1-1,-2 6 1,3 0-82,2 2 1,1 7 0,1 3 0,3 1 154,2-2 0,1 4 0,4-5 0</inkml:trace>
  <inkml:trace contextRef="#ctx0" brushRef="#br0" timeOffset="26">12812 9413 7569,'-6'-12'0,"5"4"-35,-3-1 1,-2 1-252,2-4 1,-4-1 0,2 1 177,-1 0 0,-1 3 1,-4 1 118,-1-2 1,1 5-1,-1 1-14,1 2 1,0 2 0,-1 0 0,1 0 7,-1 0 1,1 0 0,0 0 0,-1 0 4,1 0 1,-2 2-1,-1 0 1,-2 4-10,2 1 0,-3-3 0,2 4 0,-1 2 0,-1 1 1,0 1 0,-4 2 0,2 1-7,-2 2 1,0 4 0,-1-4 0,3 3-16,-2 2 1,-2 1-1,0 2 1,0-2 13,3-2 1,-2 7 0,2-4 0,-1 3 10,2-1 0,-2 0 0,4 3 0,0 3-1,0-1 0,1 4 0,5-5 0,-1 2-1,1 2 0,1 1 0,1-1 0,4-2-17,0-2 0,2 0 0,4-1 0,0 3 4,0 0 0,1 6 0,2-3 0,3 1 7,0 4 0,-1-3 1,3 6-1,0-2 1,-1 0 0,4 2 0,-1-3 0,3 1 8,4-1 1,1 3 0,-3 0 0,3-1-7,1 1 1,1-2 0,2-2 0,-2 1-6,2 1 1,-2 1 0,0-5 0,1-1 1,-2-3 1,5 1 0,-4-5 0,4-1 9,1-2 0,3-1 0,1 0 0,0-3 18,2-6 1,-4 1-1,6-10 1,0-1-20,-1-1 0,4-4 1,-3-1-1,3 0-1,1 0 0,0-6 0,0-3 0,1-5-21,-1-3 1,4 0 0,1 1 0,-3-2-30,0-1 0,-3 3 0,-2-4 0,-2 1 42,-2 0 0,2-1 1,-6-2-1,-2 3 43,-1 1 0,-1-2 0,0 2 0,-3-2 5,-1-2 1,-1 3 0,-5-2 0,1 1-17,-1 0 0,-1-3 0,-3 2 0,-2-2-28,-1-2 0,-3 0 1,2 0-1,-1 1-8,1-1 0,-3-4 1,3-1-1,-1-1 9,1 1 0,-2-3 0,2 3 0,-3-2 23,-1-3 0,4 4 1,0-2-1,-1 0 89,-1 1 1,-2-4 0,0 4-1,0-1-79,0 0 1,-2 2-1,-1-5 1,-2 1 9,-2 1 0,-1-9 1,-6 6-1,-1-2-4,-2 1 0,-3-8 1,2-1-1,-2 2 5,-2 1 1,-5-3 0,-2 3 0,0-2 9,-1 1 0,-6 1 0,-6-3 0,1 3-131,-2 1 1,-1-1 0,-5 5-1,-2 5-134,-3 2 0,-3 5 0,-6 7 1,-6 8-74,31 8 1,-2 3 0,-6 2 0,-1 2 0,-59 4 0</inkml:trace>
  <inkml:trace contextRef="#ctx0" brushRef="#br0" timeOffset="30">11844 2456 7569,'0'7'-373,"0"4"0,0-10 1,0 4-1</inkml:trace>
  <inkml:trace contextRef="#ctx0" brushRef="#br0" timeOffset="38">17773 16222 7569,'0'13'-559,"0"-1"438,0-5 1,1 4-1,2-3 121,1 3 0,4 2 0,-2 0 1,1 4 30,2 4 0,2-2 1,2 3-1,0 3-129,4 2 1,-3 4-1,4-2 1,-2 2 85,1 1 1,-1 4 0,-2-3 0,1 3 75,2 1 1,-1 0 0,-3 2 0,-1 1-20,0 1 0,1 0 0,-1-3 0,1-1 31,-1 0 0,0 0 0,1 0 0,-1-1-30,1-3 1,-1 2-1,0-5 1,1 0-88,-1 1 0,-1 2 0,-1-4 0,-2-2-79,2-1 1,-3-1-1,0 0 1,-2-1-38,-2-4 1,-2 2 0,-1-5 0,0-2-35,0-1 191,-5-7 0,-2-2 0,-6-5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105 70 6216,'-9'2'-11,"3"4"0,6-4 0,6 4 14,5-4 1,5-2 0,1 0-5,1 0 0,-6 0 0,-3-2-20,-1-4 0,0-2 0,-4-5 0,1 1 1,-1 2 0,-10-1 26,-5 5 1,-5 4 0,-1 2-1,-1 0 36,1 0 0,-1 0 0,1 2 0,0 2-16,-1 2 0,3 7 1,1-1-18,2 3 1,8 3 0,-1-1 0,3 1-10,2-1 0,2-1 0,3-3 0,5-1-14,0 1 0,5-5 0,-3 0 1,4-2-23,1 0 0,6-1 0,1-5 0,-1 0 0,2 0 1,-6 0 0,5 0 35,-5 0 0,-1-7 0,-1-3 0</inkml:trace>
  <inkml:trace contextRef="#ctx0" brushRef="#br0" timeOffset="377">333 140 7569,'-6'-12'-746,"0"1"478,0 7 1,4-6 276,-4 4 0,4-3 51,-3-9 1,3 7-70,2-1 1,2 2 0,3-1 9,7 5 0,4 2 0,1 0 2,0-2 1,1 0-1,-1 8-38,1 4 0,-7-4 0,-1 6 0,-2 0 1,-4 3 1,-2-1 0,-2 2 25,0 1 0,-8 3 10,-4 1 0,-1 1 16,1-1 2,4-7 0,10-2 12,4-8 1,4 0 0,7 0 0,1 0-2,-1 0 0,1 0 0,-1 0-24,1 0 1,-7 5 0,-1 3-3,-2 2 1,-2-4 0,-6 5-14,0 3 0,0-4 1,-2-1-1,-4-1-13,-6-4 1,2 4 0,-1-2 0,-3-1-45,-1 3 1,-3-6 0,1 4 0,-1-4-85,1-2 1,5 0 148,1 0 0,-1-8 0,-6-2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2:57:30.885"/>
    </inkml:context>
    <inkml:brush xml:id="br0">
      <inkml:brushProperty name="width" value="0.11429" units="cm"/>
      <inkml:brushProperty name="height" value="0.11429" units="cm"/>
      <inkml:brushProperty name="color" value="#E71224"/>
    </inkml:brush>
  </inkml:definitions>
  <inkml:trace contextRef="#ctx0" brushRef="#br0">1415 681 26352,'12'0'2492,"-1"0"-2545,-7 0 0,6-8-936,-4-3 1,-2 3 0,5 0 484,-1 1 0,-2 3-189,-6-8 0,2 2 0,2-3 81,2 1 0,-1 6 382,-5-5-1168,0 7 0,-7-4 1213,-5 8 1,2 0-1,-1 0 182,-3 0 0,4 0 760,-1 0 0,-1 0-397,-5 0 1,-1 0 0,1 0 338,-1 0 0,7 0 0,-1 0-210,-2 0 1,-1 0-1,-3 0 1,1 0-194,-1 0 0,7 0 1,-1 0-1,-1 0 362,-3 0 1,-7 6 0,0 2 0,-1-1-594,-1 1 1,6 0-1,-7-4 1,3 3-140,0 3 0,-2-6 0,3 4 0,-1-2-12,2-1 0,-5 7 0,1-4 1,0 0-37,0-1 1,-1 5 0,5-4 0,-4 2-30,-2 3 0,5-3 0,-1 1 0,4 1-16,1-2 1,-5 3 0,0-5 0,1 0 15,3 0 1,1 5-1,1-3 1,0 2-17,-1-1 1,1-5-1,-1 6 1,1 1 11,-1 3 0,-5-1 0,0-1 0,3-2-65,7 1 1,-3 3-1,4 1 1,-1 1-78,1-1 1,-3 1-1,5-1 1,-2 0-28,1 1 0,-1 5 0,-3 0 1,1-1 31,2-3 0,3 1 0,-5 1 0,2 2-15,-1-1 1,3 3-1,0-2 1,1 0-46,-1 3 0,4-5 0,-4 6 0,1-2 6,-1-3 0,6 3 1,-2-2-1,4-1-17,2-3 0,-5 4 1,-1 1-1,2-1 36,2 2 0,2-6 0,0 7 0,0-3 73,0 0 0,-2 6 0,-2-3 0,-2-1 58,2 0 0,3 4 0,1-4 1,0 1-72,0-1 1,1 0 0,3-4 0,4 3 95,2-3 1,-4 0-1,5 1 175,3 1 1,1 0-1,3-5 175,-1-1 1,7-1 0,-1-3 0,-2-3 180,-1-2 1,-1 0 0,2-5-1,3 5-23,-3 2 0,-2 0 0,-1 3 1,-1-1-83,1 1 1,-1 1-1,1 0 1,-1-3 9,1 3 0,-1-4 0,1-1 0,-1 1 151,1 0 1,-1-7 0,2 3 0,3-2 2,1 2 1,2-4 0,-3 4 0,1-4-30,-2-2 1,4 2 0,1 2 0,-1 1-164,0-1 1,4-2 0,-4-2 0,3 0-79,3 0 0,2 0 0,2 0 0,0 0 58,-1 0 0,1 0 1,0 0-1,0 0 65,0 0 1,0 0 0,0 0 0,-2 0-41,-4 0 0,10 0 1,-4 0-1,2 0-73,0 0 1,3 0 0,3-2-1,2-2-54,3-1 0,-3-1 1,1 6-1,1 0-70,-2 0 0,5 0 0,-3-2 1,3-2 70,2-2 1,1-2-1,-1 4 1,1-3-40,-1-3 0,0 6 0,1-2 0,-1 4-46,1 2 0,-7 0 0,-1 0 1,-1 0-35,1 0 0,-6 0 1,4 0-1,-3 0-5,1 0 0,2 0 1,-4 0-1,3 0 0,3 0 0,-1 0 0,5 0 0,-2 0-21,1 0 1,1 0 0,-1 0-1,-3 0 36,-3 0 0,5 0 1,-4 0-1,-1 0-46,1 0 0,4 0 0,-7 2 0,1 2-33,2 2 0,-6 0 0,5-6 0,-1 0 75,0 0 0,5 0 1,-5 0-1,0 0 21,2 0 1,-1-2 0,7-2 0,-5-2 39,-1 2 1,6-3 0,-5 1 0,3 0-33,-1-2 1,-5 0 0,4-5 0,-1 1-62,1-1 1,-4-3-1,3-1 1,1-1-35,0 1 0,-4-1 0,3 1 0,1-1-36,-1 1 1,-5-1 0,4-1 0,-2-2 0,-1-3 0,7 1 0,-6 4 0,-2-3-90,-3-1 1,-1-2-1,0 3 1,0-3-53,0-2 0,-6 0 0,-2-4 0,-1 2-77,-5-2 1,-2 0 0,-1 0 0,-1 1-27,1-1 0,-7 4 0,-1-2 0,-2 0-69,-4 2 1,4-6 0,-3 4 0,-1-4-53,-2-2 0,-2 0 0,0 0 0,0 0 17,0 0 1,0 0-1,0-2 1,0 0-2,0 2 0,-2-3 0,-4 9 0,-5-2 235,-5 1 0,-3 3 0,-3 6 0,-3-2 182,-2 1 1,-2 3-1,-6 1 1,0 1 163,0-1 1,0-5 0,0 0 0,-2 0 55,-3-3 0,3 5 0,-6-6 0,2 2 106,1 3 1,-13-3 0,3 2-1,-3 1 132,-3 3 1,-2 2 0,2-3 0,-5-1 18,-1-2 1,-2-1 0,-5 5-1,-1-2 39,0-3 1,-6 1-1,0 4 1,1-3-201,-3-1 1,-1-2-1,-7 3 1,5-1-141,5 2 1,4-1 0,2 1-1,2-2-34,4 1 0,-4 3 0,6 2 0,-2 1 38,0 4 1,0-1-1,-6 7 1,3 2 0,2 2 0,-2 2 0,1 0 1,-4 0-28,0 0 0,-8 0 1,12 0-1,-2 0-5,-5 0 0,3 0 1,-8 0-1,4 0-12,5 0 0,-11 2 0,8 2 0,-2 2 0,3-2 1,-9 3 0,10-1 0,-2 0-17,1 2 0,1 0 1,0 5-1,0-1-30,0 1 0,2 3 0,0 3 1,2 3-182,0 1 0,-3 8 0,8-2 0,-1 6-29,-4 6 0,-2-4 0,-1 5 1</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0.849"/>
    </inkml:context>
    <inkml:brush xml:id="br0">
      <inkml:brushProperty name="width" value="0.08571" units="cm"/>
      <inkml:brushProperty name="height" value="0.08571" units="cm"/>
    </inkml:brush>
  </inkml:definitions>
  <inkml:trace contextRef="#ctx0" brushRef="#br0">1 141 7569,'0'-18'-94,"0"1"1,0-1-313,0 1 0,0-1 326,0 1 158,7-1 22,-5 9-72,6 1 1,-8 16 0,0 3 9,0 5 1,2 7-1,2 0 1,2-1-22,-2-3 1,3 1-1,1 1 1,2 2-20,3-1 1,3-3-1,1-2 1,1-1-2,-1-4 0,1 1 1,1-5-1,3 0 4,1-1-27,8-1 1,-10-6 31,8 0-15,-7 0-31,11 0 1,-6-8 5,8-3 1,-6 1-6,0-2 0,-8 1 20,3-7 36,-5 1-28,-2-8 1,1 5-11,-1-3 5,-7 4 0,-2-7 0,-6 7 187,4-4-167,-4 11 1,5-3 226,-7 3-202,-7 4 1,3 2-1,-6 12 1,2 6 7,4 3 1,2 3 0,2 1-1,0 2-11,0 3 0,0 7 1,0-2-1,0 4-20,0 2 0,0 2 0,0 2 0,0 1-11,0-1 0,0 0 1,0 0-3,0 1 0,6 3 5,0-2 1,0 2 1,-6 3-26,8 5 27,-6-15 0,5 9 0,-7-4 2,0-4-3,0 5-11,0-7 1,-5 0 3,-1 0 1,-8-2 0,2-4 0,-5-3 9,-6-1 1,3-6 0,-5 2-1,0-5 12,-4-4 0,2-8 0,-3 1 1,1-3-9,2-2 1,-6-2 0,4-3-1,-2-7-3,2-4 1,-2-9 0,6-2 0,-1-2-7,1 0 1,2-2 0,7-8 0,3-2 2,1 2 0,8 4 0,-2 4 0,5 2 13,1-2 0,5 6 1,3 2-8,2 3-20,1 3 0,13 1 0,-1 3 1,0 3-137,3 2 0,1-3 0,8 5 1,-2 0-10,-4-2 0,4 6 1,-2-5-1,6 1 158,3 0 0,1-8 0,-6 5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1.133"/>
    </inkml:context>
    <inkml:brush xml:id="br0">
      <inkml:brushProperty name="width" value="0.08571" units="cm"/>
      <inkml:brushProperty name="height" value="0.08571" units="cm"/>
    </inkml:brush>
  </inkml:definitions>
  <inkml:trace contextRef="#ctx0" brushRef="#br0">1 0 7569,'17'0'-228,"1"0"1,-1 0 0,1 0 217,-1 0 1,1 0 0,-1 0-1,1 0-23,-1 0 0,-5 0 1,-1 0-1,3 0-77,2 0 0,1 0 1,0 0-110,1 0 1,-6 2 218,-1 4 0,1 3 0,5 9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1.283"/>
    </inkml:context>
    <inkml:brush xml:id="br0">
      <inkml:brushProperty name="width" value="0.08571" units="cm"/>
      <inkml:brushProperty name="height" value="0.08571" units="cm"/>
    </inkml:brush>
  </inkml:definitions>
  <inkml:trace contextRef="#ctx0" brushRef="#br0">0 1 7569,'0'10'534,"0"-1"-721,0-3 1,2-2 0,4 8 28,6 1 0,3-3 0,3 0 0,1-3 158,4-3 0,5 6 0,7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07.124"/>
    </inkml:context>
    <inkml:brush xml:id="br0">
      <inkml:brushProperty name="width" value="0.08571" units="cm"/>
      <inkml:brushProperty name="height" value="0.08571" units="cm"/>
    </inkml:brush>
  </inkml:definitions>
  <inkml:trace contextRef="#ctx0" brushRef="#br0">612 157 7432,'-12'-17'0,"0"0"0,-1 1 0,-3 4 0,-1 7 0,-1 3 0,1 2 0,0 0-316,-1 0 351,-7 7 1,5-3 0,-3 8-1,4 0-7,1-3 1,-5 7 0,0-5-1,3 5-50,7 1 1,-3 1 0,6-1 0,1 1-6,3-1 0,4-5 0,2 0 0,0 1 20,0 3 1,0-5 0,2-1 0,4 0 2,5-1 0,5-3 0,1 4 0,1 0 13,-1-1 0,3-3 1,1 6-1,2-1 28,-1-1 0,-3 6 1,-1-5-1,-1 5-6,1 1 1,-3 3 0,-1 1 0,-5 4-13,-1 2 1,-2-3 0,-6 3 0,0 0 12,0 0 1,0-5-1,-2 3 1,-4-4 48,-5-3 1,-5 7 0,-1-12 0,-3 1 20,-3 2 1,3-3-1,-5 1 1,2-5-59,0-1 1,-8 0 0,1-4-50,-3 2 0,4-1 1,0-5-1,0 0 1,0 0-24,0 0 1,8-1 0,-5-3 0,5-4-164,4-2 0,-3-1 0,14-7 0,2 1-83,3-1 1,1 1-1,0-1 1,1-1-109,5-4 1,4 9 381,7-4 0,9 5 0,1-5 0</inkml:trace>
  <inkml:trace contextRef="#ctx0" brushRef="#br0" timeOffset="1095">751 419 7813,'-9'8'82,"1"2"0,8 7-42,0 1 1,0-1-1,2 1 1,2-1-32,2 1 0,1-1 1,-3 1-1,4-1-30,2 1 0,-1-1 1,5-1-1,-2-3-6,1-1 0,3-8 0,1 3 0,1-1-46,-1 0 1,6 0-1,1-6 1,-3-2 36,-1-4 0,3 2 0,0-7 0,-2-3-28,-1-2 0,-3-3 0,1-2 0,-1-3 62,1 3 1,-3-4 0,-1 2 0,-4 1 147,-3 3 0,-1 1 237,-6 1-362,0-1 1,0 11 0,0 7-41,0 9 1,0 13 0,0 1 0,0-2 17,0-1 0,0-3 1,0 3-103,0 3 1,6-4-1,0 5 1,0-7-2,1-5 1,-3 1 0,8-7 64,1-2 1,3-2-1,1-2 1,1 0-17,-1 0 0,1-8 1,-1-3-1,1-7 80,-1-5 0,1 3 0,-1-5 0,-1 2-6,-5 0 1,3-7-1,-8 5 1,-2 0 61,-2 0 0,3 2 0,1 5 136,-2 1 0,-2-1-110,-2 1-105,0 7 0,0 10 1,0 12-1,0 3 40,0 3 0,0 1 0,0 4 0,2 6 1,4 4 1,-4 2 0,4 2 0,-5 2-20,-1 2 1,0 7 0,0-1 0,0 3-30,0 3 1,0-5-1,0 3 1,0 1-7,0-3 0,0 3 0,0-6 0,2 3-22,4-2 1,-4 1 0,4-7 0,-2-2-22,2-2 0,-2-4 1,5-2-1,-1-4-75,-4-2 1,-2-2-312,-2-5 344,0-9 0,-2-3 1,-4-12-1,-6-7-22,-3-9 1,-3-5 0,-1-8 97,-4 0 0,3-1 0,-3-3 0,4-4 0,1-2 18,1-3 0,-1 3 1,1-1-1,1-1 61,5 3 0,-3-7 0,6 5 0,1-3 81,-1 2-127,2-3 0,6 11 54,0-7-74,8-1 1,1 2 0,9 5 0,-1 3 21,1 2 0,5 2 0,2 4 1,2 5 1,-5 5-17,1 2 1,2-1 21,-1 1 1,1 5 46,-2 0 1,-3 8-43,3-1-62,4-5 46,-8 8 1,9-6 60,-5 8-60,-4 0 1,6 6 0,-7 2 53,-1 2-43,1 1-21,-1 7 1,1-7-1,-3 1 17,-3 2-10,-4 1 0,-2 3 19,-1-1-11,1 0 0,-14 1 1,-3-1-9,-5 1 1,-7-7 0,-2 1 0,0 0-45,-1-3 0,-3 7 1,4-6-92,-2-1 129,5-1-1,-3 0 1,8-6 1,-1 4-737,9-4 733,-7-2 0,6-8 0,-7-2 0</inkml:trace>
  <inkml:trace contextRef="#ctx0" brushRef="#br0" timeOffset="1367">2044 262 7569,'11'0'-303,"1"0"144,-8 0-9,4-7 292,-8 5-31,8-6 1,1 16-36,9 3 0,-7 7 0,-1 3 44,-2 2-57,5 8 1,-11-3-1,6 6 1,-2 1 11,0 0 1,0 6 0,-6 2-92,0 1 1,0 1 8,0 2 1,0 3-122,0-3 1,0-3 42,0 3 1,0-8-188,0 1 112,0-3 123,0-2 1,0-6-192,0 0 109,0-7 1,0 3 0,0-8 136,0 1 0,0-8 0,0-3 0,0-7 0</inkml:trace>
  <inkml:trace contextRef="#ctx0" brushRef="#br0" timeOffset="1679">2149 454 7313,'17'-27'-576,"1"0"480,-1 4 0,0 3 96,1-3 0,5 4-117,1 1 0,-1 3 92,-6 3 0,7-2 96,-1 9 1,0-7-80,-5 6 0,-1 0 134,1 6 1,-1 0-76,0 0 1,-1 2-3,-4 4 0,3-2-44,-3 8 0,1-1 0,1 5 1,-4-3-1,-1-1 6,1 2 0,-6-5 0,2 3 74,-4 2-54,-2 1 0,-2-3 0,-4-1 108,-6 3-128,-11 1 1,2 3-1,-6-3 1,-1-1 37,1-2-42,6-1 1,-4 1 2,7 0 0,3-7 26,3 7 0,-2-6 16,9 6-12,-1-9-792,6 5 118,0 0 634,0 2 0,0-1 0,0-1 0</inkml:trace>
  <inkml:trace contextRef="#ctx0" brushRef="#br0" timeOffset="2054">2969 332 7569,'0'-10'-411,"0"3"1,-1 7-1,-5 0 431,-6 0 1,-3 5 0,-3 3 136,1 2 1,-1 2-84,1 5 0,5 1-44,0-1 81,9 0-91,-5 1 1,8-1 2,0 1 0,0-1 1,0 1-1,0-1 0,2 1 8,4-1 0,3-1 0,9-5 0,-3-3-24,-3 0 0,9-6 0,-3 4 0,1-4 24,0-2-39,7-8 1,-5-2-1,8-7 1,-8-1 77,3 1 0,1-7-44,-2 1-6,1-8 27,-7 12 1,-5-12-15,-1 7-11,-7 1-2,4-2 0,-8 5 15,0-3-46,0 4 1,-8 3 0,-3 3 0,-5 3-305,-1 2 322,-9 2 0,5 6-258,-8 0 108,8 0 55,-12 0 1,7 0-294,-3 0 141,-4 0-45,14 8 285,-6 2 0,7 7 0,1 1 0</inkml:trace>
  <inkml:trace contextRef="#ctx0" brushRef="#br0" timeOffset="2434">3651 35 7569,'0'-17'-142,"-2"7"1,-4 4 116,-6 4 0,-3 2 0,-3 0 0,1 0 89,-1 0 1,7 6 0,-1 2-119,-2 2 1,5-5 8,-3 7 0,8 0 107,-2 5 0,4 1-91,2-1 0,0 1 0,2-1 15,4 0 0,-2 7 0,8-1 0,-1-2 40,-1-1 0,6-3 0,-5 1 0,5-1-14,1 1 1,1-1-30,-1 1 1,-1-1 46,-5 1-70,5-1 56,-14 0-15,5-7-2,-7 6 0,-1-9 0,-5 5 0,-6-6 1,-3-4-14,-3-2 1,1 0 0,-3 0 0,-1 0-30,-2 0-211,-1 0 196,7 0 0,1-2-157,5-4 1,-3 2 66,8-7 1,0-1 147,6-6 0,8 1 0,2 0 0</inkml:trace>
  <inkml:trace contextRef="#ctx0" brushRef="#br0" timeOffset="2754">3790 245 7569,'27'0'-972,"1"0"860,-5 0 0,-4 0 112,5 0 0,-5 0 57,-2 0 1,1 0 76,-1 0-119,1 0 0,5-2 0,0-2 28,-1-2-14,-3-7 39,-1 11 1,-1-14-27,1 4-13,-9 5-62,7-9 0,-7 8 28,9-3 0,-6-5-65,-1 5 1,-7 1 57,2-2 2,-4 1 0,-2-1 1,-2 2 6,-4 3 0,-4 1 1,-7 6-1,-1 0 34,1 0 0,0 0 1,-3 2-1,-1 2 182,-2 1-149,-1 9 1,1-4 111,0 7 0,1 1-79,11-1 0,-5 0 6,5 1 1,3-1 13,2 1 1,4 5-1,2 0-65,0 1 0,0-5 0,2 2 0,2 3-40,2-3 1,7-1 0,-1-3 0,5-1-218,7-5 0,-3 5 0,8-5 205,2 5 0,2 1 0,2 1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39.338"/>
    </inkml:context>
    <inkml:brush xml:id="br0">
      <inkml:brushProperty name="width" value="0.08571" units="cm"/>
      <inkml:brushProperty name="height" value="0.08571" units="cm"/>
      <inkml:brushProperty name="color" value="#E71224"/>
    </inkml:brush>
  </inkml:definitions>
  <inkml:trace contextRef="#ctx0" brushRef="#br0">647 192 7553,'0'-17'-57,"0"-1"0,0 1 0,0-1-153,0 1 1,0 5 191,0 1 1,-2-1-49,-4-5 0,2 7 1,-7 2-1,-3 2-46,-2 0 0,-3 1 0,-4 3 0,-4-2 109,-1-2 0,-10 0 1,3 6-1,-2 0 71,0 0 1,2 2 0,0 2 0,0 4-51,0 1 0,2 5 0,4 7 0,4 5 112,0 1 0,5-4 0,-1 6 0,5 2-103,5 2 0,1 2 1,-2 0-1,7-2-7,3-4 1,2 2-1,2-6 1,1 1 6,3-1 1,10 4 0,-1-6 0,7 1-11,-1 1 0,6-6 0,2 2 0,2-5-27,-2-4 0,10-7 0,-4 5 1,2-2-18,0-4 1,-2 4 0,0-3 0,0-1 1,0-2 1,0-2 0,0 0 0,-1-2-9,1-4 0,0-1 0,0-7 0,-2 4 14,-4 3 0,4-7 0,-6 2 0,3-3-18,-1-3 0,-8 7 0,2-1 0,-3-1-1,-3-3 0,-5 4 0,-2 1 51,-3-3 0,1 4-4,-2-1 1,-4-1 81,4-5-13,-4 7 0,-4 2-46,-4 8 1,2 0-18,-8 0 0,3 2 1,-5 4 7,2 6 1,7 3-1,-5 3-24,2-1 0,2 1 1,6-1-12,0 1 0,6-1 0,2-1 0,0-3-2,-1-1 0,7-6 0,0 3 9,7-1 1,-4 0 0,3-4 0,-7 1-1,1-1 0,1-2 0,3-2 1,-1 0 2,1 0 0,-1-2 1,1-2-1,-3-3-1,-3-3 1,3 0 0,-3-3-1,4 1-15,1-1 0,1 3 0,-3-2 0,-1 1-17,-3 1 0,-5-6 0,6 5-3,1-5 0,-5 4 10,-2 1 1,-4 5 155,-2-6-63,0 8 0,0-1 37,0 10 1,0-1 0,0 8-23,0 2 0,2 1 0,2 3-33,2-1 0,1 1 0,-3-1-20,2 0 1,8-1-1,-5-2 1,3-5-35,0-1 1,1 0-1,8-4 1,3 1-22,-3-1 1,0-2 0,1-2 0,1 0-30,-2 0 1,5-6 0,-3-1 0,-2-1 11,-1 0 0,-3-5 0,-1 1 1,-3-4 10,-1-1 1,-2 0 0,1-1 0,-3-1 16,0-5 1,-6 5 0,4-4-1,-5 3 21,-1 3 1,0-1 0,-1 1 4,-5-1 0,-4 3 1,-7 1-1,-1 5 0,1 1 14,-1 4 0,-5 2 0,0 2 0,1 0 9,3 0 1,1 0 0,1 0 0,-1 2-36,1 4 0,5-2 1,1 5-12,-3-1 0,6 6-1,3-3 55,3-3 0,4 0 1,3-8-1,7 0-20,4 0 0,7 0 0,2 0 0,0-2-74,0-4 0,7 4 0,-3-6 1,2 3 17,-2-1 1,2 0-1,-8 6 1,-2 0 16,-1 0 1,-3 0 0,1 0 29,-1 0 0,-5 0 39,0 0 0,-9 2 0,3 4 31,-4 5 1,-2-1-1,0 2 1,0 1 33,0 3 0,0 1 1,0 1-1,0-1-55,0 1 1,0-7 0,2 1 0,2 2-52,2 1 1,2 3 0,-3-1 0,5 0-80,0 1 1,5-6-1,-3-1 1,4 1-117,1-2 0,0-1 0,1-5 1,-1 2-7,1-2 0,-1-2 0,1-2 0,-1 0 62,1 0 1,-1 0 0,1 0 0,-3-2 129,-3-4 0,3-6 0,-3-11 0,3-4 0,3-8 0</inkml:trace>
  <inkml:trace contextRef="#ctx0" brushRef="#br0" timeOffset="732">2288 367 7342,'0'-10'-102,"0"2"1,6 10-1,2 2 159,2 2 1,-4 8 0,5-3-53,3 5 0,1 1 0,1 3 0,-3-1-36,-1-1 0,-6 7 0,4-12 23,-3 1 1,1-2 0,-4 1 0,2-1-2,-2 1 1,0-5 30,1-2 1,5-6-39,8-6 1,-7 2 0,1-7-1,0-3-37,-3-1 1,7-3 0,-5 1 0,5-1 8,1 1 1,-5-1 0,0 1 0,1-1 19,3 1 0,1-1 0,1 3 28,-1 3 1,-5-1-1,-1 7 190,3 2 1,2 2-111,1 2 0,0 0 1,-1 2-1,-2 2-3,-3 2 1,1 5 0,5-3-23,1 2 0,-7-6 0,1 1 0,2-3-27,1-2 0,3 6 0,-1 0-5,1-2 1,-1-2 0,1-2 0,-3-2-159,-3-4 0,3 2 1,-3-6 3,3 3 0,-5-7 0,-2 4-57,0 1 1,-6-7 129,3 5 0,-5 3 0,-5 2 0,-7 4 42,-4 2 1,-1 0 0,-1 0-1,1 0 88,0 0 0,-7 0 0,-1 2 0,0 2-39,0 2 0,-1 7 1,5-1-1,-4 3-2,-2 3 1,5-1 0,-1 1 0,2-1 9,-3 1 0,7-1 0,-3 1 0,9-1 29,3 1 1,-4-1 0,7 1 0,1-1-24,2 0 1,2 1-1,0-1 1,2 1-43,4-1 1,-3-1 0,9-3 0,2-3 3,1-2 0,3 4 0,1-5 0,2 1 11,3 0 0,5-2 0,-6-6 0,0 0-6,3 0 1,-7 0 0,6 0-1,-2 0-46,1 0 1,-1 0 0,-5 0 0,-1 0-142,0 0 1,-5 0 0,0 0-25,1 0 1,3-6-186,1 0 1,-7-8 0,-2 5 377,0-1 0,-7-13 0,7 3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35.654"/>
    </inkml:context>
    <inkml:brush xml:id="br0">
      <inkml:brushProperty name="width" value="0.08571" units="cm"/>
      <inkml:brushProperty name="height" value="0.08571" units="cm"/>
      <inkml:brushProperty name="color" value="#E71224"/>
    </inkml:brush>
  </inkml:definitions>
  <inkml:trace contextRef="#ctx0" brushRef="#br0">140 123 7465,'-6'-12'0,"-2"2"-412,-1 3 0,3-5 465,-6 6 1,3 2 0,-3 10-42,6 6 1,6-3 0,4 5-1,2 3 16,-2 5 0,5 3 1,1-4-1,2 5-7,-1 1 0,-1-4 1,4 6-1,-5 2-25,-1 2 0,4-4 0,-4-1 0,-1-1-4,1 0 0,-2-4 0,-4 4 0,2-1-44,2-5 0,-1-2 0,-5-1-75,0-1 1,-2-1 0,-1-3-99,-3-1 0,-8-8 225,3 2 0,-3-6 0,0-6 0,3-6 0,-3-3 0,6-11 0,-7-1 0,5-8 0</inkml:trace>
  <inkml:trace contextRef="#ctx0" brushRef="#br0" timeOffset="315">18 350 7268,'-6'-35'-334,"0"0"0,0 6 0,6 2 0,0-1 338,0 1 1,2 6 0,2-2 0,2 3 109,-2 3 1,4-1 0,-1 3 0,1 1-72,0 3 0,6 7 0,-3-2 0,5 2 1,1-2 1,3 4-1,3-4 1,4 4 3,0 2 1,6 0 0,-4 0 0,2 0-24,-2 0 1,4 0 0,-5 0 0,1 2-39,0 4 0,-8 2 0,2 6 0,-5-3 4,-6 3 0,1 1 0,-7 3 0,0-1-5,2 1 1,-7-1 0,5 1-1,-6-1 8,-6 1 0,3-1 1,-9 1 2,-2-1 0,-1 0 1,-5 1-1,-1-3 1,-2-3 0,-6 4 1,3-7-1,1 3-19,0 0 1,-4-7 0,4 7 0,-1 0-65,1-3 1,2 5 0,5-8 0,3 0-103,3 1 0,3-5 0,5 6 187,-2 0 0,8-6 0,8 6 0</inkml:trace>
  <inkml:trace contextRef="#ctx0" brushRef="#br0" timeOffset="757">1013 402 7569,'-17'2'0,"-1"2"-67,1 2 0,-1 2 1,1-5-1,0 5 1,-1 0 90,1 0 1,-1 5-1,1-1 1,-1 3-512,1 3 429,7-1 1,-4-5 0,7 0 57,-3 1 0,6 3-2,-2 1 0,6-1 21,6-5 0,-2-3 0,8-8 1,1 0-21,3 0 0,3 0 0,2-2 0,3-4-1,-3-5 0,4 1 1,1-2-1,-1 1 6,0 1 0,4-5 0,-6 3 0,-1-4-24,-3-1 1,-1-1 0,-3 1 0,-3 0 15,-6-1 1,-3 3-1,1 1-7,2 2 0,-8 3 0,-9-5-44,-5 2 0,-1 9 0,-3-3 0,-1 4 7,-2 2 0,-3 0 1,5 2-1,-2 2-31,1 1 1,3 3-1,2-2 1,-1 4 78,1-1 0,1 1 0,4-4 0,-3 4 0,5 7 0</inkml:trace>
  <inkml:trace contextRef="#ctx0" brushRef="#br0" timeOffset="1393">1520 350 7398,'9'0'62,"-1"2"-286,-8 4 1,0-3-1,2 7 218,4-2 0,-2 5 27,8-1 1,-7 4 0,5 1-35,-2 1 1,-2-1 0,-6 0 16,0 1 0,5-1 0,3 1-6,2-1 1,-6-5-1,4-2 1,-3-1-7,1 1 1,6-4 0,-4 4 1,1-3 1,3-1 5,5-6 0,1 0 1,-1-2-2,1-4 1,-1-3-1,1-9 1,-1 1 3,1-1 0,-1 1 0,1-1 41,-1 1 0,1 1 0,-1 3-17,0 1 1,1 8-24,-1-2 1,-5 5-1,-2 2 1,-3 5-39,-3 6 0,4-2 0,0 1 30,2 3 0,-5-1 0,5 1 0,0-4 24,0-2 1,-1-1 0,5-3 0,-3 2 69,3-2 0,-4-2 0,1-2-29,3 0 1,1 0-1,3-2 1,-1-4-9,1-6 1,-1 3 0,-1-3 0,-3-2-28,-1-1 1,0-3 0,3 1 0,-1 0-102,-3-1 1,-7-5 0,2 0 0,-4 1-75,-2 3 0,0 1 1,0 1-1,0-1 51,0 1 0,-8 5 1,-3 3-1,-5 1-84,-1 4 0,-7 2 0,1 2 182,2 0 0,-6 0 0,-1 0 0</inkml:trace>
  <inkml:trace contextRef="#ctx0" brushRef="#br0" timeOffset="2268">2498 437 7527,'17'8'-70,"1"-4"0,-1 5-34,1-1 0,-7-2 0,1-4 42,1 4 1,3-4-58,1 4 0,1-12 74,-1-6 1,-1-3-1,-4-3 26,-7 1 1,-3-1-2,-2 1 1,-2 1 42,-3 5 0,1 3 0,-8 8-18,-2 0 1,-1 0 0,-3 2 0,3 4 7,3 5 0,-3-1 0,3 2 0,-3 1 22,-3 3 0,7 1 0,1 1 0,2-1-15,4 0 0,2-5 0,2 0 1,0 1 16,0 3 0,2 1 1,4 1-8,6-1 0,-3-1 1,3-3-1,2-3-28,1-2 1,3 0 0,-1-5-1,2 3-9,5-2 0,-5-2 0,6-2 0,-1 0-14,-1 0 1,2 0-1,-4-2 1,5-2 1,1-2 0,-4-7 0,4 1 0,-1-1-7,-5 1 1,4-9 0,-2 3 0,-1-1 4,-3-1 0,-1 3 0,-3-1 0,-1 1 17,-3 0 1,-7-1 0,2 1 0,-4-1-8,-2 1 0,0 5 1,-2 0 49,-4-1 1,-3 3 0,-9 0 0,1 3-34,-1 3 0,1 2 1,-3 2-4,-3 0 0,-2 0 31,-4 0 0,3 0 10,9 0 1,7 2-27,4 4 0,6-4 0,6 3-13,6-3 1,-2-2 0,3 0 0,5 0-8,3 0 1,4 0 0,-3 0 0,1 0-6,-2 0 0,4-2 0,1-2 0,-1-1-4,0 1 1,4 2 0,-6 2 0,-1 0-15,-3 0 0,-1 0 0,-3 2 1,-1 2 20,-3 1 1,-7 3 0,4-2 38,0 6 1,-6-3-1,4 3 45,-4 2 0,-2 1 0,0 3 1,0-1 46,0 1 1,-6-5 0,0 3-68,2 3 0,2 2 1,2-3-1,0-1-46,0 1 1,0-1-1,0 1-152,0-1 0,2-5 1,4-2-52,6-3 1,3 5-1,4-4 1,3-1-303,1 1 491,8-2 0,-4-6 0,8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2.374"/>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629 1101 7569,'-12'-6'0,"1"-2"-73,-3-2 0,-1 1 0,-3-5-82,1 2 0,1 7 0,3-5 0,1 2 0,-2 4 197,-1 2 1,-3 0 0,1-2 0,-1-1-28,1 1 0,-6 2 1,-1 2-1,1 0 71,-2 0-67,5 0 1,-13 2-1,6 2-4,0 1 1,0 3-1,6-2 1,-3 4 3,3-1 1,2 7 0,1-2-1,1 5 7,-1 4 0,7 2 0,1-3 9,2 1 0,2 6-2,6-6 0,0 7-24,0-7 1,0 6 0,0-4-1,0 0-14,0 1 0,6-3 0,2-6 0,2 1 0,1-1 16,-1 1 0,5-7 0,-3-1 1,4 0 6,1 0 1,2-7 0,3 3 0,1-4-16,-2-2 1,1 0-1,-1 0-11,2 0 1,3-2 1,-3-4 1,-4-1-18,5-5 29,-5-4-15,-2 7 0,1-9 14,-1 1-10,1-1 16,-1 1 0,-1-1-10,-4 1-2,3 0 2,-13-1 0,12-5 1,-9-1-2,1 1-7,2-2 1,-6 6 0,4-7-10,-4 1 1,3 6-1,1-5 185,-2 5-167,-2 2 25,-2-1 0,0 1 29,0-1 1,0 7-36,0-1 1,0 6 35,0-6 1,0 7-80,0-7 14,0 8-26,0-4 0,0 10 1,-2 4 36,-4 6 19,4-5 0,-5 9 0,7-4 9,0 3 1,0 8 0,0 1 0,0-3-15,0-2 1,5 5 0,3-1 0,0-2 5,0-1 1,5-3 0,-3 1 0,2-1-40,-1 1 0,-1-1 0,4-1-103,-3-5 45,1 5 0,5-8-239,1 3 241,-1-3 0,-5-2 1,0 0-28,1-2 70,3-3-690,1 7 719,1-6 0,-1 6 0,1-8 0</inkml:trace>
  <inkml:trace contextRef="#ctx0" brushRef="#br0" timeOffset="496">1153 1083 7451,'17'-8'-852,"-5"4"866,0-7 0,-7 7 0,5-4 5,-2 0 0,6 6 0,-1-5 5,8-1 1,-1 6-1,3-4 1,-3 4 2,-3 2 1,6 0-1,3 0 1,-1 0 0,0 0 1,0 0 0,-3 2-1,1 4-22,-2 6 1,-1 3-1,-5 3 1,-1-1-1,-3 1 0,-7 5 1,4 0-1,-2 0-5,0 3 0,-1-5 0,-5 6 0,-1 0-16,-5 0 0,2-5 0,-8 1 0,-1-2 10,-3 3 0,-1-5 0,-1 4 0,1-3-40,-1-3 0,-5-1 0,0-3 0,-1-1-31,-1 2 1,6-5 0,-5 1 0,3-2-82,-2-4 0,3-2 1,-3-2 156,4 0 0,9 0 0,-6-8 0,7-2 0</inkml:trace>
  <inkml:trace contextRef="#ctx0" brushRef="#br0" timeOffset="979">1939 978 6853,'6'-11'-703,"-1"-1"792,1 8 0,-6-6 149,0 5-164,0 3 0,-7-6-53,-5 8 0,-2 2 0,1 2 0,1 2 13,-2-3 0,-1 7 0,-3 0 0,1 1 0,0 1 1,-1 0 0,3 5 0,1 1 12,2-1 1,1 3-1,-5 1 1,3 2 7,1-1 0,6-3 0,-4 0 0,1 3-21,-1 1 0,6 2 0,-2-3 0,4 1-3,2-2 0,0 4 1,0-1-1,0-3-6,0-2 0,2 5 1,2-1-1,4-2-14,2-1 0,1-3 1,9-1-1,1-3-20,2-1 0,3-6 0,-5 4 0,2-3-57,-1-3 1,5-2 0,0-2 0,2 0 5,0 0 0,-2 0 1,4 0-1,-2-2-894,2-4 954,-5-3 0,7-17 0,-6-1 0</inkml:trace>
  <inkml:trace contextRef="#ctx0" brushRef="#br0" timeOffset="2059">2358 35 7185,'0'-9'-1091,"0"1"1108,8 8 1,-4-6 9,7 0 24,-7 0-28,4 6 106,-8 0 13,0 0 0,0 8 0,0 4-82,0 3 1,0-3-1,0 0 1,0 1 3,0 3 1,0 1 0,0 2 52,0 5-92,0-5 1,0 8 0,2-5 0,2 3 27,2 2 0,-1 0 1,-5 4 3,0-2 1,6-5-80,0 5 0,0-6 52,-6 6 0,0-6 0,0 5 0,0-3 0,0-4-70,0-1-14,0 5 1,0-6-1,0 5-34,0-5 85,0-9 0,0 5-22,0-3 0,-6 3-5,0 3 10,0-8 1,4-3-16,-3-7 69,3 0-89,-6 0 0,8-2-11,0-3 0,0 1-95,0-8 141,0 0 0,2 1 1,4-1-4,3 0 1,3-3 91,0 3-89,-1-3 1,5 5 0,-3-7 82,-1-1-73,0 8 0,5-5 1,3 3 30,3-3 1,-4 3-20,4 0 0,-3 9 10,-3-3-10,9-4-1,-7 8 0,6-6 2,-7 8-2,-1 0 58,1 0 0,-1 2-1,1 4-49,-1-4 11,0 14 0,1-13 0,-1 9 0,1 0 0,-1-1 0,-1 1 1,-3 0-39,-1-3 0,-8 7 1,4-6 49,-1-1-16,-5 7 37,6-7 8,-8 9-51,0-1-2,0 1 1,-2-3 0,-4-1 9,-5-2 0,-3-1 1,1 5-1,1-3 11,-2-1 1,-1-2 0,-3 3 27,1-1-26,-1-8 3,1 11 0,0-13 0,-1 6 47,1 0-63,-1-6 0,1 7 19,-1-3-14,1-4 64,-8 6 0,5-8 0,-3 0-2,3 0-86,3 0 1,0 0 66,-1 0-81,8 0 0,-5 0 88,3 0-99,-3 0 1,3-6 0,2-2-1,1 1-3,-1-1 0,4-4 1,-4 4-76,3-1 1,1 3-911,6-6 1014,0 8 0,-8-11 0,-2 5 0</inkml:trace>
  <inkml:trace contextRef="#ctx0" brushRef="#br1" timeOffset="22786">4104 1921 7569,'10'0'-377,"6"0"1,-5 0 0,5 0 398,1 0 1,1 8 0,-1 2 0,1 1-3,-1 1 0,1 0 0,-1 5 0,-1 1-8,-5-1 1,3 1 0,-6-1 0,-1 1-31,1-1 1,0 6 0,-4 1 0,2-3-26,-3-2 1,-1-1-1,-4 1 1,-3 3-15,-7 1 1,-4 2-1,-1-4 1,-1 3-32,1-3 0,-6-2 88,-1-1 0,-7 7 0,4 2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810"/>
    </inkml:context>
    <inkml:brush xml:id="br0">
      <inkml:brushProperty name="width" value="0.09086" units="cm"/>
      <inkml:brushProperty name="height" value="0.09086" units="cm"/>
      <inkml:brushProperty name="color" value="#FF0000"/>
    </inkml:brush>
  </inkml:definitions>
  <inkml:trace contextRef="#ctx0" brushRef="#br0">17934 781 7569,'0'-12'-77,"0"0"0,1 5 0,2 1-1079,1 1 1156,0 3 0,2-3 0,1 5 0</inkml:trace>
  <inkml:trace contextRef="#ctx0" brushRef="#br0" timeOffset="3">4601 4068 7350,'0'12'-337,"0"1"0,0-1 0,0 1 265,0-1 1,2 5 0,0 0 0,3 3 196,-3 2 1,0 1-1,-1 2 1,2 0-56,1 0 1,1 1-1,-2 1 1,1 4-14,-1 0 0,3-2 0,-1 4 0,1 0-38,-1-1 1,-1 3 0,-2-5 0,0 0 14,3 1 1,0 2 0,-2-6 0,1-2-99,-1-3 0,2-1 0,-1 4 1,0-2-32,2-2 0,-3-3 1,4-5-1,0 1 24,-1-2 0,-1 4 0,3-9-445,1-1 516,3 0 0,0-12 0,0 0 0</inkml:trace>
  <inkml:trace contextRef="#ctx0" brushRef="#br0" timeOffset="4">4961 4651 7569,'0'-7'-1087,"1"1"1046,3 6 1,-2 6 0,2 2-1,-3 3 128,-1 2 1,0 0 0,0 3-1,0 2-31,0 1 1,0-3 0,0 4 0,0-2-28,0-3 1,2 3-1,0-2 1,4-1-27,1-1 0,1-6 0,5-1 0,-1 0-16,0 0 0,1-4 0,-1 1 0,1-3 26,-1-1 0,0 0 1,2-1-9,3-3 0,-1-3 0,2-5 0,-5-1 61,-2 1 0,-5-5 0,1 1 1,-1-1-59,-3-1 0,-2 4 1,-1-3-1,-1 0-12,-4 0 1,0-3 0,-5 3 0,2 2-82,-2 1 1,-1 6 0,-1 1 0,0 2-23,-1 2 0,1 1 0,-1 2 0,2 2-42,3 2 1,-3 3 148,3 5 0,-3 1 0,-2-1 0</inkml:trace>
  <inkml:trace contextRef="#ctx0" brushRef="#br0" timeOffset="5">5618 4676 7569,'0'-13'0,"0"1"-174,0-1 1,0 1-27,0 0 0,0 3 1,-1 3-1,-2-1 236,-1 0 1,-6 4 0,2-1 1,-3 2 1,0 4-1,1 1 1,3 2-7,2 2 0,-5 1 1,3 5-1,-1 0 1,0 4 1,1-3-1,-1 4 1,2 0-73,1 2 1,3-2 0,-2 0 0,3-1 40,1-1 1,0 1 0,0-5 24,0 1 1,5-7 0,4-1-5,2-4 1,1-1-1,0 0 1,1-1 27,-1-4 1,-3 3 0,-1-7 0,1 0-4,2-2 0,0-2 0,-1 1 1,-2 0-29,2-1 0,-3 1 0,0-1-41,-2 1 32,5-1 0,-7 7-47,5 1 0,-5 10 0,1 3 0,-1 3 25,1 1 1,-1 5-1,3 1 1,1 1 6,0 3 0,0 2 0,3 0 0,-2 2 12,2 3 0,1-1 0,0 4 0,-2-1-5,0 1 0,-5-4 0,3 2 0,-2-1 35,-2 0 0,2 0 0,0-6 0,-3-1 16,0-1 0,-2-6 0,0 2 0,-2-4-27,-2 0 1,1-1 0,-5-1 0,-1-1 21,-3-2 1,0-5 0,0 1-10,-1-3 0,1-2 0,1-3 0,1-4-48,2-3 1,1-3 0,-3-3-1,4-2-51,0 0 0,2-5 0,4 4 0,0-4-133,0-1 1,1 1 0,2-1-1,3 1-223,0 4 1,7-4 414,3 4 0,1-4 0,-5-1 0</inkml:trace>
  <inkml:trace contextRef="#ctx0" brushRef="#br0" timeOffset="6">5990 4614 7569,'0'-13'-627,"0"6"1,2 2 571,2 5 105,-3 0 1,10 0 0,-4 1 15,0 3 1,3-1 0,-5 5-1,1 2-11,-1 1 0,5-3 0,-3 1 0,1 0-10,0 2 1,1 0 0,3-1 3,0-2 1,5-1 0,-1 1-3,0-3 1,-1-4 0,0-1 0,1-1-9,0-4 0,2-2 0,-1-5 0,1 0-42,0-1 1,0 1 0,-3-1-1,2 0-11,-2-4 1,-1 3-1,-2-2 1,1 2-4,-1 2 1,-1-1-1,-1 1 11,-2-1 0,-1 5 1,2 1-1,0 2 0,-6 2 0,1 7 27,-3 4 0,3 3 1,0 3-1,0 1-2,2 2 0,-3 5 0,4-1 0,-1 3-19,1 5 1,0 2-1,3 3 1,-2-1 2,2 2 1,1 1 0,1 1 0,-1 0-20,-2 0 1,2 2-1,-5 1 1,1 0 17,-3-5 0,2 5 0,-2-5 0,-1-1 32,-2 2 1,-1-6 0,0-1-1,0-2-29,0-3 1,0-3-1,-1-2 1,-3-1-6,-5-3 0,-2-1 1,-1-1-1,0-2-17,-1-3 1,-3-3-1,-2-5 1,0 0-12,0 0 0,-4-1 0,3-3 0,-2-4 1,0-3 1,6-6 0,-1-1 0,2-1 44,1-3 0,2 3 0,2-1 0,2 2 27,1 3 0,2 1 0,4 2 0,0 0-29,0-1 0,0 5 1,2 0-183,2-2 0,3 4 0,5 1 0,2 1-662,2 0 828,4 0 0,4-2 0,1-1 0</inkml:trace>
  <inkml:trace contextRef="#ctx0" brushRef="#br0" timeOffset="7">7342 4787 7392,'-8'0'-506,"0"0"916,5 0-266,8 0 1,4 0 0,7 0-91,-2 0 1,-2 0 0,1 0-126,-1 0 1,1 0 0,-1 0-71,0 0 0,1 0 1,-1 0-1,1 0 16,-1 0 1,-4 0 0,1 0 124,0 0 0,2 6 0,2 1 0</inkml:trace>
  <inkml:trace contextRef="#ctx0" brushRef="#br0" timeOffset="8">7417 5035 7569,'0'13'-730,"0"-5"1,1-1 818,3-2 1,-1 4 0,5-4 0,2 1-92,1-1 1,1 1-1,2-4 1,3 3-26,3-3 0,4 0 0,0-2 27,1 0 0,6-6 0,0-1 0</inkml:trace>
  <inkml:trace contextRef="#ctx0" brushRef="#br0" timeOffset="9">9116 4254 7506,'-13'-7'0,"2"2"0,2 0-157,0 1 1,1 0 0,-3 3-1,1-2 7,2-1 0,4 0 266,-4 4 1,5 1 0,-1 3-3,3 5 1,1 3-1,0 5 1,0 3-32,0 4 0,0 5 0,0 1 1,0 2-12,0 2 0,0 3 1,0 3-1,0 2-37,0-3 0,0 1 0,0 0 0,0 0-8,0-4 1,1 4-1,2-4 1,1 0-22,-1 0 1,-2 1 0,-1-8-1,0-2-185,0 0 1,4-4 0,0-1-1,0-3-56,2-1 0,-3-1 0,5-6 0,1-3 3,3-4 1,0-2-1,2-4 232,2-2 0,-2-8 0,4-8 0</inkml:trace>
  <inkml:trace contextRef="#ctx0" brushRef="#br0" timeOffset="10">9339 4775 7569,'0'-12'-403,"0"6"0,-1 6 401,-4 7 0,4 4 1,-3 3-1,3 1 7,1 1 0,0 5 1,0-4-1,0-1 58,0 2 0,4-4 0,1 4 0,2-3-46,3-3 0,-1 3 0,1-8 0,-2 0 4,2-3 0,1 2 0,1-2 1,1-1 17,-1-2 0,1-6 0,-1-4 24,0-2 1,-3-1 0,-2-2 0,-2-1-1,-2-2 1,2-5 0,-1 3 0,-1-2-49,-1 1 1,-8 0-1,-1-2 1,-1 3-36,0 1 0,-1 2 1,-3 3-1,-2 1-128,-2-1 1,2 7 0,-3 1 0,4 4 27,0 1 1,1 1 0,-1 4-1,1 4-112,0 6 0,1-1 0,2 3 232,5-3 0,-3 3 0,0 3 0</inkml:trace>
  <inkml:trace contextRef="#ctx0" brushRef="#br0" timeOffset="11">9897 4700 7569,'19'-12'-933,"-2"0"757,-3-1 0,-2 1 1,-1-1 90,-3 1 1,2 0 0,-6-1 0,-1 1 115,-2-1 0,-1 1 0,-1 1 218,-3 3 1,-3-2-1,-6 6-201,1 1 1,0 2 0,-2 1 0,-1 1-16,-2 3 0,1 3 0,3 6 0,1-1-42,-1 0 1,1 1 0,0-1 0,1 2-3,2 3 1,0-2-1,3 4 1,1 0-32,-1 1 0,2-5 0,4 3 1,0-2 32,0 1 1,0-1-1,1-3 1,4-1-54,3 1 1,-1-2 0,1-3-1,2-4 56,1-3 0,1-1 1,0 0-1,1 0 31,-1 0 1,2-5-1,1-3 1,2-3-6,-2-2 1,-1 1 0,-2-1 0,0 1 22,1 0 0,-5-1 0,-1 1 1,0-1-6,0 1 1,-3 1-1,3 1-75,-2 2 0,1 5-2,-2-1 1,-3 4-1,5 3 105,-1 1 1,-2 6-1,4-1 1,0 5 7,0 3 0,-3 0 0,3-1 1,0 2-33,0 1 0,0 2 0,2 3 0,-2 1-7,-1 0 1,2 0-1,-3 0 1,1-1-10,-1 1 0,1-4 0,-3-1 0,1 3-26,-1 0 1,-2 0-1,-1-1 1,0-2 5,0-2 1,0 2 0,0-3 0,-1-2 42,-4-1 0,3-3 1,-7-2-1,0 0-2,-2 0 0,-3-2 0,-3 0 0,-2-1-13,0-4 0,-3 0 0,4-2 0,-1 0-81,-3 0 1,2-2 0,0-2 0,-1-4-3,2-3 1,1-3-1,5-1 1,1-3-434,-1-1 1,7 2-1,1-2 482,4 1 0,1-4 0,0 3 0</inkml:trace>
  <inkml:trace contextRef="#ctx0" brushRef="#br0" timeOffset="12">10567 4676 7320,'8'-13'-258,"0"1"0,-5-1 0,1 1 1,-2 0 326,-2-1 1,0 1 0,-2 1 0,-2 1 55,-4 2 0,1 5 1,-1-2-1,-2 1-61,-1-1 0,-1 1 1,-1 6-56,1 2 1,-1-1-1,1 5 1,-2 3 35,-2 4 1,6-1 0,-2 4-1,1-2-55,0 1 0,2 5 0,2-2 0,2 3-62,2-3 1,2 2 0,1-5 0,0-1 64,0 2 1,0-4 0,0 3 0,1-4 2,3 0 1,-1-1-1,5-1 1,2-1 2,1-2 0,1-5 0,1 1 0,-1-3 10,1-1 0,-1 0 1,0-1-1,1-3 18,-1-4 1,1-3-1,-1-2 1,-1 1-12,-3-1 0,3-3 0,-4-1 0,0 1-12,-3-2 1,2 4-1,-2-4 1,-1 2 4,-2-1 0,-1-1 0,0 3-133,0-2 0,0 1 52,0 3 55,0 1 1,0 7 0,0 5 0,0 6 77,0 5 1,0 2-1,0-1 1,0 2 31,0 3 0,1-2 1,2 4-1,1 0-65,-1 1 1,4-4-1,0 3 1,1-1-101,0-2 1,-1-3 0,4 0 0,0-1-90,3 1 0,1-7 0,-2-1 0,0-4 48,4-1 1,-2 0 112,6 0 0,-1-11 0,5-3 0</inkml:trace>
  <inkml:trace contextRef="#ctx0" brushRef="#br0" timeOffset="14">8682 4155 7280,'-13'0'-256,"1"0"0,4 4 1,-1 1-1,0 2 339,-2 3 0,-6 1 1,1 1-1,0 1-1,3-1 1,-1 6 0,-1 3 0,-2 2-4,2 2 0,1 5 0,3 3 1,2 5 37,0 3 0,2 3 0,-2 7 0,2 1-88,1 2 1,2 5 0,4-1 0,2 3-81,2 1 0,3-1 1,6-1-1,4-1-2,4 1 0,3 2 1,7-7-1,6 0-542,-16-27 1,2-1 341,3 1 0,2-2 0,-1-3 0,2-2 1,33 22-1</inkml:trace>
  <inkml:trace contextRef="#ctx0" brushRef="#br0" timeOffset="15">11881 4663 5910,'2'11'206,"2"-2"1,-1 0-1,5-5 1,2 0-121,1 2 1,2-5-1,3 5 1,2-2-11,1 0 0,1 0 0,7-2 1,0 0-56,2 3 1,1-1 0,-2-4 0,2 0-36,2 0 0,-3 0 0,3 0 1,-2 0-53,-2 0 1,2 0-1,-3 0 1,-2 0-42,-3 0 1,-2-4 0,2-1 0,-3 3 33,-1 0 1,-2-2-1,-3 0 73,-1 1 0,1-4 0,-1 0 0</inkml:trace>
  <inkml:trace contextRef="#ctx0" brushRef="#br0" timeOffset="16">12179 4353 7334,'7'17'163,"-3"1"0,-1 1-106,1 3 0,-3 3 0,4 4 0,-3 4-45,2 3 1,-2 6 0,2 4 0,-3 2 43,-1 2 0,0 2 1,0 0-1,0-1-85,0 2 0,-4-1 1,0-2-1,1-2-450,2-3 1,2 2 0,3-7 478,5-4 0,2 1 0,1-5 0</inkml:trace>
  <inkml:trace contextRef="#ctx0" brushRef="#br0" timeOffset="17">13432 4266 7486,'-7'3'-633,"3"4"649,2 5 0,2 5 0,0 0 1,2 3 3,2 4 1,-1 2 0,5 1 0,2 4-17,1 0 1,-3 1 0,-1 3 0,0-4-9,-1 0 0,-3 6 1,1-4-1,-2-3-3,-2-2 0,0-5 0,1-1 0,2-3 6,1-1 1,0-5 0,-4-5-2,0 2 25,0-5 1,0-1-34,0-8 0,-4-3 1,0-5-1,0 0-6,-2-1 0,5 1 0,-3-1 0,2 0-9,2-4 0,0 3 0,0-2 0,0 2-1,0 1 0,6 5 0,1 0 0,1 0 13,0 1 1,2 0 0,5 4 0,2-1 16,-2 1 0,3 2 0,-2 1 0,-1 0 17,-1 0 0,3 4 1,-1 2-1,-1 0-16,-1 4 1,-1 1-1,-1 3 1,-1 1-1,-3 2 1,3-1 0,-4-3-1,0-1 22,-3 0 1,-2 1 0,-2-1 0,0 1 12,0-1 1,-2-4 0,-2 0 0,-4 1-13,-3-2 0,-2 2 0,1-5 0,0 1 4,-1 0 1,-1-4 0,-1 4 0,-1-4-7,1-1 0,1 0 0,1 0 1,1 0 3,0 0 1,-1-1 0,1-2-57,-1-1 0,5-6 0,1 2-91,2-3 0,1-2 0,4 1-16,0 0 1,1-1-1,3 1 133,4-1 0,9 1 0,2 0 0</inkml:trace>
  <inkml:trace contextRef="#ctx0" brushRef="#br0" timeOffset="18">14176 4750 7447,'8'4'0,"-1"2"0,0-1-248,0 1 1,1 3 0,4-2 0,1 0 318,-1-3 0,1-2 1,-1-2-1,1 0 67,-1 0 1,6 0-100,2 0 1,-2-6 0,-1-1 0,-3-1-39,-2 0 0,1 0 0,-1-6 1,0-1 13,1-2 1,-5-1 0,0 2 0,1-5-78,-3-3 0,0 0 0,-6-3 1,1 0-20,3-2 0,-2-1 1,2 1-1,-3-3 21,-1 0 0,-1-3 0,-2 1 0,-1 0 19,1 1 1,-2-2 0,1 5-1,0 0 26,-2 0 1,5 1 0,-3 2 0,1 1 21,-1 1 0,2-1 0,-2 8 1,3 0 55,1 0 0,0 2 0,-2 5 30,-2 3-88,3-3 1,-5 11 0,6 0 0,-1 7 10,-3 4 1,2 6 0,-2 4-1,2 4 8,-3 4 0,4 3 0,-3 5 1,3-1 16,1-3 1,0 7-1,0-3 1,0 1 35,0 1 0,0-2 1,0 0-1,0 1-8,0-1 1,4-5 0,1-2 0,1-3-11,-1-2 1,5 3-1,-2-9 1,3 0-49,2-2 0,-1 1 0,0-2 0,-1 0-64,-2-3 1,6-4 0,-3-3 0,2 0-85,0-3 0,-2 2 0,1-1 0,-1-1-51,0-1 1,5-4 0,-1-1 0,0-2 187,-3-2 0,0-1 0,5-5 0,1 1 0</inkml:trace>
  <inkml:trace contextRef="#ctx0" brushRef="#br0" timeOffset="19">14846 4564 7343,'6'0'-226,"0"1"0,-7 2 1,-2 3 234,-1 1 0,-5 5 0,5 5 0,0-2-1,-1-2 1,3 1 0,-2 1-1,3 2 21,1-2 0,0-1 0,0-2 1,1 1-19,3-1 0,3 1 0,6-2 0,-1-2-7,0-1 1,1-5 0,-1 1 0,2-2 9,3-2 1,-4 0-1,4 0 1,-2-2 19,2-2 1,-4-3 0,4-5 0,-3 0-10,-2-1 1,0-1-1,1-1 1,-2-3-24,-3-1 1,-1 2-1,-4-2 1,1 0-7,-1 0 0,-2 2 1,-2-2-1,-2 1 2,-1 3 1,-6 1 0,2 3-1,-3 1-25,-2 2 1,1 5-1,0-1 1,-1 3-115,1 1 0,-1 0 1,1 1-1,0 3 20,-1 4 1,5 3 0,1 2 0,2-1 120,2 1 0,-4-1 0,0 0 0</inkml:trace>
  <inkml:trace contextRef="#ctx0" brushRef="#br0" timeOffset="20">15292 4527 7314,'8'-4'-574,"1"0"1,-1-6 498,4 2 1,-5-3 213,-3-2 1,-2 5 0,-2 0-18,0-2 0,-6 3-91,-2-1 1,-3 5 0,-2-1-1,1 3-38,0 1 0,3 0 0,1 0 0,0 1-20,1 3 1,-3-1 0,5 4 0,-1 0 0,1 0 0,1 1 0,4 4 0,0 1-16,0-1 1,0 0-1,0 1 24,0-1 1,0 1-1,1-2 1,2-2 10,1 0 1,6-7 0,-2 2 28,3-2 1,1-2-1,1 0 1,-1 0 17,0 0 1,1-6 0,-1-2-22,1-3 1,-5 0-1,-1 1 1,0 2 50,0-2 1,-3-1 0,3-1-75,-2 0 0,-1 3 21,-4 1-29,0 5 0,4 3 1,1 9 8,-3 2 0,0 2 0,-1 3 1,2 2 6,1 1 0,4-3 0,-4 5 0,1 1 17,0 1 0,-2 2 1,4 0-1,0 0 18,-1 0 1,-3 0 0,3 1 0,-2 1-18,0 2 1,0 0 0,-4-3 0,0 2 1,0 1 0,0 0 1,0-4-1,0-2 9,0-2 1,0 2 0,-1-4 0,-2 1-24,-1-4 1,-4 2-1,2-1 1,1-2 20,-1-1 1,-4-6 0,2 0 9,-3 2 0,-1-5 0,-1-1 0,1-2 0,0-2 0,-1 0 0,1 0 0,-1 0-28,1 0 0,-1-6 1,1-2-1,0-3-81,-1-1 1,1-2-1,-1-1 1,2-3-66,3-2 1,-1 4 0,4-5 0,3 1-82,0 0 1,2-3-1,0 4 1,2-2 4,2 0 0,3 5 209,5-5 0,6 0 0,1-3 0</inkml:trace>
  <inkml:trace contextRef="#ctx0" brushRef="#br0" timeOffset="21">15726 4366 7360,'-7'5'-343,"2"-3"1,5 3 0,0-5 0</inkml:trace>
  <inkml:trace contextRef="#ctx0" brushRef="#br0" timeOffset="22">15701 4390 7569,'-7'7'-1175,"2"-1"1301,5-6-89,0 0 1,0-6-18,0-2 0,0 1-20,0-1 1,1 1-17,3-1 0,-1-2 11,6 6 0,-5 0 38,4 4 0,0 0 1,5 0-19,-1 0 1,-1 1 0,-1 3-1,-2 5 18,2 2 1,-1 1 0,1 0 0,-3 2-27,-2 3 0,4 1 1,-4 4-1,1-3-1,-1-1 1,-1 4 0,-4-3 0,2 1 3,2-4 1,-3 2 0,3-1 0,-2-2 6,-2-2 0,-2 0-12,-2-1 0,-3-1 0,-4-1 11,3-2 1,-3-5-21,3 1 1,2-4-5,2-4 1,3-3 0,1-5 0,0-1-39,0 1 0,0-1 0,0 1 0,1-2 23,3-2 1,-1 2 0,5-4 0,0 2 8,-1-1 0,4-1 0,-2 2 0,0-4 5,-1 1 0,4 0 0,-6 4 0,3-2 36,-1 2 0,-5 1 0,2 2-15,1-1 1,-4 2 0,5 2 30,-1 0 1,-2 1-15,-4-4 0,0-1 2,0 1 0,0 4-47,0-1-139,0 7 121,0-4 1,0 7 32,0 4 1,0 1-1,0 7 1,0-1 23,0 1 1,-1 0 0,-2 3 0,-1 1-14,1 3 1,2-4-1,1 4 1,1-1 70,3 0 1,-2-2-1,3 2 1,1-1-1,2-3 0,1 3 0,1-1 1,-2-2-22,2-2 1,2 0 0,4-2 0,0-1 70,-1-2 1,-1-1 0,0 2 0,1-2 14,2-1 0,0-2 0,-1-4 1,0 0-90,-1 0 0,0 0 0,1 0 0,0-1-180,-1-4 1,3 3 0,-1-7 0,-1-2-315,2-4 0,-3 0 437,6-6 0,0-5 0,3-6 0</inkml:trace>
  <inkml:trace contextRef="#ctx0" brushRef="#br0" timeOffset="24">6139 6375 6418,'13'-7'-37,"-1"3"39,0 2 1,1 2 0,-1 2-1,1 1 1,-2 2 44,-3 2 0,3-3 0,-1 4 1,5 2 0,-2 1 1,4 1-1,-3 1-43,-2-1 0,5 1 0,-1-1 0,1 0-27,1 1 0,-5-1 0,4-1 0,-3-1-56,-2-2 0,2 0 0,1 3 1,2-1-24,-2-2 1,-1-3 0,-2 1 100,0 0 0,1-2 0,-1-4 0</inkml:trace>
  <inkml:trace contextRef="#ctx0" brushRef="#br0" timeOffset="25">6958 6251 7157,'-7'0'-427,"-4"0"0,8 0 522,-5 0-56,5 0 0,-4 0 0,3 0 49,-4 0 0,1 0-39,-1 0 1,3 4-21,-3 0 0,1 6-27,-1-2 1,-2-1 0,5 1-5,-2 2 1,4 1 0,-2 1 0,1 1 6,-1-1 1,-3 2-1,3 1 1,-1 3 22,1 1 0,-4-2 0,4 3 0,-1 2-21,1 2 0,-5-1 0,3 1 0,-1-2-3,0 0 0,-1 8 0,-3-5 0,1 1 11,3 0 0,-3-1 0,2 0 0,0-2 11,1-2 0,-3 2 0,4-3 0,-2 0 0,1 1 0,5-4 0,-2 3 1,1 1-16,0-2 1,-2 3 0,3-4 0,-2 0-10,-2 0 1,4 4-1,-2-3 1,1 2-12,-1 0 0,0-5 1,2 4-1,-1-1-46,1 0 1,2-4-1,1 3 1,0-1-132,0-1 1,1-1 0,5-5 185,6-2 0,6 1 0,7 3 0</inkml:trace>
  <inkml:trace contextRef="#ctx0" brushRef="#br0" timeOffset="26">10133 3981 7569,'-13'-12'0,"1"-1"0,0 1 0,-1 0-594,1-1 1,-5 1 513,1-1 0,-2 1 0,3 0 0,-3-1 0,-2 1 0,-2 1 149,-1 2 1,-2-2-1,0 3 1,0-2-24,1 2 1,-5-1-1,0 3 1,1 1-30,2-1 0,-3 2 0,0 4 1,2 0-12,0 0 1,-2 0-1,-1 0 1,0 0-1,0 0 1,-5 5-1,3 4 1,-1 2 11,0 1 1,0 1-1,-4 0 1,0 2-13,0 2 0,-1 5 0,1-1 0,0 2 2,0 2 1,1 1 0,0 2 0,2 2-13,-1 2 1,-6 4 0,6 3 0,1 0 19,-2 1 1,6 0 0,1-3 0,4 2 0,4 2 1,-1-1 0,6 4 0,2 0-17,4 0 0,-1 0 0,4 5 0,-1-2-15,0-1 1,5 5-1,-1-4 1,3 3-14,1-1 0,0 8 0,1-7 1,3 1-6,4 0 0,3 2 0,3 2 0,3-1 11,3-3 1,5 6 0,3-8 0,2 2 20,2 0 1,1-3 0,5-2 0,2-5-8,2-2 1,5-2 0,-3-1-1,3-3 19,2-4 0,-2-4 0,8-5 0,-1-3 17,0-3 0,5-3 0,-1-3 0,2-4 27,2-2 0,0-4 0,0-2 0,2-4-51,2-3 0,-3-6 0,3-2 0,-3-3 7,-6-4 0,-25 10 0,0 0 0,27-16 1,-1-2-7,-2-5 0,-27 17 1,0 0-1,26-19 1,1-1 13,-1 0 0,-6-2 0,-3-6 0,-1 0-1,-1 1 0,-2-1 1,-8-1-1,-2-1 6,-2-2 0,3-4 0,-5 3 0,-5-1 4,-5-4 0,-1 4 0,-4-2 1,-3 1 12,-3 5 1,-3-7 0,-5 8 0,-5-1 6,-6 2 0,-6 3 0,-7-1 0,-1 2-39,-3 5 1,0 2 0,-7 2 0,-2 1-63,-1 3 0,-4 7 0,1 7 0,-3 2-2,-1 6 0,-7 4 1,0 10-1,-1 5-719,-1 9 773,-2 10 0,-5 5 0,0 5 0</inkml:trace>
  <inkml:trace contextRef="#ctx0" brushRef="#br0" timeOffset="27">9587 6437 7507,'6'7'-424,"-4"4"367,7-3 1,-3 3 0,4 1 0,-2 1 42,2-1 0,-3 1 0,0 0 1,0 3-124,0 0 1,-3 5-1,3-3 1,-2 0 135,-2 0 0,0 4 0,-1-2 0,2 2 11,-1-1 0,3-2 0,-2-4 0,-1 2 4,-2-2 1,0-1-1,2-2 62,1 1 1,0-5 49,-4 0-105,0-5 0,0 1 1,0-8-65,0-4 1,0-7-1,0-2 1,0 0 32,0 0 0,0 1 0,0-4 0,0-2-10,0-2 1,0-2 0,0-1-1,0-4 23,0 0 0,0 2 0,0-5 0,2 1 2,2 2 1,-1-4-1,4 5 1,-1 0-3,1-1 0,-2 4 0,3 5 0,1 2-5,2 3 0,-2 0 1,-1 5-1,2-1 1,1 1 0,-3-1 1,0 1-1,2 0 0,1-1 1,5 5 0,1 0 0,-1-1 0,2 2 1,-4-2 0,4 5-1,-1 0-1,-1-2 0,5 5 1,-3-3-1,0 4 11,0 4 0,2 1 1,-3 5-1,-2-1 12,-1 5 1,-2 3 0,1 5 0,-1-1 49,0 1 0,1 0 0,-1 0 0,1-2-24,-1 2 0,0 0 0,1 0 0,-1-2-19,1-2 0,-1 2 1,0-2-1,1 0-8,-1 0 0,1 3 1,-2-3-1,-2 0-23,-1-1 0,-1 4 1,3-3-1,-3 0-90,-2 0 1,1 4 0,-3-3 0,1 1-2,-1-4 0,2 2 0,-1-1 1,-1-2-33,-2-2 1,-1-4 0,0-1 42,0 2 0,0-3 1,-1-1-1,-3 0 82,-4-3 0,-3 4 0,-2-1 0</inkml:trace>
  <inkml:trace contextRef="#ctx0" brushRef="#br0" timeOffset="28">9761 6710 7542,'12'0'46,"6"-6"0,3-2 1,2-3-274,2-2 1,1 1 0,3-2 0,4-2 210,3-5 0,1 2 1,2-2-1,2 0 108,4 2-92,4-10 0,0 9 0,1-11 0</inkml:trace>
  <inkml:trace contextRef="#ctx0" brushRef="#br0" timeOffset="29">15342 3572 7569,'-14'-13'0,"-1"2"0,-2 2 0,1 2-15,-2 1 0,3-2 0,-5 3 1,1-2-1,0-2 0,-3 1-130,-2 0 0,-1 4 1,1-3-1,-1 0 1,0 1-1,0 0 156,0-1 1,-4 4-1,1-3 1,0 2-34,2 0 1,0 0 0,-2 4 0,-1 0-7,2 0 1,-4 0-1,2 1 1,2 2 2,1 1 0,-3 6 0,-2-3 1,1 2 15,0 4 1,-5-3 0,4 7-1,-3 0 1,1 0 0,2 6 0,-4 0 0,4 5 4,0 0 0,-3 3 0,2 2 0,-1 3 21,0 1 0,5 5 1,-1 0-1,5 2 23,3 3 1,-1 0 0,4 1-1,0 1-25,0 2 0,2 2 0,3 0 0,1 2-12,-1 1 0,5 1 0,1 2 0,2-2-39,2-2 1,2 3-1,1-5 1,0 0 13,0-2 0,7 1 0,4 0 0,5-1 9,3 2 0,3-5 1,6-3-1,2 1 13,2-2 0,2 0 0,6-4 0,3 1 10,1-1 1,2-1 0,2-3-1,0-2-3,2-1 1,-3-4 0,8 3 0,0-3-5,3-6 0,1 1 0,0-8 0,-1-1 10,1-1 0,2-5 1,1-3-1,1 0 4,4-3 1,-5-7 0,1-5-1,-4-3 37,0-5 0,1-2 0,-1-7 0,-3-2-25,0-1 1,1-5 0,-4 2 0,-4-2-26,-2-3 1,-1 2 0,2-8 0,-2 2-10,-5 0 1,-3-6 0,0 0 0,-3-4-5,-1-3 1,-4-5 0,-5 3 0,-1-2 7,1 0 0,-4 4 1,-2-4-1,-2 0 66,-6 2 0,-3-8 0,-5 5 0,0 1 93,-5 2 0,-3-2 0,-9 4 1,-3 2-80,-3 1 0,-9 1 0,-4 1 0,-5 0 0,-3 4 0,-3 2 0,-7 7 0,-3 3-235,-4 4 1,-6 4 0,-4 6-1,-1 7-95,34 8 1,-1 2 0,-1 2 0,-1 2 0,-1 1 0,0 3 250,-3 3 0,1 3 0,1 4 0,0 2 0,0 5 0,1 3 0,2 0 0,1 1 0,3 2 0,0 0 0</inkml:trace>
  <inkml:trace contextRef="#ctx0" brushRef="#br0" timeOffset="30">14647 5978 7569,'13'5'-97,"-1"4"1,0 2 0,1 0-62,-1-3 1,5 6 0,-1-5 0,-1 1-1,-1 1 1,-1 0 242,-1 2 0,5 0 1,-1 2-1,-1 2-92,-1-2 1,4 0-1,1 1 1,1 0-27,-4-1 1,2-1 0,0-2 0,0 1-29,0-1 0,-2 1 0,-3-2 0,-1-2 17,0 0 0,1-5 1,-1 3-1,1-2-29,-1-2 1,0 2 0,1-1-51,-1-1 123,-5-1 0,4-8 0,-4-1 0</inkml:trace>
  <inkml:trace contextRef="#ctx0" brushRef="#br0" timeOffset="31">15193 5842 7383,'-2'-7'-311,"-2"2"0,2 4 0,-5 2 383,1 4 1,-3 2 0,0 6-1,-2 5-21,-1 7 0,-6 7 0,-3 9 0,-2 6-88,-2 5 1,-1 5 0,-4 6 0,12-30 0,0-1 44,-2 1 0,0 0-419,-3 3 1,-1 0-1,0-2 1,-2 1 0,-30 39-1</inkml:trace>
  <inkml:trace contextRef="#ctx0" brushRef="#br0" timeOffset="32">7863 7863 7569,'4'8'0,"0"1"0,2-5 0,-3 4-155,1 2 1,1 1-5,-1 1 0,-2-4 0,3 1 0,-1 0 1,1 2 150,-3 2 1,1-1 0,0 1 0,1-1 4,-1 0 1,-2 5 0,-1-1 0,0 0-22,0-3 0,0 4 0,1-1 0,2 0-59,1-3 0,2 0 0,-3-1 1,2 1 82,2-1 0,-4 0 0,2 1 0</inkml:trace>
  <inkml:trace contextRef="#ctx0" brushRef="#br0" timeOffset="33">8173 8012 7569,'8'7'-327,"1"-3"1,-5-3 0,4-1 0,2 0 233,1 0 1,1-1 0,1-2 27,-1-1 0,-4-4 0,-1 2 69,-1-1 1,2-1 59,-4-4 1,0 3-41,-4 1 1,0 4 15,0-4 1,-1 5 0,-3-1-68,-5 2 0,2 4 0,-1 2 29,-1 4 1,-1 3-1,0 2 1,2-1 36,-2 1 1,5 3-1,-1 2 1,2 0-7,0 0 0,0 2 1,4-3-1,0-2 8,0-1 0,0-2 0,1 1-45,3-1 1,3-5 0,6-3 0,-1-2-125,1-2 0,-1-2 128,0-2 0,1-8 0,-1-8 0</inkml:trace>
  <inkml:trace contextRef="#ctx0" brushRef="#br0" timeOffset="34">8272 7702 7569,'13'7'0,"-1"4"0,1-4 0</inkml:trace>
  <inkml:trace contextRef="#ctx0" brushRef="#br0" timeOffset="35">9897 7826 6421,'0'-7'198,"1"0"-100,4 3 1,1 3 0,7-4-89,-1 4 0,1 1 0,-1 0 0,0 1-1,1 4 1,-1 1 0,1 7 0,-1 1-6,0 2 1,2-1-1,1 5 1,2-1-12,-2 0 1,-1 1 0,0 2 0,1-2-34,1 2 0,1 2 0,-5-1 0,1-1-70,-1-1 0,2-5 0,1 4 0,2-2-6,-2-3 0,0-3 0,0-4 0,2-3 116,-2-4 0,10-1 0,1 0 0</inkml:trace>
  <inkml:trace contextRef="#ctx0" brushRef="#br0" timeOffset="36">10691 7615 7569,'-11'1'0,"1"2"-759,2 1 455,5 0 0,-7-2 173,6 2 1,-5-3 175,0 3 1,0-1 0,-1 0 3,2 1 1,0 6-1,-3-2 9,2 3 1,-2 1 0,3 2 0,-3 1-9,-1 2 0,3 5 0,1 0 0,-2 4-18,-1 3 1,-1 1-1,0-1 1,-1 3 0,1 0 1,-1 4-1,2-3 1,2 1-53,0-1 1,3 7 0,-3-3 0,5 2 26,3 0 1,-3-1-1,-1 2 1,3 1-21,0-1 0,2 0 0,-1 0 0,-2 2 9,-1-2 0,0 2 1,4-2-1,0-2-4,0-4 1,0-2 0,0 1 0,0-4-29,0-3 0,0-5 0,0-2 0,0-1-82,0-3 1,0-1 116,0-2 0,5 0 0,2 1 0</inkml:trace>
  <inkml:trace contextRef="#ctx0" brushRef="#br0" timeOffset="37">11100 8260 7343,'13'4'-353,"-1"0"1,0-1 0,1-2 357,-1-1 0,1 0 0,0 0 0,2 0 23,2 0 0,4-1 0,-3-2 0,-1-1-20,1 1 1,3-2 0,-3 1-1,0 0-61,0-2 0,2 5 1,-3-5-1,0 2-40,0 0 0,-3 0 0,3 4 93,-3 0 0,-2-6 0,0-1 0</inkml:trace>
  <inkml:trace contextRef="#ctx0" brushRef="#br0" timeOffset="38">11237 8607 7336,'0'13'-343,"0"-1"1,1 0 288,3 1 0,7-6 0,7-3 1,1-3-54,3-1 0,2-1 1,1-3 106,-1-5 0,7-7 0,0-3 0</inkml:trace>
  <inkml:trace contextRef="#ctx0" brushRef="#br0" timeOffset="39">12303 8558 6885,'-12'0'-548,"3"-6"572,1-2 0,4-3-36,-4-2 0,5 1 0,-1 0 0,1-1 27,-1 1 0,3-1 0,-4 1 0,4-2 18,1-2 1,-4 1 0,0-5 0,1 1-15,2 0 1,1-2 0,0-4-1,0 0-21,0 1 1,0-5-1,0 0 1,0 0 4,0-2 0,4 4 0,1-5 0,1 2-12,-1 2 1,4-2 0,-4 1 0,2 0-1,3-1 0,1 4 0,3-3 1,1 4 2,1 4 0,2-1 0,-3 4 0,3 0 3,1 0 0,-2 6 0,2 4 1,1-1 1,-1 3 0,-3 0 1,4 6-1,-1 0 1,0 0 0,-4 6 0,2 2 1,-3 3-2,-2 1 1,1 2-1,-1 3 1,0 3 5,1 4 1,3-1 0,1-1 0,-2-1 1,-1 1 1,-2 1-1,1 2 1,-1 0 12,0 0 0,1 0 1,1-1-1,1 0 2,1-4 0,1 4 0,-5-3 0,1 2-15,-1 2 0,0 0 0,1-2 1,-1-1-51,1-1 0,-5-2 0,0 3 0,0-3 30,-1-1 1,-1 3 0,-6-5 0,0 0-54,0-3 1,0 0-1,0-1 1,0 1 20,0-1 1,-4 0-1,-2-1 45,-1-2 0,-6 2 0,-7-4 0</inkml:trace>
  <inkml:trace contextRef="#ctx0" brushRef="#br0" timeOffset="40">12216 8322 7569,'-12'-6'-163,"4"4"-74,-1-7 1,5 5-1,-3-4 196,2-2 0,6 1 1,7-1-1,4 2 23,0-2 0,0 3 1,1 0-1,0 1 5,4-1 0,-2 2 0,6-1 0,1 0-39,1 3 0,6 2 0,2 1 0,0 0-67,4 0 0,5 0 0,1 0 119,-1 0 0,-1-6 0,-2 0 0</inkml:trace>
  <inkml:trace contextRef="#ctx0" brushRef="#br0" timeOffset="41">13767 8136 7327,'12'0'-214,"0"0"1,1 0 0,1 0 0,1 0 0,3 0 262,1 0 0,0 0 0,3-1 0,-1-2 85,1-1 0,0 0 0,0 4 0,-1 0-14,1 0 1,1 0 0,2 0 0,0 0-51,0 0 0,-1 0 0,1 0 0,0 0-64,0 0 1,1 0 0,0 0-1,0 0-4,-2 0 1,-2 0 0,1 0-1,-1 0-366,-1 0 0,-6 0 0,2 0 0,-3 0 364,-2 0 0,0 0 0,1-6 0,-1-1 0</inkml:trace>
  <inkml:trace contextRef="#ctx0" brushRef="#br0" timeOffset="42">14176 7751 7569,'-13'0'15,"7"6"0,0-3-9,6 5 1,0 0-1,0 5 1,1-1-95,4 0 1,-3 5-1,5 1 1,0 0 53,0 0 1,-3 4 0,3-3-1,0 2-1,0-1 0,-3 5 1,3 4-1,0 0 7,0 1 0,-3-2 0,3 4 0,0-1-80,-1 1 0,1 0 0,3 1 0,-3-3 34,-2 0 1,4-3-1,-4 0 1,1-3-16,-1-4 1,5-5 0,-2 1 88,3-7 0,2 2 0,-1-4 0</inkml:trace>
  <inkml:trace contextRef="#ctx0" brushRef="#br0" timeOffset="43">14870 7280 7569,'7'0'-839,"4"0"820,-2 0 0,2 2 0,2 2 0,3 4 9,0 3 1,1 1 0,-5 2 0,-1 1-60,-3 2 1,3 5-1,-2-1 1,2 1 83,1-2 1,-4 8 0,1-3 0,0 2 13,2 4 0,2-4 0,-1 6 1,-1 2-29,-3 0 1,3 3 0,-4-1 0,2-1-7,-1-3 1,-4 1 0,3-3 0,0-1-1,0 0 1,-5-1 0,2-4 0,-2-2 6,-2-2 1,4 2 0,0-3 0,-1 0-2,-2 1 0,-2-6 0,-2 2 16,-1-3 0,-6-8 14,2-1 1,3-5 0,0-5-15,4-3 1,0-4 0,-2-3 0,-1-3 7,1-2 1,2 4-1,1-5 1,1-1-9,3-1 0,-1 2 0,5 0 1,2 1-41,1 0 1,1-2 0,2 6 0,1 1-6,2 1 1,3 6 0,-2 1 0,2 1 22,2 3 1,0-2 0,0 1 0,-2 1-3,2 2 1,2 1 0,1 0 0,0 1-1,-1 3 0,1 2 1,0 3-1,-2 0 0,-2 0 1,1 2 0,-5 2-1,-2 0-12,-1 4 1,-2-3 0,-1 4 0,-1-2 7,-2 1 0,-5 3 0,1-2 0,-3 0 1,-1 0 1,-4-1 0,-3-3 0,-2 1 11,-5 1 1,-7 1-1,0-6 1,-2-2 82,-2 0 1,-1-5 0,-2 3-1,-2-2-7,-2-2 0,1 2 0,-2 0 1,2-3-34,1 0 0,2-2 1,-3 0-1,0-2 12,4-2 0,1 1 0,1-5 0,1-1-50,4-2 1,-1-2-1,7 1 1,3-1-216,0 1 1,4-5 0,0-1-1,2 1-107,2-1 1,7-4 314,5 1 0,7-2 0,3-2 0</inkml:trace>
  <inkml:trace contextRef="#ctx0" brushRef="#br0" timeOffset="44">16247 7565 7429,'4'9'-456,"2"-2"0,1-1 470,2 1 1,2 2 0,2 3 0,0 0 117,4 1 0,-3-1 0,4 1 0,-2-1-101,1 0 1,5-3 0,-3-1 0,2 2-19,-1 1 1,1 1 0,4 0 0,0-1-53,0-2 1,-2 2-1,-1-3 1,-1 3-6,1 1 1,-3 0-1,0-3 1,1-1-30,-1 2 1,-4-3-1,2 0 1,-4 0-45,0 0 0,-1-5 0,1 3 117,-1-4 0,0-1 0,1 0 0,-1 0 0</inkml:trace>
  <inkml:trace contextRef="#ctx0" brushRef="#br0" timeOffset="45">16768 7094 7569,'0'7'-1242,"0"0"1169,0-3 0,0 8 1,0 8 138,0-1 0,0 0 0,0-4 0,0 3-40,0 2 1,0 0-1,0 5 1,-1 0 65,-4 0 0,0 1 1,-5 3-1,1 4-37,-5 3 0,1 2 0,-4 5 0,-1 5 0,-3 5 1,-4 2 0,-4-1 0,-4 3-53,16-26 1,-2-1 0,0 0 0,0-1 0,-2 2 0,0-1-1,-1 2 1,0 1-330,1 0 1,-2 1 0,-3 1 0,0-1 325,1 1 0,0 0 0,-3 2 0,-2-1 0,-26 33 0</inkml:trace>
  <inkml:trace contextRef="#ctx0" brushRef="#br0" timeOffset="46">9240 9736 7569,'-9'0'93,"1"0"0,0 0 0,-4 0-202,-1 0 1,1 5-1,-1 2 1,1 2 30,0-1 1,-5 0-1,-1 4 79,-1 1 0,-2 1 0,-2 1 0,-1 3 0,2 0-57,0 0 0,-4 4 0,4-2 0,-3 4 38,0 0 0,-2 0 0,6-2 0,-1-3 3,1-1 0,3 3 0,6-5 1,0 0-68,-1-3 1,5 0-1,1-1 13,2 1 1,2-2-1,7-3 1,4-4 53,3-3 0,2 3 0,0 1 0,3-3 57,0 0 0,9-2 0,-3 0 0,0 0 18,1 0 0,1 0 1,1 0-1,-1 0-36,1 0 0,-4 0 1,-2 0-1,-1 0-1,-3 0 0,-1 1 0,-1 3-45,-1 5 0,-5 2 0,-2 1 0,-1 0-27,1 1 1,-3 3 0,-6 2 0,-4 1 28,-3 4 0,-3 1 0,-2 4 1,-5 2-1,-2 2 0,-2-5 1,1 4-1,1-2 19,-2 0 0,6 1 0,-9-2 0,2 2-5,4 2 1,-3-4 0,4 6 0,-1-1-19,2-2 0,2 0 1,5-8-1,2-1 4,3-1 1,-1-5 0,4 4 0,3-2-1,0-3 1,2-6-1,2 0 1,2-1 51,4-1 1,3 2 0,3-3-1,1-1 101,2 1 0,5-2 0,-2-3 0,2 2-54,-1 1 0,7 0 0,-4-4 0,3 0-5,-1 0 0,3 5 0,1-1 0,0-1-41,1-2 1,-2-1 0,-5 0 0,1 1-73,0 3 0,2-2 0,0 2 0,-4-3-85,1-1 0,-1 0 1,2 0-1,-2 0 62,-2 0 0,2 0 62,-2 0 0,2 0 0,2 0 0</inkml:trace>
  <inkml:trace contextRef="#ctx0" brushRef="#br0" timeOffset="47">9785 9947 7569,'13'0'-245,"-5"4"1,2 1-1,2 2 88,3 3 1,3-3 0,-1 1 233,3 2 1,4-1 0,1 1 0,-2-2 0,-1 2-70,-1 1 0,4-3 0,4 0 0,-2 2-39,-1 1 0,-1-3 0,0 1 0,0-1-43,0-1 0,-1 2 1,1-3-1,-1-1-43,-4 1 0,4-2 0,-4-4 0,2 0 117,-1 0 0,2 0 0,-3 0 0</inkml:trace>
  <inkml:trace contextRef="#ctx0" brushRef="#br0" timeOffset="48">10641 9661 6063,'0'13'66,"-1"-1"0,-2 1 1,-2 0-18,-2 4 0,3 1 0,-5 5 1,1 1-24,1 2 1,-3 6-1,5-2 1,-1 2-15,1 2 0,-3 5 0,2-1 0,-1-1 8,-2 3 0,2-1 0,-2 5 0,1 0 3,1 0 1,-4-2-1,4 2 1,-1-2-13,0-2 1,1 3-1,-3-2 1,3-1-36,2-1 0,-3-2 1,4 0-1,1-1-65,1-3 1,2-2 0,0-7 0,0 0-298,0-3 386,6-4 0,1 1 0,5 2 0</inkml:trace>
  <inkml:trace contextRef="#ctx0" brushRef="#br0" timeOffset="49">11050 10319 7569,'13'-4'-264,"1"-1"59,2 3 0,-1-5 0,6 0 1,1-1-1,2-1 228,0 0 0,1-1 0,0 0 0,0 2-17,0-1 1,-1 3 0,1 1-1,-1 0-91,-4 1 1,2 0 0,-5 4 0,-2 0 84,-1 0 0,4 0 0,1 0 0</inkml:trace>
  <inkml:trace contextRef="#ctx0" brushRef="#br0" timeOffset="50">11224 10666 7569,'7'12'-50,"4"-5"0,-8 3 1,6-6-84,5-1 1,4-2 0,8-2 0,2-2-515,1-1 647,11-6 0,-2-2 0,12-7 0</inkml:trace>
  <inkml:trace contextRef="#ctx0" brushRef="#br0" timeOffset="51">12576 10480 7350,'0'8'-1344,"0"1"1344,0 0 0,1 2 0,2 2-48,1-1 1,5 0 117,-5 1 306,0-1-240,-4 1 0,-2-7-47,-2-1 0,-3-10 0,-4-3-76,3-3 0,-2-1 0,5-2 0,-1-1 0,1-2 1,-3-5-1,2 3 1,1-2 7,-1 1 0,-2-5 1,2-4-1,1 1 11,-1 2 1,-2 1 0,4-1 0,1-1-4,2-2 1,1 0-1,0 4 1,0 0-15,0 0 0,0 5 0,1-1 0,3 0-31,5 2 0,2 0 1,1 5-1,2 0-65,2 3 0,-1 3 0,5 0 1,-1 3 40,0 4 1,-2 1 0,4 1 0,1 4 14,1 3 1,0 4 0,-1 5 0,-1 2 44,1 0 0,2 9 0,0-2 0,1 4-19,0 5 1,-2-1-1,0 1 1,-3-2-22,2 1 0,-2 1 1,-1-1-1,-1-2-30,-3-2 1,0-1-1,-1-5 1,0-2-15,-3-2 0,-3-5 0,2 2 0,-4-3-110,0-2 1,-2 1 173,-4-1 0,0-5 0,0-2 0</inkml:trace>
  <inkml:trace contextRef="#ctx0" brushRef="#br0" timeOffset="52">12588 10381 6196,'18'-4'-81,"3"-1"1,4-4-1,4 1 1,2-3 80,1-2 0,4-5 0,-4-1 0</inkml:trace>
  <inkml:trace contextRef="#ctx0" brushRef="#br0" timeOffset="53">13283 10220 6624,'4'-9'-55,"2"1"1,0 0 43,4 1 0,1-3 0,2 5 0,-1-1-11,0 1 0,-2-4 0,1 5 13,3 1 1,1 2-1,-3 1 1,1 1 39,-1 4 1,1 2-1,0 5 1,1 0-26,-1 1 0,4 1 0,-7 1 0,0 3-71,1 1 0,-2-3 1,1 4-1,-3-1-3,-2 0 0,4-4 0,-5 2 69,-1-3 1,-2-2-1,-1 1 27,0-1 0,-1-5 44,-4-3 1,3-3 0,-7-1 4,0 0 0,3-5 0,2-3 0,3-3-25,1-2 0,0-3 0,0-1 0,0 1-36,0-2 1,0 2 0,0-3 0,1 1-12,3 3 1,2 1 0,3 2 0,0 0 1,0-1 0,2 5 0,2 1 0,1 0 17,2 0 0,-2 4 1,4-1-1,-2 3 16,1 1 0,4 0 0,-4 1 0,1 2-62,0 1 0,3 10 0,-3-2 0,0 2-71,0 0 1,-2 2-1,-3 2 1,-1 2 8,0 2 1,1 0 0,-2 0 0,-1-2-5,-2 3 1,-1 0 0,2 0 87,0-2 0,-1 2 0,4-3 0</inkml:trace>
  <inkml:trace contextRef="#ctx0" brushRef="#br0" timeOffset="54">14486 10257 7408,'8'0'-238,"0"0"0,-3 0 0,4 0 0,4 0 206,2 0 0,7-4 0,-1-1 0,2 1-7,2-1 1,0-1-1,-1-3 1,0 2 120,-4 1 1,4-2 0,-3 2-1,2 0-17,2-4 0,0 3 0,1 0 0,1 0-36,2 0 1,0 5-1,-4-4 1,0 2-89,0 0 1,-1-4 0,1 2 0,-1 1-132,-4-1 1,2-2 0,-5 2 189,-2-1 0,4-1 0,1-4 0</inkml:trace>
  <inkml:trace contextRef="#ctx0" brushRef="#br0" timeOffset="55">14932 9835 7569,'-11'-1'-187,"3"-3"23,-3 2 1,10-5 0,-3 3 41,2 3 1,2-3 130,0 8 0,2 3 1,0 5-1,4 0 18,1 1 0,-3 5 0,3 2 0,0 5-53,0 4 0,-3 2 0,3 3 0,-1-2-41,1-2 1,-3 4 0,5-1-1,-1 2 37,-1-2 1,4 1 0,-3-5 0,3-1-55,2-2 0,-1-2 84,0-4 0,1 4 0,-1-5 0</inkml:trace>
  <inkml:trace contextRef="#ctx0" brushRef="#br0" timeOffset="56">15615 9513 7569,'5'12'-382,"-2"2"162,5 2 1,-4-1 0,3 6 0,0 1 0,-1 2 181,-1 0 0,5 5 0,-3 2 0,-1-1 44,-1 0 0,0 3 0,-1-4 0,0-1-20,2-2 1,-5-1-1,3-2 1,-1-2-4,1-4 1,-2 0-1,2 0 1,-3-2-7,-1-1 0,4-2 59,0 1-27,1-6 1,-5-3 100,0-8 0,-2-3 1,-1-6-1,-1 1 5,2-1 0,0 1 1,2 0-1,0-2-138,0-3 1,0 4 0,0-4 0,2 3 61,2 2 0,-2 1 0,5 1 0,0 2-7,0-2 0,1 5 0,5 1 0,-1 1-9,1-1 0,0 2 0,3-2 1,0 3-12,-1 1 0,3 1 0,0 2 0,1 3-20,3 0 1,-4 3 0,0 3-1,-1 0-35,-1 1 0,1-1 0,-5 2 0,-1 1-18,-2 2 1,0 3 0,-5-2 0,-1 0 28,-2 0 0,-1-1 1,0-4-1,-1 3 31,-3 0 1,-3 1 0,-7-5 0,-1 1 49,-1-1 1,-5 0 0,3-1 0,-1-1-23,-3-2 1,2-5 0,0 1 0,-2-2-21,-2-2 1,5 0-1,1 0 1,1 0-22,1 0 0,-1-2 1,6-2-1,2-4 14,0-3 0,7-7 0,-4-1 0</inkml:trace>
  <inkml:trace contextRef="#ctx0" brushRef="#br0" timeOffset="57">16681 9525 5861,'-1'12'0,"-3"1"0,-3-5 0,-7 0 0,-1 2 7,-2 1 1,-3 1 0,2 1 0,0-1 34,0 1 0,-3 3 1,5 1-1,0-1 42,3 2 0,0-4 1,2 4-1,2-2-19,0 1 0,7-5 1,-3-3-1,4 0-55,1 2 1,1-2 0,4-3-1,4 0-34,6-3 0,1-2 1,4-1-1,2 0 3,2 0 0,5-1 0,1-2 0,0-1 15,1 1 0,2 0 0,-4 1 0,-2-3 9,-1 3 0,2 0 0,-2 2 0,-4 0-2,-3 0 1,2 0-1,-4 0 1,-4 2-1,-3 2 1,-3 3 0,-4 5 0,1 0 10,-1 1 0,-8 5 0,-3 1 0,-3 2 8,-1-1 0,-1 1 0,1 4 0,0-2 12,-1-2 1,2 1 0,2-4 0,0 0-16,0 0 1,3-2 0,2-3 0,3-1-17,1 1 0,1-1 0,3-1 0,4-3-1,3-4 1,7-2 0,3-2 0,2 0-123,2 0 1,6-2-1,2-3 1,1-6-375,-1-4 496,3-2 0,-4-6 0,5-3 0</inkml:trace>
  <inkml:trace contextRef="#ctx0" brushRef="#br0" timeOffset="58">17525 9463 7576,'-5'-8'-233,"1"-1"151,0 7 1,10-4 0,2 8-1,3 0 56,1 2 1,1 6-1,1-3 1,1 1 34,1 1 1,2-1 0,-1 4 0,3 1-31,4-1 1,1 5-1,-1-1 1,0 1-10,-4 1 1,4-5-1,-3 4 1,2-3 7,2-2 1,0-1 0,-1-1 0,1-3-39,0-2 1,0-1 0,0-4 0,-1 0-197,1 0 1,-4-1 255,0-3 0,-1-9 0,5-6 0</inkml:trace>
  <inkml:trace contextRef="#ctx0" brushRef="#br0" timeOffset="59">18095 9054 7514,'-12'0'-252,"1"1"270,2 3 1,-2 3 0,2 7-1,-5 2-13,-3 5 0,-5 8 0,2 4 0,-5 4-17,-4 5 0,-3 2 0,-6 7 0,-2 1-50,-2 2 1,18-21-1,0 1 1,-1 1-1,-1 1 1,-2 1-1,-2 0-1,0 1 0,0 1 0,-8 8 0,0 1 0,1-2 0,-1-1 0,-4 5 0,-1-1-276,12-14 0,-1 0 0,0 0 0,0 0 0,1 1 1,-1-1-1,-73 77 0</inkml:trace>
  <inkml:trace contextRef="#ctx0" brushRef="#br0" timeOffset="60">9302 12105 7569,'-13'-4'-739,"1"-1"490,5 1 0,0 0 263,3 0 1,1 0 0,-5 4 0,-2 0 0,-1 1 152,-1 3 1,0-1-1,-1 5 1,-1 2-131,-2 1 0,1 1 0,-6 2 0,0 1-96,2 2 1,-4 4 0,2-3 0,-2 1 1,-2 3 0,1 1 0,2 2 1,2 0 6,-2 0 0,-1-5 0,3 1 0,3 0 64,3-2 0,3 3 0,2-5 0,2-2-32,1-1 1,2-2 0,4 0-1,2-1-2,2-2 0,3 2 1,5-4-1,0-1 7,1-1 0,5-4 0,2 0 0,3 2 0,-3 1 1,4 2 0,-4-3-1,4 2 5,1 2 0,-6-3 1,-1 4-1,-2 2 13,1 1 0,-5 1 1,-5 2-1,0 1 10,0 2 1,-4 5 0,1-1 0,-3 1 23,-1-2 0,-5 8 0,-4-2 1,-2 3 38,-1 1 0,0 1 0,-1-4 0,1 2 21,-1-1 1,5-2-1,1-1 1,2-1-44,2 1 1,2-5 0,1-3 0,0 0-40,0 0 1,5-1 0,3-4 0,5 0-25,3-4 1,-1 1-1,6-3 1,1-1-50,2 1 0,4-2 1,3-4-1,-1-1-148,0-3 0,5-2 1,-2-5-1,3 0-256,1-3 460,0-1 0,0-3 0,1-1 0</inkml:trace>
  <inkml:trace contextRef="#ctx0" brushRef="#br0" timeOffset="61">10058 12477 7271,'0'7'-531,"2"4"0,2-3 566,4 3 0,3 3 0,2 1 0,0 3-64,4 1 1,-3-2 0,4 3-1,-2 1 112,1-2 0,1 5 0,-2-4 0,3 4-51,1 1 1,3-5 0,-2 1 0,2 1 28,2 1 1,-4-2 0,-1-2 0,1-1-27,-2-3 0,3-2 0,-5-3 0,-2-4 19,-1 0 0,2-2-54,1-4 0,-1-5 0,-3-2 0</inkml:trace>
  <inkml:trace contextRef="#ctx0" brushRef="#br0" timeOffset="62">10554 12365 7569,'-12'0'-209,"0"0"0,3 2 0,2 2 0,2 4 0,1 3 131,-2 1 0,4 6 0,-7 3 1,0 2 60,-2 2 1,-3 4 0,-1 1 0,-3 2 119,-2 3 0,1 0 0,-3 3 0,1-1-2,-1 0 1,3 0-1,0-1 1,1-1-83,3-2 0,1-6 1,3 2-1,1-3-297,2-1 1,5-6 277,-1-2 0,3-3 0,1-2 0</inkml:trace>
  <inkml:trace contextRef="#ctx0" brushRef="#br0" timeOffset="63">10728 12254 7359,'8'1'-515,"1"2"1,-1 2 468,-1 2 0,4-3 1,-3 4-1,2 3 49,-2 5 1,2 2-1,-5 4 1,2-3-6,3-1 0,-3 2 0,1-2 0,0 0 35,-1 0 1,4-1 0,-3-6 0,3-2 4,2 0 1,-1-7 0,0 3 0,2-4-35,3-1 1,-2-6-1,4-3 1,1-5-46,-1-3 0,1-3 0,4 2 0,-2-1 2,-1-3 0,-5-2 0,3 1 0,-1 1 30,-2 1 1,-4 4 0,-2-2 0,-2 1 57,1 3 1,-3 1-1,0 3 1,-2 2 113,0 0 0,0 5 195,-4-4-187,0 5-367,0-2 156,0 5-83,5 5 1,-3-2-1,3 4 110,1-2 1,-3 0 5,5-5 1,-4-2-12,4-2 1,-4 3 0,3-5 6,-1 1 1,-1 2-1,-1-4 0,5 1 1,-2-2 0,-1 3 93,0-2 1,0 4 0,-4-3 34,2 1 403,1 4-503,-5-10-208,5 4 110,-4 0 100,5 1-67,-6 6-271,0 0 0,5-5 0,2-2 0</inkml:trace>
  <inkml:trace contextRef="#ctx0" brushRef="#br0" timeOffset="64">11373 12055 7217,'-7'1'66,"3"4"0,1 6 0,0 7 1,-1 1-66,2 3 1,0 3-1,1 4 1,-2 5 20,-1 6 0,0 0 0,2 5 0,0 2-78,-3 2 0,-3 4 0,3 2 0,-1 1 26,1-1 0,-5 4 0,2-3 1,-2 1-10,2-3 0,-3 1 1,4-1-1,-1-3 7,-1-5 1,7 0 0,-2-9 0,2-5-90,2-5 1,0-3 0,2-4 0,2-3-111,4-3 0,3-7 231,1-3 0,1-8 0,-1-3 0</inkml:trace>
  <inkml:trace contextRef="#ctx0" brushRef="#br0" timeOffset="65">11720 12539 7406,'13'-4'-706,"-1"0"0,0-1 680,1 0 0,-1 2 0,2-4 0,1 0 26,2 0 0,-1 5 0,2-9 0,1 4 0</inkml:trace>
  <inkml:trace contextRef="#ctx0" brushRef="#br0" timeOffset="66">11832 12787 7488,'0'12'-148,"0"1"0,5-6 0,4-3 148,2-3 0,7-6 0,1-2 0</inkml:trace>
  <inkml:trace contextRef="#ctx0" brushRef="#br0" timeOffset="67">12774 12688 7569,'-12'0'-221,"4"0"130,-1 0 0,7-2 0,-2-2-125,2-4 0,2-3 1,0-3-1,0-1 153,0-2 0,0-5 0,0 0 0,0-4 62,0-3 1,-4 0 0,0 4-1,0-1 74,-2-3 1,5 3-1,-5-4 1,2 1 15,0 0 0,0-4 0,4 4 0,0 0-23,0-1 0,0 3 0,0-2 1,0 3-35,0 1 1,6 2 0,2 2-1,1 5-40,0 2 0,2 2 0,-3 1 0,3 2-43,1 5 1,5 3 0,-1 1 0,0 1 27,-3 3 0,4 5 1,-1 6-1,0 3 27,-3 1 0,4 2 1,0 5-1,-2 1 42,-2 2 1,4 6 0,0-3 0,-1 1-44,2 0 0,-4-2 0,4 4 0,-2-4-30,1 0 1,-1-2 0,-2-4 0,1-1-31,2 1 0,-1-6 0,-3-2 0,-1-3-138,0-2 1,1-1 0,-1-1-1,1-2 195,-6-5 0,4 2 0,-4-5 0</inkml:trace>
  <inkml:trace contextRef="#ctx0" brushRef="#br0" timeOffset="68">12799 12402 7569,'-8'4'23,"0"1"1,4-1-91,-5-4 1,8 0 0,2 0 0,10-2 0,9-2-130,3-4 0,7-3 1,2-1 195,0-1 0,4-5 0,-5-1 0</inkml:trace>
  <inkml:trace contextRef="#ctx0" brushRef="#br0" timeOffset="69">14089 11807 7489,'0'7'-5,"-5"-2"1,-2-3-1,-2 1-232,1 1 0,0 4 1,-6-3-1,-1 2 225,-2 3 1,-5 2 0,2 4-1,-4 0 33,-1-1 0,1 3 1,-1 0-1,0 1 15,0 3 1,0 0-1,1 1 1,-1-4-9,0-1 1,6 2-1,2-3 1,3-2-45,2-1 1,1 2-1,3 1-20,4-2 1,4-1 0,4-3 29,4-3 1,3-1-1,3-4 1,1 1 30,1-1 0,7-2 0,-3-1 1,2 0 39,-1 0 0,2-1 0,-2-2 0,2-1-43,2 1 0,-1 2 1,-2 1-1,-3 0-37,-1 0 1,-2 0-1,-5 1 1,-1 3 4,-2 4 0,-5 4 0,1 0 0,-2 2-53,-2 2 0,0 2 1,-2 6-1,-2-2 61,-4 0 0,-3 8 0,-2-5 0,2 1 84,3 0 1,-1-2 0,3-2 0,0-3-51,1-1 1,1-2 0,4-3-1,0-1-19,0 1 0,5-5 0,4-1 1,2-2-21,1-2 0,6-2 0,3-1 0,2 0-78,2 0 1,4-4 0,1-1 0,0-2-59,1-3 1,3-2 0,-1-3 0,2-2 142,-2 2 0,1-3 0,-5 2 0,0-7 0,-4 4 0</inkml:trace>
  <inkml:trace contextRef="#ctx0" brushRef="#br0" timeOffset="70">14511 12030 7086,'12'2'-217,"2"0"0,2 3 158,5-3 0,3 4 1,0-1-1,1 1 5,0-1 1,1 5-1,2-3 1,2 1 92,2 0 0,-5 1 1,2 3-1,-3 0-37,-1 1 1,0-2-1,0-1 1,0-2-6,-1 1 1,1-3 0,0 0 0,0-2-43,0 0 1,4 0-1,0-4 1,-2 0 44,-1 0 0,-1-6 0,0 0 0</inkml:trace>
  <inkml:trace contextRef="#ctx0" brushRef="#br0" timeOffset="71">15205 11795 7569,'-12'0'-673,"-1"0"314,1 0 348,5 0 0,2 5-2,5 3 0,-4 3 1,-2 3-1,-1 1 58,-3 2 1,-1 5 0,-1 0 0,0 4-18,-1 3 1,1 6-1,-1-4 1,1 4-62,0 2 0,-4-3 0,3 8 0,2-4-27,0 0 0,0-1 1,-2 0-1,2-1-117,3-3 0,-3 1 177,3-5 0,-3-5 0,-2-6 0</inkml:trace>
  <inkml:trace contextRef="#ctx0" brushRef="#br0" timeOffset="72">15739 12018 7569,'19'-6'0,"4"4"0,-1-7 0,6 0-254,5-2 182,3-2 0,2 1 0,2-1-44,2 1 0,3 0 0,-2-1 0,0 1-26,-1-1 0,-4 5 0,-7 0 0,0-2 111,-4-1 1,-2 0 0,-3 2 0,-3 0 20,-1 0 1,-1 2 9,-5-2 0,1 1 0,-1-4 0</inkml:trace>
  <inkml:trace contextRef="#ctx0" brushRef="#br0" timeOffset="73">16036 11609 7492,'-12'6'-229,"-1"0"0,2-5 142,3 4 0,3 1 0,5 7 1,1-1 21,3 1 1,-1 0-1,4 3 1,0 1 70,0 3 0,-3 0 0,3 7 0,-1 0-34,1 2 1,-4 4 0,1-1 0,-1 1-30,1 1 0,-2 4 0,2-8 0,-3 0 27,-1 1 0,1 0 0,2-5 0,3-4-82,1-2 1,-3-4 111,4-3 0,0-1 0,5 1 0</inkml:trace>
  <inkml:trace contextRef="#ctx0" brushRef="#br0" timeOffset="74">16483 11224 7529,'1'-7'-345,"3"3"229,4 3 0,5 6 0,2 3 0,2 5 98,-2 3 1,3 4 0,-2 6-1,-2 3-14,-4 4 0,1 4 0,-4 3 0,1 3-51,0 1 1,-5 0 0,2 3 0,-1-3 41,1-1 0,0-2 1,-2-5-1,1-3 61,-1-4 1,2-3 0,-1-3 0,1-2 60,0-4 0,-2-5 1,4-2-61,-2-2 1,3-7-1,-3-1 0,-1-5 0,-4-8 0,0 0 7,0-4 0,4 2 0,0-6 0,-1-1 27,-2-1 0,1 2 1,0 0-1,4 1 51,1 1 1,-3 1 0,4 5-30,2 1 1,1 1 0,3 3-1,1 2-39,1 0 0,2 5 0,-1-3 0,3 3-54,4 1 0,-1 4 1,-1 1-1,-1 2-91,1 3 0,-4 1 0,0 1 0,-3 2 17,-3 3 0,4-4 1,-10 5-1,1-1 42,-3-1 1,-2 1 0,-4-5-1,-2 1 72,-4-1 1,-4 0 0,-5 2 0,-2 0 66,0-2 1,-9 4-1,3-8 1,-1 1-50,0 0 1,1 0 0,0-3 0,0-1-193,1 1 0,3-2 0,2-4-194,1 0 1,3-1 343,6-3 0,-2-9 0,4-6 0</inkml:trace>
  <inkml:trace contextRef="#ctx0" brushRef="#br0" timeOffset="75">17698 11224 7038,'-1'13'-491,"-3"-1"0,-5 0 491,-2 1 0,-7-1 0,-2 1 0,-9 4 0,-3 3 0</inkml:trace>
  <inkml:trace contextRef="#ctx0" brushRef="#br0" timeOffset="76">17425 11485 7569,'-25'23'0,"1"-2"0,3 1 0,2-4 0,1 0-174,3-1 0,5 0-571,2-5 638,5 1 0,-1-2 1,8-3 109,4-4 0,9-2 1,3-2-1,4-2-19,1-2 0,1 1 1,1-4-1,2 2 53,-1 2 1,-2 2 0,-1 1 0,-2 0 38,-2 0 0,-3 0 0,-7 1 0,-1 2-11,-2 1 0,-5 6 1,1-2-1,-3 3-5,-1 1 0,-1 1 0,-3 1 0,-3 1-4,0 1 0,-4 2 0,4-1 1,-1 2-16,-1 0 1,7 3-1,-2-4 1,2 2-44,2 2 0,0-4 0,0-1 0,2 0 26,2 0 1,3-1 0,6-4 0,4-1-141,4-2 1,2 0-1,3-4 1,3-1-213,4 1 0,3-3 328,1 2 0,6-8 0,1-3 0</inkml:trace>
  <inkml:trace contextRef="#ctx0" brushRef="#br0" timeOffset="77">18219 11348 7569,'0'13'-63,"0"-1"0,0 0-91,0 1 1,4 3 196,0 1 1,10 5-1,-2-1 1,2 1-13,0-2 1,0 4 0,1-5 0,3 0 46,1-2 1,2 1 0,4-2 0,-1-1-134,1-1 0,-1-1 0,-2-1 0,-2 0-62,2 1 0,1-5 0,-3 0 0,-2 1-182,0-2 1,-4 2 0,2-3 298,-2 1 0,-1-5 0,-1 2 0,-5-2 0,-2-2 0</inkml:trace>
  <inkml:trace contextRef="#ctx0" brushRef="#br0" timeOffset="78">18492 11187 7569,'-13'0'130,"7"-1"-2,1-4 0,4 5 0,1 0-349,0 7 1,0 4 0,-1 3 0,-2 3 149,-1 3 0,-4 5 1,2 4-1,-1 4 35,-2 3 0,-3 1 1,0 2-1,0 1 19,-1 1 1,1 5-1,-1-5 1,2-3 26,3-3 1,-3 1 0,4-5-1,-1 1-68,0-3 1,5 0-1,-3-3 1,2-4-196,0-2 0,0-4 253,4-4 0,-5 1 0,-2-1 0</inkml:trace>
  <inkml:trace contextRef="#ctx0" brushRef="#br0" timeOffset="79">18690 10827 7569,'0'-16'0,"2"-1"0,0 2-44,3 1 0,4 6 1,-2 0-1,1-2-70,1-1 1,-1 3-1,4 1 79,1 1 0,-1-2 0,1 4 6,-1 1 0,0 3 0,-1 4 0,-1 5-19,-2 2 1,-4 7 0,3 2 0,-1 4 27,-3 0 0,-2 1 0,-2 1 0,-4 2 6,-3 1 1,-3 4-1,-1-4 1,-1-1 51,1-2 0,0-2 1,-1 0-1,1-2 107,-1-1 1,1-10 0,1 1 356,3-1-431,-3-5 1,12-1 0,3-8-1,13-4-70,9-5 1,11-9-1,10-1 1,8-5-225,-22 11 1,0-1-1,2-1 1,2 0 222,6 0 0,1-1 0,0-5 0,1-1 0,54-26 0</inkml:trace>
  <inkml:trace contextRef="#ctx0" brushRef="#br0" timeOffset="80">15180 5742 7569,'0'-8'0,"0"0"0,0 4-884,0-5 710,0 1 1,0-4-1,0-1 217,0 1 1,0 4 0,0-1-3,0 0 1,-1 3 0,-2 1 0,-2 1-31,-2-1 0,3-3 1,-4 3-15,-2-2 1,-1 4 0,0-3-1,1 2 16,2 0 1,0-4 0,-5 4 0,1 0 20,-1-2 0,1 3 1,-2-4-1,0 1 25,2-1 0,-9 3-56,5-5 0,-5 7 1,1-3-1,3 4-15,3 1 1,2 0 0,-2 0 0,-1 0 8,-2 0 1,-1 0 0,3 0 0,-3 1-8,-1 4 1,3-3 0,-4 5 0,2 0 7,3 0 1,-3-3-1,0 4 1,-1 1 9,-3-2 0,3 4 0,-2-3 0,0 3 7,2 1 0,-4 1 1,3 0-1,0 3-8,-1 0 0,2 5 0,-3-3 0,2 0 3,2 0 0,2 4 0,2-3 0,-1 2-12,-2-1 0,1 2 0,4 6 0,-1 1-6,1-2 1,-1 4 0,1-1 0,-1 2 30,1 2 1,1-2 0,1 0 0,2-2 0,-1-3 1,3 4 0,0-1 0,2 0 4,0 1 0,0-2 1,4-3-1,0 1-21,0 2 0,4 4 1,2-2-1,1 0-3,2 4 0,2-3 0,2 1 0,-1 0-5,0-2 1,2 4 0,1-5 0,3 0-13,2 1 1,0-2-1,5-5 1,0 0 5,0-3 1,1 2-1,3-4 1,3 1 3,-1-4 0,6 1 0,-1-4 0,4-2 2,0 1 1,3-3 0,0 1-1,1-3 5,3-2 1,1 1 0,1-4 0,1 3-4,0-3 1,3 0 0,3-4 0,-1-2 0,0-4 0,4-4 0,-2-4 0,-1-2-2,-2-1 1,2-1 0,1-5 0,-1 0-6,-2 0 1,1-4 0,-1 0 0,-2 2-1,-1 0 1,-5-1 0,-2-1 0,-1 0-1,-4-2 1,0 4 0,-2-5-1,-1 0-9,-3 1 0,2 2 0,-6-4 1,-2-2-9,-1-1 1,-5-1 0,-2 0 0,-1 1-36,-3 3 1,-5-7 0,-3 3 0,-2-2 52,-2 1 0,-1 1 1,-4 1-1,-2 1-6,-4 2 1,-5 6-1,-3-2 1,-5 3 113,-2 1 1,-8 0-1,-2 1 1,-1 2 8,1 2 0,-7-1 1,3-2-1,-3 1-75,-3 1 0,3 0 1,-6-2-1,1 1-47,1 1 0,-4 2 0,1-2 0,-4 5-91,-3 2 1,0-1 0,5 1 0,-1 4 47,1 3 0,3 5 0,2 6 0,0 5 51,0 7 0,-2 3 0,-3 6 0</inkml:trace>
  <inkml:trace contextRef="#ctx0" brushRef="#br0" timeOffset="81">6449 4093 5988,'8'0'-60,"1"0"0,-5 0 217,4 0-110,-5 0 1,4 0 98,-3 0-171,-3 0 27,5 0 0,-8 0 38,-2 0 0,2 0-20,-7 0 0,1-2-24,-4-2 0,-1 2 0,1-5 1,-1 0 3,1 0 0,2 4 0,-1-1 0,-2 3-68,-1 1 0,0-5 0,0 1 0,-1 2 81,-1 0 1,-5 2 0,4 2-1,1 0 5,-2 2 0,4 6 0,-4-2 0,2 5-50,-1 3 0,-1-1 1,3 5-1,-3-1-1,-1 0 0,2 2 0,-2 2 0,0-1 20,-1-1 1,5 0 0,-1 4 0,3 1 9,5 3 0,-3-2 0,4 6 1,-1 0-9,0-1 1,3 8 0,-1-3 0,0 2 26,3-1 0,2 4 1,1-1-1,0-1-10,0-1 0,0 2 0,0 2 0,1-1-15,3 1 1,3 3 0,4-4 0,-1 2-5,-2 3 0,1 2 0,4 0 0,2-1 8,2-2 0,1 2 1,-3-4-1,3 2-3,1-1 1,2-6 0,4-1 0,0-5 15,-1-2 0,1 0 0,1-4 1,2-4 14,1 0 1,1-5-1,-2-1 1,1-5 0,-2-3 0,4-4 1,-1-5-1,0 0-14,0 0 1,1-1-1,-4-3 1,2-6-4,-1-5 0,-2 0 0,0-6 1,0-1-10,-1-2 1,3-6-1,-9-3 1,2-3-5,-1-1 0,-4 0 0,0-2 0,-2-1-15,-2-1 1,-1-6-1,-1 2 1,-3-2 2,-2 1 1,0-10 0,-5 1 0,0-3 11,0-3 0,-2 1 1,-2-4-1,-4-1 29,-3-1 0,5 31 0,-1 0 0,-5-31 0,-2 1 9,-2 2 0,0 1 1,-4 1-1,-2 2-12,-2 1 1,-1 8 0,-1-1 0,-3 3-11,-4 5 0,-3 3 1,-1 5-1,0 3-10,0 7 0,-11 0 0,-3 6 0</inkml:trace>
  <inkml:trace contextRef="#ctx0" brushRef="#br0" timeOffset="101">14647 14250 7174,'-12'0'-718,"-1"0"477,6 0 1,2 6 326,5 2 0,0 3 0,0 2-74,0-1 1,4 0-1,2 1 1,-1 0 86,1 4 0,5-2 0,0 4 0,4-1-95,0-2 0,0 1 1,2 1-1,2 0 12,0 0 1,5-1 0,-4-6 0,4-2-142,1 0 0,-1-7 0,3 3 0,0-4 100,2-1 1,0-6-1,-3-2 1,2-3 2,1-1 0,0-5 0,-5-1 0,0 0 88,-3 0 1,1-2 0,-6 2 0,-1 0 1,-1 0 1,-6-4 0,-1 3 0,-1-2-40,-3 0 0,-2 5 0,-1-3 0,0 1 27,0 2 1,-4 3 0,-2 0 0,-1 2 130,-2 3 1,-2-2-135,-2 6 0,1 0 0,-1 5-133,1 4 1,4 6-1,1 7 1,0-1 33,0 1 1,4 4 0,-1-1 0,3 3 9,1 0 0,0 5 0,0 2 0,0-1 10,0 0 1,0 3 0,0-2 0,1 0 21,3 4 1,3 1-1,4 1 1,-1 0-27,-2 0 0,0 5 1,5-1-1,-1-1-56,1-2 0,-1 4 0,0 0 0,1 1-16,-1 0 1,-1 4-1,-1-2 1,-3 3 67,-2 2 1,-1-4-1,-4-2 1,0 0 33,0 0 0,-5-4 0,-3 1 0,-3-4 9,-2-4 0,-3 2 0,-2-6 0,-1-3 42,-4-4 1,0 0 0,-3-7 0,-2-4 15,-1-5 0,-1-5 0,3-1 0,-2 0 17,1 0 1,-2-5 0,1-5 0,1-4 35,2-2 1,1-6 0,0 1 0,1-2 5,-1-2 1,5-4-1,3 0 1,1 1-36,4 2 0,-3 3 0,8 1 0,0 2-2,3 2 0,3-2 0,1 3 0,0 2-98,0 1 1,4 2 0,1 1 0,3 1-80,6 2 0,0 1 0,7-1 0,1 2-104,1 1 0,2 3 0,0-2 1,0 3 10,-1 1 0,1 0 0,0 0 0,0 0 63,0 0 0,1 0 1,1 0-1,2 0 118,-1 0 0,4-6 0,-1-1 0</inkml:trace>
  <inkml:trace contextRef="#ctx0" brushRef="#br0" timeOffset="102">16061 14560 7325,'8'0'-216,"1"0"1,0-1-1,2-2 258,2-1 0,-1 0 0,0 3-34,1-4 1,1 4 0,1-3 0,1 3-60,-1 1 0,-1-5 1,0 1-1,1 2-79,2 0 0,-1 2 0,-3 0 130,-1 0 0,6 0 0,1 0 0</inkml:trace>
  <inkml:trace contextRef="#ctx0" brushRef="#br0" timeOffset="103">16259 14846 7371,'-5'12'-468,"4"0"1,-4-5 0,10-3 467,3-2 0,8-2 0,-2-6 0,4-1 0</inkml:trace>
  <inkml:trace contextRef="#ctx0" brushRef="#br0" timeOffset="104">17934 14052 7476,'0'7'-158,"-6"-13"0,4 3 1,-7-6-1,0 3 179,-2 2 1,-2 0-1,1 4 1,-1 0 21,1 0 1,-6 0 0,-1 1 0,-2 4-58,0 3 0,1 4 1,-5 3-1,0 2 7,0-2 0,1 4 1,-1 2-1,0 1-9,0-1 0,4 4 0,2-2 0,1 5-4,3-1 1,1 5 0,3 1-1,2 1-88,0-1 1,7 3 0,-3-4 0,4 1 79,1 0 0,0-5 1,0 1-1,0-5 16,0-3 1,6-2 0,2-5-1,3 0 12,1-3 0,5-3 0,1 0 0,1-3 32,3-4 1,2-1-1,0 0 1,1-1-5,0-4 0,0-1 0,0-8 0,-1-1-22,1-2 1,-1-4 0,-2 4 0,-2-3 4,2-2 0,0-4 0,-1-2 1,-4 2 2,-4-1 1,0-5-1,1 2 1,-1-1 13,0 1 0,2-3 0,-8 3 1,0 1-32,-3 3 1,-3-1 0,-1 11 0,0 1 52,0 1 0,-1 1 79,-3 1 1,-3 5-108,-6 3 0,7 4 0,1 4 0,4 4-17,1 3 0,0 2 0,0 1 0,0 2-16,0 5 0,0-2 0,0 2 1,1 1-2,4 1 1,-3 2 0,7 0 0,0-2-3,2-2 0,2 1 0,0-4 0,3 0-111,0 0 0,5 2 0,-3-3 0,0-3-156,-1-5 0,4 1 281,-4-6 0,5 6 0,-3-3 0</inkml:trace>
  <inkml:trace contextRef="#ctx0" brushRef="#br0" timeOffset="105">18393 14225 7569,'-7'-5'14,"-3"-2"-8,6-5 1,0 3 0,5 3-1,3-1-251,5 0 1,2 3 0,1-3 0,0 1 170,1 3 0,-1 2 1,1 1-1,-1 0 103,0 0 0,2 0 0,1 0 0,3 0-61,2 0 0,-4 0 1,5 0-1,0 1 60,-2 4 1,3 0 0,-6 5 0,0-1-78,-3 5 0,0-1 0,-1 4 0,-1 1 21,-3 3 1,-1-2-1,-4 1 1,1-1-22,-1 0 0,-2 1 0,-2 2 0,-2-3 39,-1-1 0,-1 2 0,0-2 0,-1 0 2,-1 0 1,-3-1-1,4-5 5,0 1 0,1-2 4,-3-3 1,4-3 0,-3-6 0,2-3 77,2-4 1,2-3 0,1-2 0,0-1-48,0-2 1,0 2 0,0-2 0,1 0 65,3 0 0,-1-2 0,4-3 0,-2 3-39,-2 0 1,2 3-1,1-4 1,-1 0-32,1-1 1,4 4 0,-3-3 0,1-1-12,0 1 0,-1 2 1,3-2-1,-2 1-7,2 3 0,-1 1 1,1 2-64,-2-1 1,0 2-153,5 3 124,-6 3 1,-2 6 0,-5 3-1,0 4 67,0 3 0,0 2 0,0-1 0,0 2-12,0 3 1,0 2 0,0 4 0,0-1 43,0-1 1,2 0 0,0 4 0,4-2 82,1-2 1,1 1-1,4-4 1,1-2-77,-1-2 0,2 4 1,1-9-1,3 0-27,1-2 0,-2-3 1,4-4-1,-1 0-53,-1 0 0,5 0 0,-3-2 1,2-2-55,2-4 109,-6-9 0,5-2 0,-5-6 0</inkml:trace>
  <inkml:trace contextRef="#ctx0" brushRef="#br0" timeOffset="106">18963 12923 7547,'0'-12'-265,"0"-1"0,2 7 193,2 1 0,-2 10 1,7 3-1,0 3 51,2 1 1,0 2 0,-1 3 0,-2 5-1,2 5 1,1 1-1,0 5 1,-1 0-38,-2-1 1,-1 6-1,2-3 1,-2-1 30,-1 2 1,2-2 0,-2 1-1,-1-4-37,1 0 1,2-2-1,-3-6 1,1-2 20,-1-5 0,1-2 0,-3-1 0,1-1 0,6-7 78,-2-5 0,-3-1 1,-1-7-1,-1-3 22,1-4 1,-2 1 0,3-4 0,-1 0 23,0-3 1,2 2 0,-3-2 0,1 1-44,-1 0 0,2-2 0,1 6 0,-1 1 91,1 1 0,2 2 1,-3-1-81,2 1 0,2 1 1,3 2-1,0 5-16,1 3 1,-1 0-1,1-2 1,0-1-23,4 1 1,-2 3 0,4 4 0,1 3-97,-1 0 1,-2 8 0,2-3-1,-1 4 22,-3 1 1,-1-1 0,-2 4 0,-1 2-23,-3 2 0,-1 1 0,-4-1 0,1 0 62,-1-4 0,-2 4 1,-2-3-1,-3 1 63,-4-2 0,-8-2 0,-2-5 1,-1-1-39,-3 0 0,-5-1 1,-4-2-1,1-5 108,0-3 1,1-1 0,2 0 0,0-1-3,-2-3 0,1 1 0,6-7 0,3-2-311,1-3 1,-3-3-1,5 1 1,1-2 202,1 0 0,-4-10 0,-1 3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3.830"/>
    </inkml:context>
    <inkml:brush xml:id="br0">
      <inkml:brushProperty name="width" value="0.08571" units="cm"/>
      <inkml:brushProperty name="height" value="0.08571" units="cm"/>
      <inkml:brushProperty name="color" value="#E71224"/>
    </inkml:brush>
  </inkml:definitions>
  <inkml:trace contextRef="#ctx0" brushRef="#br0">454 228 7091,'12'-16'0,"-1"3"0,1 1 0,0 0 0,-3 1 0,1-1 0,-2-1 0,2-1-495,-1 2 1,-5 3 609,2 3 1,-4 2 170,-2-8-101,0 8 12,0-3-197,0 7 1,-2 0-7,-4 0 1,2 0 33,-7 0 0,-1 0 0,-5 0-14,-1 0 0,6 6 0,1 1 32,-3 3 1,-1-4 0,-3 4 0,1-1-1,-1 1 1,1 2-1,-1 5 1,1-1-19,-1-5 1,-5 7-1,0-3 1,0 7-3,-3-1 0,7-2 0,-4-1 0,3-1-10,3 1 0,1-1 0,3 3 1,3 1 10,2 2 1,-3 6-1,3-4 1,0 1 61,0-1 1,0 6-1,5-2-5,-3 4 0,-6 4 1,6 2-1,2 2 1,1-3-17,-3-1 1,4-2 0,-4 2 0,4 2-42,2 2 0,0-1 0,0-5 0,2-2-39,4-4 0,-2 2 0,7-5 0,3-1-43,1 0 0,3 4 0,-1-6 0,3-1-25,3-3 0,-2-7 1,9-2-1,1-1-25,2 1 0,1-6 0,1 2 0,0-4-173,0-2 1,0 0-1,0 0 1,0 0-128,0 0 1,0-2 404,0-4 0,8-4 0,1-7 0</inkml:trace>
  <inkml:trace contextRef="#ctx0" brushRef="#br0" timeOffset="1093">961 630 7569,'0'-18'-1455,"0"6"1867,0 1-214,0 7-33,0-4 0,0 10-69,0 4 0,0 4 1,0 7-1,0 2-17,0 5 1,0-3 0,0 8 0,0 0-42,0-1 1,0 4 0,2-2-1,1 1-69,3-2 1,0 2-1,-6-8 1,0-2-120,0-1 0,0-3 0,2 1-57,4-1 18,-4 1 0,6-11 143,-8-7 0,0-9 0,0-13-10,0-1 1,0 0 0,-2 3 0,-2-1 41,-2-2 1,-2-2 0,4 3 0,-2-1 25,3 2 0,1 1 0,2 3 0,0-1 31,0 1 0,0-6 0,0-1 78,0 3 1,0 1 0,0 3-83,0 0 1,0-1 0,0 1-15,0-1 1,7 7 0,3-1-1,2 0-1,-1 3 0,1-5 0,5 6 0,1 0-18,-1 1 1,1-1 0,-1 4 0,1-2 49,-1 2 1,1 2 0,-1 2 0,1 0-18,-1 0 1,1 0 0,-1 0 0,0 2-45,1 4 1,-1 4-1,1 7 13,-1 1 1,-5-7 0,-2 1 0,-1 0-23,1-3 0,-4 5 1,4-6-1,-3 1-16,-3 5 1,0-4-1,0 1 4,2 3 1,0-4 24,-6 1 1,-2-1-1,-4 2 1,-6-5 0,-3-1-2,-3 0 1,1 6 0,-1-6-1,1-1 3,-1 3 0,1-6 1,-1 4-1,1-2 2,0 2 0,-1-4 0,1 3 3,-1-3 1,1-2 0,-1 0 19,1 0 0,5 0 47,0 0 0,7 0 14,-7 0-87,8 8 1,-4-4 4,8 8 1,0-1 3,0 7 1,2-3 0,2-1-1,4-5 8,2-1 1,-1 0 0,5-2 0,-2 4 26,1-1 0,-3 5 0,2-6 0,1-1 50,3 1 0,1 6 0,1-5-51,-1 1 1,0 6 0,1-7 0,-1 3-30,1 0 0,-1-7 1,1 7-1,-1 0-8,1-3 0,-1 5 0,1-6-75,-1 1 1,1-3 0,-1 4-67,1-2 1,-7 3-1444,1-5 1578,-8 8 0,11-20 0,-5 4 0</inkml:trace>
  <inkml:trace contextRef="#ctx0" brushRef="#br0" timeOffset="1902">1694 385 7012,'10'-8'0,"-2"-1"-402,-1-1 0,1 0 578,4 4-142,3 4 135,-13-5-101,6 7 0,-16 5-21,-3 1 0,1 0 18,-2-6 1,6 0-42,-5 0 0,7-2-39,-2-4 1,4 2 7,2-7 1,2 1 0,4-3 2,5 1 1,-1 8 0,2-4 26,1 1 0,3 5 1,1-4-1,1 2 6,-1-2 0,-5 4 0,0-4 1,1 4-9,3 2 1,-5 0 0,1 0-14,2 0 0,-5 2-6,3 4 0,-2 4-2,1 7 0,-1 1 0,-6-1-6,2 1 0,0-1 0,-6 1 6,0-1 1,-6 1 0,0-1 0,0 0-2,-2 1 1,6-6-1,-5-1-23,-1 3 1,-2 1 16,-7 3 0,1-7 1,3-1 1,1-2 1,6-2 0,-4-4 0,1 2 50,-1 1-7,6 1 1,-4-8-16,8-4-42,0 4 117,0-13-48,8 13 1,2-6 58,7 8 1,1 0 10,-1 0 1,1 2-36,-1 4 1,1-2-56,-1 8 0,1-9-36,-1 3 1,0-4-1,1 0-116,-1 4 0,-5-4 0,0 4-376,1-4 1,-3-2-171,2 0 667,-1 0 0,-1-8 0,-2-2 0</inkml:trace>
  <inkml:trace contextRef="#ctx0" brushRef="#br0" timeOffset="2428">2235 36 7339,'18'-8'-1205,"-1"6"1289,1-4 1,-1-2-35,1 3 1,-1-1 20,1 6 1,-1 0 0,1 0-2,-1 0 1,-1 2 0,-3 2 0,-1 1 6,1-1 0,1 6 0,0 0 0,-3 1-37,3 1 1,1 0-1,3 5 1,-1 1 1,1-1 0,-1 6 0,1 1 0,-1-1-93,1 2 0,-1 0 0,1 6 1,-1-3 27,0-3 0,1 6 0,-3-4 0,-1 2 14,-2 0 1,-6-2-1,3 4 1,-1-1 4,-4 1 1,4 2 0,-3 2 0,-1-2 2,-2-4 1,-2 4-1,-2-4 1,-2 2 0,-1-2 0,-3 2 0,4-8 0,-4-1 16,-1-3 1,5-2-1,-4 1 1,2-1 23,0 1 0,-7-1-96,1 1 1,2-3 0,1-1 0,-1-4 7,0-3 0,4 5 1,-5-6-1,-1 0 48,2 1 0,-13-5 0,4 6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53 192 6412,'8'-9'-59,"4"3"0,3 4 1,3 0 40,-1-4 1,-5 4 0,-3-5 12,-1-1 1,4 4 0,-6-8-7,-2-1 0,-2-3 9,-2-1 1,-6-1 0,-2 3 0,0 1-9,0 2 1,-5 9 0,1-5 0,-3 2 32,-3 0 1,7 0 0,-1 6 0,-2 0 43,-1 0 1,3 0-53,1 0 0,7 8 1,-2 4-6,4 3 1,2 3 0,0-1-17,0 1 1,0-1 0,2 1-1,4-3-10,5-3 1,5 3-1,3-5-18,4 0 1,-3-1 0,5-5 0,-2 2-35,1-2 0,7-2 0,-4-4 0,2-2 68,0-2 0,0-7 0,6 3 0</inkml:trace>
  <inkml:trace contextRef="#ctx0" brushRef="#br0" timeOffset="255">420 70 7569,'-12'-6'-519,"1"1"0,1-3 455,-2 2 0,-1 2 117,7-8 0,0 7-56,6-7 1,8 8 6,4-2 0,3 6-57,3 6 1,-9 4-1,-3 7 1,-4 1 54,-2-1 0,0 3 1,0 1-1,0 2 36,0-1 0,0-3 115,0-2-112,0 1 0,2-8 0,4-6-54,5-8 1,13 0 0,5-8 0,6-3-110,5-7 1,5 3 121,8-4 0,-1-5 0,0 1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7.792"/>
    </inkml:context>
    <inkml:brush xml:id="br0">
      <inkml:brushProperty name="width" value="0.08571" units="cm"/>
      <inkml:brushProperty name="height" value="0.08571" units="cm"/>
      <inkml:brushProperty name="color" value="#E71224"/>
    </inkml:brush>
  </inkml:definitions>
  <inkml:trace contextRef="#ctx0" brushRef="#br0">385 18 7110,'9'0'-1139,"-1"0"1133,-8 0 1,2 0-2,4 0 59,-4 0 0,7 0 107,-3 0-85,-4 0 0,6-2 27,-8-4 0,-2 4-21,-4-4 1,2 4-53,-7 2 0,5 0-26,-6 0 0,6 0 0,-5 0 6,-3 0 1,-1 2 0,-3 2 0,1 2-14,-1-2 0,1 3 1,-1-1-1,1 0 20,-1 2 1,1-4 0,-1 5 0,1 1 7,-1 0 1,3-4 0,1 5 0,3 3 15,-3 1 0,-1 5-3,-3 3 1,1 2 0,1 4 0,5-3-3,5-1 0,-2-6 1,2 6-1,2-1-10,2-1 0,2 8 0,0-2 0,0 2 9,0-2 0,0 4 1,0-4-1,0 2-11,0-1 0,0 1 0,0-6 0,2 0-19,4 0 1,-2 4 0,6-5 0,-1-3-30,1-2 0,2 5 1,5-1-64,1-2 1,-1-3 0,1-5-1,-1-3-44,0-2 0,1 0 1,1-5-1,3 3 133,1-2 0,0-2 0,-5-2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8.686"/>
    </inkml:context>
    <inkml:brush xml:id="br0">
      <inkml:brushProperty name="width" value="0.08571" units="cm"/>
      <inkml:brushProperty name="height" value="0.08571" units="cm"/>
      <inkml:brushProperty name="color" value="#E71224"/>
    </inkml:brush>
  </inkml:definitions>
  <inkml:trace contextRef="#ctx0" brushRef="#br0">0 192 6858,'16'-2'0,"-3"-2"0,-3-3 56,-2-3 0,-1 4 167,-1-5-214,-4 7 54,6-4 0,-2 10 0,0 4 0,-3 5-50,-1 5 0,-2 1 1,2 1-1,2-1-61,2 1 1,2 1 0,-4 2-1,2 3 7,-3-3 0,5-2 0,-2-1 1,-2-1-74,-2 1 0,0 5 1,2 0-1,1-1-51,-1-3 0,-2-1-306,-2-1 414,0 1 0,0-11 57,0-7 0,-2-7 0,-2-11-7,-1 1 1,-3-3-1,4-1 1,-4-2-1,0-1 18,1-1 1,1 4 0,4-6 0,-2 1 64,-2 5 1,0-4 0,6 1-1,0 3 88,0 2 0,2-5 1,2 1-55,2 2 1,6 1 0,-5 5 0,3 1-70,4 3 1,-5 1-1,3-4 1,2 5 7,1 1 1,3-4 0,1 6 0,2 1-20,3-3 0,5 6 0,-6-4 0,0 4 4,3 2 0,-7 0 1,4 0-1,-3 2-31,-3 4 1,5-2 0,-3 7 0,-4 1-4,1-2 1,0 5 0,-1-3 0,-1 3-16,-3 3 0,-5-1 0,4 1 1,-2-1-64,-5 1 0,-1-1 1,-2 1-1,0-1 37,0 1 1,-2-3 0,-3-1 0,-5-3 18,0 3 0,-7 0 0,1-1 0,-5-3 2,0-2 1,-5 3 0,3-5 0,0-2 4,-3-2 1,7-2-1,-4 0 153,3 0 212,11 0-278,1 0 0,10 0 1,4 0-8,5 0 0,5 0 1,1 0-5,1 0 0,-1 0 1,1 0-26,-1 0 1,1 0 0,-1 2-1,1 2 16,-1 2 1,1 5 0,-1-3 0,2 2-10,5 3 0,-5-3 0,4 0 1,-3-1-73,-3 1 1,1 2-7,-1 5 1,1-1-1,-3-3 1,-1-3-125,-3-2 0,-5 3 0,4-3-282,-2 2 1,5-6-8,-1 2 1,3 1 447,3-1 0,-1-8 0,1-8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9.357"/>
    </inkml:context>
    <inkml:brush xml:id="br0">
      <inkml:brushProperty name="width" value="0.08571" units="cm"/>
      <inkml:brushProperty name="height" value="0.08571" units="cm"/>
      <inkml:brushProperty name="color" value="#E71224"/>
    </inkml:brush>
  </inkml:definitions>
  <inkml:trace contextRef="#ctx0" brushRef="#br0">175 70 6755,'18'0'0,"-1"0"-338,0 0 1,-1-2 0,-2-2 436,-3-1 1,-5-1 3,6 6 1,-7-6-3,7 0 0,-2-2-20,1 2 1,-3 3 324,-8-9-384,0 8 0,-8-4 1,-3 8-32,-5 0 1,-1 0-1,-1 0 1,1 0-36,-1 0 0,1 6 0,0 0 0,-1 0 40,1 2 0,-1-5 0,1 7 0,-1 0 55,1 0 1,-1-7-1,3 5 1,1 0-40,3 4 0,7-3 1,-4 1-1,2 0-55,0-1 1,0-3 57,6 6 0,8-2 0,4 1-14,3-5 0,3-2 0,-1 0 1,1 2 28,-1-3 0,1-1 0,-1-2 0,1 0 11,-1 0 1,1 6 0,-1 0 4,0-2 0,1 4 0,-1-1-41,1 3 1,-3-4 0,-1 4 0,-4-1-14,-3 1 0,5-4 0,-4 4 0,0-1-15,-1 1 0,-1 2 1,-4 3 1,4-3 0,-4 3 20,4-3 1,-6 2 0,-6-3-1,-4-3 21,0 0 1,-5-4 0,3 5-1,-3-1-10,-3-4 0,1 0 1,-1 0-1,1 2 2,-1-3 0,-5-1 0,0-2 1,2 0-65,1 0 0,8 0 1,1 0-99,-3 0 1,-1 0-80,-3 0 1,9-2 0,3-3 228,4-7 0,10-4 0,1-1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10.181"/>
    </inkml:context>
    <inkml:brush xml:id="br0">
      <inkml:brushProperty name="width" value="0.08571" units="cm"/>
      <inkml:brushProperty name="height" value="0.08571" units="cm"/>
      <inkml:brushProperty name="color" value="#E71224"/>
    </inkml:brush>
  </inkml:definitions>
  <inkml:trace contextRef="#ctx0" brushRef="#br0">437 228 7569,'10'0'-848,"-2"0"793,-8 0 131,0-8 1,-2 0-61,-4-3 0,-6 3 0,-9 8-29,-2 0 0,-1 0 1,7 0-1,-3 0 11,-3 0 1,4 0 0,-5 0 0,3 0 8,-2 0 1,3 0 0,-3 0 7,4 0 0,1 0-4,1 0 1,-1 6 0,1 0-13,-1-2 1,7 3 0,-1-1 61,-1-2 0,5 0-39,2 2 1,-2-2 14,2 7 1,1-5 0,5 6-16,0 1 0,0-3 0,0 2-14,0 1 1,5 3-1,1 1 1,-2 1-11,-2-1 1,-2 1 0,0-1 0,0 1 10,0-1 0,2 1 0,2-1 0,2 0 2,-2 1 1,-3-1 0,-1 1 0,0-1 14,0 1 1,2-7 0,2 1 0,2 2 2,-2 1 1,-2 3 0,-2-1-5,0 1 0,0-7 11,0 1-14,0-1 0,0 1 0,2-2 64,4-2 0,-2-3-44,7-5 1,1 0 0,5 0-39,1 0 0,-7 0 0,1 0 0,2 0-5,1 0 1,3 0 0,-1 0 0,1 2-65,-1 4 0,1-4 1,-1 4-1,0-4-46,1-2 0,1 0 1,3 0-1,1 0-69,-2 0 1,-1 0 0,-3 0-390,1 0 421,-1 0 1,-1-2 147,-5-4 0,-3 4 0,-8-6 0</inkml:trace>
  <inkml:trace contextRef="#ctx0" brushRef="#br0" timeOffset="342">158 542 6779,'-18'0'-34,"1"0"274,7 0-113,2 0 1,22 0-68,3 0 1,5 0-1,-5 0 1,1 0-25,-1 0 0,6 0 0,1 0 1,-3 0-50,-2 0 1,1 0 0,1 0-1,2 0-16,-1 0 0,-3 0 0,-1 0 0,-1 0-81,1 0 1,-1 0-1,1 0-270,-1 0 0,0 0 380,1 0 0,-1 0 0,1 0 0</inkml:trace>
  <inkml:trace contextRef="#ctx0" brushRef="#br0" timeOffset="913">769 36 7569,'17'0'-148,"1"-6"-123,-1 0 0,-1-2 0,-3 5 314,-1-3 0,-6 0 1,6 6 47,1 0 1,-3 0 0,2 2-1,1 2-19,3 2 1,1-1 0,1-3 0,-1 2-11,0 2 0,7 6 0,-1-5 1,-2 3-56,-1 4 1,3-5-1,0 3 1,-1 2-22,-3 1 0,-1 3 0,-1-1 1,1 3-18,-1 3 0,-2-4 0,-1 6 0,-2-1 22,1-1 0,-3 6 1,0-6-1,-1 1-6,1 1 1,-6 0 0,2 6-1,-4-2 1,-2 2 0,0 0 0,0 0 1,0-1 25,0 1 0,0 7 0,-2 3 0,-2-2 11,-2-2 1,-7-2 0,1 0 0,-2 0-12,3 0 1,-9-2 0,7-2-1,-1-4 33,-1-2 0,-1-2 1,-1-5-1,-1-1 34,1 1 1,-1-1 0,1 1-1,-1-3-20,1-3 1,-1 1 0,1-5-1,-1 0-54,1 0 1,-1 3-1,1-3 1,0 0-44,-1 0 1,-5-3-1,0-3 1,1 2-52,3 2 0,1 0 0,1-4 1,-1 2-690,1 2 778,-1-1 0,1 3 0,0 2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28.787"/>
    </inkml:context>
    <inkml:brush xml:id="br0">
      <inkml:brushProperty name="width" value="0.08571" units="cm"/>
      <inkml:brushProperty name="height" value="0.08571" units="cm"/>
    </inkml:brush>
  </inkml:definitions>
  <inkml:trace contextRef="#ctx0" brushRef="#br0">1 53 8146,'9'-2'0,"-3"-4"-977,-4 4 1664,-2-13-628,0 13 0,2-6 115,4 8 238,-4 0-40,5 0-215,-7 0 1,0 8 0,0 3-47,0 5 0,0-4 0,0-1 0,0 3-41,0 1 0,6-3 0,2 0-45,2 1 53,1 3-166,7 1 50,-1-7 1,1 0-1,-1-6 1,1 1 12,-1-1 1,1-2 0,1-2 15,4 0 0,-3 0 0,3-2 0,-4-2-34,-1-1-217,-1-9-11,9 12 251,-7-14-25,6 15-118,-7-15 118,-1 6-1,1 1 52,-9-7-48,7 14-8,-6-13-21,-1 13 23,7-14 0,-14 12 1,5-5 40,1 1 0,-6 0 20,4 2 1,-4 2 45,-2-7-84,0 7 199,0-4-184,0 8 24,0 0 10,0-8-52,0 6 40,0-5-5,0 7 1,0 2 47,0 3 0,0-1-34,0 8 0,0 0 1,0 5 11,0 0 0,0 1 22,0-1-41,0 1 0,0-1 0,0 1 28,0-1-23,0 1-63,0-1 1,2 1 26,4-1 0,-4 1 0,3-1 1,-3 1 6,-2-1 1,6 0 0,0 1 4,-2-1-130,-2 1 123,-2-1 1,8 1 1,-6-1-21,3 1 18,-3-1-15,-2 1 53,0-1 0,0 1-11,0-1-25,0 0 0,-7 9 9,5-7-8,-14 6 24,6 1-21,-7-7 10,-1 6 0,1-7 0,-2-1 0,-3 1-24,-1-1 0,0 1 0,5-3 1,1-1 7,-1-3 1,1-7-1,-1 2 82,1-4 0,-1-2-27,1 0 0,-1-2-12,1-4 0,5-2 0,3-5 0,1 1-30,4-1 0,-4 3 1,2-2 0,3-1 0,1-3 1,2-1-83,0-1 1,0 1 25,0-1 1,5 1-1,3 1 1,0 3-169,0 1 0,5 6 0,-1-3 9,3 1 0,3-4 90,-1 6-153,1 0 200,-1-1-31,1 5-13,7-6 38,-6 8 0,1 0-99,-9 0 1,1 0 0,6 0 181,-1 0 0,8 0 0,2 0 0</inkml:trace>
  <inkml:trace contextRef="#ctx0" brushRef="#br0" timeOffset="739">734 821 6614,'0'10'-587,"-2"4"587,-4-8 0,4 1 188,-4-1 1,5-2 265,1 8 0,0-7-114,0 7 1,5 0-109,1 5 1,2-5-272,-2 0 123,-4-9 1,7 5-12,-3-8 0,4 0-229,7 0 0,-5-6 0,-2-1 147,-2-3 1,3-2-1,-3-3 6,2 3 1,-6-3 0,3 5-13,1 0 1,-6-5-1,4 3 3,-4-4 18,5-1-9,-5 7 1,6-5-6,-8 3 11,0 4-5,0-7 0,0 11 1,2-6-1,2 1 13,2-1 8,0 6 7,-6-4-18,0 8 0,0 2 93,0 4 0,0-2 112,0 7-197,0 1 131,0-2 0,0 5-106,0-3 1,0-2 0,0 1 0,0 3-97,0 1 99,0 3 0,7-1 1,3 1-1,2-3-105,-1-3 0,1 2 1,4-7-1,-3 1 1,-1 0-449,1-4 373,3-2 0,1-2-166,1 0 0,-1 0 61,1 0 1,-1 0-114,1 0 0,-1-2-127,1-4 481,-1-4 0,1-7 0,-1-1 0,0 1 0</inkml:trace>
  <inkml:trace contextRef="#ctx0" brushRef="#br0" timeOffset="1173">926 507 6174,'-10'-2'-81,"5"-4"296,3 4 127,2-5 93,0 7 1729,0 0-2106,0 7 32,0-5-4,0 6 0,2-8 70,3 0-1707,-3 0 1551,14 0 0,-6-8 0,7-1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2.698"/>
    </inkml:context>
    <inkml:brush xml:id="br0">
      <inkml:brushProperty name="width" value="0.08571" units="cm"/>
      <inkml:brushProperty name="height" value="0.08571" units="cm"/>
    </inkml:brush>
  </inkml:definitions>
  <inkml:trace contextRef="#ctx0" brushRef="#br0">1 18 7244,'17'0'84,"-7"0"1,4-2 0,-7-2 0,3-2 30,4 2 0,-5 2 1,3 2-128,2 0 1,1 0 0,3 0 0,-1 0-33,0 0 0,1 0 0,-1 0 1,3 0-24,3 0 0,-4 0 0,5 0 0,-5 0 12,-1 0 0,-1 0 0,1 0 0,-1 0-81,0 0 0,-5 0 0,0 0-231,1 0 1,3 0 366,1 0 0,1 0 0,-1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3.169"/>
    </inkml:context>
    <inkml:brush xml:id="br0">
      <inkml:brushProperty name="width" value="0.08571" units="cm"/>
      <inkml:brushProperty name="height" value="0.08571" units="cm"/>
    </inkml:brush>
  </inkml:definitions>
  <inkml:trace contextRef="#ctx0" brushRef="#br0">0 1 8095,'0'10'-668,"0"-3"1,2-5 873,4 4 0,-2-4 1,7 4-133,3-4 1,2-2-1,1 0 1,1 0-62,-1 0 1,0 0-1,1 0 1,-1 0 3,1 0 0,5 0 0,0 0 0,1 0-133,1 0 0,-4 0 0,6 0 0,1 0-414,-1 0 299,-6 0-35,12 0 251,-13 0 15,5 0 0,0-8 0,2-2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6.470"/>
    </inkml:context>
    <inkml:brush xml:id="br0">
      <inkml:brushProperty name="width" value="0.08571" units="cm"/>
      <inkml:brushProperty name="height" value="0.08571" units="cm"/>
    </inkml:brush>
  </inkml:definitions>
  <inkml:trace contextRef="#ctx0" brushRef="#br0">1 175 8010,'10'0'-667,"-3"0"614,-7 0 62,0 0 107,0 8 57,0-6-119,0 6 9,0-8-52,8-8 1,-6 4 12,4-8 0,4 6-38,1-5 0,-1 1 1,0-3-12,-3 1 1,5 6-151,-6-6 188,0 9 0,-6-13-26,0 14 0,2-11 1,1 5-2,3-2 1,0 4 0,-8-3 58,-4 1 1,4 0-1,-5 4 130,-1-2-168,6 0 111,-6 6 0,6 0 35,-4 0-107,4 0 62,-5 0 1,7 8 0,0 4-52,0 3 0,0 3 0,2-3 0,2-1-49,1-2 0,9-1-135,-2 7 1,3-3 0,3-3-194,-1-6-6,1-4 128,-9-2 1,7 0-145,-7 0 19,9 0 209,-8-8 30,5 6-228,-13-14 0,14 7 312,-14-9 0,13 1 0,-13-1 0,14-7 0,-7-2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7.298"/>
    </inkml:context>
    <inkml:brush xml:id="br0">
      <inkml:brushProperty name="width" value="0.08571" units="cm"/>
      <inkml:brushProperty name="height" value="0.08571" units="cm"/>
    </inkml:brush>
  </inkml:definitions>
  <inkml:trace contextRef="#ctx0" brushRef="#br0">0 315 6984,'0'-12'103,"0"0"1,6 7 0,2-5 0,0 0 2,-1 1 0,5 3 1,-4-4-1,0 0-49,-1 1 0,1-1 0,-4-4 0,2 3-1,-2-3 0,3-1 1,-1-3-1,0 3 70,2 3-198,-6-4 145,6 7-22,-8-9 1,5 1 33,1-1 0,6 7 72,-6-1-16,7 8 0,-3-4-40,7 8 0,-1 2 0,-3 4 1,-3 6-75,-2 3 0,6 3 0,-3-1 1,5 1-109,1-1 1,1 6 0,-1 1 0,1-3-306,-1-1 0,2-3 0,3 0 386,1 1 0,8 7 0,-4 2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5.785"/>
    </inkml:context>
    <inkml:brush xml:id="br0">
      <inkml:brushProperty name="width" value="0.08571" units="cm"/>
      <inkml:brushProperty name="height" value="0.08571" units="cm"/>
    </inkml:brush>
  </inkml:definitions>
  <inkml:trace contextRef="#ctx0" brushRef="#br0">70 140 5745,'0'-11'706,"0"-1"-215,0 8-149,-7-11-134,5 13 40,-14-6-98,6 8 27,-7 0-283,7 0 166,2 0-16,8 8 6,0-6 1,0 13 0,2-3-15,4 3 0,-2-3 0,6 0 0,0-1-54,-1-1 1,3 4-74,5-9-36,1 9 148,-1-12 5,1 6-113,-1-8 1,1 0 75,-1 0-55,1 0 1,-1 0-16,1 0 1,-1 0 0,0 0-91,1 0 139,-1 0 1,1-6 0,-1-2 0,1 0-105,-1 1 120,1-7 1,-1 6 0,-1-5-18,-5 1 0,5 2 0,-5-3 0,3 1 18,-2-2 0,1 5 0,-5-3 22,2-2 0,-6 5 46,1-3 1,-3 6-15,-2-5-48,0 7 0,-5-6 70,-1 4 0,-8 4 42,3-3-40,3 3 49,-8 2-88,14 0 4,-13 0 0,13 7 39,-4 5 1,4 4 0,2 1 36,0 0 35,0 1-119,8-1 0,-6 1 0,6-3 0,-3-1 0,1-2 1,-2 1-23,-2 3 46,6 1-11,-6 1 1,5-1-67,-7 1 1,0-1-1,2 0 1,2 1 3,2-1 0,0 1 1,-6-1 28,0 1 0,0-7 1,-2 1-1,-2 2-26,-2 1 23,0 3 295,-1-9-283,5 7 22,-14-6 0,12 1 0,-7-1 48,-3-2-150,-1 5 104,-3-11-15,1 6 17,-1 0-74,1-6 1,-1 5 37,1-7 0,-1 0-16,1 0 20,-1 0 6,1 0-11,0 0 8,-1 0-12,8 0 0,-5 0-43,3 0 1,-3 0-1,-3 0-81,1 0 1,5-5-168,0-1 1,9-2-329,-3 2 417,4 4 0,2-7-263,0 3 471,8 4 0,1-14 0,9 7 0</inkml:trace>
  <inkml:trace contextRef="#ctx0" brushRef="#br0" timeOffset="846">682 594 7634,'-10'-7'-1173,"0"5"2764,4-4-1150,4 4-1201,-5 2 760,7 0 0,7 0 0,3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1.491"/>
    </inkml:context>
    <inkml:brush xml:id="br0">
      <inkml:brushProperty name="width" value="0.08571" units="cm"/>
      <inkml:brushProperty name="height" value="0.08571" units="cm"/>
      <inkml:brushProperty name="color" value="#FF0066"/>
    </inkml:brush>
  </inkml:definitions>
  <inkml:trace contextRef="#ctx0" brushRef="#br0">315 140 5821,'0'-10'94,"0"3"-84,0 7 0,0-2 71,0-4 74,0 4-44,0-6-98,0 8 1,7 0 19,5 0 0,-4 2-46,-2 4 0,1-2 1,-1 8 42,-2 1 0,4 3 0,0 1-9,1 1 0,-3-1 1,4 0-1,0 1-9,-1-1 0,-3 1 0,6-1 0,1 1-6,3-1 1,1 1-1,1-1 1,-1 1 4,1-1 1,-1-1-1,3-3 1,1-1-2,2 1 1,1 3 0,-5 1 0,2 1-3,3-1 0,-1 1 0,-6-1 0,3 3-7,3 3 1,-4-4-1,5 5 1,-5-5 5,-1-1 1,-1-1 0,0 0-22,1 1 0,-1-1 0,1 1 1,-3-1 10,-3 1 0,4-1 1,-5-1-1,3-3 2,-3-1 0,5 0 0,-6 5 0,1-1 0,1-5 1,-6 5 0,3-5 0,1 5-3,0 1 1,-6-5-1,4 0 1,-1 1 1,-5 3 0,6-1-1,-2-1 2,0-2 0,-1-7 0,-3 5 53,4-2-31,-4 5 0,8-11 0,-6 6 18,2 0 93,-1-6 35,-5 6-94,0-8 3,-7 0-69,-3 0-95,0 0 69,2 0 1,10 0 0,2 2 10,2 3 0,0-1 0,-4 6 1,4-2 0,-4-1-70,3-1-200,-3-4 0,-4 12-178,-3-8 454,-5 7 0,-15-11 0,-2 6 0</inkml:trace>
  <inkml:trace contextRef="#ctx0" brushRef="#br0" timeOffset="713">0 856 7341,'10'0'-383,"-2"0"0,-6 0 1,4 0 415,5 0 0,5 0 0,1 0 0,1-2-21,-1-4 1,-5 3 0,-1-7-1,3 2-15,2 4 1,-5-4-1,-1 1 1,0-1-6,-1 0 0,-5-5 0,4 3-6,0 0 1,-6-5 7,3 3 0,-3-4 0,-2-1 0,0 5 6,0 1 0,-2 7 0,-3-2-2,-7 4 1,2 2 0,-1 0 0,-3 0 0,-1 0 0,3 0 1,0 2-1,-1 2 3,-3 2 0,4 7 0,1-1 13,-3 3 0,6 3 0,3-1 11,3 1 1,-4-6-1,0-1 1,2 3 8,2 1 1,2 3 0,0-1-18,0 1 0,2-3 1,2-1-1,4-5-9,2-1 1,-1 0-1,5-4 1,-3 2-10,3-2 0,2-2 1,1-2-29,1 0 0,-1 0 1,0 0-1,1 0-73,-1 0 1,-5 0 0,0 0 41,1 0 1,3 0 0,1 0 58,1 0 0,-1 0 0,1 0 0</inkml:trace>
  <inkml:trace contextRef="#ctx0" brushRef="#br0" timeOffset="929">419 804 6317,'0'17'121,"0"1"-162,0-1 1,0-5 0,0-1 0,0 3 12,0 2 0,0 1 0,2 2 0,2 3-23,2 1 1,0 0-1,-4-5 1,2-1 50,2 1 0,7-1 0,-3 1 0</inkml:trace>
  <inkml:trace contextRef="#ctx0" brushRef="#br0" timeOffset="1728">1293 0 7250,'-8'10'-867,"8"-2"841,0-8 0,8 0 1,7 2-1,-1 2 16,-3 2 1,1 7 31,6-1 0,-3 3 0,-1 3-16,-3-1 0,-1 1 0,4-1 0,-3 1-8,3-1 1,-4-5 0,1-1-8,3 3 1,-5-4-1,3-1-62,2-1 0,-5 4-50,3-6 0,-8 1 121,2-1 0,-4 4 0,-2 7 0</inkml:trace>
  <inkml:trace contextRef="#ctx0" brushRef="#br0" timeOffset="2333">1205 158 7569,'18'0'-409,"-1"0"0,-5 0 289,0 0 1,-1 2 0,7 1-1,-1 5 100,1 2 0,-1-4 0,1 5 0,-1 3 13,0 1 1,-5 3 0,0-1 0,-1 3 4,-1 3 0,4-4 0,-7 5 1,1-5 11,0-1 0,4-1 1,-5 1 11,3-1 0,2 1-18,5-1 0,1-2-51,-1-3 0,-5-4 0,-1-8-165,3 0 212,-6 0 0,7 0 0,-5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0.008"/>
    </inkml:context>
    <inkml:brush xml:id="br0">
      <inkml:brushProperty name="width" value="0.08571" units="cm"/>
      <inkml:brushProperty name="height" value="0.08571" units="cm"/>
    </inkml:brush>
  </inkml:definitions>
  <inkml:trace contextRef="#ctx0" brushRef="#br0">541 1 7243,'-9'0'-616,"1"0"613,8 0 0,-2 0 1,-2 1 78,-2 5 0,-1-4 0,3 6 1,-4-2 16,-2 0 1,1 1 0,-5-3-1,2 4-9,-1 2 1,-3-1-1,-1 5 1,-1-2-17,1 1 1,-3 3 0,-3 3 0,-4 3-44,0 1 0,-4 2 1,7-4-1,1 5 25,-2 1 0,6 0 1,-5 4-1,5-2 7,1 2 0,1 2 0,1 2 1,3 0 2,1 0 0,8 0 0,-3 0 14,-1 0-47,6 0 1,-6 0 0,8-2 0,0-2-8,0-2 1,0-2 0,2 2-1,2-6-275,2-3 268,7 5-384,-3-6 221,7-1 1,1-3-75,-1-3 1,3-4-158,3-2 1,-2-5-32,9-1 412,-1 0 0,13 0 0,3 0 0</inkml:trace>
  <inkml:trace contextRef="#ctx0" brushRef="#br0" timeOffset="979">996 210 6101,'0'-10'468,"0"3"1,0 9-332,0 3 1,0-1 0,0 8-2,0 2 1,0 1 0,0 3-74,0-1 0,0-5 0,0-1 0,1 1-59,5-2 1,-2 5 0,8-3-17,1 3 1,1-3-1,0-2 1,-3-1 16,3 1 1,1-6-1,3 2 1,-1-4-37,1-2 0,-1 0 0,1 0 0,1 0-38,4 0 0,-3 0 0,5-2 0,-2-2 22,1-2 0,-1-6 0,-6 5 0,1-3-8,-1-4 1,1 1 0,-1-1 0,-1 3-10,-5-3 1,3-2 0,-8-1 43,-2 0 0,-2 5 1,-2 0 56,0-1 1,0 3 0,-2 0 156,-4 2 31,4 3-185,-14 5 141,14 0-80,-5 0 1,1 2 0,0 3-65,2 7 1,2 4 0,2 1-21,0 1 0,0-1 0,0 0 0,2 1-9,4-1 0,-4 7 0,4-1 1,-4-2-4,-2-1 1,5 3 0,1 0 0,-2-1-16,-2-3 0,4 4 0,0 1 0,-2-3 7,-2-2 1,-2-1-1,0-1 1,0 1 16,0-1 1,-6 1-1,-2-3 1,-2-1 13,-3-3 0,-3-1 1,-1 4-15,-1-3 1,1-7-1,-1 2 1,1-4 0,-1-2 1,1 0 0,-1 0 6,1 0 0,0-2 1,1-4 15,4-5 0,-1-5 0,7-1 0,2-1-54,2 1 1,2-1 0,0 1-1,2 1 22,4 5 1,4-5-1,7 6-251,1 1 0,-1 1 1,0 8 86,1 0 1,-6 0 0,-1 0 0,3 0 157,1 0 0,3 0 0,-1 0 0</inkml:trace>
  <inkml:trace contextRef="#ctx0" brushRef="#br0" timeOffset="1508">1642 961 8036,'7'10'-1437,"-5"5"2174,4-3-568,4-4 0,-8 1 208,4-3-212,-4-4 0,0 6-175,3-8 1,-1 0 0,6-2-88,-2-4 1,5-4 0,-3-7 0,2 0 42,-1-1 1,-5 6-1,6 1 1,-1-3-37,-1-1 1,4 3 0,-8 0 84,-3-1 145,7 5-128,-8 0 0,6 10 0,-8 4 1,-2 6 6,-4 3 0,4-3 0,-4 0 0,4 1 1,2 3 1,0-5 0,0 1 0,0 1-49,0 3 1,0-4-1,2-3 1,2 1-138,2 0 1,8-6-1,-5 3-178,1 1 1,6-6-1,-5 4 343,5-4 0,1-10 0,1-2 0</inkml:trace>
  <inkml:trace contextRef="#ctx0" brushRef="#br0" timeOffset="1773">1816 612 7918,'0'9'-812,"2"1"545,4-4 1,-2-4 266,8 4 0,-1-4 0,7-2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8.398"/>
    </inkml:context>
    <inkml:brush xml:id="br0">
      <inkml:brushProperty name="width" value="0.08571" units="cm"/>
      <inkml:brushProperty name="height" value="0.08571" units="cm"/>
    </inkml:brush>
  </inkml:definitions>
  <inkml:trace contextRef="#ctx0" brushRef="#br0">1 210 7356,'17'0'70,"-5"0"1,-1 0-5,3 0 0,1 0 0,3-2 0,-1-1 27,1-3 0,-1 0 0,1 6 1,-1 0-52,8 0 0,-5 0 1,5 0-23,0 0-12,-5 0 1,11 0 0,-6 0 0,0 0-37,0 0 0,4 0 0,-3 0 0,-1 0-85,0 0 1,4 0 0,-5 0 0,-3 0-95,-2 0 1,-1 0 0,-1 0-112,1 0 1,-1 0-264,1 0 581,-9 0 0,7 0 0,-6 0 0</inkml:trace>
  <inkml:trace contextRef="#ctx0" brushRef="#br0" timeOffset="543">350 1 8098,'0'10'-567,"0"-3"0,0-5 499,0 4 215,0-4 84,0 14-140,0-15-51,0 15 1,0-6-1,0 7 125,0 1 1,0-1 0,2 1-65,4-1 1,-5 0-1,5 1 1,-2-1-44,2 1 1,-4 1-1,4 3 1,-4 1-44,-2-2 1,6-1-1,-1-3 1,-1 1-98,-2-1 1,4-5-1,0-1-233,-2 3 0,0 1-390,1 3 705,-3-8 0,6-3 0,-8-7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2.862"/>
    </inkml:context>
    <inkml:brush xml:id="br0">
      <inkml:brushProperty name="width" value="0.08571" units="cm"/>
      <inkml:brushProperty name="height" value="0.08571" units="cm"/>
    </inkml:brush>
  </inkml:definitions>
  <inkml:trace contextRef="#ctx0" brushRef="#br0">1 1 7820,'17'0'368,"1"0"1,-1 0-382,1 0 1,-7 0 88,1 0 1,-1 0-1,9 0 1,1 0 0,3 0-166,-3 0 0,4 0 0,-2 0 0,-1 0-34,-3 0 1,-1 0-1,-1 0 1,1 0-209,-1 0 0,0 0 1,1 0-96,-1 0 1,1 0 425,-1 0 0,1 0 0,-1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3.744"/>
    </inkml:context>
    <inkml:brush xml:id="br0">
      <inkml:brushProperty name="width" value="0.08571" units="cm"/>
      <inkml:brushProperty name="height" value="0.08571" units="cm"/>
    </inkml:brush>
  </inkml:definitions>
  <inkml:trace contextRef="#ctx0" brushRef="#br0">0 123 8069,'2'-10'-195,"4"4"266,-4-4-318,5 8 269,-7-5-11,0 7 1,0 2 148,0 3 0,0-1-76,0 8 0,0 0 0,0 5-12,0 0 1,2-1 0,2-2 0,4-3-57,2 3 1,1-1 0,7 1-61,-1-2 122,1-9-27,-1 5-161,1 0-12,-1-6 163,8 6-265,-5-8 4,5 0 209,0 0 20,-5 0-250,5-8 230,0 6-38,-5-14 26,5 15-86,-8-15 75,1 6-35,-1-7 50,1-1 0,-7 3 1,-1 1-1,0 3-67,-1-3 36,-5-1 2,12 5 47,-14-6 1,5 7-1,-7-9-13,0 1 0,0 5 83,0 0 0,-1 8 1,-3-3 88,-2-1-50,0 6 12,6-6-34,0 8 136,0 0-46,0 8-133,0-6-3,0 13-48,0-5 1,0 2-19,0-1 70,0 1-57,0 6 1,2 1-12,4 4 53,-4-3-75,5 5 1,-7-6 63,0 5 0,6-5-46,0 4 0,0-1 36,-6 1-17,8-4 7,-6 7 1,5-9-3,-7 0 16,0 1-10,0-1 1,0 7 0,-2-1-1,-3-2 1,-5-1 0,-8-3 0,1-1 0,0-3 0,-1-1-16,-7-8 1,5 9 13,-3-7 1,4 0 18,1-6 1,1 0-20,-1 0-2,1 0 9,-1-8 0,9-1 1,3-9-1,4 1-39,2-1 0,0 1 0,2-1-37,4 1 0,3-1 1,7 1-1,-2 1-135,-3 5 1,1 1 101,5 4 0,-5 4 38,0-4 1,-1 4-170,7 2 0,-7 0-547,1 0 779,0 0 0,5 0 0,1 0 0</inkml:trace>
  <inkml:trace contextRef="#ctx0" brushRef="#br0" timeOffset="563">681 839 7780,'10'7'-1477,"-4"5"1975,-4-4 1,0 5-279,3-7 1,-3 2-23,4-2 0,-2-4-165,2 3 1,-2-3-1,5-4 1,1-1-107,0-3 1,-4-6-1,5 4 1,3 1-2,1-1 1,-3-6-77,0 3 163,-1-5 1,-1-1-51,-4-1 0,2 1-174,-3-1 87,1 9 388,-6 1-184,0 8 0,0 2 55,0 4 1,0-3-1,0 9-56,0 2 0,2-1 0,2 1 0,2-3-168,-2 3 0,5-4 0,3-1-177,4-1 1,1 4 0,1-6-107,-1-2 0,0-3 0,1-1 372,-1 0 0,1 0 0,-1-7 0,1-3 0</inkml:trace>
  <inkml:trace contextRef="#ctx0" brushRef="#br0" timeOffset="1043">891 472 8069,'9'0'-905,"-1"0"1373,-8 0 228,0 0-528,0 8 129,0-7 67,0 7-246,0-8 1,2 0-664,4 0-523,-4 0 1068,13-8 0,-13-1 0,6-9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5.815"/>
    </inkml:context>
    <inkml:brush xml:id="br0">
      <inkml:brushProperty name="width" value="0.08571" units="cm"/>
      <inkml:brushProperty name="height" value="0.08571" units="cm"/>
    </inkml:brush>
  </inkml:definitions>
  <inkml:trace contextRef="#ctx0" brushRef="#br0">0 367 8092,'10'0'-137,"0"0"0,-7-2-341,3-4 441,0 4 0,-6-13 52,0 3 0,0-3 0,0-3 1,0 1 160,0-1 0,2 7 0,2-1-38,2-2-91,0-1 1,-5-3-1,5 1 1,4-1-1,2 1 185,-1-1-160,1 1-84,-2 0 1,5 5-93,-3 0 0,-3 3 0,3-5 127,2 2 0,-5 7 52,3-7-32,-8 8 1,6-4-73,-5 8 58,-3 0 32,6 0 8,-8 0-80,8 8 0,-6-4 0,6 6 0,-3-1-10,1 1 1,6-4 0,-4 5 19,1 3 1,3 2 0,5 1-303,1 0 138,-1-7 0,-5 6 107,0-5 0,-1 5-517,7 1 1,-7 1 13,1-1 561,0 1 0,5-1 0,1 1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6.635"/>
    </inkml:context>
    <inkml:brush xml:id="br0">
      <inkml:brushProperty name="width" value="0.08571" units="cm"/>
      <inkml:brushProperty name="height" value="0.08571" units="cm"/>
    </inkml:brush>
  </inkml:definitions>
  <inkml:trace contextRef="#ctx0" brushRef="#br0">1 1 8042,'17'0'-348,"1"0"1,-1 0 327,1 0 1,-1 0 0,1 0-1,-1 0 1,1 0 117,-1 0 0,1 2 0,-1 1 0,1 5 17,-1 2 1,0-4 0,3 5-113,3 3 1,0 2 0,3 1 0,-9 0-2,-1 1 0,-1 1 1,3 3-1,-3 1-16,-3-2 0,3 5 0,-3-1 0,2 0 14,-3 0 0,5 4 0,-5-3 0,3-1-18,-2 0 1,1 4-1,-5-4 1,0 1-2,-1-1 0,1 4 1,-4-4-1,2 0 17,-2 1 1,-2 3 0,-2-4 0,2 0 22,4 0 1,-5 4 0,5-3 0,-4-1 15,-2 0 0,0 4 1,0-4-1,0 1-17,0-1 0,-2 4 0,-2-4 0,-3 0-14,-3 1 0,6-1 1,-4-4-1,2 3 24,1-3 1,-3 0-1,4 1 1,-2 1 63,2-2 1,0-1-1,1-3 1,-3 1-63,2-1 0,0 0 0,0 1 0,-2-1 86,2 1 1,-3-1 0,-1 1 8,-2-1 0,4 1-111,-5-1 1,1-5 0,-4-2-82,3-3 1,1 1 0,-4-4-1,3 2-108,-3-2 0,5-2 0,-3-2 0,-2 0 6,-1 0 1,3 2 0,1 1 0,-5 3-92,-5-2 0,1 4 1,-3 0-1,2-1 258,-3 1 0,5 6 0,-6-5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4.486"/>
    </inkml:context>
    <inkml:brush xml:id="br0">
      <inkml:brushProperty name="width" value="0.11429" units="cm"/>
      <inkml:brushProperty name="height" value="0.11429" units="cm"/>
      <inkml:brushProperty name="color" value="#E71224"/>
    </inkml:brush>
  </inkml:definitions>
  <inkml:trace contextRef="#ctx0" brushRef="#br0">227 33 28170,'0'10'-4813,"8"-2"0,-6-10 4989,4-4 0,-2 4 164,2-4 0,-4 2-335,3-2 1,-3 3-433,-2-9-20,0 8 0,0-2 0,-2 12 396,-3 6 0,3-3 0,-4 3 1,4 2-404,2 1 1,-6 3-1,0-1 1,2 1 488,2-1 0,2 6 1,0 1-308,0-3 1,0 0 0,0 1 0,0 1-138,0-2 0,6-1 1,0-3-1,-2 1 51,-2-1 0,-2 1 1,0-1-1,0 0 68,0 1 1,2-1-1,2 1 1,1-1 208,-1 1 0,-2-7 0,-2 1-615,0 2 1,0-5 244,0 3 1,0 0 0,-2 3 656,-3-3 1,-5 1 0,-8-5 0,1 0 311,-1 0 0,1-2 1,-1-6-1</inkml:trace>
  <inkml:trace contextRef="#ctx0" brushRef="#br0" timeOffset="280">0 697 24880,'12'0'340,"0"0"0,-1 0 0,7 0-396,-1 0 1,1 0-1,-1 2 1,1 2-572,-1 2 0,0 5 0,1-3 161,-1 2 1,-5-1 0,-2 5 0,-1-4-238,1-3 1,-4 5 614,6-6 1,-1 0 0,7-6 0</inkml:trace>
  <inkml:trace contextRef="#ctx0" brushRef="#br0" timeOffset="521">437 627 26056,'0'-12'-9831,"0"1"8900,8 7 0,-6-2 491,3 12 1,-5 2 0,-3 5 0,-5-3 628,-2-2 0,4 5 0,-5-1-137,-3 3 0,6 3 0,1-1-125,-1 1 0,6-1 1,-6 1-1</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4.904"/>
    </inkml:context>
    <inkml:brush xml:id="br0">
      <inkml:brushProperty name="width" value="0.08571" units="cm"/>
      <inkml:brushProperty name="height" value="0.08571" units="cm"/>
      <inkml:brushProperty name="color" value="#E71224"/>
    </inkml:brush>
  </inkml:definitions>
  <inkml:trace contextRef="#ctx0" brushRef="#br0">280 0 7380,'0'18'0,"0"-1"99,0 1 1,0-1 0,0 2 0,-2 3-101,-3 1 0,3 6 1,-4-4-1,4 1-19,2-1 0,0 6 1,0-2-88,0 4 120,0-6 1,0 6 0,0-6 0,0 2-11,0 1 0,0-3 0,0 2-80,0-6 79,0 4-9,0-7-114,0 5 117,0-8 1,0 1-3,0-1-243,0-7-14,0 5-78,0-5 152,0 8-20,0-9 105,0 7 0,0-12 104,0 7 0,0-7 0,0 4 0</inkml:trace>
  <inkml:trace contextRef="#ctx0" brushRef="#br0" timeOffset="304">1 751 7456,'17'6'68,"1"0"1,-1 0 0,1-4 0,-1 1-53,1 3 0,-7 0 1,1-6-1,2 0-247,1 0 0,3 6 0,-1 0-45,1-2 1,-1-2 0,0-2-239,1 0 514,-8 0 0,5 0 0,-5 0 0</inkml:trace>
  <inkml:trace contextRef="#ctx0" brushRef="#br0" timeOffset="516">420 681 7892,'8'-9'-917,"-6"1"938,6 8 0,-14 8 1,-2 3-1,0 5-18,0 1 0,-3-5 0,3-1 0,-2 3-3,-3 2 0,5 9 0,0 2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2.262"/>
    </inkml:context>
    <inkml:brush xml:id="br0">
      <inkml:brushProperty name="width" value="0.08571" units="cm"/>
      <inkml:brushProperty name="height" value="0.08571" units="cm"/>
      <inkml:brushProperty name="color" value="#E71224"/>
    </inkml:brush>
  </inkml:definitions>
  <inkml:trace contextRef="#ctx0" brushRef="#br0">0 157 8009,'18'8'-538,"-7"-4"218,1 8 0,-8-1 0,2 7 310,-4-1 1,-2 1 0,0-1 0,0 1 33,0-1 1,0 0 0,0 3 0,0 1 6,0 2 1,0 1 0,0-5 0,0 3-74,0 1 0,0 0 0,2-5 1,1-1-90,3 0 1,0 1-202,-6-1 332,0 1 0,0-8 0,0-3 0</inkml:trace>
  <inkml:trace contextRef="#ctx0" brushRef="#br0" timeOffset="276">18 175 8009,'17'-6'-118,"1"0"11,-1 2 0,1-4 0,-1 3-21,1 1 1,-1 2 0,0 2-1,1-2 97,-1-4 0,1 4 0,-1-4 0,1 4 13,-1 2 0,1 0 0,1 0 0,2 0-12,3 0 1,-1 0-1,-6 0 1,1 0-293,-1 0 0,1 0 322,-1 0 0,1 8 0,-1 2 0</inkml:trace>
  <inkml:trace contextRef="#ctx0" brushRef="#br0" timeOffset="479">210 332 7448,'11'0'-51,"1"0"0,-2 2 0,3 2 0,-1 2 133,2-3 0,1-1 1,3-2-1,-1 0-143,1 0 0,-1 0 1,0 0-1,1 0 61,-1 0 0,9 0 0,1 0 0</inkml:trace>
  <inkml:trace contextRef="#ctx0" brushRef="#br0" timeOffset="821">629 472 7827,'0'17'-485,"2"-7"1,2-2 410,2-1 0,1-5 1,-1 4 75,6-4 1,-2-2-1,1-2-29,3-4 0,-5 2 1,3-7 5,2-3 1,-1-1 0,-1-3 0,-4 1 54,-1-1 1,-5 1 0,6-1 111,0 1 1,-6 5 244,4 1-391,-4 7 1,-2 4-1,0 11-2,0 5 1,0-5 0,0 1-62,0 2 0,0 1 1,2 3-75,3-1 1,-1-7-1,8-2-149,1-1 286,3-5 0,9 6 0,2-8 0</inkml:trace>
  <inkml:trace contextRef="#ctx0" brushRef="#br0" timeOffset="1013">804 157 8009,'-8'-17'-164,"6"5"-1065,-4 1 1024,4 7 1,2-2 0,2 12 204,4 5 0,-4-3 0,13 8 0,-5-7 0</inkml:trace>
  <inkml:trace contextRef="#ctx0" brushRef="#br0" timeOffset="1312">1188 0 7612,'10'0'-567,"3"8"0,-5 4 617,2 3 0,-7 2 0,5 1 0,-2 1-46,0 5 0,0 1 1,-4 4-1,2-4-1,1 0 0,1-3 1,-4 5-1,2-2-24,2-3 1,0 3 0,-6-2-1,0-2 5,0-1 0,0-3 16,0 1 0,0-1 0,0 1 0</inkml:trace>
  <inkml:trace contextRef="#ctx0" brushRef="#br0" timeOffset="1458">1275 314 8009,'6'-11'-423,"0"-1"1,2 8-1,-3-3 231,7-1 0,4 6 1,1-4-1,0 2 192,1-2 0,7 4 0,2-5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0.949"/>
    </inkml:context>
    <inkml:brush xml:id="br0">
      <inkml:brushProperty name="width" value="0.08571" units="cm"/>
      <inkml:brushProperty name="height" value="0.08571" units="cm"/>
      <inkml:brushProperty name="color" value="#E71224"/>
    </inkml:brush>
  </inkml:definitions>
  <inkml:trace contextRef="#ctx0" brushRef="#br0">123 105 7782,'-10'0'-1772,"2"0"1808,8 0 17,-7 0-180,5 0 127,-6 0 0,0 0 0,-2 0 0</inkml:trace>
  <inkml:trace contextRef="#ctx0" brushRef="#br0" timeOffset="342">70 88 7844,'0'-18'-1643,"0"6"1219,0 1 423,0 7 0,0-4 75,0 0-64,0 6 244,0-5-218,0 7 342,0-8-173,0 6-127,0-6 140,0 8 30,0 0 1,6 2-150,0 4-77,0-4 0,0 13 0,0-3 0,-1 4 18,3 1 1,-6 1 0,6 1 0,-2 2-47,0 3 0,-1 5 0,-3-4-141,4 2 181,-4-6-226,6 12 215,0-5-36,-7 6-111,7-6 118,0 5 7,-6-6-18,6 8-18,-1-8 23,-5 6 1,6-6-6,0 0 7,-6 6-10,6-13 6,-8 13-44,0-14 46,0 6 1,0-7-1,0 1-64,0 4 55,0-3 6,0 5-117,0-15 0,0 5 93,0-3 8,0 3-173,7-5 9,-5 6 143,6-14-13,-8 13-140,8-13-15,-6 6 139,6 0 81,-8-7 0,0 15 0,0-6 0</inkml:trace>
  <inkml:trace contextRef="#ctx0" brushRef="#br0" timeOffset="609">18 908 6320,'-10'0'-196,"3"0"272,7 0-22,0 0 38,7 0 1,-3 2-1,8 2 1,0 4-1,-1 0 17,1-1 1,-6 5 0,3-4 0,1 0-99,0-1 1,1 7-1,7-4-218,-1-1 1,-5 5 0,0-8 206,1-2 0,10 5 0,5 1 0</inkml:trace>
  <inkml:trace contextRef="#ctx0" brushRef="#br0" timeOffset="737">332 926 8004,'10'-8'-214,"-2"6"1,-8-4 85,0 12 1,0-2 0,0 8 0,0 1 127,0 3 0,-8 9 0,-2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105 262 6227,'16'-17'-38,"-4"-1"0,-3 7 0,-5-1 39,2-1 1,2-1-1,-4 0 1,1 3 18,-1-3 0,-2-1 0,-2-3 5,0 1 1,0 5-1,0 0-16,0-1 0,0 3 1,-2 0-22,-3 3 0,1-5 10,-8 6 0,0 0 5,-5 6 0,-1 2 10,1 4 0,1 4 1,3 7 3,1 1 0,3 5 0,-5 0 1,4-1-1,2-3 0,5-1 77,1-1-75,2 1 0,0-1 0,2-1 0,3-3-8,7-1 1,4-3 0,1 3 0,1-4-14,-1 0 0,0-6 0,3 3 0,1-3-29,2-2 1,7 0 0,-5 0 0,0-2-64,0-3 1,4 1-1,-3-8 1,-1 0 93,0 3 0,-2-7 0,-5 6 0</inkml:trace>
  <inkml:trace contextRef="#ctx0" brushRef="#br0" timeOffset="404">420 140 6313,'-10'0'-47,"2"-2"0,10-2 74,4-2 1,-2-1 12,8 1 1,-1 4-50,7-4 0,-1-2 1,-1 1 24,-5-3 0,5 6 15,-4-2 1,3-2 7,2 3 0,-5-1 15,0 6 1,-6 0-15,5 0 1,-5 0-14,6 0 1,-8 8-1,1 3 1,-3 5-14,-2 1 0,6 1 0,0 1 1,0 2-88,2 3 1,-5 5 0,9-4-1,2 2-280,1 4 353,10-6 0,3 8 0,7-5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7.358"/>
    </inkml:context>
    <inkml:brush xml:id="br0">
      <inkml:brushProperty name="width" value="0.08571" units="cm"/>
      <inkml:brushProperty name="height" value="0.08571" units="cm"/>
      <inkml:brushProperty name="color" value="#E71224"/>
    </inkml:brush>
  </inkml:definitions>
  <inkml:trace contextRef="#ctx0" brushRef="#br0">175 375 7922,'8'-10'-1735,"-6"0"1703,4 5 398,-4 3-296,-2-6 0,0 6 102,0-4-9,8 4-39,-7-13 1,5 13-79,-12-4 1,-3 4 0,-9 2 0,1 0-35,-1 0 1,1 2 0,-1 2 6,1 2 1,0 5 0,1-3 0,2 2-27,3 3 0,5-3 0,-4 2 0,2 1-19,5 3 0,1-5 0,2 1 0,0 2 0,0 1 0,0-3 1,2-1 33,3 3 0,-1-6 1,8 0-1,2-3 0,1 1 6,3-2 0,1 4 1,2-2-1,4-2-5,3-2 0,-7-2 0,4 0 0,-1 0-22,-1 0 1,6 0 0,-6 0 0,-1-2 6,-3-4 0,2 2 1,-1-8-1,-5 1 37,1 1 0,-7-4 0,1 7 1,-2-3 0,-4-4 1,-2 5 0,-2-3-13,0-2 1,-8-1 0,-4-1-40,-3 5 0,-3-3 1,-1 8-1,-2 2-139,-3 2 0,-1 2 0,4 0 0,-3 0-39,3 0 1,2 2 0,1 2 0,1 4-116,-1 2 312,1-6 0,-1 11 0,1-5 0</inkml:trace>
  <inkml:trace contextRef="#ctx0" brushRef="#br0" timeOffset="592">560 113 8115,'9'-2'-296,"-1"-2"-241,0-2 626,-6 0 0,5 8-105,-7 4 0,0 4 0,0 7 39,0 1 1,6-1 0,0 1 0,-2 1 4,-2 4 0,4-3 1,0 3-1,-3-3-31,-1-3 1,4 6 0,0 1-54,-2-3 0,-2 4 1,-2-2-80,0-1 1,0-9 6,0-1 102,0-8 0,0 2-21,0-12 0,0-4 79,0-7 1,2 1 0,2 3 0,3 1-19,3-2 1,-4 5 0,6-1 29,1 2 0,-3-3 0,2 5 1,1 0-20,3-2 1,1 6-1,1-4 12,-1 4 1,-5 2 0,-1 0 0,3 2-37,1 4 1,-3-4-1,-2 6 1,-1-2-7,1 0 0,-6 7 0,2-1 35,-4 3 0,-2-3 0,0 0 6,0 1 0,-2 3 0,-4 1-6,-6 1 0,-3-3 0,-3-1-28,1-3 0,-1-1 0,1 2-79,0-6 0,-1-4-226,1-2 0,5-2 3,0-4 1,8-4 0,-1-7 299,3-1 0,2-7 0,0-2 0</inkml:trace>
  <inkml:trace contextRef="#ctx0" brushRef="#br0" timeOffset="1093">1310 305 7817,'18'0'-785,"-6"0"1,-3-2 1506,-1-4-663,-2 4 1,-14-5-13,-4 7 0,3 0 0,-3 0 0,-1 0 16,-3 0 0,4 0 0,1 2 0,-3 1-95,-1 3 1,-1 2-1,3-4 1,3 4 8,2 1 1,-4-3-1,7 6 29,1 1 1,2-3 0,2 2 9,0 1 0,6-3 1,1 0-1,3-1 2,4 1 1,1-6 0,3 2 0,-1-2-13,1 2 0,-1-5 0,0 7 0,1-2-6,-1 0 0,1 0 0,-1-4 0,1 1-12,-1 3 1,-1 2 0,-3-4-70,-1 2 77,0 0 1,-1 1-5,1 5 1,-8-2 0,0 1 18,-8 3 0,-6-6 1,-7-1-1,-1-1-44,1 0 0,-1 0 0,1-4 0,-1 2-128,1 2 0,-1-1 0,1-5-334,-1 0 495,1 0 0,0-7 0,-1-3 0</inkml:trace>
  <inkml:trace contextRef="#ctx0" brushRef="#br0" timeOffset="1939">1660 462 8102,'8'10'-26,"3"-4"-152,-3-4 0,6 0 0,-7 1 39,3 3 1,-4 0-1,5-6 47,3 0 1,-4 0 0,1 0 74,3 0 1,-4 0 0,-1-2-1,1-2 42,0-2 0,-4-5 0,3 3 1,1 0-7,0 1 0,-4-5 0,3 4-23,-1-2 1,-2 5-14,-6-7 1,-2 8 49,-4-2 1,2 4 0,-7 2 0,-3 0 5,-2 0 0,5 0 0,-1 0 0,-1 0 1,-3 0 1,4 2 0,1 2 0,-1 4-34,2 2 0,3-5 1,7 7 38,0 2 1,0 1-11,0 3 1,7-3-1,3-1 1,2-5-13,-1-1 0,1 4 0,5-4 0,1-1-7,-1 1 0,1 0 1,-1-4-23,1 2 1,-1-1-248,1-5 265,-1 8-9,8-6 1,-5 6-277,3-8 253,-3 0 4,-3 0 0,6-6-94,1 0 72,-1-7 42,-6 11 1,7-14-14,-1 5 1,-2-5-9,-9-1 1,3 1 16,-3 4 0,-2-3 11,1 3 1,-7-3-1,4-1 1,-2 3 8,0 1 0,-1 6-14,-5-5 1,-1 1-8,-5-2 1,2-1 0,-6 5-1,2-2 25,-5 6-106,3-4 0,2 8 0,8 0-38,10 0 1,6 0 119,1 0-17,0 0 1,1 0-1,-1 0 1,1 0-5,-1 0 0,1 0 1,1 0 38,4 0 0,-3 0 0,3 0 82,-3 0 23,-3 0 0,-7 2 141,-4 4 1,-4-2-176,-2 8 1,0-1-1,-2 7 24,-4-1 0,4-5 1,-4 0-1,4 1-54,2 3 0,0 1-323,0 1 80,0-1 231,0 1-220,0-1 1,8-7 0,2-2 0,1-3 0,1 1-199,1-2 1,3-2 369,1-2 0,1 8 0,-1 1 0</inkml:trace>
  <inkml:trace contextRef="#ctx0" brushRef="#br0" timeOffset="2312">2725 410 8020,'2'-10'181,"4"4"0,-2 4-604,7 2 448,-7 0-37,4 8-44,-8-6 1,6 14 0,0-5 0,-1 3 0,1-1 102,0-1 1,6 0-53,-6 5 57,7 1-31,-3-1 0,2-5 1,-1-1 25,-7-7-39,12 12 1,-13-14 3,9 4 44,-8-5-77,11 7 1,-11-6 7,8 4 0,-6-4-5,5-2 0,-5-6 1,4-2-1,0-1 14,-1-5 0,1-1 0,2-3 0,-4 1-50,-1-1 0,-3 1 0,6-1 0,0 1-277,-1-1 209,3 1 0,0 1 1,-3 3-1,1 3 0,0 0-771,3 1 893,3 5 0,1-12 0,-7 14 0,-2-6 0</inkml:trace>
  <inkml:trace contextRef="#ctx0" brushRef="#br0" timeOffset="2624">3319 357 8090,'6'12'-409,"0"0"0,-1-6 0,-3 3 0,2 1 792,2 0 1,2-5-375,-2 7 0,3-8-55,9 2 0,-1-4 0,1-2 45,-1 0 1,-7-2 0,-2-4-21,-1-6 0,-5-3 0,4-3 105,-4 1 1,-2 5-32,0 1 1,-8 7 0,-3-2 23,-5 4-23,-1 2 22,7 0 0,-6 6 87,5 0-106,-5 7-104,-1-11 85,-1 14 18,9-7-11,-7 1-113,14 6 1,-11-7 60,7 9 0,0-7 0,6 1 0,0 2-196,0 1 0,2-3 0,4-1-178,5 3 155,5-6 0,1 0 146,1-8 0,1 0 0,3 0 80,1 0 0,8 7 0,-4 3 0</inkml:trace>
  <inkml:trace contextRef="#ctx0" brushRef="#br0" timeOffset="3058">3790 480 8090,'18'-6'0,"-1"0"-1171,1-8 586,-8 13 292,5-15 0,-13 6 824,6 1-286,-8-7 0,0 12-186,0-7 22,0 7 1,-2-10 82,-4 8-239,4 0 0,-13 6 153,5-7-125,-8 5 117,9-6 0,-7 8 1,6 0-125,-7 0 115,-1 0-12,1 0-8,0 8 99,-1-6-95,8 13 4,-5-5-66,13 7 1,-6-5-1,8 0 1,0 1-68,0 3-11,0 1 1,0 1 66,0-1 1,8 1 0,4-3-5,3-3 1,3-4 0,-1-8 0,0 0-95,1 0 1,1 0-17,5 0 96,-5 0 19,6 0 0,-1-8 89,-1-4-96,0 4 43,-5-7 0,-7 3 14,1-11-51,-8 4 7,4-14 1,-3 11-21,1-7 19,0 0 25,-6-6 0,0 0-33,0 0 0,-6-2 5,0-3 0,1 9 1,5-4 10,-8 11 342,6-9 0,-8 20-190,4-5 0,-3 14 1,-7 4-1,4 12-3,7 9-151,-5 7 0,8 8 0,-4 5 0,4 6 0,2 1 0,0 1 0,0-5-347,0-1 0,2 4 363,4-7 0,11 1 0,11-6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14.237"/>
    </inkml:context>
    <inkml:brush xml:id="br0">
      <inkml:brushProperty name="width" value="0.08571" units="cm"/>
      <inkml:brushProperty name="height" value="0.08571" units="cm"/>
      <inkml:brushProperty name="color" value="#E71224"/>
    </inkml:brush>
  </inkml:definitions>
  <inkml:trace contextRef="#ctx0" brushRef="#br0">1 157 7981,'12'-11'0,"-3"-1"0,1 1-26,0 1 0,-5-4 0,5 6 0,0-1-149,0-5 1,1-1 0,7-1 0,-1 5 182,1 5 0,-1-2 0,1 2 0,-1 2-28,0 2 1,7 2 0,1 0 0,0 0 11,0 0 0,5 8 1,-5 2-43,2-1 1,-6 9 76,3-1 1,-11 3-13,-1 9-20,-8 0 0,3 8 1,-7 4 17,0 5 0,-7 10-19,-5 3 58,-4-1 1,-1 0-2,0 0 1,-1 2 0,1-3 0,1-1 44,4-6-69,5 3 2,7-9 1,0 7 80,0-4-75,0 3-148,0-13 136,0 6 6,0-9 0,0 1-159,0 0 144,0-8 0,0-1-208,0-9 199,7 1 4,-5-1-54,14-7 1,-8 0 0,5-7 0,-1 3-3,1-2 0,9-10 0,1-5 0,-2-5 17,-1-1 0,-1-9 1,3-3-1,1-4-25,-2-2 1,-3-5 0,-5-1 0,-3 2 47,-2 2 0,0-4 0,-5 1 0,3 3 43,-2 6 1,-10 0 0,-5 7 0,-5 3 197,-1 2 1,-1 1 0,-1 1-244,-4-1 44,3 1 1,-11-1 0,6 3 0,0 1 166,-1 3-371,3-1-189,-2 2 185,5-5-40,-5 5 144,8 0 40,-1-5 0,7 11-80,-1-8 315,8 8-121,-11-3 1,13 5 86,-4-4-173,4 4 0,4-6 16,4 8 48,3 0-137,9 0 1,1 0 105,5 0 6,-5 0-17,14 0 7,-14 0-7,14 0-32,-6 0-217,8 0 158,-7 0 0,3-2 0,-6-2 151,2-1-110,-6-1 7,12-2 163,-13 6-153,13-13 4,-14 13 36,6-6-32,1 0 1,-7 6 29,6-6-29,-7 1 19,-1 5 1,-5-6 6,-1 8-63,-7 0 50,4 0-77,-8 0 35,0 0 28,-8 0-2,6 0 21,-13 0 0,11 2 149,-8 4 1,1 3 71,-7 9 1,9-1 0,3 1-192,4-1 0,2 1 0,0-1-88,0 1 115,0-9-198,0 7 158,8-14 0,1 11 27,9-7-207,-1 8 164,1-12 1,-1 5-21,1-7 1,1 6 0,2 0 0,3-2-469,-3-2 0,-2-4 0,-1-2 472,-1-2 0,1-15 0,-1 2 0</inkml:trace>
  <inkml:trace contextRef="#ctx0" brushRef="#br0" timeOffset="172">804 332 7981,'-17'-17'-682,"7"-1"232,2 8 120,1-5 195,5 13 44,-6-6 0,8 10 91,0 4 0,8-4 0,1 13 0,9-5 0</inkml:trace>
  <inkml:trace contextRef="#ctx0" brushRef="#br0" timeOffset="534">1188 53 7981,'8'-10'-291,"-6"2"-19,6 0 158,0 7 244,-6-7-103,13 8-2,-13 0 1,8 2-1,-6 4 1,1 5 0,1 5 0,-6 3 62,0 4 0,0-1-46,0 7 31,0 0 1,0 6-71,0 0 61,0 0 9,0 0-15,8 0 1,-6-6 0,4-2 0,-4 0-52,-2 0 0,0-5 0,2 1 0,2-4 0,1-1-17,-1-1 0,-2 1 1,-2-1-322,0 1 1,0-7-66,0 1 434,0-8 0,-8 3 0,-1-7 0</inkml:trace>
  <inkml:trace contextRef="#ctx0" brushRef="#br0" timeOffset="793">1171 437 7904,'-10'-12'-181,"4"1"0,6 7 0,6-2 147,6 4 0,-2 2 0,1 0 77,3 0 0,7 0 0,2 0 0,-1 0 25,-3 0 0,1 0 0,1 0 0,2 0 14,-1 0-27,-3 0-8,6 0-66,-5 0 1,7 0-294,-4 0 358,-3 0-427,5 0 195,-8 0-16,-7 0 204,5 0-45,-13 0 0,12 2 43,-8 4 0,0 3 0,-6 9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6.976"/>
    </inkml:context>
    <inkml:brush xml:id="br0">
      <inkml:brushProperty name="width" value="0.08571" units="cm"/>
      <inkml:brushProperty name="height" value="0.08571" units="cm"/>
      <inkml:brushProperty name="color" value="#E71224"/>
    </inkml:brush>
  </inkml:definitions>
  <inkml:trace contextRef="#ctx0" brushRef="#br0">70 681 7785,'2'-9'-714,"4"3"789,-4 4 1,8 10-113,-4 3 51,-4 5 1,7 1-1,-5 1 1,2-1-16,-2 1 0,4-1 0,-3 1 0,-1-1-86,-2 1 0,0-1 0,2 0 0,2 1-142,-2-1 1,-2-5-1,-2 0-191,0 1 420,0 3 0,0-6 0,0-3 0</inkml:trace>
  <inkml:trace contextRef="#ctx0" brushRef="#br0" timeOffset="378">1 769 7745,'7'-18'-517,"-5"7"1,6 1 0,-2 0 561,0 0 1,7 5 0,-1-5 0,3 2 38,3 4 0,-1-3 1,1 1-1,-1 2-13,1 2 1,5 2 0,2 0 0,1 0 72,-1 0 0,0 0 0,-4 2 0,3 2-114,-3 2 1,-2 5 0,-1-3 0,-1 2 79,1 3 1,-1 3 0,1-1-212,-1-3 1,-1 3 0,-3-3 0,-3 4-20,-2 1 1,-2 1 115,-6-1 1,0-5-1,0-1 1,0 3-1,0 1 1,-2 1-1,-4-2-19,-6-3 26,-3 1 0,-9-1-5,1 1 1,-6-6 3,6 6 0,-8-9-2,1 3 0,-3 2-146,-1-2 0,-1 0 24,0-6 1,6 5-94,-1 1 1,3 0 129,-2-6 1,4 0-108,8 0 1,5-6 191,0 0 0,8-15 0,-3 2 0</inkml:trace>
  <inkml:trace contextRef="#ctx0" brushRef="#br0" timeOffset="825">717 891 8009,'17'10'-381,"1"-5"0,-7-3 268,1-2-469,-8 0 236,11 8 149,-5-6 163,7 6 0,1-8 44,-1 0-4,1-8 10,-1 6 1,-5-8-1,0 7 1,-1-5-1,1 0 32,-1 0 0,-5-3 0,4 3-21,-2-2 0,-2 4-35,-6-5-27,0-1 44,0 2 0,-8 3 1,-4 7 4,-3 0 1,-3 0 0,1 0 0,-1 0 61,1 0 0,-1 0 0,1 2 0,-1 1 3,1 3 1,-1 6 0,1-4 0,2 1 32,3 5 1,-2 1 0,8 3-28,3-1 1,1 1 0,2-1 0,2-1-65,3-4 1,7 3-116,11-3 0,3-3 0,3 1 1,-6-2-165,-4-4 0,5-2 0,-1-2 258,-2 0 0,-1 0 0,-3 0 0</inkml:trace>
  <inkml:trace contextRef="#ctx0" brushRef="#br0" timeOffset="1194">1101 839 7723,'17'0'-586,"-5"0"1,0 0 585,1 0 1,-3 0-1,2 2 99,1 3 1,-3-1 0,0 8-39,-3 1 1,-1-3 0,-4 2-6,4 1 1,-4 3 0,4 1 41,-4 1 0,-2-1-55,0 1 1,5-7 0,3-1 6,2-2 1,-4-2-32,5-6 1,1-2-1,3-4 1,-1-4 5,-2 1 1,-6-7 0,5 4 0,1-3-36,-2-3 0,3 7 0,-5-1 1,0-2-58,-1-1 1,5-3-89,-6 1 1,5 5-1059,-5 1 1213,0 7 0,-6-4 0,0 8 0</inkml:trace>
  <inkml:trace contextRef="#ctx0" brushRef="#br0" timeOffset="1387">1590 839 8009,'11'9'-125,"1"-3"0,-8-2 182,2 2 1,-4-2 0,0 5 0,2 1-317,1 0 1,3-4-1,-4 5 249,2 3 0,0-4 0,-6 1 0,2 1-79,3-2 1,-3 5-275,4-3 363,-4 3 0,-2 3 0,0-1 0</inkml:trace>
  <inkml:trace contextRef="#ctx0" brushRef="#br0" timeOffset="1549">1660 646 7753,'-18'-17'-731,"9"7"462,1 3-311,8 7 580,0 0 0,0 0 0</inkml:trace>
  <inkml:trace contextRef="#ctx0" brushRef="#br0" timeOffset="2055">2253 856 7898,'0'-17'-398,"-1"7"1,-5 4 468,-6 4 0,2 2 0,-1 0 1,-3 0-42,-1 0 0,-3 0 0,3 2 84,3 4 0,-4-2-196,5 7 166,3 1-16,-7-2 1,11 3-156,-8-7 135,8 8-54,-11-5 62,5 9-48,0-8 0,4 3-208,12-7-33,4 0 248,7-6-26,-7 0 8,6 0 1,-1 0-9,8 0-38,1-8-130,-7-2 0,1-1 12,-1-1 274,1 0-176,-1 3-4,0-7 213,1 6-11,-8 1-15,5 1-122,-13 8 31,6 0 0,-6 0 0,2 2-8,2 4 0,-1-2 0,-3 5 0,2 1-29,2 0 0,2-6 1,-4 3-101,1 1 0,9 0 1,-4 6 48,-1-3 1,1-7 0,-4 2-159,6-4 0,-3-2 223,3 0 0,0 8 0,5 1 0</inkml:trace>
  <inkml:trace contextRef="#ctx0" brushRef="#br0" timeOffset="2344">2620 507 8009,'6'-12'-279,"0"0"339,7 9-57,-11-13-402,14 14 261,-14-6 157,6 8 1,-8 2-1,2 4 1,1 6-20,3 3 0,0 3 0,-6 1 0,0 4-75,0 7 0,0-3 0,0 2 107,0 2 1,0-4-84,0 2 94,0-8-79,0 12-138,0-13 93,0 5 1,0-7-57,0-1 0,0 0 0,0 1-471,0-1 608,0-7 0,0 6 0,0-7 0</inkml:trace>
  <inkml:trace contextRef="#ctx0" brushRef="#br0" timeOffset="2755">2515 699 8009,'-9'0'-473,"1"0"1,10 6 460,4-1 0,-2 7 0,7-6 28,3-2 0,1-2 0,3-2 0,-1 0-6,1 0 0,-1 0 0,3 0 0,1 0 47,2 0-173,8 0 136,-11 0 6,13 0-174,-6 0 164,8-8-3,-8 6 0,6-6-17,-14 8 14,14 0-22,-13 0-17,5 0 1,-8 0 29,1 0-17,-8 0 0,3 2 182,-7 4-67,0 4 0,-6 1 0,0 1-37,0 2 0,0-5 0,0 3 28,0 2-97,0 1 1,2 1 75,4-5-116,-4 5 0,5-12 0,-5 5 0,2 1 5,2 0 0,2-6 0,-2 3-837,5 1 879,5-6 0,1 6 0,1-8 0</inkml:trace>
  <inkml:trace contextRef="#ctx0" brushRef="#br0" timeOffset="2915">3214 612 8009,'-10'-10'-213,"-5"-6"247,13 14 1,-12-7-264,8 3 1,-1 6-410,1 0 0,4 2 638,-4 9 0,4 1 0,-6 6 0,-1-1 0</inkml:trace>
  <inkml:trace contextRef="#ctx0" brushRef="#br0" timeOffset="3362">3546 804 8009,'15'-2'-807,"-3"-4"447,4 4 244,-15-6-141,7 0 192,-8 6 0,0-7 0,-2 5 125,-4-2 0,-3 0 0,-9 4 210,1-4 1,-6 5-163,-1-5 1,1 4-23,6 2-26,-1 8-2,8 1 47,3 1-251,-1 5 208,6-5 0,-8 8 53,4-1-340,4-7 269,-5 5 0,7-5-47,0 7 1,0 1-1,0-1 9,0 1 1,7-6 0,5-3-47,4-1 0,3-2 0,2-6 1,3 0-146,-3 0 183,-2 0-9,-1-8 5,7-2 0,-6-1-7,5-1-21,-5 0 127,-9-5 1,5-1-94,-3 1 0,-4 0 2,-2-1 0,1 1 0,-1-1 1,-4 3-29,-6 3 1,0-2-1,-7 7 1,-3-1-29,-1 0 1,-3 2 0,-1 6-1,-3 0-55,-1 0-29,0 0 1,5 0-7,1 0 0,5 0-101,1 0 0,5 0 245,-6 0 0,8 8 0,-3 2 0</inkml:trace>
  <inkml:trace contextRef="#ctx0" brushRef="#br0" timeOffset="3773">3755 786 8009,'18'10'-472,"-8"-2"544,5-8 1,-13 0-686,14 0 291,-14 0 256,13 0 1,-7 2 0,5 1 196,-1 3-102,-8 0 5,4-6 1,-6 2 29,3 4 1,-3-2-151,4 7 130,4-7 0,-8 12 5,4-5 1,-4-1-177,-2 2 149,0-8 15,0 3-32,0-7 0,0-2 0,0-3 0,0-7-41,0-4 1,0-1 0,2 0-266,3-1 286,-3 1 6,14 7-21,-6-6 18,7 7-19,0-1 3,1-6 107,7 15-108,-5-15-1,13 14 4,-14-13 1,14 13 1,-12-6-23,8 8 20,-7 0 263,3 0 0,-8 0-68,1 0 0,1 8 1,3 3 12,1 5-189,0 1 0,-5 7 0,-1-1 0,-1 0 0,-3 0 0,-3 1-712,-2-3 235,-2-2 485,-6-1 0,0-1 0,0 1 0</inkml:trace>
  <inkml:trace contextRef="#ctx0" brushRef="#br0" timeOffset="4508">5886 175 7959,'0'-12'-1962,"0"1"1831,0-1 131,0-5 255,0-1 294,-8 8-463,-1-5-295,-9 5 248,8 0 10,-5 3-180,5-1 149,0 6 1,-5-12 0,3 9 0,-3 1 56,-3 2-48,1-6-13,-1 6 1,1-6 15,-1 8 1,-5 0 0,0 0 20,2 0 1,-1 0-1,1 0 1,-2 2-4,1 4 1,5-2 0,3 8 0,3 1 0,-1 3 66,2 1-60,-5 8 0,13 3-8,-6-1-109,8 6-75,-8-6 169,6 8-9,-5 7 1,7-5-6,-8 6 6,6-8-19,-14 0 37,14 8-27,-5-7 8,-1 7-43,6-16 42,-6 6-9,0-6 0,6 6 17,-3-3-7,3 3 8,2-14-79,0 14 5,0-14 59,0 14-6,0-13-245,0 5-12,0-8 244,0 1-24,0-8-394,0 5 85,0-5 20,-8 7 316,6-7 0,-6-2 0,0 0 0,-1 1 0</inkml:trace>
  <inkml:trace contextRef="#ctx0" brushRef="#br0" timeOffset="5100">4943 681 7959,'-8'-9'-81,"4"-1"0,-7 4-707,-3-5 524,6 3 143,1 0 115,7 0 41,0 6 1,2-5-1,3 7 1,7 0 0,4 0 0,1 0 0,0 0 1,3 0-5,3 0 1,-2 0 0,7 0-31,-3 0 1,0 0 0,-4 0 0,5 0 0,-1 0 36,0 0 1,6 0-1,-2 0-28,4 0 1,-4 0 29,0 0-15,-7 0-4,11 0 1,-12 0-63,8 0 0,-7 0 23,1 0 1,-4 0-45,-1 0 71,-9 0-1,7 0 0,-12 0 0,8 0 0,1 0 53,3 0-58,-7 0 1,7 0 0,-14 0-7,13 0 9,-13 0 6,6 0-17,0 0 20,-6 7-3,13-5 3,-13 14 0,12-12-4,-8 7 1,1 1-8,-1 5-10,-4-7 8,6 6 1,-8-7 11,0 9 12,0-1 1,0-5 83,0 0 1,0-11-68,0-1 0,0-1 0,2-11-48,4-2 1,-4-1-1,5-3-11,1 1 1,-6-1 0,6 1 0,-2-1 0,1 3 11,3 3 1,-4-3-1,6 5-118,1 0 1,3-3 0,1 7-108,1 2 0,-1 2 0,1 2 0,-1 0 228,0 0 0,9 0 0,1 0 0</inkml:trace>
  <inkml:trace contextRef="#ctx0" brushRef="#br0" timeOffset="5433">6165 577 7959,'-11'0'-639,"-1"0"592,8 0 1,-9 7 57,7 5 0,0 4 12,6 1 0,0 0 13,0 1 1,2-6 0,4-3-8,5-1 1,5-2-1,1-6 1,1 0-49,-1 0 1,7 0 0,-1 0-1,-2 0 8,-1 0 1,-3-6 0,1-2 0,-1 1-12,1-1 0,-3-6 1,-3 3-28,-6-5 1,-4-1 0,-4 1-16,-4 4 1,-4-1-1,-9 7 1,-3 2-84,-1 2 0,-8 2 0,2 0 0,-2 0 41,2 0 0,-2 0 1,7 0-1,3 0 106,2 0 0,1 0 0,1 0 0</inkml:trace>
  <inkml:trace contextRef="#ctx0" brushRef="#br0" timeOffset="6109">6567 559 7959,'10'0'-950,"0"0"866,-5 0 1,-1 2 54,8 4 0,-6-2 0,5 5 37,3-1 1,-4 6 0,-1-3 28,-1 5 1,-2-4 0,-6-1-78,0 3 0,0 1-11,0 3 0,0-7 35,0 1 13,0-8 1,0 2 0,0-12 2,0-6 0,0-3 0,0-3-11,0 1 0,6-1 0,2 1 1,1 0 0,1-1 1,4 3-1,-5 1 35,-1 2 1,6 6-2,-3-5 0,5 7 0,1-2 0,1 4 1,-1 2-18,1 0 1,-1 0-1,1 0 1,-1 0-2,0 0 0,1 0 0,-1 0 5,1 0 1,-1 8 0,-1 4 9,-5 3 1,3-3-1,-8-1 1,-2 3 8,-2 2-52,-2 1 33,0 0-7,0-7 0,0 6 0,-2-5 0,-4 3-3,-6-2 1,3 1-4,-3-7 0,6 0-1,-6-6 1,3 2 0,-5 2-8,3 1 0,5 1 9,-6-6 1,8-8 0,-2-3 0,4-5-1,2-1 0,0-1 0,0 1-23,0-1 1,6 1-1,2 0 1,2-1-1,3 1 1,3-1-47,1 1 1,3 1 142,3 5 0,-4-5-87,5 4 1,-3 5 254,2 1-241,-3-4 1,5 8 0,-6-6 110,5 8-93,-5 0-10,6 0 0,-7 0 15,-1 0 30,1 8-62,-1-6 1,-1 14-21,-5-5 0,5 5 1,-6 1-10,-1 1 1,5 1 0,-8 2 0,-2 3-9,-3-3 0,-1-2 1,0-1 45,0-1 0,0 9 0,0 1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7.944"/>
    </inkml:context>
    <inkml:brush xml:id="br0">
      <inkml:brushProperty name="width" value="0.08571" units="cm"/>
      <inkml:brushProperty name="height" value="0.08571" units="cm"/>
    </inkml:brush>
  </inkml:definitions>
  <inkml:trace contextRef="#ctx0" brushRef="#br0">88 384 7722,'15'-2'-866,"-3"-4"969,3 5 0,-5-15-299,8 4 0,-3 3 0,-1-3 0,-3-2 171,3-1 1,-4 3-1,1 1 1,1-3 102,-2-1 0,-1-3 172,-3 1 1,-6 1-194,0 4 0,-8 5 1,-9 7-1,-1 0 53,1 0 1,-1 0 0,-1 0 0,-2 0-30,-3 0 1,7 5 0,5 3-102,-1 2 0,5-4 0,2 5-6,4 3 1,2 2 0,2 1 37,4 0 1,4-5 0,7 0 0,1-1-10,-1-1 1,1 6-1,-1-5 1,0 5-5,1 1 1,-1 1 0,1-1 0,-3 1 0,-1-1-28,-2 1 1,-8-1 0,1 0-21,-3 1 0,-2-6 1,0-1-1,-2 1 6,-3-2 0,-5-3 1,-8-5 34,1 4 1,-6-4 0,-1 4 0,1-4-52,-2-2 1,3 0-1,-5 0 1,2 0-231,4 0 0,1 0-174,3 0 462,7 0 0,2 0 0,8 0 0</inkml:trace>
  <inkml:trace contextRef="#ctx0" brushRef="#br0" timeOffset="209">420 419 8006,'17'0'-480,"-7"0"101,5 0 0,-5 0 647,7 0-191,-7 0 1,4 2-1,-9 4 1,-1 6-30,-2 3 0,-2 3 0,0-1 1,0 0-151,0 1 1,0-1 0,0 1 0,0-1-267,0 1 1,0-1 367,0 1 0,-7-1 0,-3 1 0</inkml:trace>
  <inkml:trace contextRef="#ctx0" brushRef="#br0" timeOffset="368">612 227 7887,'-2'-10'-838,"-4"5"-171,-6 3 1009,4 2 0,1 0 0,7 0 0</inkml:trace>
  <inkml:trace contextRef="#ctx0" brushRef="#br0" timeOffset="859">1136 367 7707,'-18'-6'-188,"1"0"1,-1 2-1,-1 0 1,-3 0 170,-1-1 0,-6-1 0,4 6 0,0 0 162,-1 0 1,1 2-1,6 4 1,-1 5-72,5 5 1,1 1 0,-1 1-1,3-1-113,6 1 1,4-1 0,2 1 68,0-1 1,6 0 0,2-1 0,2-4-200,3-7 0,3 3 1,3-2-1,2-2 96,3-2 0,1-4 0,-4-2 0,3-4 39,-3-1 0,4-5 0,-2-7 0,-1-3 11,-3 3 0,4-6 0,1-2 0,-3-4-32,-2-2 1,-7 0 0,0 0 0,-1 0 13,-1 0 1,-2 0 0,-8 2 0,0 4 158,0 6 0,0 3 1,0 3 103,0-1 0,-8 9 0,-4 3-153,-3 4 1,5 4 0,4 4 0,4 5-13,2 5 1,-1 1 0,-3 1-1,-2 1-44,2 5 1,2-3 0,2 6-1,0 0-78,0 0 1,0 1 0,0 3 0,0-4-39,0-2 0,0 4 0,2-4 0,2 1-102,2-1 0,7-2 0,-1-5 205,3-1 0,3 0 0,-1 1 0</inkml:trace>
  <inkml:trace contextRef="#ctx0" brushRef="#br0" timeOffset="1392">1537 419 7833,'-9'-2'-951,"3"-4"807,4-5 1,2 1 0,2 0 95,4 3 0,3-5 0,7 4 70,-5-2 0,3 5 52,-8-7-52,0 8 1,-8-4 0,-4 8 27,-6 0 1,-3 6 0,-3 2 11,1 2 1,5-5 0,0 5 0,1 0 10,1 0 0,-3 1 0,7 7-38,2-1 1,2 1-1,2-1 1,0 1 8,0-1 1,2-5 0,2-1-1,3 3-71,3 1 0,2-3 0,5-2 0,1-2 22,-1-5 0,1 5 0,-1-2 0,1-2-19,-1-2 0,6-2 0,1-2 0,-3-4-38,-2-6 0,1-1 0,1-3 1,2 3 51,-1-1 0,-3-11 0,1 7 0,1-1-6,2 0 0,1 3 1,-7 3-1,0 1 88,1-2 1,-1 7 0,1 1 0,-1 4 107,1 2 1,-1 0 0,1 0-77,-1 0 1,1 2 0,-3 4-1,-1 3-41,-3 1 1,-5 5 0,4-3 0,-2 4-24,-4 1 0,-3 1 0,-1-1-31,0 0 1,-7-1-1,-7-2 1,-5-5-330,-5-1 0,-7 4 320,2-6 0,-11 7 0,-5-3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6.060"/>
    </inkml:context>
    <inkml:brush xml:id="br0">
      <inkml:brushProperty name="width" value="0.08571" units="cm"/>
      <inkml:brushProperty name="height" value="0.08571" units="cm"/>
    </inkml:brush>
  </inkml:definitions>
  <inkml:trace contextRef="#ctx0" brushRef="#br0">0 16 7925,'10'-2'-481,"-4"-4"1,-2 4 707,2-4 0,-4 6-209,3 6 0,-1 4 1,0 7-1,2 1 1,-2-1 45,-2 0 1,0 7 0,2 1 0,1 0-146,-1 0 1,0 6 0,0-1 0,2 1 55,-2-2 0,-2-2 0,-2-6 0,0 3-36,0-3 1,0 0 0,0 1-73,0 1 1,-2 0 28,-4-5 1,2-7 64,-8 1 0,9-10 0,-5-2 0,2-10 38,0-5 0,0-3 0,6 1 0,0-1-18,0 1 1,6-1 0,0 1 0,0-1 15,2 1 1,-5-1-1,9 1 56,2-1 1,1 7 0,3 1-18,-1 2 1,8 3-1,3 5-36,-1 0 1,-2 0 0,-8 0-1,1 2-2,-1 3 0,7-1 0,-1 6 0,-2 0 11,-1-1 0,-9-3 1,-1 6-1,0-1 15,-1-1 0,-5 6 0,2-5 0,-4 5 1,-2 1 0,-8-5 1,-3 0-1,-5 1-2,-1 3 0,-7-5 0,-1-1 0,0 0-27,0-1 0,-4-3 0,3 4 0,1-2-73,0-4 0,2 3 0,5-1 0,1-2-337,-1-2-113,1-2 527,7 0 0,-5-8 0,5-1 0</inkml:trace>
  <inkml:trace contextRef="#ctx0" brushRef="#br0" timeOffset="367">716 365 7471,'-17'0'0,"0"0"0,-1 0 123,1 0 1,-1 0 0,1 0 0,-1 2-216,1 4 1,5-2-1,0 7 11,-1 3 1,5 1-1,2 3 70,4-1 1,4-5 0,4-2 0,4-1-14,0 1 1,7-6 0,-1 4 0,5-3 20,0 1 1,4 0-1,-1-6 1,-1 0-21,2 0 0,-5-6 0,5-2 0,-2-1-105,0-5 1,1-1 0,-7-3 0,-1 1 133,-5-1 0,-1 1 1,-6-1 26,2 1 0,-2 5 1,-10 3-1,-8 1 13,-7 4 0,0 2 0,-7 2 1,1 0-43,0 0 1,-2 0 0,-4 2-1,2 2-193,2 2 1,7 5-1,-1-3 189,4 2 0,1 1 0,1 7 0</inkml:trace>
  <inkml:trace contextRef="#ctx0" brushRef="#br0" timeOffset="638">1188 120 7822,'12'-9'-172,"-1"3"0,-5 12 0,4 7 174,-2 9 0,-3-3 0,-5 6 0,0-1-78,0-1 0,0 6 0,0-4 0,0 0-82,0 1 0,0-3 0,-2-6 1,-1 1-92,-3-1 0,-2-5 249,2 0 0,-4-1 0,-7 7 0</inkml:trace>
  <inkml:trace contextRef="#ctx0" brushRef="#br0" timeOffset="1188">1048 347 7925,'-9'-7'-330,"1"5"1,10-6 0,4 8 308,5 0 1,5 0 0,3 0 0,3 0 52,1 0 0,2 0 0,-4-2 0,3-2-4,-3-2 1,-2 0 0,-1 6 0,-1 0-27,1 0 0,-1 0 1,3 0-1,1-1-16,2-5 0,1 4 1,-7-6-1,1 2-132,-1 0 1,0-7 0,1 3 0,-1-2 101,1 1 1,-7 1 0,-1-3 0,0 1 133,0-2 1,-5 7 0,5-1 414,-2 0-467,-2 6 0,-6-4 0,0 12 23,0 6 1,6 3 0,-1 3-1,-1-1-36,-2 1 1,-2 5 0,0 0 0,0-1 3,0-3 0,0 0 0,0 3-17,0 1 0,0 0 0,0-5-120,0-1 0,-2-5 13,-4-1 1,3-7 47,-9 2 1,8-12-1,-2-5 37,4-5 1,2 5 0,0-1 0,0-4-19,0-5 1,8 2 0,4-5 0,3 7 72,3 5 0,-1-3 0,1 5 0,1 0 93,4 5 1,2 3 0,7 2-99,-3 0 1,-6 0-1,4 0 1,0 2-1,0 3 25,4 7 0,-3-2 1,-1 1-1,0 3-102,0 1 1,-6 3-1,3-3 1,-5-1-772,-1-2 547,-1-1 261,-7 7 0,5-1 0,-5 1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3.644"/>
    </inkml:context>
    <inkml:brush xml:id="br0">
      <inkml:brushProperty name="width" value="0.08571" units="cm"/>
      <inkml:brushProperty name="height" value="0.08571" units="cm"/>
    </inkml:brush>
  </inkml:definitions>
  <inkml:trace contextRef="#ctx0" brushRef="#br0">821 123 7296,'0'-17'-95,"0"-1"1,0 6 0,-2 1-1,-2-3 256,-1-1 0,-7 3 0,4 2 0,-2 3-283,-3 3 1,-3 2-1,-1 2 1,-1 0 142,1 0 1,0 0 0,-1 0 0,3 2-12,3 4 1,-4 3-1,7 9 1,-3-1 22,0 1 0,3 7 0,-3 4 0,4 4 21,1 2 1,5 0 0,-4 0 0,4 2-57,2 3 0,0-3 0,0 4 0,0-4 30,0-2 0,2 0 0,2 0 1,1 0 1,-1 0 1,-2-2 0,-2-2 0,0-4 5,0-2 0,0 4 1,0-6-1,0-1-164,0-3 0,-6-1 0,-1-3 1,-3-1-1177,-4-3 1304,-1-7 0,-3 12 0,1-7 0</inkml:trace>
  <inkml:trace contextRef="#ctx0" brushRef="#br0" timeOffset="570">0 647 7890,'8'-10'-351,"4"4"182,3 5 1,3 1 0,-1 0 112,1 0 0,-1 0 0,1 0 0,1 0 79,4 0 1,-1 0-1,5 0 1,0 0 6,0 0 1,0-6 0,4 0 0,-1 2-20,1 2 0,2 2 0,1-2 1,-1-2-20,-3-2 0,3 1 0,-6 5 0,2-2 15,0-4 0,-2 4 0,4-4 0,-4 4-7,-1 2 1,3-6 0,-6 0-1,-2 3 2,-1 1 0,-3 2 0,1 0 3,-1 0 0,1 2-7,-1 3 0,-7-1 64,-4 8 1,-5 0-49,-1 5 0,0 1 0,0-1-17,0 0 1,0 1-50,0-1 1,0-5-1,-1-2 57,-5-3 8,4-1 0,-6-8-13,8-3 0,0-5 0,0-8 0,0 1 4,0-1 0,0 1 0,0 0 0,2-1-16,4 1 1,-2-1 0,5 1 0,1 1-80,0 5 1,-4-3 0,5 6-6,3-2 0,-4 7 1,1-3-1,3 4 1,1 2 95,3 0 0,7-8 0,2-2 0</inkml:trace>
  <inkml:trace contextRef="#ctx0" brushRef="#br0" timeOffset="899">1380 525 6703,'-12'6'0,"1"1"62,-3 3 0,6-4 0,1 4 0,1-1-94,0 1 1,-6-4 0,7 5 110,1 3 1,2 2-1,2 1 29,0 0 1,0 1 0,2-1-90,4 1 0,3-8 1,9-5-1,-1-1-79,1 2 0,-1-4 0,1 4 1,1-6 30,4-6 0,-3 2 0,3-8 1,-4-1 47,-1-3 1,-1 5 0,-1-1 0,-3-1 8,-1-3 0,-8-1 0,2-1 0,-4 1-43,-2-1 1,0 1 0,-2 1 0,-2 3-54,-2 1 0,-8 8 0,3-2 0,-5 2 33,-1-1 1,-6 3-1,-1-4 1,3 4-240,1 2 1,3 0-1,0 2 274,-1 4 0,1-4 0,-1 5 0</inkml:trace>
  <inkml:trace contextRef="#ctx0" brushRef="#br0" timeOffset="1487">1625 560 7976,'17'0'-78,"1"0"1,-1 0-90,0 0 1,1 0 0,-1 0 0,-1 2 203,-4 3 1,3-3 0,-5 6 0,1-2-297,1 0 1,-6 2 266,6-3 30,-9 5 0,11 2 0,-8-1 55,-2 3 0,-2-4-15,-2 1-61,0 1 1,0 0 0,-2-3-12,-4-1 0,2-2 0,-6-4-70,3 4 50,1-4 0,6-2 0,0-12 6,0-4 1,2-1-1,2-1-8,1 1 1,9 0 0,-2 1 0,3 2-66,3 3 0,-1 1 1,0-2-1,-1 5 95,-4-1 1,3 6 0,-3-4-1,3 4-1,3 2 0,-1 0 0,1 0 1,-1 0 4,1 0 1,-1 0 0,1 2 18,-1 4 1,-1-2 0,-3 7-1,-3 3 11,-2 2 1,-1-5 0,-3 1 0,2 1-10,-2 3 1,-2 1-64,-2 1 0,0-6 0,-2-3 0,-2 1 53,-2 0 0,-7-6-168,1 1 0,2-5 113,-1-5 0,7-5 0,-2-8 0,6 1-36,6-1 0,4 3 0,5 1 1,1 3 59,1-3 0,-3-5 0,9-1 0,-4 7 44,-1 3 0,5-2 0,2 5 0,1-1 69,-1 0 0,-2 2 1,-4 6-1,3 0-32,1 0 0,2 2 0,-3 2 0,1 4-105,-2 2 0,-1 1 1,-3 7-1,1-1 174,-1 1-107,1-1-324,-9 1-68,7-1 174,-14 0-84,5 1 261,-7-1 0,0 1 0,0-1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2.739"/>
    </inkml:context>
    <inkml:brush xml:id="br0">
      <inkml:brushProperty name="width" value="0.08571" units="cm"/>
      <inkml:brushProperty name="height" value="0.08571" units="cm"/>
    </inkml:brush>
  </inkml:definitions>
  <inkml:trace contextRef="#ctx0" brushRef="#br0">36 333 6768,'9'-18'-555,"5"1"737,-8-1 1,0 6 538,-6 1-271,0 7-364,0-4 0,-6 16 0,0 4-183,2 3 0,2-3 1,2-1 86,0 3 0,6 2 1,2-1-1,1-1-113,5-3 1,2-5 0,1 4 57,0-2 1,1-3 0,-1-5 27,1 0 0,-1 0 0,1 0 13,-1 0 1,1-5 0,-1-3 0,1-2-16,-1-3 0,-1 3 1,-3 0-1,-1 0-14,1 1 1,-3 3 34,2-6 486,-8 8-375,3-3-66,-7 7 1,0 2 50,0 3 1,0 5-1,0 8-13,0-1 1,0 2-1,0 3 1,0 3-52,0 2 1,0 0 0,0 4 0,2-2-26,4 3 1,-4-1-1,6 0 1,-2-4 10,0-2 0,1 6 1,-3-4 0,2 0-43,0-1 0,-6-3 1,0 0-21,0-1 0,-2-3 0,-4-4 56,-6-3 0,-3-4 0,-3-8 0,1 0 11,0 0 1,-1 0-1,1 0 1,-1-2-6,1-4 1,1-4 0,3-7-1,3-1 4,2 1 0,0 3 0,4-1 10,-1-5 1,1-1 0,10 4 4,5-1 1,-1 7-1,2 1-71,1 2 0,3 2 1,1 6-1,1-2 1,-1-2 10,1-1 0,-1-1 0,0 6 0,1 0-258,-1 0 1,1-2 0,-1-2 298,1-2 0,-1-7 0,1 3 0</inkml:trace>
  <inkml:trace contextRef="#ctx0" brushRef="#br0" timeOffset="325">1 71 7585,'2'-12'-232,"4"0"0,-3 8 0,9-1 321,2 3 0,1 0 0,3-2 1,-1-2-1,1 2 1,1 2-1,2 2 1,5 0-89,1 0 1,-4 0 0,4 0-1,0 0-596,0 0 595,3 0 0,5-8 0,-1-1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26.422"/>
    </inkml:context>
    <inkml:brush xml:id="br0">
      <inkml:brushProperty name="width" value="0.08571" units="cm"/>
      <inkml:brushProperty name="height" value="0.08571" units="cm"/>
    </inkml:brush>
  </inkml:definitions>
  <inkml:trace contextRef="#ctx0" brushRef="#br0">263 367 7780,'11'0'-1646,"1"0"1886,-8-8 129,4 6 0,-8-7-133,0 3-118,0 4 2,0-6-305,0 0 180,0 7 1,-2-7 0,-4 8 114,-6 0-95,-3 0 43,-3 0 1,1 0 234,-1 0-264,1 0 56,-8 0-57,5 8 0,-5-5 44,7 9-173,1-8 142,-1 11 0,1-7 47,0 4-330,7 3 283,-6-5 11,14 0-238,-5 5-13,7-13 217,0 14-48,0-14 0,2 11 5,3-7 0,5 6 0,8-6 0,-1-3-63,0-1 139,1 6 0,-1-6 0,1 4-5,-1-4-54,9-2-3,-7 8 17,6-6-157,0 5 148,-5-7-2,5 8 10,0-6-113,-5 6 0,5-2 82,-8-1 10,1 1-2,-1-6 1,-5 6-21,0 0 18,-9 0-38,5-6 157,-8 7-127,0-5 2,0 6-4,0 0 205,0-6-183,-8 6 0,-1-6 8,-9 3 40,1-3 0,-6 8 0,-3-6-36,-1 2 0,0 2 0,-4-5 12,2 3 6,7 0-12,-3-6 12,8 8-45,-1-6-195,1 5 1,-1-7 200,9 0-387,-7 0 124,14 0 202,-6 0 78,8 0 0,0 0 0,0 0 0</inkml:trace>
  <inkml:trace contextRef="#ctx0" brushRef="#br0" timeOffset="458">612 542 7866,'17'-6'-610,"1"0"1,-7 0 606,1 6 351,-8 0-164,4 0 5,-16 8-101,6-6-35,-6 14 6,8-15 0,0 15-18,0-4-68,0 3 97,0 3-300,8-1 285,-6-7-12,13-2 20,-5-1-53,8-5 10,-1 6 0,-5-8 0,-1 0-354,3 0 158,2 0-47,1 0-60,0 0 237,-7-8 15,6 6-36,-7-13-5,9 5-7,-8-7 170,5-1-140,-13 1 4,14-1 1,-15 7 279,5-1-118,-4 8 160,-2-4-128,0 8 1,-6 2 0,1 4-74,1 6-9,2 3-17,2-5-349,0 5 244,0-5-14,0 8 1,0-7 0,2-1-319,4-2 362,3 5 1,3-11 0,0 4 24,1-4 0,3-2 0,1 0 0</inkml:trace>
  <inkml:trace contextRef="#ctx0" brushRef="#br0" timeOffset="991">1206 245 8016,'-10'-8'-167,"-6"6"188,14-13 207,-5 5-750,-1 0 355,6 2 131,-6 1-111,8 5-1,0-6 226,0 8 32,0 0-70,0 8 0,2 1 6,4 9 0,-4-1 0,6 1-105,-8-1-19,7 9 109,-5-7 0,6 8-275,-8-4 264,8-3-10,-6 5 6,6-7 3,-8-1-3,7 0-16,-5-7-174,6 6 1,-6-9 39,4 5 75,-4 4-30,6-14 30,-8 5 2,7-7 117,-5 8-53,6-6 1,-6 0-48,4-8 37,-4-7 0,7 11 1,-5-6-1,4 2 0,2-2-13,3-1 0,3 5 253,1-2-233,1-4-3,-1 8 1,1-6 21,-1 8 1,7 0-2,-1 0 0,0 0 5,-5 0 0,5 0-24,0 0 0,0 0 3,-5 0 9,-8 0 0,5 8 0,-5-6 0,0 14-30,5-7 0,-13 3 0,4 0-6,-4 1 28,-2-5-33,0 8 39,0-7 1,-8 9 34,-4-1-44,-3 1-5,-10-9 64,5 7-56,-5-14 1,0 6 5,-2-8-83,-1 7 80,-5-5 0,14 6-122,-6-8 0,1 0 114,1 0 1,0 0-208,5 0 0,7-2-79,-1-4 284,8 4 0,-3-13 0,7 5 0,0-7 0</inkml:trace>
  <inkml:trace contextRef="#ctx0" brushRef="#br0" timeOffset="1307">1904 158 8016,'10'-10'-342,"-2"2"631,-8 8 183,0 0-917,7 8 403,-5 2-20,6 7-1,0 0 171,-6 1 0,6-1-139,-1 1 1,-3 1 0,6 3 0,0 1 0,-3 0-44,1 2 73,6-5-240,-12 5-14,5 0 260,1-5 1,-6 7-370,4-4 158,4-3-27,-8-3 161,5 6-46,-7-11 73,0 13-143,0-15 188,0 5 0,8-5 0,2 8 0</inkml:trace>
  <inkml:trace contextRef="#ctx0" brushRef="#br0" timeOffset="1575">1834 472 7681,'12'0'-431,"0"0"464,1 0 0,3 0 0,1 0-158,1 0 203,-1 0-240,8 0 227,-5 0-13,13 0 1,-12 0-425,8 0 181,-7 0 89,11 0 1,-14 0-347,4 0 448,4 0 0,-7 0 0,5 0 0</inkml:trace>
  <inkml:trace contextRef="#ctx0" brushRef="#br0" timeOffset="1931">2358 420 8016,'10'0'-433,"6"0"330,-15 0 150,15 0 1,-12 0-325,8 0 0,-1 0 123,7 0 98,-1 0 131,1 0 0,-1 0 0,0 0-50,1 0 44,-1 0 1,1 7-129,-8-5 103,5 14 1,-7-12 0,5 7 94,-1 3-75,-8-6-62,11 7 53,-13-13-197,6 14 9,-8-7 166,0 1-116,0-2 97,0-8 159,0 8 37,0-7 1,-2 7-143,-4-8 1,4-8-1,-3-3-41,3-5 0,2 5 0,0-1 1,2-2-157,3-1 1,3-3-1,6-1-90,-3-4 0,1 3 0,6-3 1,-1 6-194,1 5 1,-1-2 411,0 9 0,1-9 0,-1 4 0</inkml:trace>
  <inkml:trace contextRef="#ctx0" brushRef="#br0" timeOffset="2430">3249 332 6959,'-10'0'11,"-5"0"-112,13 0-1,-14 0 157,14 0 13,-5 0 188,-1 0-183,6 0-15,-14 0 226,14 0-216,-13 0 17,5 8-34,0-6-2,-5 13 12,5-13 54,-7 14-63,7-6-1,-5 7-55,5 1 1,0-1 0,4 0-1,4 1 1,2-1-138,0 1 0,2-8 0,4-3 77,6 1 0,3-6 0,3 4 0,-1-4 30,1-2 1,-1-2 0,1-2 0,-1-4-17,1-2 0,-1 1 0,1-5 0,-1 3 28,0-3 0,1 4 0,-1-1 128,1-3 1,-7 6 0,-1 1 69,-2-1 0,0 6-132,-2-4 0,-3 4 0,7 4-12,-2 4 0,-2-2 0,-4 5-198,3-1 0,-1 0 0,8-4-186,2 2 1,1 5 351,3-5 0,-1 0 0,0-6 0</inkml:trace>
  <inkml:trace contextRef="#ctx0" brushRef="#br0" timeOffset="3130">4175 297 6471,'-18'0'47,"1"0"1,5 0-1,0 0 1,-1 0 71,-3 0 0,-1-2 1,-1-2-40,1-1 1,-1-1 0,1 6 0,-1 0 16,1 0 1,0 2-1,-1 2 1,3 3-35,3 3 0,-2-4 1,9 6-99,1 1 1,2 3 0,2 1 0,0 1 2,0-1 0,6 1 1,1-3-1,1-1-15,0-3 0,5-5 0,-1 4 0,4 0-16,1-1 1,0-5 0,3 4 0,1-2-105,3-1 1,5 1 0,-4-6-1,0 0 61,0 0 0,6 0 0,-2-2 106,4-3 0,2-5 0,0-8 0</inkml:trace>
  <inkml:trace contextRef="#ctx0" brushRef="#br0" timeOffset="3393">4576 35 8025,'-8'-9'-947,"5"-5"1148,-9 8-365,8 0 0,-4 8 1,10 4 234,4 6 1,-4 3 0,4 3-1,-4 1-57,-2 4 0,2 3 0,2 5 0,1-4-76,-1-2 0,4 4 0,-2-5 1,-2-3-37,-2-2 1,4-1 0,-1-1 0,-1 1-125,-2-1 0,-2-5 222,0-1 0,8-7 0,2 4 0</inkml:trace>
  <inkml:trace contextRef="#ctx0" brushRef="#br0" timeOffset="3884">4367 280 8025,'17'0'-887,"-7"0"0,5 0 1089,-3 0 1,-2 0 0,1 0-200,3 0 0,1 0 0,3 0 0,-1 0-51,1 0 1,-1 0 0,1 0 0,-1 0 49,1 0 0,-1 0 0,1 0 1,-1 0-26,1 0 1,1 0 0,2 0 0,3 0 9,-3 0 1,4-6 0,0 0 0,1 2 8,-1 2 1,4 2 0,-6 0 0,-1 0 5,-3 0-3,-2 0 1,1-2-1,-1-3 1,1 3 94,-8-6-51,5 8 0,-13 2 0,2 2 42,-8 2 1,0 1 28,-7-1 1,-1-2 0,-6 8 273,1 1-320,7 3 9,-5 1-35,13-7 0,-6 5-80,8-3 1,2 2 50,4-3 1,-4 5 0,5-6-1,1 1-120,4 1 1,3-2-1,3 1 1,-1-3-64,1 0 1,-1-6 0,1 3 0,-1-3 53,1-2 1,-1 0 0,1-2 115,-1-3 0,1-5 0,-1-8 0</inkml:trace>
  <inkml:trace contextRef="#ctx0" brushRef="#br0" timeOffset="4068">5030 88 6753,'-9'-8'-333,"1"6"1,14-4 332,0 12 0,7 4 0,-3 7 0</inkml:trace>
  <inkml:trace contextRef="#ctx0" brushRef="#br0" timeOffset="4548">5362 245 6672,'18'0'-194,"-9"0"291,7 8-110,-14-6 60,6 5 1,-3-5 63,1 4-87,8-4 37,-12 6-1,5 0 0,-7-6 0,8 13 16,-6-13-31,6 14-176,-8-15 184,0 7-81,0 0 38,8-6 1,-6 8-128,3-5 138,-3-3 6,-2 6-14,0-8-118,0 0 103,0-8 1,0 4 0,0-7-28,0-3 0,2-1 0,2-3-29,2 1 0,8-1 0,-3 1 36,5-1 0,1 3 0,3 1 0,1 5 80,2 1 0,1-4 0,-7 6 0,1 3-2,-1 1 1,2 2 0,3 0-23,1 0 0,0 0 0,-5 0 1,-1 2-26,1 3 0,-1-1 0,1 6 0,-3 0-57,-3-1 0,1 3 0,-7 5-105,-2 1 0,-2-1 0,-2 1-383,0-1 536,0 1 0,0-1 0,0 1 0</inkml:trace>
  <inkml:trace contextRef="#ctx0" brushRef="#br0" timeOffset="5229">6393 192 7648,'-8'-15'-438,"-4"3"0,-1 5 1,-1 1 549,2 0 1,1 0 0,-7 6-164,1 0 1,-1 0 0,1 0 111,-1 0 0,1 2 0,-1 2 38,1 2 0,1 7 32,5-1 0,-3 3-124,8 3 1,1-1-1,7 1-32,3-1 0,-1-7 0,8-4 0,1-2-77,3 2 1,1-4 0,1 3-1,-1-3 61,1-2 0,-1 0 0,1 0 0,-1-2 24,1-3 1,-1 3 0,-1-6 0,-3 0 38,-1-4 1,-2 3 114,1-3 1,3 6 213,-8-5-204,-1-1-65,-12 2-52,5 2 1,-6 10 0,8 4-9,0 6 0,2 3 1,2 5-1,2 1-17,-2 2 1,3 9 0,-1-3 0,0 4 21,2 2 0,-4-6 1,5 2-1,-1 4 14,-4 3 0,-2 3 1,0-6-1,2 0-41,2 0 0,-1 0 0,-5 0 0,-2 0 8,-3 0 0,1-6 0,-6-2 0,0-2-31,1-3 0,3-3 0,-6-2 67,-1 1 0,-3-7 1,-1-1 38,-1-2 0,1-4 1,1-10-20,4-6 0,5-9 1,5-4-1,-2 0-21,-2-1 0,0-5 0,8 0 1,2-6-142,2-3 1,7-7 0,-1 4-1,4 1-52,1-1 1,1 2 0,-1 6 0,0 2-243,1 4 0,5 4 392,1 8 0,7-9 0,-4-1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6.685"/>
    </inkml:context>
    <inkml:brush xml:id="br0">
      <inkml:brushProperty name="width" value="0.08571" units="cm"/>
      <inkml:brushProperty name="height" value="0.08571" units="cm"/>
    </inkml:brush>
  </inkml:definitions>
  <inkml:trace contextRef="#ctx0" brushRef="#br0">524 35 8115,'-17'-7'-387,"1"3"0,2-6 325,3 2 0,-1 2 0,-5 6 0,-1 0 62,1 0 1,-1 0 0,-1 0 0,-2 2 81,-3 4 1,-1-2 0,4 8-1,-3 1 0,3 3 1,-4 1-1,2 3 1,1 1-23,3 2 1,1 8 0,1-2 0,1 4-4,5 2 1,-5 12-1,5 1 1,-3 3-38,2 5 1,-1-3 0,7 7 0,2-4 2,2-4 1,2 11 0,0-11-295,0 2 123,8 1-620,9-3 773,10 0 1,8-5-19,0-1 23,16 1-10,-5-10 0,7 0 0,-12-20 0,-9-7 0,-8-6 0,-9-4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8.649"/>
    </inkml:context>
    <inkml:brush xml:id="br0">
      <inkml:brushProperty name="width" value="0.08571" units="cm"/>
      <inkml:brushProperty name="height" value="0.08571" units="cm"/>
    </inkml:brush>
  </inkml:definitions>
  <inkml:trace contextRef="#ctx0" brushRef="#br0">645 909 6934,'9'7'144,"-1"-3"-88,-8 8 1,2-2 0,2 3 0,4-1-35,1 1 0,3 3 1,5 0-1,1-3 35,-1-1 0,1-8 0,1 1 0,3-1-126,1 2 0,2-4 1,-4 4-1,3-4-65,-3-2 1,4 0 0,-1 0 0,-3-2-87,-2-4 194,-1-4-37,-1 1 77,1-7-79,-1 6 22,1-7 129,-9 0-120,7-1 1,-12 1-37,7-1 154,-7 8-129,12-5-6,-14 5 327,6-7 1,-8 5 312,0 0-525,0 9 1,-2-5-208,-4 8 183,4 0 0,-12 2 4,8 4 1,1 3 0,5 9 0,0-1 128,0 1-144,0-1-18,0 8 0,5-3 9,1 7 0,6-6 0,-4 6 0,-1 2-25,1 2 1,4 2 0,-6 2 0,-2 0 0,-3-2 0,1 9 0,2-11 0,2 0-16,-2-2 0,-2-1 0,-2 3 7,0-4 0,-6 2-70,0-8 80,-7 0-7,11-5 5,-14-1 15,7 1-17,-1-9 3,-6 7 69,7-14 1,-9 6-72,1-8 47,-1 0 1,7-2 0,-1-4-1,0-6-34,3-3 1,-5-3 0,8 1 0,0-3-33,-1-3 0,5 4 0,-4-5 1,4 3-140,2-2 160,8 3-230,1-5-15,9 8 231,-1-1-40,1 1-209,-1-1 0,7 3 50,-1 3 1,0-3 216,-5 3 0,7-4 0,2-1 0</inkml:trace>
  <inkml:trace contextRef="#ctx0" brushRef="#br0" timeOffset="500">767 559 7880,'17'0'-445,"-5"0"0,-2 2 436,-3 4 1,1-4 59,-2 4-21,-4-4 1,8-4 0,-6-4-7,1-6 0,7-3 0,-6-3 0,0 1-4,1 0 0,-3-1 0,6 1 0,0-1 17,-1 1 0,-3-1 0,6 1 19,1-1 1,-5 7 0,0 1-23,0 2 1,-4 2-1,7 6-41,3 0 1,-4 0-1,-1 2 1,1 4-54,0 6 1,-5 1 0,5 3 0,0-3-93,0 1 1,1 11 0,5-7 0,-3 1-294,-1 1 94,0-3 351,5 0 0,1 1 0,-1-1 0</inkml:trace>
  <inkml:trace contextRef="#ctx0" brushRef="#br0" timeOffset="795">1780 996 7420,'17'0'-69,"-7"0"-107,5-8 141,-5 6 0,8-5-84,-1 7 0,6 0 0,3 0 1,1 0-580,4 0 698,-6 0 0,16 0 0,-4 0 0</inkml:trace>
  <inkml:trace contextRef="#ctx0" brushRef="#br0" timeOffset="1545">2618 734 7943,'0'-10'0,"0"3"74,0 7-464,0 0 1,0 7 487,0 5 1,2 3 0,4 3-54,5-1 1,-1-5 0,2-2 0,1-1-8,3 1 1,-4-6-1,-1 4 1,3-2-114,1-1 125,3 1-2,-1-6-270,8 8-11,-5-6 262,5 6-18,-7-8-209,-1 0-18,8 0 212,-5-8-45,5 6-39,0-13 31,-5 13 23,5-14-41,-8 6 33,1 1-53,-1-7 44,1 6 163,-1-7-57,-7 7 0,-2-5-118,-8 3 203,7 4-68,-5-7 0,6 11 76,-8-8 14,0 8-156,0-3 32,0-1 0,-2 6-32,-4-4 0,2 4 4,-7 2 1,7 2-1,-2 4 6,4 6 0,2 3 0,0 3 33,0-1 1,0 0 0,0 3 0,2 1-29,4 3 1,-2 1-1,5-2 1,1 4-6,0 0 0,-4 6 0,3-5 0,1 1 73,0 0-243,-6 0 105,3 6 65,-7 0-13,0-8-69,0-2 59,0 0 10,0 2-10,0 1 0,0-3 0,-2-6-2,-3 5 29,3-13-23,-14 13 0,6-15 1,-1 7 4,-1-5 0,6-1 0,-5-6-18,-3 2 0,-1 0 1,-3-8-22,1-4 0,1-4 0,5-7 0,3-1 13,0 1 1,6-3 0,-4-1-1,4-4 13,2-2 0,0 5 0,0-1 0,0 4 30,0 1 0,2-3 0,2 1 0,4 5-29,2-1-54,1 1 57,-1 5 6,5-5-113,-5 13 0,8-14 0,-1 6-381,1 1 77,-1 1 418,0 0 0,9-2 0,1-7 0</inkml:trace>
  <inkml:trace contextRef="#ctx0" brushRef="#br0" timeOffset="1954">2601 385 7798,'-18'0'-402,"8"-8"0,10 6 0,12-4 479,4 4 0,1 2 0,1 0 0,-1 0-28,0 0 1,7-6 0,-1 1 0,0 1-21,3 2 1,1 2 0,6 0 0,-2 0-45,-2 0 0,0 0 1,4 0-1,-2 0-286,-2 0 0,-2 0 0,4 0 301,-2 0 0,1-8 0,4-2 0</inkml:trace>
  <inkml:trace contextRef="#ctx0" brushRef="#br0" timeOffset="2391">3753 1 8084,'18'0'0,"-1"0"-788,1 0 397,-9 0 197,7 7 198,-6-5 0,13 6 21,0-8 0,6 0 0,-5 2 59,-3 4-64,6-4 1,-6 7 0,7-5 0,-3 4 114,-4 2 1,4-1 0,1 7 0,-1-1-61,0 5 1,0 3 0,-3-1 0,3 3-249,2 2 234,-6 2-21,5 6 1,-3 0-61,0 0 1,0 6-1,-5 1 25,-1 3 0,-1-2 0,-3 7 0,-3 4 0,-2 1-5,-4-1 0,4 0 0,-3 3 1,-1 1-68,-2-2 0,-10-2 1,-3 1-1,-5-1-149,-1-1 0,-6 3 0,-3-12 1,1 3 215,0 0 0,-14-9 0,2 5 0</inkml:trace>
  <inkml:trace contextRef="#ctx0" brushRef="#br0" timeOffset="3124">313 420 7886,'-8'-10'-164,"4"-4"0,-7 9-138,-3 1 0,4 2 329,-1 2 1,5 0 0,-4 2-1,2 4 36,4 5 1,-5 5 0,-1 1-1,-2 3 25,1 3 1,-1 6 0,-3 10 0,1 5 39,2 7 0,1-3 1,-7 12-1,1 1-37,-1 3 1,1 2 0,1 0 0,3-2-57,1 2 1,8 2 0,-2-1 0,6-2-39,6-7 0,4-4 1,9-3-1,5-3-271,5-1 1,11-9-1,9 3 1,7-6 273,8-6 0,20 4 0,5-6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36 1 7569,'-18'0'-1395,"9"0"1456,1 0 0,10 0 0,4 0-35,5 0 1,5 0 0,1 0-24,1 0 0,-7 0 1,1 0-1,0 2 20,-3 3 1,7 5 0,-5 8-2,5-1 1,1 1-1,1-1-18,-1 0 1,1-1 0,-1-2-1,1-3-17,-1 3 0,6-5 1,1 3-1,-1 0-55,2-3 0,-3 5 1,7-8-1,2-2 68,2-2 0,9 5 0,3 3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7.464"/>
    </inkml:context>
    <inkml:brush xml:id="br0">
      <inkml:brushProperty name="width" value="0.08571" units="cm"/>
      <inkml:brushProperty name="height" value="0.08571" units="cm"/>
    </inkml:brush>
  </inkml:definitions>
  <inkml:trace contextRef="#ctx0" brushRef="#br0">1 0 6452,'17'0'303,"1"0"0,-1 0-276,1 0 0,-1 0 0,1 0 0,-1 0-33,1 0 1,-1 0 0,1 0-1,-1 0-1,1 0 1,-1 0-1,0 0 1,1 0-57,-1 0 1,1 0 0,-1 0 0,1 0-3,-1 0 1,1 0 0,-1 0 0,1 0-81,-1 0 1,-5 0 0,-1 0 144,3 0 0,-6 0 0,0 0 0</inkml:trace>
  <inkml:trace contextRef="#ctx0" brushRef="#br0" timeOffset="293">158 210 7969,'8'10'-536,"-6"-1"1,6-5 546,-1 2 1,-3 0 0,6-4 110,-2 4 0,5-4 1,-1 3-83,3-3 0,5-2 0,1 0 0,3 0-84,-3 0 0,4 0 1,0 0-314,2 0 357,3 0 0,12-7 0,3-3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3.911"/>
    </inkml:context>
    <inkml:brush xml:id="br0">
      <inkml:brushProperty name="width" value="0.08571" units="cm"/>
      <inkml:brushProperty name="height" value="0.08571" units="cm"/>
    </inkml:brush>
  </inkml:definitions>
  <inkml:trace contextRef="#ctx0" brushRef="#br0">28 822 7612,'-12'0'-1468,"1"0"1698,7 0 0,4 0-37,12 0 1,3 0-1,3 0-110,-1 0 0,0 0 0,3 0-88,3 0 1,-3 0 0,5 0 0,-2 0-179,0 0 0,6 0 0,-3 0 1,-1 0-401,0 0 583,6 0 0,-11-8 0,5-2 0</inkml:trace>
  <inkml:trace contextRef="#ctx0" brushRef="#br0" timeOffset="762">866 629 7955,'6'-11'-864,"0"-1"810,8 8 220,-12-11 0,3 13-15,-10-4 0,3 12-73,-4 6 1,4-3 0,2 3-46,0 1 1,0-3 0,2 2 7,4 1 0,1 3 0,7-1 0,-2-1-114,1-2 0,1-7 1,-1 5-1,-1-2 40,2-4 1,3 0 0,4 0-1,3 1-14,-3-1 1,4-2 0,-1-4-1,-3-2-64,-2-1 0,5-7 0,-1 4 1,0-2 44,2-3 0,-5-3 0,3 1 0,-4 1 37,-1 3 0,-6-1 0,-3-6 0,1 1 42,0 0 1,-6 5 0,1 0-10,-3-1 0,-2 3 360,0-2-149,-7 8-40,-3-3-84,0 7 1,2 7-1,10 5-56,4 4 1,-2 7-1,6 0 1,-1 0-17,1 3 0,-6-5 0,4 8 1,-2 0-32,-1-2 1,7 4-1,-6-5 1,0 1 0,1 4 1,-5-4-1,4 0 1,-4-2-7,-2-3 0,0-1 0,0 1 16,0 1 0,-2 0 1,-4-7-1,-3-3-4,-1-1 0,-6-8 0,3 3 0,-7-1 3,-3 0 0,0 0 0,5-8 1,1-2 8,0-2 1,-1-7 0,1 1-1,1-3 2,4-3 1,-1 1 0,7-1 0,2 1-7,2-1 1,2 1 0,0-1 0,2 1 0,4-1 0,-2 7 0,7-1 0,3 0-44,2 3 1,1-5 0,1 6-86,-1-1 0,0 5 0,1-4 0,-1 2-250,1 0 1,-1-1 0,1 3 374,-1-2 0,1-8 0,-1 5 0</inkml:trace>
  <inkml:trace contextRef="#ctx0" brushRef="#br0" timeOffset="1628">1024 175 7955,'-12'0'-1207,"0"0"661,8 0 621,-3 0 0,7-2 435,0-3-226,0 3-90,0-6-224,0 8 1,0 2 110,0 4-44,0-4 1,2 5-90,3-7 0,-3 2-74,4 4 106,-4-4 0,-4 6-77,-4-8 0,2 0 0,-7 0 1,-3 0 41,-1 0 0,-3 0 0,1 0 82,-1 0 1,7 0 217,-1 0-101,8 0 0,-2 0-79,12 0 1,-2 0-75,8 0 1,-7 0 43,7 0 0,-6 0-5,6 0 0,-7 0 0,7 0-26,2 0 1,1 0-1,5 0 5,3 0 1,-4 0-1,6 0 1,-1 0 27,-1 0 0,8-2 0,-2-2 0,2-2-8,-2 2 1,4 2-1,-4 2 1,4 0-30,2 0 0,0 0 0,0-2 1,-2-1-30,-4-3 1,4 0 0,-4 4 0,2-2-11,-1-2 1,-5 0 0,-8 6 0,1 0 22,-1 0 1,1-5-229,-1-1-387,-7 0 433,-2 6 1,-8 2 197,0 4 0,0-4 0,0 5 0</inkml:trace>
  <inkml:trace contextRef="#ctx0" brushRef="#br0" timeOffset="2046">2211 1 7974,'18'0'0,"-1"0"-107,1 0 1,-1 0 158,0 0-281,1 0 230,-1 8 1,1-5 0,-1 9 0,1 0-51,-1-3 1,7 7-1,-1-4 1,-2 3-1,-1 3 27,-3-1 1,0 0 0,1 3 0,-1 1 71,1 3 0,-6 5 0,-1-4 0,3 0-15,1 0 0,1 6 0,-3-3 1,-1 1 102,2 0-108,-7 0 0,7 6 15,-8 0 1,0 0-27,-6 0 0,0-1 0,0 1-16,0 0 0,-6 6 1,-2 0-1,-4-2-36,-7-2 0,1-3 0,-5 1 1,2 0-202,-2 0 1,1-2 0,-5-2 233,2-2 0,-6 0 0,4 6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2.619"/>
    </inkml:context>
    <inkml:brush xml:id="br0">
      <inkml:brushProperty name="width" value="0.08571" units="cm"/>
      <inkml:brushProperty name="height" value="0.08571" units="cm"/>
    </inkml:brush>
  </inkml:definitions>
  <inkml:trace contextRef="#ctx0" brushRef="#br0">0 1 6691,'10'0'1060,"-2"0"-843,-8 0-37,0 0-100,0 8-101,0 1 0,0 3 147,0 0-8,0-1-227,0 7 180,0-1 3,0 1 4,0-1-257,8 8 242,-6-5-6,13 5-29,-13-8 18,14-7-29,-7 6-204,9-7 81,-1 1 0,1 4 0,-1-7 0,1 1-103,-1 0 182,0-2 1,1-6 0,-1-2 0,1-2 12,-1-2 0,1-7 0,-1 1 0,1-2 23,-1 3 1,1-7 0,-1 5 0,1-5-22,-1 3 1,-5 1 0,-3-3 28,-1-1 0,-2 1 81,-6-1 1,-2 8 54,-4 5 1,2 3-91,-7 2 1,7 2 0,-2 3 30,4 7 0,2 4 0,0 1-45,0 1 0,0-1 0,0 2 0,0 3-57,0 1 0,6 2 0,0-3 0,0 1-39,1-2 1,-3 4 0,6 1 0,-2-1-17,-4 0 1,3 4-1,-1-3 1,-2-1 30,-2 0 0,-2 6 0,0-4 0,0 0 12,0-3 0,-2-3 1,-2 0-1,-4 3 22,-1-3 1,-3-2 0,-5-3 0,1-3 2,4-1 1,-3-6-1,3 4 1,-3-3-5,-3-3 1,1-2 0,-1-2-8,1 0 253,-1-8-242,9-1 1,-5-9 36,8 1 0,0-1 1,6 1-1,0-3-49,0-3 0,0 4 0,0-4 0,2 5-134,4 6 1,-2-3 0,8 5-61,1 0 1,3 1 0,1 5 0,1-2 0,-1 2-215,1 2 415,-1 2 0,1 0 0,-1 0 0</inkml:trace>
  <inkml:trace contextRef="#ctx0" brushRef="#br0" timeOffset="421">647 892 7985,'17'0'-897,"-5"0"995,-1 0-230,1 0 1,0 0 138,-1 0 0,1-8 0,3-4 81,-3-3 0,-2-1 1,-6 2-14,1 3 1,3 7 0,-4-4 136,2 0-167,0 7 1,-6 1 0,0 11-21,0 5 0,0-5 0,0 1-31,0 2 1,0 1-1,0 3 1,2-3-179,3-3 1,-1-3-1,8-5-28,2 2 0,-5 6 1,3-6 211,2-3 0,1-1 0,3-2 0</inkml:trace>
  <inkml:trace contextRef="#ctx0" brushRef="#br0" timeOffset="621">821 577 8002,'0'-10'495,"0"3"-712,0 7 0,2 0 217,4 0 0,4 0 0,7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4.790"/>
    </inkml:context>
    <inkml:brush xml:id="br0">
      <inkml:brushProperty name="width" value="0.08571" units="cm"/>
      <inkml:brushProperty name="height" value="0.08571" units="cm"/>
    </inkml:brush>
  </inkml:definitions>
  <inkml:trace contextRef="#ctx0" brushRef="#br0">438 297 6613,'-12'2'249,"0"4"-154,-1 6 1,-3-2 0,-1 1 0,-1 3-69,1 1 1,-6 3-1,-3 1 1,-1 2-16,-4 3 1,4 5-1,0-4 1,2 2-27,3 4 0,-3 2 0,2 4 0,1 4 36,3 6 1,7-3 0,3 3 0,1 1 3,4 3 1,2-1 0,2-1 0,0-5-18,0-1 0,0 4 0,2-7 0,2-1-326,2-2 324,7-2-310,-3 0 138,7 0-5,1-8 119,-1 6-203,9-14 0,-7 5 254,4-13 0,12 5 0,2-7 0</inkml:trace>
  <inkml:trace contextRef="#ctx0" brushRef="#br0" timeOffset="712">752 751 6856,'10'10'-1101,"-3"-2"1128,-7-8 0,0 2 0,0 4 200,0 5 0,2-1 0,2 2-230,2 1 0,8 3 1,-3 1 40,5 1 1,1-3 0,1-1 0,-1-4 20,1-3 1,-1 5-1,1-6 1,1 0-16,4 1 0,-3-5 0,3 4 0,-4-4-100,-1-2 0,-1 0 0,1 0 0,-1 0-47,1 0 0,-1-2 0,1-4 0,-1-3 44,1-1 0,-1-6 1,0 5-1,-1-5 6,-4-1 1,-5-1 0,-7 1 308,0-1 1,0 1-28,0-1-148,0 1 1,-7 7-49,-5 4 0,2 6 1,1 6-23,1 6 1,2-2 0,6 1 0,0 3 2,0 1 0,0 3 0,0-1 0,0 3 24,0 3 0,0-2 0,0 8 0,2 1-30,4-3 0,-4 6 0,5-4 0,-1 2-2,0-2 0,2 2 0,-4-6 0,2 0-53,-3 1 1,-1-3 0,-2-6 0,0 1 23,0-1 0,0 1 1,-2-3 7,-3-3 1,-5-4 0,-8-8 14,1 0 0,0 0 0,-1 0 0,1-2 14,-1-4 1,3-4 0,3-7 0,4-1 0,0 1 0,7-1 1,-5 1-1,6-1-26,6 1 1,1 5 0,9 1-96,1-3 0,3 4 0,9 1 0,-6 1 79,-4 4 1,-1 2 26,-1 2 0,1 8 0,-1 2 0</inkml:trace>
  <inkml:trace contextRef="#ctx0" brushRef="#br0" timeOffset="1104">1451 1590 7395,'1'9'10,"5"-3"0,-2-4 0,6-4-14,-2-4 0,-1 3 0,-1-7 0,4 0-182,0 0 0,3 5 0,-5-5 0,0 0 6,-1 1 356,7-3-103,-12-6 1,12 7-44,-9-1 26,1 8 0,-6-2-54,0 12 1,6 4 0,2 7 1,2 1 1,-5-3 0,5-1 0,0-2-73,-1 1 0,-3-3 1,6 2-133,1 1 1,-3-3 199,2 2 0,-1-9 0,7 5 0</inkml:trace>
  <inkml:trace contextRef="#ctx0" brushRef="#br0" timeOffset="1296">1608 1240 7940,'-8'-9'-1060,"6"-7"664,-6 14 396,8-5 0,8 7 0,2 0 0</inkml:trace>
  <inkml:trace contextRef="#ctx0" brushRef="#br0" timeOffset="1701">2219 926 8700,'12'0'-556,"-1"0"0,3 0 507,1 0 0,3-2 0,1-2 0,3-2 37,1 3 1,8-1 0,-2 0-1,4-2-42,2 2 1,0 2-1,0 0 1,-2-2-106,-4-1 1,2-1 0,-6 6 0,0 0 158,1 0 0,5-8 0,-4-2 0</inkml:trace>
  <inkml:trace contextRef="#ctx0" brushRef="#br0" timeOffset="2444">3232 559 8042,'10'0'-539,"-3"8"625,-7-6-47,0 6-247,0-8 1,-2 6 64,-3-1 0,3 9 217,-4-2 31,4 3-63,2 3 1,0-1 33,0 1 1,2-1 0,4 1-32,5-1 1,-1 0-1,2 1 1,1-3-68,3-3 0,1 2 0,1-8-52,-1-3 1,-5 5 0,-1-2-1,3-2 1,2-2 29,1-2 1,0-2-1,1-4-34,-1-6 1,1-3-1,-1-3 23,1 1 0,-7-1 61,1 1 1,-6 0 35,6-1 1,-3 1-7,3-1 0,-4 1-16,-8-1 1,0 7-108,0-1 146,0 8 3,-8-4 1,6 10 0,-4 4-47,4 6 1,2 3 0,0 5-1,0 1 111,0 2 0,6 1 0,2-5-128,1 4 30,-5-3 1,10 11 0,-6-6 0,-1 0 89,1 0-199,6 6 63,-5-3 0,3-1 7,0-4 1,-8 2 0,1 1 0,-3 1 1,-2 4 0,0-6 0,0-2 0,0-3 28,0-3 0,-5 1 0,-3-1 1,-2 0 69,-3 1 1,-3-6-1,-1-3-39,-1-1 0,6-2 0,1-6-6,-3 0 0,1-2 0,-1-2-66,2-2 1,9-7 0,-3 1-36,4-4 0,2-1 0,2 2 0,2 1-115,1 2 1,9 1-8,-2-7 1,1 7 0,1 1-580,-3 2 757,1 2 0,6 6 0,-1 0 0</inkml:trace>
  <inkml:trace contextRef="#ctx0" brushRef="#br0" timeOffset="2813">3948 1468 8042,'0'9'-878,"0"-1"794,8-8 0,-4 0 217,7 0 1,1-2-292,5-4 1,-1-3-1,-3-7 1,-3 2 172,-2 3 0,5-1 1,-1-5 85,4-1 1,-7 7-1,-1 1 97,0 2 14,-6-5-252,6 11 0,-7-4 0,3 12-78,2 5 1,0-1-1,-4 0 1,2-1 6,2 1 0,-1-4 1,-3 4-1,2-1 24,2 1 1,2-6 86,-2 2 0,3 3 0,9 1 0</inkml:trace>
  <inkml:trace contextRef="#ctx0" brushRef="#br0" timeOffset="2988">4105 1136 8042,'-12'-16'0,"3"3"-130,1 1-1022,-6 0 400,12 3 752,-13 1 0,13 16 0,-6 1 0</inkml:trace>
  <inkml:trace contextRef="#ctx0" brushRef="#br0" timeOffset="3592">3110 193 7119,'17'0'132,"1"0"1,-7 0-59,1 0 1,-6-2-84,5-4 1,-5 2-1,4-8 1,0 1-1,-1 1 0,-3-6 0,4 5 0,-1-3 22,1 3 0,-6-5 1,4 4-24,0-3 1,-6-3-55,3 1-77,-3 7 105,-2 3 0,2 8 0,2 5-358,2 6 1,7 3 214,-1 3 1,6-3 55,5-3 123,-4 4 0,14-7 0,-6 9 0</inkml:trace>
  <inkml:trace contextRef="#ctx0" brushRef="#br0" timeOffset="4227">4262 1 8146,'10'0'-199,"5"0"1,-11 0 0,8 0 0,2 0 11,1 0 290,-5 0 1,11 5 0,-3 3 0,3 2-138,4 3 1,-5-3 0,5 2-263,0 1 1,-4 3 288,9 1 36,-1 1 1,0-1 32,0 1 1,-6 1-1,4 2 1,0 5-33,1 1 1,-1-4-1,4 6 1,-4 2 20,-2 2 0,4 2 1,-5 0-95,-3 0 1,-2 2 0,-1 2-1,-1 3 1,-1 3 21,-5 4 1,3-5-1,-8 3 1,-2 1 17,-2 3 1,-2-1 0,0-1 0,0-5 6,0-1 0,-6 6 1,0-5-1,0 3-2,-2-1 1,5-7 0,-7 4-1,2-2 28,4-1 1,-4 3-1,3-4 1,1 2-9,2-3 1,-4-1-1,0-2-16,2 0 0,0-2 0,1-2 0,-5-4 0,0 0 25,0 1 0,1-7 0,3 2 0,-4-3 81,-2-3 1,-1 1 0,-7-3-74,1-3 1,-1 1 0,1-7-1,-1-2-171,1-2 0,-1-2 0,1 0 1,-1 0-259,1 0 0,-1 0 390,1 0 0,-8-8 0,-2-1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3.678"/>
    </inkml:context>
    <inkml:brush xml:id="br0">
      <inkml:brushProperty name="width" value="0.08571" units="cm"/>
      <inkml:brushProperty name="height" value="0.08571" units="cm"/>
    </inkml:brush>
  </inkml:definitions>
  <inkml:trace contextRef="#ctx0" brushRef="#br0">0 228 7951,'17'0'-602,"1"-2"1,-1-2 553,1-2 1,-6 0 0,-1 6 0,3 0 118,1 0 1,5 0-1,1 0 1,2 0 27,-1 0 1,3 0 0,0 0 0,2 0-64,4 0 0,-4 0 0,3 0 1,-1 0-81,-2 0 0,6 0 0,-4 0 0,2 0-51,-2 0 0,4 0 0,-6 0 1,2 0-5,0 0 1,-7-5 0,1-1 0,-3 2-45,-3 2 0,0 0 0,1-2 143,-1-2 0,-7-7 0,6 3 0,-7-7 0</inkml:trace>
  <inkml:trace contextRef="#ctx0" brushRef="#br0" timeOffset="438">576 18 6381,'0'-9'209,"0"1"1,0 10-84,0 4 0,6 3 0,0 9 28,-2-1 0,4 1 0,-3 1 0,-1 3-13,-2 1 0,4 8 0,0-2-100,-2 4 1,4-4 0,-1 0-1,3 2 1,2 2-72,-3 2 1,5 0 0,-6 0 0,1-2-165,5-4 0,-6 2 0,0-6 0,-3 1-725,1-1 919,0-2 0,-6 2 0,0 2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0.945"/>
    </inkml:context>
    <inkml:brush xml:id="br0">
      <inkml:brushProperty name="width" value="0.08571" units="cm"/>
      <inkml:brushProperty name="height" value="0.08571" units="cm"/>
      <inkml:brushProperty name="color" value="#E71224"/>
    </inkml:brush>
  </inkml:definitions>
  <inkml:trace contextRef="#ctx0" brushRef="#br0">140 18 6551,'8'-10'103,"-4"3"63,8 7-98,-8 0 0,5 0-2,-3 0 1,-4 7 0,4 5-41,-4 4 1,-2 1 0,0 0 6,0 1 1,0 1 0,0 3-1,0 1-20,0-2 1,0-1 0,0-1 0,0 2 25,0 3 1,6 1-1,1-4 1,1 5-27,0 1 0,0 0 0,-4 4 1,3-2-24,3 2 0,-6 0 1,4 0-1,-2-2 19,-1 2 1,1 0-1,-6 0 1,0-3-33,0-3 0,0 4 0,0-6 0,0 1-6,0 1 0,0-6 1,0 4-1,0-3-278,0-3 1,0 1-82,0-1 1,0 1 387,0-1 0,-8-7 0,-1-2 0,-9-8 0</inkml:trace>
  <inkml:trace contextRef="#ctx0" brushRef="#br0" timeOffset="425">1 891 6615,'7'10'3,"-3"0"0,8-6 0,2 3 34,1 3 0,-3-4 0,-1 6 0,3-1 27,2-1 0,-5 5 0,1-5 1,1 2-36,3-1 1,-1-5 0,-1 4-1,-2 0-94,1-1 1,3 1 0,1 2 0,1-5 76,-1 1 1,1-6-1,-3 6-12,-3 0 0,3-6 0,-5 5 0</inkml:trace>
  <inkml:trace contextRef="#ctx0" brushRef="#br0" timeOffset="730">595 821 8472,'-18'0'-287,"3"2"195,3 4 0,-4-4 0,5 6 0,-3 0 1,1 3 17,1 5 0,2 1 1,-3 1-1,1-1 6,-2 1 1,-1-1-1,-3 3 1,1 1-67,-1 2 1,1 0 0,0-5-1,-3 1 134,-3 5 0,3-5 0,-5 6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2.034"/>
    </inkml:context>
    <inkml:brush xml:id="br0">
      <inkml:brushProperty name="width" value="0.08571" units="cm"/>
      <inkml:brushProperty name="height" value="0.08571" units="cm"/>
      <inkml:brushProperty name="color" value="#E71224"/>
    </inkml:brush>
  </inkml:definitions>
  <inkml:trace contextRef="#ctx0" brushRef="#br0">1 88 8385,'10'0'-2305,"-1"0"2412,-3 0 0,-2 0 210,8 0 0,-9 2 0,5 2-220,0 1 0,-6 9 0,4-2-88,-4 3 1,3 3 0,1-1 0,-2 1-44,-2-1 1,-2 1 0,0-1-1,0 0-50,0 1 0,0-1 1,0 1-354,0-1 152,0 1 0,-2-8 285,-4-5 0,2-3 0,-5-4 0,-1-3 0,0-7 0,5 2 0,-5-1 0,0-3 0,0-2 0,7-1 0,-3-1 0,4 1 0,2 0 0,0-1 0,0 1-16,0-1 0,0 1 0,2-1 0,4 3 185,5 3 1,-1-3 0,2 3-4,1-4 1,1 5 0,-1 1 0,-1 2-139,2 4 1,1-3 0,4 1 0,3 2 13,1 2 1,6-4 0,-6 0-1,1 2 32,1 3 0,-6 1 1,5 0-222,-5 0 0,-1 7 1,-3 5 169,-3 3 1,1 3 0,-5-1-1,0 1 19,0-1 0,-3 1 0,-5 1 0,2 3-50,4 1 1,-4 0 0,4-5 0,-4-1-55,-2 0 0,2 1-26,4-1 0,-4 1-1,3-1 102,-3-7 0,-2-4 1,2-12-17,4-6 1,-4-3-1,4-3 1,-2 1-42,2-1 1,-3 1 0,7 0-1,0-1-38,0 1 1,-5-1-1,7 1 1,0-1 106,-3 1 1,7-1-1,-4 3 1,1 1 154,-1 3 0,3 7 1,-3-4-126,3 0 1,3 6 0,-1-4-27,1 4 0,-1 8 0,-1 2 1,-3 0-17,-1 0 1,-2 5-1,3-1-46,-1 3 1,-6 3 0,4-1 0,-3 1-91,-3-1 0,-2 1 1,-2-1-1,0 1 97,0-1 1,0 0 25,0 1 0,0-1 0,0 1 0</inkml:trace>
  <inkml:trace contextRef="#ctx0" brushRef="#br0" timeOffset="445">1119 228 8385,'7'9'-203,"-5"-1"-570,14-8 589,-14 0 1,7 0 0,-3 0 45,6 0 1,-2 0-1,1 0 17,3 0 1,1 0-1,3-2 128,-1-4 1,-7 2 0,-2-5 0,-2-1 22,-1 0 1,1 4-12,-6-5 1,-2 1-1,-2-3 111,-1 1 0,-9 8 1,2-2-1,-3 4-84,-3 2 0,1 0 1,-1 0 7,1 0 0,5 0 1,1 0 20,-3 0 1,4 2 0,1 4 16,1 6 0,0 1 0,4 1 0,-2-3-46,3 3 0,1-4 0,2 1 0,0 3-93,0 1 1,7 1 0,5-2 0,4-3-129,1 3 1,2-4 0,3-1 0,3-1 26,2-4 148,-6 6 0,20-8 0,-4 5 0</inkml:trace>
  <inkml:trace contextRef="#ctx0" brushRef="#br0" timeOffset="924">1904 210 8385,'0'-17'-237,"-2"5"-74,-3 0 0,1 8 0,-8-1 0,-1 3 371,-3 2 0,-1 0 1,-3 0 84,-3 0 0,-2 0 0,-4 0-52,5 0 1,5 0 0,1 0 22,1 0 0,1 2 0,3 3-24,1 7 1,8 4-1,-2 1-86,5 1 1,2-1 0,5-1-148,6-5 106,3 5 1,3-12 0,-1 5 0,3-1 15,3-4 0,-2-2 1,7-2-1,-3 0-177,-4 0 0,4 0 1,-1-2 156,-3-4 1,-4-4 0,-3-5 0,-4 1 38,-2 3 1,-1-1-10,-1-5 0,-4-1 22,4 1 0,-6 7 0,-6 4 4,-6 4 1,3 2-1,-3 2-29,-2 4 1,7-2 0,1 7-104,4 3 0,2-4 0,0 1 34,0 3 0,6-4 0,2-1 1,1 1-129,5 0 0,1-6 0,3 1 0,-1-3 209,1-2 0,-1 8 0,1 2 0</inkml:trace>
  <inkml:trace contextRef="#ctx0" brushRef="#br0" timeOffset="1317">2166 175 8253,'2'-10'-382,"2"3"568,2-1 0,8 6-445,-3-4 1,-3 6 0,0 4-1,-2 4 306,-1 2 1,3 1 5,-2 7 0,-4-1 0,4 1-27,-4-1 0,-2-5-21,0-1-25,0-7 1,2 4-83,3-8 1,5 0 0,6-2 51,-5-4 0,5-2 1,-5-5-1,3 1-81,-2-1 0,3-1 0,-3 0 0,3 3 177,3-3 1,-1 5 0,1-1 71,-1 2 1,1-4 0,-1 7 119,1 1 0,-1 2-39,1 2 1,-3 2-1,-1 4-134,-3 5 0,-7 5 1,2 1-1,-4 1-177,-2-1 1,0 1-1,0 1 1,-2 2-148,-4 3 1,2-1 258,-7-6 0,-9 9 0,-7 1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9.425"/>
    </inkml:context>
    <inkml:brush xml:id="br0">
      <inkml:brushProperty name="width" value="0.08571" units="cm"/>
      <inkml:brushProperty name="height" value="0.08571" units="cm"/>
      <inkml:brushProperty name="color" value="#E71224"/>
    </inkml:brush>
  </inkml:definitions>
  <inkml:trace contextRef="#ctx0" brushRef="#br0">190 35 8470,'18'10'0,"-6"-2"-987,-1-8 626,-7 0 1,12 0 317,-5 0 1,-1 0 0,2 0 61,1 0 0,-3 0-22,1 0 1,-7-8 29,2-4 0,-6 5 50,-6 1 0,2-2 0,-7 2-29,-3 2 0,-1 2 0,-3 2 81,1 0 0,5 2 1,2 4-64,3 6 1,1 5-1,6 5 1,0 1-13,0-2 0,0 4 0,2 1 0,4-1-74,5 0 1,3 4 0,-1-4-1,-1 1-28,2-1 1,-1-2-1,1-5 1,-4-1-121,-3 1 0,1-1 1,-4 1-234,2-1 1,0-5 400,-6-1 0,-16 1 0,-3 5 0</inkml:trace>
  <inkml:trace contextRef="#ctx0" brushRef="#br0" timeOffset="430">16 385 8064,'-10'-18'-64,"4"1"0,12 7 1,6 4-405,3 4 1,10-4 560,5 1 0,1-3 0,-2 4 1,-6-2 37,-4 2 0,-1 2 0,1 2 0,3 0-92,1 0 0,8 0 0,-2 0 0,2 0-30,-2 0 1,4 0 0,-6 0 0,2 0-19,1 0 1,-9 6 0,2 2 0,-3 2-18,-3 3 0,-1-3 0,-3 2 31,-1 1 1,-2 3 0,1 1 3,-5 1 0,-4-7 0,-2 1-23,0 1 118,0-5 13,0 8 1,0-16 0,0 0-88,0-10 1,0-6-1,0-1 1,0 0-46,0-1 1,0 1 0,2-1-157,4 1 1,3-1 0,9 3-85,-1 3 1,1 4 0,-1 8-1,1 0-675,-1 0 930,1 0 0,7 0 0,2 0 0</inkml:trace>
  <inkml:trace contextRef="#ctx0" brushRef="#br0" timeOffset="779">1203 315 8378,'-17'0'-53,"5"0"1,1 0-63,-3 0 0,4 0 0,-1 0 0,-3 0 33,-1 0 0,3 0 1,2 2 130,2 4 1,1-3 0,3 9 80,-2 2 1,0-5 0,6 3-91,0 2 0,6-5 1,2 1-1,1 0-45,5-1 1,2-5 0,1 4 0,0-2 40,1 0 1,-1-1 0,3-5-1,1 0-236,2 0 1,1-7-1,-7-3 1,-1-2 132,-5 1 1,3-1 0,-6-5 0,-1-1 52,1 1 0,-2-1 1,-6 1-87,0-1 0,0 7 0,-2 1-18,-4 2 0,-3 2 1,-9 6-1,1 0-37,-1 0 0,1 0 0,-1 0 0,1 0 155,-1 0 0,3 2 0,3 4 0,-3-4 0,5 6 0</inkml:trace>
  <inkml:trace contextRef="#ctx0" brushRef="#br0" timeOffset="1375">1535 245 8362,'18'0'-419,"-9"0"1,1 0 360,-4 0 0,-2 0 160,7 0 1,-5 6 0,4 1-1,0 1-273,-1 0 0,-3 6 0,4-3 191,-2 5 0,-3-5 1,-5 1 26,0 2 0,0 1-79,0 3 122,0-1-293,0-7 1,0-4 107,0-12 0,6-4 1,0-7 85,-2-1 1,4 1-1,-1-1 1,3 1-21,4-1 0,-5 3 0,3 1 157,2 3 0,1 7 0,3-4-104,-1 0 0,1 6 1,-1-4 24,1 4 1,-3 4 0,-1 2 0,-5 4 22,-1 2 1,4-4 0,-5 3 0,1 1-22,0 0 1,-2 1 0,-4 7-24,4-1 0,-4 1 1,3-1-106,-3 1 1,-2-7-26,0 1 77,0-8 1,0 2 21,0-12 1,2 2 0,4-8 0,6-1-14,3-3 0,3-1 0,1-1 1,2 1 28,3-1 1,1 7 0,-4-1 0,3 0 26,-3 3 0,-2 1 0,-1 8 1,-1 0-41,1 0 1,-1 2-1,1 4 1,-1 3-100,1 1 0,-3 11 1,-1-3-1,-5 3-224,-1 4 1,-2 1 322,-6 3 0,-8 12 0,-1-5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4.378"/>
    </inkml:context>
    <inkml:brush xml:id="br0">
      <inkml:brushProperty name="width" value="0.08571" units="cm"/>
      <inkml:brushProperty name="height" value="0.08571" units="cm"/>
      <inkml:brushProperty name="color" value="#E71224"/>
    </inkml:brush>
  </inkml:definitions>
  <inkml:trace contextRef="#ctx0" brushRef="#br0">280 210 8413,'-9'0'-319,"1"0"1,10 2-1,2 3 238,2 7 0,1-2 1,-3 1 60,2 3 1,2 2 0,-4 1-44,1 1 1,1-1 0,-6 0-163,0 1 0,0-1 1,0 1 224,0-1 0,0-7 0,-7 6 0,-3-7 0</inkml:trace>
  <inkml:trace contextRef="#ctx0" brushRef="#br0" timeOffset="504">18 245 8254,'-9'-18'-974,"1"7"0,10 1 970,4 2 1,-2 0-1,7 4 191,3-1 1,-5-7 0,3 4-14,2-1 1,1 5-1,5-4 1,1 2-140,2 0 1,8 0-1,-2 6 1,4-2-28,2-3 1,0 3-1,0-4 1,0 4 67,0 2 0,0 0 0,0 0 0,0 0-41,0 0 1,0 6 0,-2 0 0,-2-1 26,-2 3 0,-6-4 0,4 8 0,-1-1-7,-5-1 1,-2 6 0,-1-7-1,-3 3-23,-3 0 1,1-1 0,-5 7-68,2-1 1,-6 1-1,2-1 1,-4 1 47,-2-1 1,-8-1 0,-4-3-1,-3-1-10,-3 1 1,-5 3 0,0 1 0,-1 1-8,-1-1 0,4-5 1,-8 0-1,0-1-9,1-1 0,-3 3 1,6-5-1,0 0-8,0 0 0,1-2 1,5-6-1,-2 0-161,-3 0 0,1 0 1,6 0-181,-1 0 0,6 0 1,1 0 361,-3 0 0,6-8 0,1-2 0</inkml:trace>
  <inkml:trace contextRef="#ctx0" brushRef="#br0" timeOffset="980">1101 384 8186,'10'0'-858,"5"0"979,-3 0 0,4 0 0,1 0-130,0 0 0,1-2 1,-1-1-1,1-3 2,-1 2 1,1 2 0,-1 0 0,1-2-11,-1-2 0,-5 0 0,-2 5 0,-1-3 1,1-2 0,-6-2-26,2 2 0,-4 2-18,-2-7 0,-2 1 0,-4-2 30,-6 7 0,-3 3 0,-3 2 50,1 0 1,-1 0-1,1 0 1,-1 0 19,1 0 1,-1 0 0,1 2 0,-1 1 2,1 3 0,0 6 0,1-4 21,4 1 0,-1 3 0,7 5-38,2 1 0,10-3 0,6-1 0,3-4-46,3-3 1,-1 5 0,2-4 0,3 0-41,1-1 0,2-1 0,-3-4 0,3 2-174,2 2 1,-4 0 0,4-6 233,-1 0 0,-3 0 0,-6 0 0</inkml:trace>
  <inkml:trace contextRef="#ctx0" brushRef="#br0" timeOffset="1122">1590 297 7748,'10'0'-548,"5"0"0,-5 0 0</inkml:trace>
  <inkml:trace contextRef="#ctx0" brushRef="#br0" timeOffset="1368">1643 315 8405,'7'9'-408,"-5"-1"316,6 0 0,-2 1 191,0 9 0,5-6 0,-5-1 1,0 1-322,2-2 0,-4 5 182,7-3 1,-1-3 114,2 3 0,3-8 84,-3 2 1,-3-4-46,3-2 0,-6-2-82,6-4 0,-3-4 1,5-7-60,-3-1 0,-5 1 1,4-1-1,-2 1 1,0 5-1,-3 1-522,7-3 0,2 4 0,-1 1 30,-1 1 519,-8 2 0,11 6 0,-5 0 0</inkml:trace>
  <inkml:trace contextRef="#ctx0" brushRef="#br0" timeOffset="1661">2149 367 8075,'10'0'-294,"-3"0"0,-5 0 275,4 0 0,-4 2 0,6 2 0,-2 3 52,0 3 1,-1-4-1,-3 6-141,4 1 1,-4-3-1,4 2-247,-4 1 0,-2-3 355,0 2 0,0-9 0,0 5 0</inkml:trace>
  <inkml:trace contextRef="#ctx0" brushRef="#br0" timeOffset="1813">2166 227 8405,'0'-17'-113,"0"-1"-858,0 1 971,0-1 0,8 9 0,2 1 0</inkml:trace>
  <inkml:trace contextRef="#ctx0" brushRef="#br0" timeOffset="2414">2952 332 7766,'-17'0'-322,"-1"0"287,1 0 1,0 0-1,-3 0 1,-1 0 40,-3 0 1,-1 0 0,4 0-1,-2 0-146,1 0 0,-3 0 1,2 0-1,1 0 208,3 0 1,7 6-1,3 2 66,1 1 1,2-3 0,6 6-65,0 1 0,2 3 0,4 1-30,5 1 1,-1-7-1,2-1 1,1 0-29,3 0 0,1-7 0,1 3 0,-1-4-51,1-2 0,-1 0 0,1 0 0,-1 0-83,1 0 0,-1 0 0,1-2 0,-1-2 38,1-1 1,-1-7-1,0 4 1,-1-2 2,-4-3 0,3 3 0,-5-2 28,0-1 0,3 3 204,-7-1 1,0 5 41,-6-6-29,0 8 0,2 4-135,4 12 1,-5-2 0,7-1-149,0-1 0,-4 4 0,6-5-69,-3 3 1,7-6 0,-4 4 0,1-2 187,1-1 0,0 9 0,5-4 0</inkml:trace>
  <inkml:trace contextRef="#ctx0" brushRef="#br0" timeOffset="2757">3337 0 8385,'0'10'-126,"0"5"1,0-5-33,0 8 1,0-1 0,0 0-1,0 1 45,0-1 1,0 1 0,0 1 0,0 3 44,0 1 0,0 2 0,0-4 0,0 3 86,0-3 1,0-1-1,0-3 1,0 0 16,0 1 1,2-1-1,1 1-148,3-1 1,0 1-301,-6-1 413,8 1 0,-6-9 0,6-1 0</inkml:trace>
  <inkml:trace contextRef="#ctx0" brushRef="#br0" timeOffset="3194">3162 297 8385,'-10'-2'-475,"4"-4"1,6 4 0,6-3 457,6 3 0,-2 2 1,1 0-1,3 0 29,1 0 0,3 0 1,-1 0-1,3 0 37,3 0 1,-4-6 0,7 0 0,-3 2-69,0 2 1,6 2 0,-4 0 0,1 0-48,-1 0 0,4 0 1,-4 0-1,1 0 38,-1 0 1,0 0 0,-4 0 0,3 0 8,-3 0 1,-2 0-1,-1 0 7,-1 0 0,-5 0 29,0 0 5,-9 0 0,3 0 0,-10 2-16,-1 4 1,-7-2 0,4 7 160,-2 3 0,7 2-100,-3 1 1,12 0 0,5-1-44,5-4 0,1 1 0,1-7 1,-1-2-48,1-2 0,5-2 0,0 0-284,-1 0 0,-3 0 0,-2 0 307,1 0 0,-1-8 0,1-2 0</inkml:trace>
  <inkml:trace contextRef="#ctx0" brushRef="#br0" timeOffset="3342">3826 87 8385,'-16'-7'-66,"4"-5"1,-3-2 0,5 1-1435,0 1 756,3 8 744,7-3 0,7 14 0,3 3 0</inkml:trace>
  <inkml:trace contextRef="#ctx0" brushRef="#br0" timeOffset="3819">4315 245 7323,'-18'0'163,"1"0"1,-1 5 0,1 1 75,-1-2 1,1 6-454,-1 2 1,9 3 0,3 3 212,4-1 1,2-5-1,0-1 1,2 1 37,4-2 1,-2 3 0,7-7 0,3 0-31,1 2 1,9-6 0,-1 3 0,0-3-1,2-2 0,-5 0 0,5 0 1,-2-2-35,1-3 1,-1 1-1,-6-6 1,-1 0 6,-5 1 1,5-3 0,-6-6 16,-1 1 0,-1 0 0,-8-1 0,0 1 1,-8 1-1,-3 2 1,-5 5-52,-1 1 0,-7 2 0,-1 6 1,0 0-106,0 0 0,2 0 0,5 0 0,1 0-129,-1 0 1,3 2 287,3 4 0,4-4 0,8 6 0</inkml:trace>
  <inkml:trace contextRef="#ctx0" brushRef="#br0" timeOffset="4268">4734 262 7944,'11'0'-318,"1"0"1,-6 0-1,5 0 163,3 0 1,2 0 212,1 0 1,-1 2-1,-3 2 62,-1 2 0,-8 2 0,1-3-26,-3 7 1,-2-2 0,2 1-12,4 3 0,-4 1 0,4 3-247,-4-1 1,-2-5 136,0 0 1,0-7-80,0 7 81,0-8 1,2 2-17,4-12 1,-2-4 0,5-7 0,1 1-59,0 5 1,-1-5-1,5 5 1,-2-5 26,1-1 44,3-1 1,1 6 0,1 1 9,-1-3 0,1 6 0,-1 3 0,0 3 3,1 2 1,-1 0-1,1 0 1,-1 0 295,1 0 1,-1 0 0,1 0-1,-1 2-182,1 3 0,-1-1 0,1 8 1,-1 2-42,1 1 0,-1 4 0,-2 3 0,-1 1-58,-2-2 0,-1 14 0,7 2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6.617"/>
    </inkml:context>
    <inkml:brush xml:id="br0">
      <inkml:brushProperty name="width" value="0.08571" units="cm"/>
      <inkml:brushProperty name="height" value="0.08571" units="cm"/>
      <inkml:brushProperty name="color" value="#E71224"/>
    </inkml:brush>
  </inkml:definitions>
  <inkml:trace contextRef="#ctx0" brushRef="#br0">193 33 8417,'-10'-2'-822,"4"-3"1,4 1 673,2-8 220,0 8 1,6-2 211,0 12 1,0-2-174,-6 8 1,6-6 0,-1 5 0,1 1-85,2-2 0,-4 5 0,6-3 0,-3 3 6,-3 3 1,4-1 0,-2 1-1,0-1 7,1 1 1,-5-1-1,4 0 1,-4 1 8,-2-1 0,0 7 0,2-1 0,2-2 0,2-1 1,0-1 0,-6 2 0,0 3-20,0-3 0,0 4 1,0 1-1,0-1 15,0 0 0,5 0 0,1-3 0,0 1-91,2-2 1,-6-1-1,4-3 1,-5 1 30,-1-1 1,0-5 0,0-1-10,0 3 1,0 1-50,0 3 1,0-6 0,0-1-36,0 3 0,-1-6 0,-3-1-198,-2 1 0,0-4-626,6 8 656,0-1 0,0 1 276,0-1 0,-8-7 0,-1 4 0</inkml:trace>
  <inkml:trace contextRef="#ctx0" brushRef="#br0" timeOffset="314">1 889 5754,'17'0'62,"1"0"131,-1 0 0,-5 0 0,-1 0-131,3 0 0,1 2 1,3 2-1,-1 2-46,1-2 1,-1 0-1,1-1 1,-1 5-33,1 2 0,-1-6 0,1 2 0,1-4 4,4-2 0,-3 5 0,3 1 0,-4-2-58,-1-2 0,5 0 0,0 2 1,-1 2-330,-3-2 399,-1-3 0,-1-1 0,1 0 0</inkml:trace>
  <inkml:trace contextRef="#ctx0" brushRef="#br0" timeOffset="530">664 854 8176,'0'-10'-1526,"0"3"1351,0 7 0,-7 7 224,-5 5 1,2-2-1,-1 0 1,-3-1-29,-2 1 0,-1 2 0,-2 3 0,-3-1-3,-1-3-18,-8 1 0,-4 5 0,-10 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105 122 7569,'10'0'-1197,"0"-1"1217,-4-5 0,1-4-34,5-7 1,-2 5-1,-6 0 61,1-1 1,-1 3-156,-10-2 0,-3 7 101,-9-7 1,1 8 0,-1-2 23,1 4 1,5 2-1,1 2 5,-3 4 0,6-2 0,0 8-3,1 1 0,-1 3 1,-4 1-1,6 1 11,5-1 1,1 6-1,0 1 1,0-3-3,0-2 1,1-1 0,5-1-12,6 1 0,3-3 0,3-1-7,-1-3 0,1-7 0,-1 2 0,3-4-54,3-2 0,-4 0 0,7 0 1,-3 0-67,0 0 1,6-6-1,-5-1 1,-3-1 109,-2 0 0,7-13 0,1 1 0</inkml:trace>
  <inkml:trace contextRef="#ctx0" brushRef="#br0" timeOffset="433">437 122 6018,'-10'0'178,"3"0"1,7 2-106,0 4 0,0-2 0,0 8-8,0 1 0,2 5 0,1 3-54,3 2 1,2 1 0,-4-7 0,2 3-30,-2 3 0,3-4 0,1 5 1,0-5 15,0-2 0,3 1 0,-3-1-168,2 1 0,-4-8 1,3-3 169,-1 1 0,6-6 0,-5 6 0</inkml:trace>
  <inkml:trace contextRef="#ctx0" brushRef="#br0" timeOffset="818">629 157 7265,'-9'0'-1151,"-1"0"1340,4 0 0,2 8-152,-8 4 1,9 3-1,-3 3 5,4-1 1,2 1-1,0-1 8,0 1 0,2-7 0,4-1-11,5-2 1,-1 3 0,2-5-16,1-2 0,-3-2 0,2-2-11,1 0 1,1-2 0,-1-4-1,-3-5-16,-2-5 1,-2-1 0,-4-1 0,1 1-36,3-1 0,-2 1 0,-10-1-3,-5 1 1,1 7 0,-2 2 0,-1 3-77,-3-1 0,-7 2 0,0 10 0,-1 5 117,-1 5 0,-2 9 0,-8 2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8.359"/>
    </inkml:context>
    <inkml:brush xml:id="br0">
      <inkml:brushProperty name="width" value="0.08571" units="cm"/>
      <inkml:brushProperty name="height" value="0.08571" units="cm"/>
      <inkml:brushProperty name="color" value="#E71224"/>
    </inkml:brush>
  </inkml:definitions>
  <inkml:trace contextRef="#ctx0" brushRef="#br0">53 437 7521,'-6'-7'-332,"0"7"0,8 7 315,10 11 0,-3-7 0,1 1 1,-2 2-28,-4 1 0,3-3 0,1-1 1,0 3-60,0 2 1,3-5 0,-5 1-69,-2 1 1,4 3 170,-2 1 0,-1 1 0,-5-1 0</inkml:trace>
  <inkml:trace contextRef="#ctx0" brushRef="#br0" timeOffset="396">0 420 8078,'10'-8'-237,"-4"-4"1,3-1 0,3 1-30,4 6 1,1-1-1,1 1 1,1 2 246,4 2 0,-1 2 0,7 0 0,0 0 86,-2 0 1,4 0 0,-6 0-1,0 0 34,1 0 1,-3 0-1,-4 0 1,3 2-9,1 4 1,0-2-1,-5 7 1,1 1-94,4-2 0,-3 5 1,3-3-14,-3 3 0,-5-3 1,-1 0-1,-3-1 0,1 1 18,-2 0-23,-3-1 2,-7-1 0,6 5 3,0-3 0,0-2 1,-8 1 34,-4 3 1,-4 0 0,-7-1 0,-2-3 5,-5-2 1,3 3-1,-8-3 1,-2 0-50,-2 0 1,-2 3 0,-2-5 0,-2 0 22,-2 2 0,1-6 0,5 3 0,2-3-129,4-2 0,-2 6 0,7 0-468,3-2 595,9-2 0,-3-10 0,5-2 0</inkml:trace>
  <inkml:trace contextRef="#ctx0" brushRef="#br0" timeOffset="896">926 594 7568,'8'-9'-249,"3"3"0,5 4 0,1 0 110,1-4 1,-1 4 0,1-4 0,-3 3 57,-3-3 1,3 2 164,-3-8 0,-4 1-12,-2-7 1,-4 7-32,-2-1 1,0 6-20,0-6 1,-8 9 0,-4-3-2,-3 4 0,-3 2 0,1 2 0,-1 2 23,1 1 0,-1 3 0,1-4 1,1 4 3,5 2 1,-5-5-1,4 7-5,-3 2 0,-1 1 0,3 1 1,3-3-10,2-1 1,3-6 0,5 5-36,0 3 0,1 1 1,5 1 6,6-4 1,3-3-1,3-5 1,-1 2-167,1-2 1,5-2 0,0-2 0,-1 0-140,-3 0 0,4 0 299,1 0 0,-1 0 0,-5 0 0</inkml:trace>
  <inkml:trace contextRef="#ctx0" brushRef="#br0" timeOffset="1292">1240 455 8057,'18'0'-647,"-1"2"0,1 4 618,-1 5 0,-5-1 1,-1 2 194,3 1 1,-4 3 0,1 1-141,3 1 1,-6-1-1,-1-1 1,-1-3-42,0-1 1,2-6-1,-2 3 56,5-1 0,-3 0 51,-2-2-41,4-4 0,-7 3 0,7-10-16,-2-7 1,0 2 0,-4-1-84,1-3 0,7-2 1,-4-1-1,0 0-118,-1-1 1,5 6 0,-4 3-25,1 1 1,-3-4-111,6 7 1,-8 1 299,2 9 0,-4-3 0,-2 14 0,0-6 0</inkml:trace>
  <inkml:trace contextRef="#ctx0" brushRef="#br0" timeOffset="1517">1799 525 6078,'-10'-8'164,"3"6"1,9-6-115,3 8 1,-1 8 10,8 4 0,-8 3-101,2 3 1,-4-1-43,-2 0 0,-2-1 0,-2-2 82,-2-3 0,0-7 0,6 4 0</inkml:trace>
  <inkml:trace contextRef="#ctx0" brushRef="#br0" timeOffset="1675">1764 420 8127,'-11'-8'-271,"-1"-4"0,8-3-636,-2-3 907,4 9 0,10 1 0,2 8 0</inkml:trace>
  <inkml:trace contextRef="#ctx0" brushRef="#br0" timeOffset="2241">2271 490 8037,'9'0'-725,"-1"0"1,-22 0 803,-3 0 0,-4 0 0,3 2-57,1 3 1,-1-1 0,1 6 65,-1-2 0,9 5-94,3-1 0,4 4 4,2 1 1,2-1 0,4-5-8,5-5 0,5 2 0,1-2-3,1-3 0,-7-1 1,1-2-1,2 0-10,1 0 0,-3-5 0,-3-3-25,-1-2 0,4 4 1,-6-5 0,-2-3 0,-1 6 20,3 2 0,-4 5 80,6 1 0,-8 1 63,0 5 0,2 4-134,4 7 0,-2-5 0,7-2-119,3-2 1,1 3 0,3-3-1,-1 0-313,1 0 449,-1-3 0,1-5 0,-1 0 0</inkml:trace>
  <inkml:trace contextRef="#ctx0" brushRef="#br0" timeOffset="2621">2725 1 7871,'-2'11'-355,"-4"1"1,4-6 0,-4 5 0,4 3 406,2 2 0,0 7 1,0 2-1,0 0-49,0 1 0,0 5 0,0-2 0,0 2 27,0-2 1,0 4 0,0-6 0,2 0 53,4-4 0,-4 3 0,4-3-50,-4-2 1,-2-1-1,0-3-20,0 1 0,2-3 0,1-1-420,3-3-352,0-7 758,-6 4 0,-8-16 0,-1-1 0</inkml:trace>
  <inkml:trace contextRef="#ctx0" brushRef="#br0" timeOffset="2984">2498 472 6976,'0'-9'-113,"7"1"1,5 8 150,4 0 0,1 0 0,0 0-51,1 0 0,1 0 0,3 0 1,1 0 7,-2 0 0,1-6 0,-1 0 0,4 2 3,2 2 0,-5 2 1,3-2-1,-2-2-18,1-1 1,-1-1 0,-6 6 11,1 0 0,-1 0 8,1 0 49,-9 0 0,-1 8-10,-8 3 1,0 5-1,-2 1-15,-4 1 1,4-1 0,-3 1-37,3-1 0,2-5-107,0-1 0,7-1 0,5 2-97,4-6 0,1-5 0,1-1 216,-1 0 0,0 0 0,1 0 0</inkml:trace>
  <inkml:trace contextRef="#ctx0" brushRef="#br0" timeOffset="3109">3109 315 8270,'-18'-10'-862,"9"-5"-70,1 13 932,8-6 0,-8 8 0,-2 0 0</inkml:trace>
  <inkml:trace contextRef="#ctx0" brushRef="#br0" timeOffset="3505">3441 455 8080,'-18'0'-1299,"7"0"1107,-1 0 0,0 0 1,-5 0 177,-1 0 1,7 0-1,-1 0 1,0 2 91,3 4 1,-5-3 0,6 7 0,1 0-16,-1 0 0,0-1 0,4 5 0,-2-3-8,3 3 1,1-4 0,4-1 0,3 1-33,7 0 1,0-6 0,3 3 0,5-1-75,-1 0 0,6 0 0,-2-6 1,1 0 14,1 0 1,-4 0 0,7 0 0,-3 0-3,-4 0 0,-2-8 35,-1-3 1,-6-3 0,-3 0 0,-1 3 7,-4-3 1,-2 4 0,-4-1 0,-4-1-81,-6 2 1,-3-3-1,-3 5-23,1-2 1,0 7 0,-1-3 0,1 4 97,-1 2 0,1-8 0,-1-2 0</inkml:trace>
  <inkml:trace contextRef="#ctx0" brushRef="#br0" timeOffset="3921">3633 420 8093,'10'0'-442,"5"0"1,-3 0 309,3 0 0,3 0 0,-1 0 0,1 2 22,-1 4 0,-5-3 0,-1 9 198,3 2 1,-6-5 0,-2 3-6,-5 2 0,5-5 0,0 3-51,-2 2 0,-2-5 1,-2 3-26,0 1 1,0-3-110,0 2 45,0-8 1,0 2 24,0-12 1,0 2 0,0-8-21,0-1 0,2-3 1,2-1-1,4-1 33,1 1 1,-3-1 0,6 1 65,1-1 1,3 9 0,1 3 0,1 4-52,-1 2 1,1 0 0,-1 0 0,1 0 99,-1 0 0,6 2 0,1 4 0,-1 5-109,2 5 0,-5 1 0,3 1 0,-6 1-55,-5 4 0,1-3 0,-7 5 0,-2-2 68,-2 1 0,-2-1 0,0-6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8.113"/>
    </inkml:context>
    <inkml:brush xml:id="br0">
      <inkml:brushProperty name="width" value="0.08571" units="cm"/>
      <inkml:brushProperty name="height" value="0.08571" units="cm"/>
      <inkml:brushProperty name="color" value="#E71224"/>
    </inkml:brush>
  </inkml:definitions>
  <inkml:trace contextRef="#ctx0" brushRef="#br0">1 309 7535,'0'-18'-277,"0"6"1,1 3 0,5-1 0,6 2 0,3-1 128,3-1 0,-1-2 148,1-5 0,-1-1 0,1 1 0,1-1 17,4 1 1,-3 1 0,3 3 13,-3 1 1,-3 2-1,1-1 1,-1 5 60,0 4 1,1 2 0,-1 0-69,1 0 1,-7 8-1,-1 3 1,0 5-18,0 1 0,-7 7 0,3 1 0,-2 0 23,2 0 1,-4 10 0,4-2 0,-4 0 5,-2 0 1,6 10 0,1-8 0,1 2 5,0 0 1,3-2-1,-3 0 1,0-1-6,0 1 1,5 0-1,-3-2 1,2-2-2,-1-2 1,-1-5 0,4 3 0,-3-2-26,3-4 0,1 5 0,3-3 0,-1-4-20,1-5 0,-1 0 0,1-9 0,-1-1 0,1-2 1,-1-2 7,1 0 0,-1-8 0,-2-3 1,-1-5-2,-2-1 1,-8-6 0,1-3 0,-3 1-41,-2 0 1,0-6 0,0 2-1,-2-2 29,-3 2 0,1 1 0,-8 7 0,-2-2 3,-1 1 0,-3 3 1,-1 3-1,-2 3 21,-3 1 1,1 6 0,6-3 0,-1 1-14,1 4 1,-1 2 0,1 2-10,-1 0 0,7 0-78,-1 0 78,8 0 1,4 0 0,12 0-4,3 0 1,3 0 0,-1 0-1,3 0-17,3 0 1,-2 0-1,7 0 1,-1 0 12,0 0 0,-4 0 0,6 0 0,0 0 25,-1 0 0,3 0 0,-8 0 0,0 0 23,2 0 1,-5 0 0,3-2-25,-4-4 1,-7 4 0,-2-5 10,-2-1 1,-1 6-1,-3-6 166,2 0-77,0 6 0,-14-5-24,-4 7 1,-3 0 0,-3 2-38,1 3 0,1-1 0,3 6 0,3 0-58,2-1 0,3-3 1,5 6-50,0 2 0,0-5 0,2 1-102,3-2 0,5-1 0,8-3-20,-1 2 0,0 0 0,1-6-209,-1 0 393,1-8 0,-1-1 0,1-9 0</inkml:trace>
  <inkml:trace contextRef="#ctx0" brushRef="#br0" timeOffset="150">1013 239 8207,'-15'-2'-421,"3"-4"0,3-2 0,5-5-109,-2 1 1,2 8 529,10-2 0,-4 4 0,13 10 0,-5 2 0</inkml:trace>
  <inkml:trace contextRef="#ctx0" brushRef="#br0" timeOffset="685">1398 501 7457,'7'-12'-223,"5"0"0,-2 8 0,-1-3 1,1-1 170,0-4 1,-6 3 0,4-3 0,-3-2 74,1-1 0,2-3 0,-4 1 0,2-1-33,-2 1 0,-1-6 1,1-2-1,2-1 80,-2 1 0,-2 0 0,-2 3 0,0-1-56,0 2 1,0-4-1,0 1-34,0 3 1,-6 2-1,-2 3-4,-1 4 0,3 3 28,-6 3 32,1 4 1,-1 0-1,2 10 1,2 1 45,5 5 1,1 2-1,2 1 1,0 1-22,0-1 1,2 6-1,1 2 1,5 1-39,2-1 0,-4 4 1,3-4-1,1 1 5,0-1 1,-4 0 0,5-4 0,1 3-36,-2-3 0,5-2 1,-5-1 16,0-1 1,5-5 0,-3-2-45,3-3 1,3-1 0,-1-6 0,1 0-61,-1 0 1,1 0 0,-1 0 0,0 0-61,1 0 0,-1 0 0,1 0 1,-1 0 14,1 0 0,-7-6 0,-1-1 139,-2-3 0,6-2 0,-5-5 0</inkml:trace>
  <inkml:trace contextRef="#ctx0" brushRef="#br0" timeOffset="960">1468 186 6839,'1'-9'73,"5"3"0,4 4 1,7 2-1,1-2-43,-1-4 1,1 4 0,-1-4 0,3 2-32,3-1 1,-2 3 0,8-4 0,1 4-39,-3 2 0,6-6 0,-6 0 0,2 2-224,0 2 0,-8 2 0,3 0 263,-5 0 0,6 8 0,3 2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4.768"/>
    </inkml:context>
    <inkml:brush xml:id="br0">
      <inkml:brushProperty name="width" value="0.08571" units="cm"/>
      <inkml:brushProperty name="height" value="0.08571" units="cm"/>
      <inkml:brushProperty name="color" value="#E71224"/>
    </inkml:brush>
  </inkml:definitions>
  <inkml:trace contextRef="#ctx0" brushRef="#br0">472 664 8126,'-10'-17'-375,"-3"5"0,5 2-411,-2 2 712,6 3 0,-11-1 174,3 0 0,-2-2 1,1 4 16,1-1 0,1-1 1,-7 6-100,1 0 1,-1 0-1,1 0 1,-1 0-33,1 0 1,-1 0-1,1 0 1,-1 0 7,1 0 0,-6 0 0,-1 0 11,3 0 0,2 6 0,1 1 0,1 1 10,-1 0 0,7 3 0,1-3 39,2 2 0,2-4-14,6 5 1,8-5 0,4 4 0,3-2-26,3-4 0,1-2 1,2-2-1,5 0 0,1 0 0,-4 0 1,6 0-1,0 0-125,-2 0 0,5-2 1,-7-2-1,0-2-48,0 2 1,0-4 0,-3 0 0,1 1-178,-2-1 0,-3-6 335,-6 3 0,3-5 0,-5-1 0</inkml:trace>
  <inkml:trace contextRef="#ctx0" brushRef="#br0" timeOffset="329">385 158 8320,'-10'-2'-1118,"4"-4"1,4 2 1383,2-8-241,0 8 1,0-1 16,0 10 0,2 5 1,2 8-1,2-1 56,-2 1 0,-2-1 0,-2 0 0,0 1-26,0-1 1,0 7 0,1-1 0,3-2-38,2-1 1,0-1 0,-6 2 0,0 3-43,0-3 1,2-2-1,2-1 1,2-1-56,-3 1 1,-1-1 0,-2 1 0,2-1-25,4 1 0,-4-1 0,6 1-168,0-1 0,-4 1 0,7-3 254,3-3 0,1 3 0,3-13 0,-1 6 0</inkml:trace>
  <inkml:trace contextRef="#ctx0" brushRef="#br0" timeOffset="1047">716 507 8123,'10'-8'-748,"0"6"509,-4-4 1,-5 6-1,5 6 255,-4 6 1,4-2-1,0 1 80,-2 3 1,-2 1 59,-2 3 0,0-1 0,0 1-126,0-1 0,2-5 0,3-1-53,7 3 0,-2-6 0,1-2-29,3-4 1,2-2 0,1 0-1,1 0-47,-1 0 0,0-2 0,1-4 0,-1-4 19,1 0 0,-1-5 0,1 3 32,-1-3 0,-5-1 0,-2 3 93,-3 1 0,-1 6 17,-6-6-33,0 9-21,-8-5 1,6 10 143,-3 4 0,3 3-55,2 9 0,2-1 0,3 1-55,7-1 1,4-1-1,1-3 1,1-3-17,-1-2 0,0 3 0,3-5 0,1-2-14,3-2 0,5 4 0,-4 0 0,0-2-35,0-3 1,4-1 0,-3-1 0,-1-3-14,0-2 0,-2-6 1,-5 4-1,-1-1-63,1-5 1,-7 4 0,-1-1 73,-2-3 1,-2-1 0,-6-3-25,0 1 27,0 7 1,0-5 0,-2 5 23,-4 0 0,2-3 0,-8 7 15,-1 2 1,-3 2-1,-1 2 21,-1 0 1,1 0-5,-1 0 1,9 2 56,3 4 0,4-2 0,2 7-52,0 3 0,0 1 1,2 3-84,4-1 0,-2-1 0,7-3-50,3-1 1,1-6 0,5 3-1,1-1 28,2-4 0,6-2 1,-3 0-1,-1 2-594,0 2 660,6 0 0,-4-6 0,8 0 0</inkml:trace>
  <inkml:trace contextRef="#ctx0" brushRef="#br0" timeOffset="1925">2236 577 8320,'9'0'-263,"7"0"-330,-4 0 0,3 0 1,3 0 591,-1 0 0,0 0 1,1 0-1,-1-2 35,1-4 0,-6 2 0,-1-8 18,3-1 1,-6 3 0,-3-1-47,-3-3 0,4-2 0,0-1 0,-2-1-31,-2 1 1,-2 0-1,0-1 1,0 1-85,0-1 0,0-5 1,0-2-1,0-1 47,0 1 1,0-6 0,-2 4-1,-2-2 62,-2 0 1,-7 7-1,3-3 1,-2 2 13,1 0 1,-1 5 0,-6 8 0,-1 1 172,-4-1 1,3 6 0,-3-2-126,4 4 0,1 4-99,1 4 0,7 4-42,4 7 131,4 1 1,2 1 0,0 3-1,0 1 3,0-2 0,2 4 0,2 1 1,4-1-14,2 0 1,-5 4-1,5-4 1,0 1-21,-1-1 0,3 0 0,6-4 1,-1 3-11,0-3 1,1-2-1,-1-1 1,-1-1-11,-4 1 0,3-1 1,-3-1-1,3-3 10,3-1 0,-1-8 0,1 4-15,-1-1 0,1-5 0,-1 4 1,1-4-25,-1-2 0,0 0 0,1 0 6,-1 0 0,1-8 17,-1-3 1,-5-3-1,-2 1-58,-3 1 1,5 0 26,-6-5 0,0-1 31,-6 1 11,0 7 48,0 2 1,0 10-22,0 4 0,0-2 0,0 8-1,0 1 0,0 3 0,2-1 1,2-1 24,1-2 1,9-7-1,-2 5 1,5 0-25,6 0 1,-3-7-1,3 5 1,-4-2-5,-1 0 0,5 0 0,0-6 5,-1 0 1,-3 0-1,-3-2 2,-5-4 0,3 2 0,-8-8-27,-2-1 1,-2-3 0,-2-1 0,-2-1-48,-4 1 1,2 5 0,-6 1 0,1-3-15,-1-2 1,-2-1 0,-5 1 31,-1 5 0,1 1 0,-1 6 0,1-2-64,-1 3 0,-1 1 1,-2 2-1,-3 0-17,3 0 1,2 2-1,1 1 1,1 5-211,-1 2 0,1-4 310,-1 5 0,1 1 0,7-2 0,2-3 0</inkml:trace>
  <inkml:trace contextRef="#ctx0" brushRef="#br0" timeOffset="2112">2533 297 8320,'-18'-7'-526,"1"-5"344,7 4 33,2-7 0,10 13 0,4-4 0,6 2 131,3-2 1,3 4-1,-1-4 1,2 4-673,5 2 690,-5 0 0,22 0 0,-4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40.606"/>
    </inkml:context>
    <inkml:brush xml:id="br0">
      <inkml:brushProperty name="width" value="0.08571" units="cm"/>
      <inkml:brushProperty name="height" value="0.08571" units="cm"/>
      <inkml:brushProperty name="color" value="#E71224"/>
    </inkml:brush>
  </inkml:definitions>
  <inkml:trace contextRef="#ctx0" brushRef="#br0">1537 71 7915,'12'-8'-1400,"-2"-4"1349,-2-3 0,3 3 1,-3 2 79,2 3 0,-4 1-43,5 6 45,-7 0 1,4 2 0,-8 4 32,0 5 0,0 5 0,0 1 0,0 1 7,0-1 1,0 6 0,0 3 0,0 1-19,0 4 0,0-4 0,0 2 1,0 0-23,0-2 0,2 6 0,2-3 0,1 2 6,-1 3 1,0 0 0,0 0 0,2-2-8,-2-4 1,4 4 0,-1-4 0,1 4-25,0 2 1,0 0 0,-5 0 0,5-2-24,2-4 0,-4 2 1,3-5-1,-1-1-28,-4 0 0,0 0 1,0-3-1,2 1-66,-2-2 0,-2-7 0,-2-3-194,0 3 1,0 2 150,0 1 1,-2-1 0,-2-3 153,-2-1 0,-8-8 0,5 3 0,-9-7 0</inkml:trace>
  <inkml:trace contextRef="#ctx0" brushRef="#br0" timeOffset="228">1415 1153 8448,'2'-9'-1754,"4"3"1553,-4-4 0,8 8 238,-5-4 0,-1 5 76,8 1 0,0 5 0,5 1-89,1-2 1,-1 0 0,0 0-1,1 2-20,-1-2 0,7-1 0,-1 1 1,-2 2-98,-1-2 1,-3 0 92,1 2 0,-1-4 0,1 5 0</inkml:trace>
  <inkml:trace contextRef="#ctx0" brushRef="#br0" timeOffset="387">1869 1084 8351,'10'-8'-295,"-2"8"1,-10-2 129,-4 6 1,4 9 0,-6-1-1,1 4 18,-5 1 1,-4 0-1,-1 3 1,-1 1 146,1 2 0,0 1 0,-1-7 0</inkml:trace>
  <inkml:trace contextRef="#ctx0" brushRef="#br0" timeOffset="1064">53 2079 8575,'10'8'-131,"3"-4"0,-7 7-131,-2 3 0,-2 1 1,0 3-1,2-1 1,2 3 101,-3 3 0,-1-4 0,0 7 0,2-3 76,2 0 1,0 1 0,-6-5 75,0 4 1,0-3 0,-2 1-1,-2-5-44,-2-5 20,0-7 32,6 4 0,-7-16 0,-3-2 0</inkml:trace>
  <inkml:trace contextRef="#ctx0" brushRef="#br0" timeOffset="1486">1 2062 8036,'0'-20'-872,"0"-3"0,2 3 1018,3-3 1,3 4 0,6 1 0,-3 3-146,3 3 1,1-1-1,3 5 1,1 0-36,5 0 1,-3 2 0,6 6 0,0 0 81,0 0 0,-5 0 1,3 0-1,-2 0-21,1 0 0,-3 2 0,-7 2 1,-3 4-16,3 2 1,-5 1 0,1 7 0,-2-1-17,-4 1 1,0-1 0,0 1-1,1-1-2,-1 1 0,-10-1 0,-5 1 9,-5-1 1,-1 1-1,-1-1 1,1-1-24,-1-5 0,-5 5 1,-2-7-1,0 1 17,-1-4 1,1 2-1,4-1 1,-2 1 2,1 0 0,3-2 0,1-6 0,1 0-30,-1 0-9,9 0 1,3 0 48,12 0 0,3 6 0,9-1 1,-1-1 23,1-2 0,-1 4 0,1 0 0,-1 0 2,1 1 1,-1 3 0,1 6-20,-1-5 1,-5 5 0,-1-5-1,3 3-150,2-2 0,-1 3 1,-1-3-1,-3 1-197,3-1 1,1 4 329,3-5 0,7 5 0,2 1 0</inkml:trace>
  <inkml:trace contextRef="#ctx0" brushRef="#br0" timeOffset="2281">682 2463 8476,'0'-11'-839,"0"-1"340,0 8 559,0-4-371,0 8 0,2 0 332,3 0 0,5-2 18,8-3 0,-7 3 0,-1-6-26,-2 0 1,0 4-57,-3-7 0,-3 5 0,4-6-41,-4-1 0,-2 3 95,0-2 0,-2 2 160,-4-1 0,-3 3-155,-9 8 1,6 2 0,3 4 1,1 5 0,-4 5 0,7 1-21,1 1 0,2-6 1,2-1-10,0 3 1,2-1 0,3 1 8,7-2 1,4-7 0,3 5-1,2-2 4,3-4 0,1-2 0,-4-2 0,3 0-3,-3 0 1,4 0 0,-2 0 0,-1 0 4,-3 0 0,4-8 1,1-2-1,-5-1 4,-5-1 1,1 0 0,-5-5 0,0-1 16,-5 1 1,3 5 0,-2 1-1,-2-3-50,-2-1 1,-2-3-1,0 1 1,0-1-20,0 1 0,-2 5 1,-4 0 51,-6-1 1,3 5-1,-3 0 44,-1 1 1,3 5 21,-2-4-56,8 4 1,-3 4-1,8 4-16,5 5 0,4 5 0,7 1 5,1 1 0,-1-1 0,1-1 0,-1-3-3,1-1 0,-1 0 0,1 5 1,-1-1 23,1-5 1,-3 5 0,-1-5 6,-3 5 1,-7 1 0,4-1-1,-2-3 9,0-1 1,0-6 0,-6 6-48,0 1 0,-8 3-11,-4 1 1,-3-5-1,-3-3-24,1-1 0,5-2 1,0-6-51,-1 0 1,-3-2 17,-1-4 1,1-3-18,5-9 1,5 1-498,12-1 585,3 8 0,9-13 0,-1 4 0</inkml:trace>
  <inkml:trace contextRef="#ctx0" brushRef="#br0" timeOffset="2516">1450 2306 7598,'0'-10'-1385,"0"3"1395,0 7 1,0 7 0,2 3 122,4 0 1,-4 5 0,4-3-121,-4 3 1,0 1 0,1-2 0,3-3-97,-2 3 1,4-4 0,-2 1-205,-2 3 0,-2-5 287,-2 3 0,7-8 0,3 4 0</inkml:trace>
  <inkml:trace contextRef="#ctx0" brushRef="#br0" timeOffset="2662">1503 2149 8476,'-16'-18'-690,"4"1"429,-3 0 1,11-1-818,-8 1 1078,8 7 0,-11-6 0,5 7 0</inkml:trace>
  <inkml:trace contextRef="#ctx0" brushRef="#br0" timeOffset="3088">1939 2271 6601,'8'-17'-774,"-4"1"841,7 5 0,-14 3 0,-3 8 44,-8 0 1,-3 0 0,-1 0 0,1 0-3,-1 0 1,1 0-1,-1 0 1,1 2-21,-1 4 1,1 1 0,0 9-74,-1 1 1,3 3 0,3 9 0,6-6-79,4-4 1,2-1 0,0-1 49,0 1 0,8-6 0,4-1 8,3 3 0,3-6 0,1-3 1,2-3-6,3-2 1,-1 0 0,-4 0 0,3 0-62,1 0 1,0-7 0,-5-5 0,-1-4 1,1-1 0,-3-1 0,-1-1 0,-5-2-34,-1-3 0,4-11 1,-6 2-1,-3-1 102,-1-5 0,-2 0 0,0 2 0,0-4 0,0-3 0,0-9 0</inkml:trace>
  <inkml:trace contextRef="#ctx0" brushRef="#br0" timeOffset="3320">2026 1852 8476,'-17'-33'0,"1"2"-929,5 2 764,-5 8 1,7-5-1,-7 9-47,4-1 0,3 1 1,5-1 196,-2 1 3,0 7 1,6 4 44,0 12 0,0 4 0,0 7 0,0 3 46,0 3 0,0 4 0,0 8 0,0 0-18,0 0 1,0 0 0,2-2 0,2-2-56,2-2 0,2 0 0,-4 6 0,3-2 22,3-4 1,2 4 0,3-6 0,-1 3-81,-3-1 0,1-2 0,5 2 1,1-4-33,-1 0 1,-5-5 0,0 3-1,-1-4 36,-1-1 0,6-1 1,-7 1-1,3-3 48,0-3 0,-1 4 0,7-7 0</inkml:trace>
  <inkml:trace contextRef="#ctx0" brushRef="#br0" timeOffset="3796">2323 2219 8140,'0'-18'-1977,"0"1"2315,0 7-244,0 2 1,0 10-24,0 4 1,0-2 0,0 8-30,0 1 0,2 3 0,2 1 0,2 1-18,-2-1 1,6 1 0,-1-1-4,1 1 1,6-3-1,-7-1 1,3-5 0,0-1 0,-1 4 0,7-6 1,-1-3-133,1-1 1,-1-2 0,0 0 75,1 0 1,-1 0 0,1-2 0,-1-3 0,-5-3 0,-2-6 0,-3 3-18,-3-3 0,-2-1 58,-2-3 0,-2 1 68,-3-1 1,1 8-61,-8 5 0,2 5-24,-1 5 1,3-1 0,8 8-2,0 2 1,8 1 0,3 3-154,5-1 0,1 0 0,1-1 0,1-2-197,4-3 360,5 1 0,7 5 0,-1 1 0</inkml:trace>
  <inkml:trace contextRef="#ctx0" brushRef="#br0" timeOffset="4799">3214 2341 7956,'0'-17'0,"0"-1"0,0 1-826,0-1 0,0 7 728,0-1 1,0 6 0,-2-4 137,-4 3 0,2 1 80,-7 6 1,-1 0-1,-5 0-41,-1 0 1,1 0-1,-1 0 1,1 0 9,-1 0 1,1 2-1,-1 2-58,1 1 0,-1 9 1,3-2-39,3 3 1,-1 3 0,7-1 26,2 1 0,4-1-45,6 0 1,4-1-1,7-4 1,0-7 7,1-3 1,-1 4-1,1 0 1,-1-2-9,1-2 0,-1-4 0,1-2-12,-1-2 1,-5-7 0,-2 1 0,-1-2 16,1 3 0,-6-5 0,2 5 30,-4-5 1,-2 4-14,0 1 14,0-1 1,-2 2 35,-4 5 0,4 5 56,-4 5 0,4 5 1,2 8-74,0-1 0,8 1 1,4-1-28,3 0 1,3-5 0,-1-2 0,0 0-61,1-1 1,-1-5 0,1 2 0,-1-2 17,1 2 1,-1-4 0,1 3 0,-1-3 8,1-2 1,-1-7 0,1-5-23,-1-4 0,-5-1 0,-3-1 26,-1 1 1,0-2 0,-4-5 0,2-5-1,-3-4-14,-1-2 1,4 0 0,0-1 0,0-3-9,2-2 0,-6-8 0,3 5 1,-1-3 74,2 1 1,-4 7 0,4-4-1,-4 2 70,-2 1 1,-2 5 0,-2 6-1,-4 0-56,-1 1 0,3 1 0,-4 6 0,0-2-35,1 1 0,-1 3 1,-4 1-96,3 1 1,1-1 0,-4 1 41,3-1 0,5 7 0,-6 1 13,-1 2 1,3-3 180,-2 5 0,1 0 1,-5 8-78,5 4 1,3 4 0,8 7-1,0 0-54,0 1 1,0 1 0,0 3 0,0 3 28,0 2 0,0-4 0,0 6 0,0 1 5,0-3 1,0 6 0,2-4 0,2 4 21,1 2 0,7-6 0,-6 0 0,0 0 0,1-2 0,-3 6 0,6-4 0,0 4-95,-1 2 1,-3 0-1,6-2 1,0-2-4,-3-2 1,7 0 0,-5 6 0,5-2 24,1-4 1,1 4 0,-1-5 0,1 1 7,-1 0 0,1-8 0,1 2 0,2-3 50,3-3 1,-1 1 0,-5-3 0,-1-1-5,0-2 1,-5-9 0,0 5-1,1-2-30,3 0 0,1 0 1,1-6-31,-1 0 0,1-2 1,-1-2-1,1-4-137,-1-2 1,1 5 0,-3-7 0,-1 0-165,-3 3 0,1-7 0,3 4-569,-3-3 877,-4 5 0,0-5 0,1 5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6.770"/>
    </inkml:context>
    <inkml:brush xml:id="br0">
      <inkml:brushProperty name="width" value="0.08571" units="cm"/>
      <inkml:brushProperty name="height" value="0.08571" units="cm"/>
      <inkml:brushProperty name="color" value="#E71224"/>
    </inkml:brush>
  </inkml:definitions>
  <inkml:trace contextRef="#ctx0" brushRef="#br0">27 245 5931,'-9'0'368,"1"0"1,6 0-68,-4 0-272,4 0 1,8 0 0,12 0 0,1 0-30,0 0 0,-1 0 0,-1 0 0,1 0 15,-1 0 0,1-6 1,1 0-1,2 3-10,3 1 0,5 2 1,-4 0-1,2 0-5,4 0 0,-4 0 0,2 0 0,1 0 19,-3 0 0,6 0 0,-4 0 0,4 0-6,2 0 0,0 0 1,0 0-1,0 0-7,-1 0 1,1 0-1,0 0 1,-2 0-26,-4 0 1,4 0 0,-5 0-1,1 0 14,0 0 0,-8 0 1,4 0-1,-1 0-28,-1 0 1,0 0 0,-5 0 0,-1 0-83,1 0 1,-1 0-23,1 0 0,-1 2-119,0 3 1,-5-3 18,0 4 237,-8 4 0,11-8 0,-5 6 0</inkml:trace>
  <inkml:trace contextRef="#ctx0" brushRef="#br0" timeOffset="654">1250 53 7265,'-2'-10'-1289,"-2"2"1213,-2 1 0,-2 5 358,3-4 0,1-2-15,-8 2-16,8 1-27,-4 5-84,8 0 1,0 1-9,0 5 0,0-2-73,0 8 0,8-1-27,4 7 1,3-3-34,3-3 0,-1 2 0,1-7 1,-1 1-1,1 0 9,-1-4 0,1 4 0,-1-3 0,1 1-22,-1 2 0,1-4 0,-1 6 1,-1-1-2,-5 1 1,5-4 0,-5 4-7,5-3 1,-5 5 4,1-6 69,-8 7 0,4-9-17,-8 8 0,-2-6 0,-4 3 0,-6-1 0,-1-2-11,1 2 0,-3-4 1,3 5-1,-4 1-8,-1 0 0,1-4 0,3 3 0,3 1 4,2 0 0,-3-5 0,3 5 1,0 0 15,0 0 1,-3-5 109,5 7-102,-8 0 0,13 5-49,-5 1 68,-4-9-172,8 7 1,-6-12-160,8 7 0,0-5 0,-2 4-792,-3-2 1059,3 5 0,-22-3 0,5 7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3.655"/>
    </inkml:context>
    <inkml:brush xml:id="br0">
      <inkml:brushProperty name="width" value="0.08571" units="cm"/>
      <inkml:brushProperty name="height" value="0.08571" units="cm"/>
      <inkml:brushProperty name="color" value="#E71224"/>
    </inkml:brush>
  </inkml:definitions>
  <inkml:trace contextRef="#ctx0" brushRef="#br0">18 176 7569,'6'-12'-285,"0"0"0,0 7 0,-6-7 829,0-2-510,0 7 1,0 1-1,0 12 1,0 5 0,0 5-1,0 3 1,0 2-1,0 3 1,0-3 0,0 0-1,0 1 1,0 1 157,0-2-159,8-1 0,-7 3-43,5 0 0,-4 1 1,0-7-1,2 1 23,2-1 0,0 1 1,-6-1-219,0 0 0,5 1 0,1-1-825,-2 1 1030,-2-1 0,-10 1 0,-1-1 0</inkml:trace>
  <inkml:trace contextRef="#ctx0" brushRef="#br0" timeOffset="641">1 106 7510,'15'-18'-73,"-3"1"1,2 5 0,-7 2-1,3 1-29,4-1 0,-1 4 1,1-3-1,-3 1 133,3 4 1,2 2 0,3 2 0,2 0 15,3 0 0,-1 0 0,-4 0 0,3 0-21,1 0 1,0 0-1,-5 0 1,-1 0-19,1 0 1,-1 6-1,0 2 1,1-1-24,-1 1 0,1 4 0,-1-5 24,1 3 0,-3 2 1,-3 5-21,-6 1 0,2-7 0,-3 1 27,-1 2 1,-8 1-1,-3 3 1,-3-1-29,-4 1 1,-7-7 0,-2 1 0,1-1 4,3-1 1,-6 6-1,-2-7 1,-1 3-10,5 0 1,-2-8 0,2 3 0,1-1 67,3 0 1,1 0 96,1-6-74,7 0 1,1 0-44,3 0 1,6 0-13,0 0 0,2 0 1,9 0 12,3 0 0,-4 0 0,1 0-10,3 0 0,1 2 1,3 2 2,-1 1 1,1 9 0,-1-4-2,1-1 0,-1 1 0,1-6 0,-1 4 46,0 1 0,1-3 0,-1 4 0,1-2-9,-1-4 1,1 3 0,1 1 0,3 0-64,1 0 1,0-1 0,-5-3-110,-1 2 0,1 6 0,-1-4-112,0 1 0,-5-5 0,-2 4-185,-2 0 1,3-4 406,-5 7 0,8-7 0,-5 4 0</inkml:trace>
  <inkml:trace contextRef="#ctx0" brushRef="#br0" timeOffset="1340">1276 176 7343,'17'-8'-1281,"-5"6"1398,-1-4 1,-5 4 216,6 2-57,-8 0-178,4-8 0,-8 5-42,0-9 1,-2 8-1,-4-2-38,-6 4 0,2 2 0,-1 0 0,-3 0-25,-1 0 1,-5 0-1,-1 0 1,-2 0 17,1 0 1,3 2-1,0 2 1,-1 4-5,3 2 1,-5-5 0,11 7-9,-5 2 1,1 1-1,3 3-3,6-1 0,4 0 0,2 1 2,0-1 1,2-7 0,4-2 17,6 0 0,3-6 0,3 5 0,-1-1-1,1 0 0,-1 0 0,0-6 0,1 0 17,-1 0 0,1 0 0,1 2-4,5 4 1,-5-5 0,4 7 0,-3-2-21,-3 0 1,1 7-1,-1-3-38,0 0 1,-5 5 0,0-3 1,-3 4 0,3 1 22,-6 1 0,-4-7 1,-2 1-1,0 1 2,0 3 0,-2 1 0,-4 1 9,-6-1 0,3-5 0,-3-2 0,-1-1 27,-3 1 0,-1-6 1,-1 4-1,1-2-11,-1-1 1,1 1 0,-1-6 0,1 0 2,-1 0 1,1 0 0,-1 0-64,1 0 1,5-6-1,1-1-185,-3-3 0,6 4-143,2-6 0,5 1 1,1-7 365,0 1 0,7-1 0,3 1 0</inkml:trace>
  <inkml:trace contextRef="#ctx0" brushRef="#br0" timeOffset="2161">2114 176 7116,'0'-12'-506,"0"0"1187,0-1-740,0 5 1,-2 0 0,-2 6 42,-2-4 1,-7 5 18,1-5 1,-3 4 0,-3 2 19,1 0 1,-1 0-1,1 0 1,-1 0-9,1 0 1,-1 0 0,1 2 0,-1 2-19,1 1 1,-1 9 0,-1-2 0,-2 3-25,-3 3 1,1-1 0,8 1-20,3-1 1,-2 0 29,9 1 0,-1-1 46,6 1 1,2-8 21,4-5 1,3-1 0,9 0 0,-1 2-27,1-2 1,-1-2 0,1-2-1,-1 0 2,0 0 0,1 0 0,1 0 0,3 0-11,1 0 0,0 0 0,-5 0 1,-1 0-24,1 0 0,-1 0 0,1 0 1,-1 0-4,1 0 1,-1 2 0,0 4 12,1 5 0,-1-1 1,1 2-5,-1 1 1,-5 3 0,-2 1 0,-3 1 0,-1-1 0,-6 1 0,0-1-2,0 0 1,0 1 0,0-1 5,0 1 1,-6-1 0,-1 1 20,-3-1 0,6-5 0,-4-2 0,2-1 17,1 1 0,-9-4 1,2 3-32,-3-1 1,3-2 0,1-6 0,-3 0 1,-1 0 1,-3 6 0,1 0 0,-1-2 13,1-2 1,-1-2 0,1 0 0,-1-2-18,1-4 1,1 2 0,3-6-1,1 2 3,-2 5 0,5-5 0,-3 0-6,-1-2 1,3 6 0,0-3 0,0 1-73,1 0 0,3 0 1,-6 6-105,-1 0 1,3 0-1,0-2-814,3-4 982,1 5 0,6-7 0,-8 8 0,-2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9.182"/>
    </inkml:context>
    <inkml:brush xml:id="br0">
      <inkml:brushProperty name="width" value="0.08571" units="cm"/>
      <inkml:brushProperty name="height" value="0.08571" units="cm"/>
      <inkml:brushProperty name="color" value="#008C3A"/>
    </inkml:brush>
  </inkml:definitions>
  <inkml:trace contextRef="#ctx0" brushRef="#br0">245 699 7569,'-10'-7'-243,"-5"5"258,5-14 0,-7 14 1,-1-4-74,1 4 1,-1 2-1,1 0 194,-1 0 1,7 0-44,-1 0 0,0 8 1,-5 4-11,0 3 0,1 3 0,4-1-48,7 1 0,3-1 1,2 1-76,0-1 0,0 1 0,0-1-67,0 0 1,7-7 0,5-2-1,4-2 55,1 0 0,0-1 0,1-5 0,1 0-39,5 0 1,-5-2-1,4-1 1,-3-5 88,-3-2 0,1 0 0,-1-3 0,1 3 50,-1 2 0,-5-5 34,-1 1-68,-7-3 0,4 3-24,-8 0-3,0 8 0,0-1 39,0 10 1,0 5 0,0 8 5,0-1 0,0 1 1,2-1 4,4 0 1,-2 1 0,7-1-39,3 1 1,1-6 0,3-3-12,-1-1 1,1-2-1,-1-6 1,1 0-12,-1 0 0,6-2 1,1-2-1,-3-4 4,-2-1 0,-1-3 0,-1-6 1,1 1-18,-1-1 1,1-5-1,-1-2 1,1-2 4,-1-4 1,-1 4 0,-3-3 0,-1-1 6,2-2 0,-7-1 0,1-1 0,-2 0 42,0 0 0,0 2 1,-6 2-1,0 4 21,0 1 0,0-3 1,0 4-1,0 0-22,0 0 0,-6 1 0,0 7 0,0-1 22,-2 1 0,6-1 0,-3 1 0,3-1-36,2 1 1,0 0-1,0-1-13,0 1 1,-2 5-1,-2 0 84,-2-1 66,0 5-70,6-8 24,0 14 87,0-5-148,0 7 1,0 2 0,0 3-3,0 7 1,0-2 0,0 1 0,0 3 15,0 2 0,2 1 0,2 1 1,2 1-8,-2 4 0,-2-3 1,-2 5-1,2 0-8,3 4 0,-3-2 0,4 2 1,-4 1 3,-2-3 1,6 6-1,0-4 1,-2 4-25,-2 2 0,-2-2 0,0-2 0,1-2-20,5 2 0,-4-4 0,4 2 0,-2 0 28,2-2 1,-4 5-1,5-7 1,-1 0 6,0 0 0,6-2 0,-5-5 0,1-1 0,0 1 1,6-1-17,-3 1 0,3-7 0,-1-1-48,-1-2 0,0 0-269,5-3 1,-5-3-707,-1 4 1012,-7-4 0,-4-10 0,-9-1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7.204"/>
    </inkml:context>
    <inkml:brush xml:id="br0">
      <inkml:brushProperty name="width" value="0.08571" units="cm"/>
      <inkml:brushProperty name="height" value="0.08571" units="cm"/>
      <inkml:brushProperty name="color" value="#008C3A"/>
    </inkml:brush>
  </inkml:definitions>
  <inkml:trace contextRef="#ctx0" brushRef="#br0">262 699 7569,'18'0'-372,"-3"-2"1,-1-2 240,-2-2 77,-9-7 0,3 11 103,-12-4 1,-3 4 0,-9 2 0,1 0 45,-1 0 1,-5 0 0,0 0-1,1 0-2,3 0 1,-4 6 0,-1 2-1,3 1-35,2 5 1,1-1-1,3 1 1,1-2-37,2 1 1,7 1 0,-5-1 0,2-1-44,4 2 1,2-5-1,4 3-39,4 2 1,4-7 0,7-1-1,1-2-81,-1 2 1,3-4 0,1 4 0,2-4 8,-1-2 1,5-2-1,2-2 1,2-4 46,-2-2 1,-2 1 0,-5-5 0,3 2 84,2-1 0,-6-3 0,5-1 0,-9-1 0</inkml:trace>
  <inkml:trace contextRef="#ctx0" brushRef="#br0" timeOffset="404">350 0 7340,'11'0'-529,"1"0"717,-8 0-63,4 0 1,-8 8 35,0 4 1,0 3 0,0 3-100,0-1 0,0 3 1,0 1-1,2 2 1,1 1 28,3 1 0,0 0 0,-6 6 1,0-4-64,0-2 1,0 7-1,0-3 1,0 2-37,0-2 1,2 4-1,2-4 1,2 2-81,-2-2 1,-2 2-1,-2-8 1,1 1-29,5 1 0,-4-6 1,6 3-1,-2-7-19,0-3 0,1-3 0,-3 5 0,2-2-74,-2 1 0,-2-3 1,0 0-345,4-3 553,-4 7 0,13-12 0,-5 6 0</inkml:trace>
  <inkml:trace contextRef="#ctx0" brushRef="#br0" timeOffset="955">664 664 7569,'12'0'-700,"-1"0"1068,-7 0-181,4 0 0,-8 2 3,0 4 0,0-2-104,0 7 1,0 1 0,2 5 14,4 1 0,-2-6 1,5-1-204,-1 3 0,6-5 38,-3 3 1,5-2-1,1 1 41,1-5 0,-1-4 0,1-2 1,-1 0-165,1 0 1,-1 0-1,1 0 109,-1 0 0,0-2 1,1-2 55,-1-1 0,-7-3 0,-2 4 0,-2-4 19,-1-2 1,3 5-1,-4-7 27,2-2 0,0 5 195,-6-3-157,8 0 1,-5 3 200,9 3 0,-8 6-177,2 6 0,-4 3 0,-2 9-76,0-1 1,0 1 0,0-1-131,0 1 1,6-1 0,-1 1 0,1-1-112,2 1 0,-4-7 1,7-1-1,3 0-19,2-1 1,1-3 0,0 4 249,1-2 0,-1-3 0,1-5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4.909"/>
    </inkml:context>
    <inkml:brush xml:id="br0">
      <inkml:brushProperty name="width" value="0.08571" units="cm"/>
      <inkml:brushProperty name="height" value="0.08571" units="cm"/>
      <inkml:brushProperty name="color" value="#008C3A"/>
    </inkml:brush>
  </inkml:definitions>
  <inkml:trace contextRef="#ctx0" brushRef="#br0">70 175 7569,'10'0'-312,"-3"-8"0,-7 4 596,0-7 0,0 7-7,0-4-222,0 8 1,6 8-1,0 3-49,-2 5 0,-2 1 1,-2 3-1,0 1-68,0 2 0,0 3 0,0-5 0,0 2 8,0-1 0,2 3 0,2-2 0,1-2-241,-1-1 0,-2-9 0,-2 1-36,0 2 0,0-5 331,0 3 0,8-8 0,2 4 0</inkml:trace>
  <inkml:trace contextRef="#ctx0" brushRef="#br0" timeOffset="582">0 210 7569,'10'-18'-106,"-4"1"117,-5 7 1,-1-5-331,0 3 269,0 4 0,0-7 182,0 3 1,8-2-439,4 3 302,3-5 1,5 9 46,3-5 0,-3 2 13,3 4 1,-2 4-22,2-3 0,3-3 6,3 2 1,2 0-24,-8 6 1,6 0 0,-4 0-1,1 0 13,-1 0 0,-2 2-38,-5 4 0,-3-2 4,-3 8 0,1-7 0,-7 7 0,6 0 0,-6 5 1,1 1 0,-3-1-172,2 0 172,0-7 1,-6 6 0,-2-7-6,-4 9 1,-2-1 0,-5 1 0,1-3-11,-1-3 4,-3 3 0,-1-7-3,-1 4 0,-5 3-19,0-3 0,-7-2-2,7 1 1,-8-7 24,2 2 1,4 2-6,2-2-1,3 0 94,3-6 1,-1 0-98,1 0 169,7 0 149,-5 0-212,13 0 1,2 0-1,11 1 1,5 3-21,1 2 0,1 0 0,-1-6 0,1 2 5,-1 4 1,1-4-1,-1 5 199,0 1-176,9-6 0,-7 8 1,4-6 6,-3 2-65,5 7 0,-6-11 0,5 6-160,-5 0 207,-1-6-43,-1 5 0,-5-1 0,-1 0 88,3-2-863,-6 6 470,7-9 1,-11 9 0,6-4-1,-1 4-787,1-1 1053,2 7 0,5-6 0,1 7 0</inkml:trace>
  <inkml:trace contextRef="#ctx0" brushRef="#br0" timeOffset="1053">856 367 7569,'0'10'-1480,"2"3"2239,4-7-553,-5 0 1,13-4-1,-6 2-204,2 2 0,-5-1 1,7-3 52,2 4 0,-5-4 0,3 4 4,1-4 0,3-2 1,1-2-77,1-4 0,-1-2 1,1-5-1,-3 1 8,-3-2 0,4 5 0,-7-3 0,3 1 19,0 1 0,-9-6 0,5 7 1,-2-3 75,0 0 1,0 6-75,-6-5 0,-2 7 1,-4-2-10,-6 4 1,-3 2-1,-3 0 1,1 0-29,-1 0 0,7 2 1,-1 2-1,-2 4 23,-1 1 1,-1 3 0,3 4 0,3-3-3,2-1 0,3 0 0,5 5 0,0 0-57,0 1 0,0-1 0,1-1-47,5-4 1,4 3 0,7-5 0,1 1-36,-1 1 0,7-8 0,-1 4 0,0-2-193,2-1 0,-3 1 336,7-6 0,0 0 0,6 0 0</inkml:trace>
  <inkml:trace contextRef="#ctx0" brushRef="#br0" timeOffset="1488">1659 280 7569,'10'-8'-156,"-2"6"1,-10-6 0,-4 8 0,-6 0 94,-3 0 0,-3 0 0,1 0 93,-1 0 1,1 0 0,1 2 0,3 2 60,1 2 1,0 5 0,-3-3 32,3 2 1,-1 2-49,7 5 0,0 1-74,6-1 1,2-7-1,2-3 1,4-1-21,1 0 0,3 0 0,5-6 52,1 0 0,1 0 0,3 0-4,1 0 1,0 2-1,-5 2 1,-1 2-33,1-3 0,-7-1 0,1 0-6,1 4 1,-5-2 21,-2 8 1,-4-1 0,-4 5-22,-4-5 1,-3 5 0,-11-6 15,-3-1 1,3 5 0,-5-6 0,2-1 2,0 1 0,-1 0 0,7-4 0,-1 2-29,1-2 0,-1-2-353,1-2-178,0 0 0,9-2 546,8-4 0,8-4 0,9-7 0</inkml:trace>
  <inkml:trace contextRef="#ctx0" brushRef="#br0" timeOffset="1728">1904 332 7341,'-12'0'-396,"0"0"680,8 0-249,-3 0 1,7 2 0,0 4 51,0 5 0,6-1 0,-1 2 0,1-1-136,2-1 1,-6 6 0,4-5 0,-2 3-129,1-2 0,-3 3 0,4-3-177,-4 3 1,-2-3 353,0 0 0,8-9 0,2 5 0</inkml:trace>
  <inkml:trace contextRef="#ctx0" brushRef="#br0" timeOffset="1921">1939 245 7268,'-12'-18'-584,"0"1"1,8 5 651,-1 1 1,1 5 1134,-2-6-1134,4 8-4,-6-11 90,8 13-900,0-6 469,0 8 150,0 8-323,0-6 155,0 13 294,0-13 0,0 21 0,0-3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1.349"/>
    </inkml:context>
    <inkml:brush xml:id="br0">
      <inkml:brushProperty name="width" value="0.08571" units="cm"/>
      <inkml:brushProperty name="height" value="0.08571" units="cm"/>
      <inkml:brushProperty name="color" value="#008C3A"/>
    </inkml:brush>
  </inkml:definitions>
  <inkml:trace contextRef="#ctx0" brushRef="#br0">263 88 7569,'17'0'-1517,"-7"0"1636,5-8 0,-7 4-26,4-8 1,-4 7 56,-8-7 1,0 6-96,0-6 1,-2 7-54,-4-7 0,-4 8 0,-7-2 0,-1 4 25,1 2 1,-1 0 0,1 0 0,-3 0 29,-3 0 0,4 0 0,-7 2 0,3 2 17,0 2 0,2 2 0,7-4 0,2 3-39,-1 3 1,5-4 0,0 6 28,0 1 0,7 3 1,-5 1-108,4 1 0,4-3 0,2-1 0,3-3 11,3 3 1,2-6-1,5-1 1,1-1 27,-1 0 0,1 0 0,-1-4 0,0 2 26,1 2 0,5-1 0,1-5 0,-3 2-9,-2 4 1,5-4 0,-1 6 0,-2-2-6,-1-1 1,-3 3 0,1-2-11,-1 6 0,-2 3 0,-1 3-9,-2-1 0,-8-5 0,1-1-3,-3 3 0,-2-4 0,-2-1 12,-3-1 1,1 4 0,-8-6 0,-1-1 15,-3 3 1,-7-6 0,-1 6 0,1-2-3,-2 0 1,4 1 0,-7-3 0,1 2-12,0-2 0,6-2 0,-3-2 0,5 2-247,2 4-243,-1-4 295,8 5 0,5-9 1,10-1-1,5-5 194,0-2 0,13-9 0,-4-9 0</inkml:trace>
  <inkml:trace contextRef="#ctx0" brushRef="#br0" timeOffset="495">647 210 7569,'0'-10'-1410,"0"0"2061,0 5-449,0-5 1,0-2-174,0 1 1,-2 7 45,-4-2 1,4 12 0,-6 4 0,1-1 0,5 7 1,-4-5 7,4 5 1,2 1 0,0 1-40,0-1 0,6 1 1,2-1 44,1 1 0,-3-7 0,6-1-153,1-2 0,3 0 1,1-5-1,1 3-72,-1-2 0,1-4 0,-1-6 38,1-5 1,-1 1-1,1-2 1,-1-1 59,1-3 0,-1-1 0,0-1 23,1 1 1,-6 1 0,-3 3 74,-1 1 0,-2 6 182,-6-5-157,0 7 1,0 4-56,0 11 0,0 5 1,0 1-32,0 1 1,0-7 0,0 1-202,0 2 1,2-1 0,2 1-1,3-4-208,3-3 0,-4-1 409,6-6 0,7 8 0,8 2 0</inkml:trace>
  <inkml:trace contextRef="#ctx0" brushRef="#br0" timeOffset="1214">1241 227 6906,'0'-17'734,"2"7"-696,3 4 0,-1 4-169,8 2 0,-6 0 0,5 2 148,3 4 0,-4-2 0,-1 8 0,1-1-8,0-1 1,-4 6-1,3-5 1,1 3 2,0-3 0,-4 5 0,3-4-55,-1 3 1,4 3 0,-5-3-231,3-3 85,-6 3 315,4-13-133,-8 6 0,0-10 0,0-4 14,0-5 0,0 1 0,0-2-1,0-1 0,0-3 1,2 1-1,2 1 23,1 2 1,3 9-1,-4-5 1,4 2-18,2 0 1,-1-2 0,5 4-1,-2-1 80,1 1 1,-3 2-1,1 2 1,3 0-59,2 0 0,-5 0 0,1 0 0,-1 2-47,-1 4 1,6-3 0,-7 9 0,3 0 11,0-3 0,-6 7 0,3-4 0,-1 3 8,-4 3 1,4-7 0,-3 1-1,-1 1-45,-2 3 1,0-4 0,2-1-236,2 3 167,0 1 1,-6-3 165,0 0-59,0-8 0,2-4 1,2-12 45,1-4 0,7 5 0,-4-1 1,0-1-41,-1-3 1,7 0-1,-4 3 1,1 1-13,1-1 1,0-3 0,5 1 0,0 1 18,1 2 1,-1 7-1,1-5 1,-1 0 29,1 0 1,-1 7 0,3-3-1,1 4 53,2 2 0,1 0 0,-7 0 0,0 0-70,1 0 0,-1 6 1,1 1-1,-1 3-32,1 4 0,-7-5 0,-1 3-118,-2 2 0,0 1 1,-4 3 86,1-1 1,1 1-1,-6-1 1,-2-1-521,-4-5 1,3 5 554,-9-5 0,8-3 0,-4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106 210 7569,'5'-12'0,"3"0"0,0-1-161,0-3 1,-1 5-1,-3-1 1,2-2 0,0-1-1,0-3-63,0 1 0,-1 5 0,-6 1 212,-5-3 1,-4 6 0,-7 2 64,-1 5 1,6 1-1,1 0-23,-3 0 1,-1 1-1,-1 5 11,5 6 1,-3-2 0,6 1 0,0 3-1,1 1 1,1 3 0,6-1-19,0 1 0,0-1 0,0 1 1,2-1-18,4 1 1,3-1-1,9-1-23,-1-5 0,1 3 0,1-8 0,2-2-56,3-3 1,1-1 0,-4 0 0,3-1-197,-3-5 269,6 4 0,0-14 0,8 7 0</inkml:trace>
  <inkml:trace contextRef="#ctx0" brushRef="#br0" timeOffset="413">472 52 7428,'10'-7'-666,"-2"3"550,-8-8 0,-2 8 1,-2-3-47,-2-1 0,-2 6 174,3-4 0,1 4 0,-8 2 31,-2 0 0,-1 0 0,-3 0-19,1 0 0,5 6 0,1 2 20,-3 1 1,1-3 0,1 6 0,4-1-18,0-1 0,6 6-38,-3-5 1,3 5 0,4-1 4,3-3 0,-1 2 1,8-9 1,2-1 1,-5-2 0,3-2-3,2 0 0,1 0 0,1-2 0,-3-4 0,-1-5 0,-6 1 0,3-2 1,-1-1 32,-4-3 0,-2 5 1,-2-1 37,0-1 56,0 5 1,2 2 0,2 12-132,2 5 1,1 5 0,-1 3 0,6 3-52,3 1 0,9 6 1,3-4-1,4 1-83,6-1 0,9 6 0,1-2 1,3 4 143,3 2 0,7 7 0,2 3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255"/>
    </inkml:context>
    <inkml:brush xml:id="br0">
      <inkml:brushProperty name="width" value="0.08571" units="cm"/>
      <inkml:brushProperty name="height" value="0.08571" units="cm"/>
      <inkml:brushProperty name="color" value="#008C3A"/>
    </inkml:brush>
  </inkml:definitions>
  <inkml:trace contextRef="#ctx0" brushRef="#br0">577 0 7345,'10'0'-627,"-4"0"708,-12 0 1,2 0-1,-8 0-47,-1 0 1,-3 0 0,-1 2-14,-1 4 0,1-4 0,-1 6 1,1-2-9,-1-1 0,-7 7 0,-4-4 0,-4 0-25,-2-1 1,0 7-1,0-4 1,0 1-9,0 1 0,2-2 1,4 3-1,6-3-11,4-2 1,1 3-1,3-3 1,1 0 17,2 0 1,9 5 27,-3-1 0,4-2-14,2 1 1,2-7 0,4 2-1,5-2 64,5 2 1,1-4-1,1 3 1,1-3-42,4-2 0,-1 0 0,7 0 0,0 0-11,-2 0 1,4 2-1,-6 2 1,1 2-29,-1-2 0,-2-2 1,-5 0 5,-1 4 1,0-5 2,1 5 0,-6 2-15,-1-2 21,-7 7 0,-4-3 0,-12 8-44,-3-1 0,-8 1 1,-1-3-1,1-1 27,-2-3 1,5 1 0,-5 3 0,2-1-21,0-2 0,-1-3 1,7 5-1,-1-4 34,1-3 0,5 7 0,1-4 15,-3-1 1,4 5 0,1-6 3,1 1 1,-4 3-7,6 6 1,1-7-9,5 1 34,0-8 0,2 5 11,3-3 1,5-2 113,8 8-149,-9-8 1,7 3 19,-5-7 0,-1 0 1,2 0-1,1 0 1,3 0 74,1 0-86,1 0 0,1 0 1,5 0 32,5 0-28,-4 0 0,8 0-66,-4 0 0,-2 0 37,2 0 1,-5 0-9,5 0 1,-2 0 33,2 0 0,-2 0-1,-4 0 0,-9 0-58,3 0 1,-3 0-89,3 0 1,-5 6-36,0 0 1,-6 0-9,5-6 0,-7 2 167,2 4 0,-12-4 0,-4 5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3.139"/>
    </inkml:context>
    <inkml:brush xml:id="br0">
      <inkml:brushProperty name="width" value="0.08571" units="cm"/>
      <inkml:brushProperty name="height" value="0.08571" units="cm"/>
      <inkml:brushProperty name="color" value="#008C3A"/>
    </inkml:brush>
  </inkml:definitions>
  <inkml:trace contextRef="#ctx0" brushRef="#br0">70 18 7569,'-17'-2'-1596,"-1"-3"1368,8 3 636,-5-6 11,13 8-240,-6 0-100,8 0-89,0 0-211,8 0 263,-6 0-20,6 0 0,-1 0 1,3 2 43,0 4-445,5-4 379,-5 5 0,7 1 0,1 2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5.366"/>
    </inkml:context>
    <inkml:brush xml:id="br0">
      <inkml:brushProperty name="width" value="0.08571" units="cm"/>
      <inkml:brushProperty name="height" value="0.08571" units="cm"/>
      <inkml:brushProperty name="color" value="#008C3A"/>
    </inkml:brush>
  </inkml:definitions>
  <inkml:trace contextRef="#ctx0" brushRef="#br0">1 175 7386,'9'-2'-639,"-3"-3"1,-4 1 700,-2-8 1,0 6 102,0-5 174,0-1-286,0-5 1,2 1-24,4 4 0,3-1-45,9 7 0,-1-2 7,1 2 0,-1 4 4,1-3 0,-1 3 0,-1 4-2,-5 3 1,3-1 11,-8 8 0,5-6 5,-5 5 0,8 1 12,-3 6 1,-3-7 0,-2 1-27,-4 1 0,0-5 0,2 0-3,2 0 1,-1-4 32,-5 7 0,-1-7-2,-5 2 0,2-4-8,-8-2-35,8 0 0,-3-2 19,7-4 1,0-4-25,0-7 0,0 0 1,1 1 14,5 4 0,-4 3 1,6 5-1,-2-4 7,0-2 1,1 4 2,-1-5 0,2 5 0,6-4-1,-3 3 1,-7-1 0,4 4-10,0-2 1,-4 0-1,5 4-1,-1-4 0,6 5 43,-3-5 1,5 4-6,1 2 1,-5 0 0,-1 0-22,3 0 0,-4 0 0,1 0-17,3 0 1,-4 6 14,1-1 0,-7 9 48,2-2 1,2-3-42,-2 3 0,5 0 5,-5 5 1,2-1 0,-4-3 16,2-1 0,-1 0 0,-3 3 0,2-1-33,2-3 0,0 1-13,-6 5 1,2-1-1,2-3 25,1-1 0,1-6-98,-6 6 1,-2-9-120,-3 3 0,1 2 203,-8-2 0,0 7 0,-5-3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914"/>
    </inkml:context>
    <inkml:brush xml:id="br0">
      <inkml:brushProperty name="width" value="0.08571" units="cm"/>
      <inkml:brushProperty name="height" value="0.08571" units="cm"/>
      <inkml:brushProperty name="color" value="#008C3A"/>
    </inkml:brush>
  </inkml:definitions>
  <inkml:trace contextRef="#ctx0" brushRef="#br0">53 192 7569,'-15'12'-45,"3"-1"-39,-4-7 1,15 6 68,-5-4 0,4-2 45,2 7 0,0-5 0,2 4-53,4-2 0,-3-3 0,9-5 0,2 0 22,1 0 0,-3 0 0,-1 0 1,3 0 1,2-5 0,1-3-29,0-2 1,1-1 0,-3-7-16,-3 1 1,2-1 0,-9 1 0,-1-1 16,-2 1 1,4-1 0,0 1-26,-2-1 0,-2 1 1,-4 1-1,-2 3 156,-2 1 1,-2 6-54,3-5 0,1 7-10,-8-2 0,6 4 1,-3 4 19,1 4 1,-4-2 0,6 7-36,2 3 1,2 1 0,2 3-37,0-1 0,0 1 1,0-1-1,0 1-4,0-1 0,8 1 1,2-1-54,0 1 1,3-7-1,-5-1 1,0 0-45,-1-1 1,7-5 0,-2 2-101,3-4 1,3-2 0,-1 0 209,1 0 0,-1-8 0,1-1 0</inkml:trace>
  <inkml:trace contextRef="#ctx0" brushRef="#br0" timeOffset="539">577 0 7569,'18'18'-1424,"-7"-9"1756,1-3 0,-6-4-185,5-2 0,1 0 1,5 0-153,1 0 0,-7 6 0,1 0 0,2-3-40,1-1 1,-3-2 0,0 0 0,1 2-105,3 4 1,1-4 0,1 4 39,-1-4 0,0-2 1,-1 2-1,-2 2-188,-3 2 297,1-1 0,5 3 0,1 2 0</inkml:trace>
  <inkml:trace contextRef="#ctx0" brushRef="#br0" timeOffset="816">787 332 6964,'17'0'171,"1"0"1,-1 0 0,0 0-186,1 0 0,-1 0 0,1 0 2,-1 0 1,1-6 0,-1 0-1,1 2-32,-1 2 1,1 2 0,-1 0 0,1 0-397,-1 0 1,2 0 439,5 0 0,3 0 0,8 0 0</inkml:trace>
  <inkml:trace contextRef="#ctx0" brushRef="#br0" timeOffset="1100">1415 140 7569,'10'0'-180,"-2"0"356,0 0 0,-6 2 0,3 4-146,-3 5 0,0 5 0,2 1 0,2 3-91,-2 3 1,0-4-1,0 5 1,3-5-147,3-2 1,-4 1 0,4-1-1,-1 1 207,1-1 0,2 1 0,5-1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0.947"/>
    </inkml:context>
    <inkml:brush xml:id="br0">
      <inkml:brushProperty name="width" value="0.08571" units="cm"/>
      <inkml:brushProperty name="height" value="0.08571" units="cm"/>
      <inkml:brushProperty name="color" value="#008C3A"/>
    </inkml:brush>
  </inkml:definitions>
  <inkml:trace contextRef="#ctx0" brushRef="#br0">71 18 7498,'-12'6'0,"2"-2"-1146,3-6 1258,-7 2 175,4-8-6,1 8-81,1 0-130,8 0 0,8 0 0,3 0-31,5 0 1,1-6 0,1 1-53,-1 1 0,1 2 0,-1 2-53,0 0 1,1 0-1,-1 0-50,1 0 0,-6 0 1,-1 0-70,3 0 0,1 0 0,3 0 52,-1 0 0,-5 0 0,-1 0 133,3 0 0,-6 8 0,0 1 0</inkml:trace>
  <inkml:trace contextRef="#ctx0" brushRef="#br0" timeOffset="249">158 123 7267,'0'18'-908,"0"-9"1162,0 7 0,0-12-93,0 7 1,0-5 30,0 6 0,0-6-16,0 5 1,8-7-78,3 2 1,5-4 0,1-2-135,1 0 1,-1 0 0,1 0-1,-1 0-229,1 0 1,-1 0 0,1 0 0,-1 0 263,1 0 0,7 0 0,2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7.352"/>
    </inkml:context>
    <inkml:brush xml:id="br0">
      <inkml:brushProperty name="width" value="0.08571" units="cm"/>
      <inkml:brushProperty name="height" value="0.08571" units="cm"/>
      <inkml:brushProperty name="color" value="#008C3A"/>
    </inkml:brush>
  </inkml:definitions>
  <inkml:trace contextRef="#ctx0" brushRef="#br0">455 105 7569,'9'-8'-214,"-1"4"-261,-8-7 1,0 5 443,0-6 0,-2 8 0,-2-3 100,-1-1 0,-3 4-1,2-8 1,4 6-4,-4-5 1,2 7-14,-1-2-41,3 4 0,-14 2 0,4 0 10,-3 0 1,3 0 0,1 0-1,-3 2-1,-2 4 0,5 2 0,-1 5 0,-1-1 1,-3 1 1,1 3 0,1 1 0,2 3-5,-1 3 1,-3-1 0,-1 5 0,1 0 2,5 0 0,-9-4 1,7 6-1,-1 2-1,-1 2 0,1 2 0,0 0 0,3 0-4,-3 0 0,4 2 1,1 2-1,-1 2-43,0-3 44,6-1 2,-3 6-7,7-6 1,0 6-1,0-9 0,2 1 0,3 0 12,7 0 3,4-8 1,1 4-1,1-5 1,-1-1 0,2 2 108,5 0-84,-5-5 143,6 3-192,1 0 0,-7-6-174,4 5 215,-3-5-136,-3-1 0,2-7 0,3 1-151,1 1 1,6-5 0,-4 0 0,1-2-332,-1 0 575,6-1 0,4-5 0,10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8.444"/>
    </inkml:context>
    <inkml:brush xml:id="br0">
      <inkml:brushProperty name="width" value="0.08571" units="cm"/>
      <inkml:brushProperty name="height" value="0.08571" units="cm"/>
      <inkml:brushProperty name="color" value="#008C3A"/>
    </inkml:brush>
  </inkml:definitions>
  <inkml:trace contextRef="#ctx0" brushRef="#br0">52 18 6657,'-9'0'-701,"1"-2"1252,8-4-372,0 4 44,-8-6 120,6 8-279,-5 0 1,7 2-1,0 4-50,0 5 0,0-1 0,-2 2 0,-2 1 0,-2 3 42,2 1 1,2 1-1,2-1-124,0 1 0,6-1 0,2 1 39,1-1 0,3 1 0,5-3 0,1-1 3,-1-3 1,1-7 0,-1 2 0,1-4-43,-1-2 1,1 6 0,-1 0 0,1-2 3,-1-3 1,1-1 0,-1 0 0,1-1 50,-1-5 0,-5 2 0,-1-6 0,1 0-28,-2 1 1,3 3 0,-5-6 21,2-1 0,-6-3 1,3-1-1,-1-1-5,0 1 0,0 5 0,-6 0 15,0-1 0,0 3 0,0-1 0,0-3 32,0-2 1,0 5 149,0-1-121,0 8-35,0-3 0,0 8-3,0 5 0,0 4 1,0 7 48,0 1 0,0-1 0,0 1 0,0-1-16,0 1 1,0-1 0,0 3 0,2 1-17,4 2 1,-5 2-1,7-3 1,-2 1-23,0-2 1,2 5 0,-4-3 0,1 0-26,-1 2 1,4-5-1,-2 5 1,-2-2 1,-2 1 0,-2 5 1,0-6-1,0-2 34,0-1 1,0-3 0,0 1 0,0-1 1,0 1 1,-2-1 0,-2 1 0,-4-3-1,-2-3 0,-1 1 0,-5-5 1,1 2-17,-3 3 1,5-3 0,-13 0 0,3-2 11,0-5 0,-6 5 0,5-2 0,3-2-12,2-2 1,1-2 0,1 0-29,-1 0 22,9 0 0,1-8 1,8-4-11,0-3 0,6-3 1,1 1 6,3 0 1,2-1-1,3 1 1,-1 1-40,-3 4 0,1-1 1,6 7 19,-1 2 1,1 2-1,-1 2-277,0 0 1,-5 0 0,0 0 298,1 0 0,3 0 0,1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042"/>
    </inkml:context>
    <inkml:brush xml:id="br0">
      <inkml:brushProperty name="width" value="0.08571" units="cm"/>
      <inkml:brushProperty name="height" value="0.08571" units="cm"/>
      <inkml:brushProperty name="color" value="#008C3A"/>
    </inkml:brush>
  </inkml:definitions>
  <inkml:trace contextRef="#ctx0" brushRef="#br0">1 87 7569,'0'12'-1482,"0"0"1581,8-8 0,-6 5 168,3-3 0,3-2-212,-2 8 1,2-8-1,-4 3 99,1 1 1,3-6-42,-2 4 0,-2-4-178,7-2 1,1-2 41,6-4 0,-1 2 0,1-8-7,-1-1 1,-5 3 0,-3-1 15,-1-3 1,4-2 0,-5-1-13,3 0 1,-4 5 4,6 0 1,-8 6-89,1-5 6,-3 7 110,-2-4 0,0 16 120,0 4 0,0 3 1,0 3-39,0-1 0,0 0 0,0 1-71,0-1 1,0 1 0,2-1-27,4 1 1,-4-7-1,6-1 1,0 0-28,3 0 1,-1-7 0,2 3 0,1-2-119,3 2 0,1-4 0,1 4 0,-1-4-199,0-2 0,1-2 352,-1-4 0,1-4 0,-1-7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416"/>
    </inkml:context>
    <inkml:brush xml:id="br0">
      <inkml:brushProperty name="width" value="0.08571" units="cm"/>
      <inkml:brushProperty name="height" value="0.08571" units="cm"/>
      <inkml:brushProperty name="color" value="#008C3A"/>
    </inkml:brush>
  </inkml:definitions>
  <inkml:trace contextRef="#ctx0" brushRef="#br0">88 53 7266,'-6'-12'-1227,"0"0"1548,0 1 1,4 1-262,-3 4 0,1 4-16,-8 2 0,6 6 1,-3 2 88,1 2 1,2-5-91,6 7 1,2-2 0,2 3 52,2-1 1,7-8-130,-1 2 0,3-4-36,3-2 1,-7 0 0,-1-2 19,-2-4 0,-2 2-75,-6-8 1,-8 7 0,-4-5-49,-3 2 0,-3 2 0,1 6 172,-1 0 0,1 0 0,0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0.284"/>
    </inkml:context>
    <inkml:brush xml:id="br0">
      <inkml:brushProperty name="width" value="0.08571" units="cm"/>
      <inkml:brushProperty name="height" value="0.08571" units="cm"/>
      <inkml:brushProperty name="color" value="#008C3A"/>
    </inkml:brush>
  </inkml:definitions>
  <inkml:trace contextRef="#ctx0" brushRef="#br0">53 35 7569,'-11'0'-650,"-1"0"273,-2 0 0,7-2 455,1-4 0,4 3 30,2-9 1,2 8 140,4-2-179,-4 4 0,7 2-29,-3 0 0,-2 0 0,8 0-32,1 0 0,-3 6 1,2 0-1,1-2 17,3-2 1,1-2 0,1 0 0,-1 2 2,1 4 1,-1-5-1,0 5 1,1-4 9,-1-2 1,7 0-1,-1 0 1,-2 0-12,-1 0 0,-3 0 0,1 0 0,-1 0 28,1 0 1,-1 0-110,1 0 4,-9 8 0,-1-4-4,-8 8 0,-2-3 1,-2 5-1,-4-4 53,-1-3 0,-3 7 0,-5-4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2428 1902 7569,'-18'0'-1115,"9"0"899,-7 0 145,14 0 0,-4 0 94,12 0 1,-2 0 0,8-2 1,1-3 0,-3 3 0,2-4 0,-1 2-23,-1-2 1,6 4-1,-7-6 1,3 3 14,0-1 0,-1-2-41,7 2 1,-7 2-82,1-7 0,-8 5 95,2-6 0,-6 8 0,-6-2-3,-6 4 1,2 2-1,-1 0 8,-3 0 0,-1 8 0,-3 2 0,1 2 57,-1-1 1,1 1 0,-1 5 0,3 1-38,3-1 1,-1 1-1,7-1 1,2 1 20,2-1 1,2 1 0,2-1-33,4 1 0,3-7 0,9-1 0,-1 0-17,1-1 0,5-5 0,2 2 1,1-4-48,-1-2 0,6 0 1,-4 0-1,2 0-16,0 0 0,-7-2 76,1-4 0,-4-4 0,-1-7 0</inkml:trace>
  <inkml:trace contextRef="#ctx0" brushRef="#br0" timeOffset="361">2882 1797 7365,'8'-9'-656,"-6"3"1,3 12 672,-3 5 0,-2 5 0,0 1 0,-2 1 13,-3-1 1,3 1 0,-4-1 0,4 1-4,2-1 1,0 1-1,2-1 0,4 1 0,3-1 1,9 1-28,-1-1 1,1-7 0,-1-3 0,1-1-8,-1 0 1,1 0 0,-1-6-4,1 0 0,-3-8 12,-3-3 1,-4 1 0,-8-2 3,0-1 1,-8 5 0,-4 0-5,-3 0 0,-3 6 1,1-3-1,-1 3-44,1 2 0,-1 5 0,3 3 0,1 0-48,3 0 0,1 5 0,-2-1 90,6 3 0,-3-5 0,-1-2 0</inkml:trace>
  <inkml:trace contextRef="#ctx0" brushRef="#br0" timeOffset="-2280">943 1693 7569,'-17'0'-1629,"7"0"1526,2 0 27,8 0 66,0 0-7,-7 0 21,-3 0 0,-2 0 7,1 0 30,7 0 1,-4-2 0,6-2 220,-4-2-149,4 0-20,-5 6-78,7 0 0,0-2 98,0-4-121,0 5 1,7-7 4,5 8 1,-2 2 0,1 4 0,1 5 0,0 5-11,-1 1 0,1 6 0,5 1 0,1-1-28,-1 2 1,1-5 0,1 5 0,3-4-42,1-3 0,2 7 0,-4-12 82,3 1 0,-1 0 0,-6 3 0</inkml:trace>
  <inkml:trace contextRef="#ctx0" brushRef="#br0" timeOffset="-668">1520 1343 7569,'-10'-2'-464,"4"-3"1,4 1 0,2-8 526,0-1-43,0 5 1,8 0-1,2 10 5,-1 4 1,7 3 0,-4 9-16,3-1 1,3 1-1,-1-1 1,1 1 1,-1-1 0,0 1 1,3-1-1,1 3-64,2 3 0,9-4 0,-5 5 0,0-5 18,-4-2 1,2 1 0,1-1-1,-1 1-242,0-1 276,6 1 0,-4-1 0,8 1 0</inkml:trace>
  <inkml:trace contextRef="#ctx0" brushRef="#br0" timeOffset="-1563">88 1186 7569,'-16'-11'-671,"5"-1"179,3 8 512,8-4 0,2 8 45,4 0 1,3-2-56,9-3 0,-1 1 1,1-6-32,-1 2 1,-5-3 0,-3 3-7,-1-2 1,4 4-1,-6-5-35,-2-3 1,-3 4 0,-1-1 48,0-3 1,-5 4 0,-3 1 13,-2 1 0,-1 2 1,-7 6 9,1 0 0,-1 2 0,1 4 0,1 6 1,5 3 1,-5 3 0,6-1-1,1 0 3,3 1 1,2-1 0,0 1 0,-2-1-3,2 1 1,2-1-1,4 1 1,2-1-12,2 1 0,8-7 0,-3-1 1,5-2-21,1-4 1,1 3-1,1-1 1,2-2-23,3-2 1,7-2 0,-2-2 0,2-2-70,-2-2 0,2-5 1,-6 3 108,2-2 0,3-9 0,5-8 0</inkml:trace>
  <inkml:trace contextRef="#ctx0" brushRef="#br0" timeOffset="-1326">489 1099 7569,'0'-18'-329,"0"7"-356,0-1 616,-7 8 1,3-3 236,-8 7-193,8 0 1,-4 1 0,8 5 62,0 6 0,2 3 0,2 3-39,2-1 1,8 1 0,-5-1 0,3-1 12,0-5 0,-1 5 1,7-6-1,-1 1-9,1 1 1,-1-6 0,1 4-105,-1-3 1,-5 1 55,-1-2 0,-7-2 1,0 5-60,-8-1 0,-5 4 0,-11-6 1,-3-1 103,-6 3 0,-4-6 0,-2 6 0</inkml:trace>
  <inkml:trace contextRef="#ctx0" brushRef="#br0" timeOffset="-1188">420 1256 7343,'1'-17'0,"5"-1"-345,6 1 0,-2-1 1,1 1-1,3-1 349,1 1 0,3-1 1,1 1-1,5 1 17,5 5 0,4-5 0,3 5 0,3-3-60,2 2 0,11-1 0,-3 5 39,-1-2 0,9-1 0,5-7 0</inkml:trace>
  <inkml:trace contextRef="#ctx0" brushRef="#br0" timeOffset="1497">996 173 7113,'-12'10'-661,"1"-4"0,5-4 702,-6-2 29,8 0-58,-4 0 1,8 2 14,0 4 1,0-3-3,0 9 0,2-8 0,2 4-8,2-1 1,8-5 0,-3 4-12,5-4 0,-1 0 0,1 2-5,1 2 0,3 2 0,9-5 0,-6 5-5,-3 2 1,-3 0 0,0 3 0,1-1 4,-1 1 0,1 3 0,-1 3 1,1 3-7,-1 1 1,3 0-1,1-3 1,4 1 7,2 2 1,-3 1-1,5-5 1,0 2 2,-2 3 1,4 1 0,-6-4 0,1 2-1,-1-1 0,4 3 1,-4 0-1,0 1-3,1-1 0,-3 0 0,-4-4 0,3 3-2,1-3 1,6-2-1,-4 1 1,0-1-4,1-1 1,3 3 0,-4-9 0,0 3-1,0 3 0,-1-7 0,-7 1 1,1 1 0,-7-3 0,1 2 1,-6-2-5,5 1 0,-7-1-98,2-4-6,-4-4 109,-2 5 0,0-7 0,0 0 0</inkml:trace>
  <inkml:trace contextRef="#ctx0" brushRef="#br0" timeOffset="4846">2358 505 7343,'-6'-12'-1266,"0"1"1287,1 7 1,7-4-4,3 8 1,-1 0 0,8 0 1,1 0 1,-3 0 0,2 0 17,1 0 1,-3 0 0,2 0-7,1 0 1,-3 0-1,2 0-6,1 0 1,1 8-1,-1 2 1,-1 1 6,2 1 0,-5 0 0,3 5 1,2 1-20,1-1 1,3 0 0,-1-1-1,0-2-6,1-3 0,-3 1 1,-1 5-1,-2-1-13,1-5 0,3 5 0,1-6 1,1 1-1,-1 1 1,-5-6-1,-1 4-70,3-3 1,2 1 0,1-4-68,0 2 1,-5 0-104,0-6 245,-1 0 0,-1 7 0,-2 3 0</inkml:trace>
  <inkml:trace contextRef="#ctx0" brushRef="#br0" timeOffset="7208">2079 16 7386,'9'-8'-1392,"1"6"1403,-4-3 1,-4 5 10,4 5 1,1-1 37,-1 8 0,0-6-17,-6 5 1,6-5-1,2 6-19,1 1 0,-3-3 1,6 2-1,-1 1-5,-1 3 1,6-4-1,-5-1 1,5 3-23,1 1 1,1-3-1,-1 0 1,1 1 3,-1 3 0,-5-5 0,-1 1 0,3 0-64,1-3 0,3 7 0,-1-5-257,1 5 320,-1 1 0,9 1 0,1-1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2.039"/>
    </inkml:context>
    <inkml:brush xml:id="br0">
      <inkml:brushProperty name="width" value="0.08571" units="cm"/>
      <inkml:brushProperty name="height" value="0.08571" units="cm"/>
      <inkml:brushProperty name="color" value="#008C3A"/>
    </inkml:brush>
  </inkml:definitions>
  <inkml:trace contextRef="#ctx0" brushRef="#br0">437 18 6656,'0'-10'-193,"-2"2"1,-4 8 288,-6 0 0,-3 0-34,-3 0 1,1 0 0,0 2 0,-1 2 55,1 2 0,-1 2 0,-1-5 1,-3 5-31,-1 2 1,0-4 0,5 5 0,1 3-11,-1 2 0,1 1 0,-1 0 1,1 3-58,0 3 0,1-2 0,2 9 0,3-1 1,-3-2 1,5 6-1,-1-4 1,2 4-30,4 2 0,2 6 1,4-3-1,2-3-31,2-4 0,6-1 1,-5 2-1,3 0-54,4-3 1,-5-8 0,3 2-1,1-3 12,3-3 1,3-1-1,3-5 1,1-3-397,-2 0 1,5-6 475,-3 4 0,8-4 0,-4-2 0</inkml:trace>
  <inkml:trace contextRef="#ctx0" brushRef="#br0" timeOffset="675">1031 175 7569,'11'0'-681,"1"0"735,-8 0 1,4 2-17,-8 4 0,0 3 1,0 9-18,0-1 1,-2 1 0,-2-1-1,-4 1 17,-2-1 1,4 2 0,-3 3 0,-1 1-49,0-2 1,1 5 0,-5-3-1,2-2 6,-1-1 0,3-3 0,-2 3 0,-1-1-4,-3-2 0,-1 5 0,-1-12 1,1 1 1,0 1 0,-3-8 0,-1 1 1,-3-3-13,3-2 0,-4 0 0,2 0 0,1 0-31,3 0 0,3-2 1,3-3 21,1-7 1,2-3 0,-3-3 0,3 1-8,2-1 0,3 6 0,5 1 0,0-3 34,0-1 1,0 3 0,0 0-25,0-1 0,1-1 0,5 1 31,6 1 1,3 8 0,3-2 16,-1 4 0,-1 0 0,-2-1 0,-3-3 15,3 2 0,1 2 44,3 2 1,-1 0 0,-1 2-39,-5 4 0,-1-4 0,-6 5 0,4-1-18,1 0 0,3 8 0,6-3-7,-1 5 0,0-7 0,1-1 15,-1 0 1,1 0-1,1 5-1,5-1 0,-5-8 1,4 4-1,-3-3-29,-3 1 0,1 6-545,-1-6-235,0 7 775,-7-11 0,6 14 0,-7-6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4.850"/>
    </inkml:context>
    <inkml:brush xml:id="br0">
      <inkml:brushProperty name="width" value="0.08571" units="cm"/>
      <inkml:brushProperty name="height" value="0.08571" units="cm"/>
      <inkml:brushProperty name="color" value="#008C3A"/>
    </inkml:brush>
  </inkml:definitions>
  <inkml:trace contextRef="#ctx0" brushRef="#br0">2690 314 7569,'12'0'-1432,"0"-1"1840,1-5 0,-3 2-363,2-8 1,-8 6-102,1-5 0,3 5 1,-4-4 90,-6 2 1,0 3-1,-10 5 1,-1 0 25,-3 0 1,-1 0 0,-1 0 0,1 0-32,-1 0 1,-5 0 0,-2 0 0,0 0-11,0 0 0,-5 0 0,7 2 0,2 1 13,1 3 0,3 6 0,-1-4-44,1 1 1,5 3-1,3 5 21,1 1 1,4-3 0,10-1-65,5-2 0,5-6 0,1 3 0,1-1 40,-1-4 0,1 4 1,-1-3-1,1-1 9,-1-2 0,7 4 0,-1 2 0,-2 0 12,-1-1 1,-3 5 0,1-4 0,-3 1-33,-3 5 0,3 0 0,-3-1 1,1-1-22,-1 1 1,2-3-1,-9 2 10,-1 1 0,4 3 52,-2 1 0,-2 1 15,-10-1 0,-4-5 0,-7-2 0,-3-3-10,-3-3 0,4-2 0,-6 0 0,1 2-39,1 2 1,-6 0 0,4-6 0,-1 0-34,1 0 0,-4 0 0,4 0 0,0 0 7,-1 0 0,3-6 0,6 0-244,-1 2 0,8-6-204,5-1 492,3-5 0,9-1 0,3-1 0</inkml:trace>
  <inkml:trace contextRef="#ctx0" brushRef="#br0" timeOffset="1272">3214 472 7409,'0'-12'-225,"0"0"321,0-1 0,2 3-93,4-2 0,-4 7 44,4-7 0,-6 8 1,-6-2 4,-6 4 1,3 2-1,-3 0-26,-2 0 1,-1 0 0,-3 0-5,1 0 0,0 0 1,1 2-1,2 2-22,3 2 0,-1 6 1,-3-5-1,1 3-30,2 4 0,9-5 0,-3 3 10,4 2 1,2-5 13,0 3 1,8-2-25,3 1 1,5-3 0,1-8 0,1 0 18,-1 0 1,1 0-1,-1 0 1,0 0-7,1 0 1,-1 0 0,1 0-1,-3-2 23,-3-4 0,4 4 1,-7-5 30,1-1 1,0 6 1,-4-4-70,-5 4 97,7 2 1,-10 0-38,-4 0 0,-1 8 0,-7 4 0,4 3-17,3 3 1,-5-1 0,4 0-1,0 1-1,1-1 1,-7 7 0,4 1-1,-1 0-11,-1 0 1,6 4-1,-5-3 1,-1 1-6,2 4 0,1-4 1,5 0-1,-2 0-18,2 1 0,-4-5 1,2 4-1,3-2 0,1-3 1,2-3-1,2-2 1,1 1 23,3-1 0,6 1 1,-4-3-1,-1-1 0,1-2 0,6-9 0,-3 5 0,5-2-68,1 0 1,1 0-1,-1-6 1,1 0-8,-1 0 1,7 0 0,-1 0-1,-2-2 47,-1-4 0,-3 2 0,1-8 0,-1-1 49,0-3 1,7-1 0,-1-3 0,-2-1-19,-1-2 1,-3-2 0,1 3 0,-3-3-19,-3-2 1,3 0 0,-3-4-1,2 2-1,-3-3 1,3 5 0,-6 0 0,1 0 4,5 0 1,-6 4-1,-1-5 1,-1 3 28,0 4 0,0-4 0,-6 1 1,2 3-4,4 2 1,-4 1 0,3 1 0,-3-1-57,-2 1 0,0 5 0,2 0 1,2-1-35,2-3 1,0-1 62,-6-1 0,2 1 147,4-1 1,-4 7 50,3-1-152,-3 8 1,-4-4-4,-3 8 1,3 2-80,-4 4 0,4-2 6,2 8 0,0-6 1,0 5 130,0 3 1,0-4 0,0 1-1,0 3-31,0 1 1,0-3-1,0 0 1,2-1-50,4-1 1,-3 3 0,7-5 0,0 0-6,0 0 0,-5 0 1,7-5-41,2 3 0,1 0 0,3-6-13,-1 0 0,1-2 0,-1-2 0,0-4 7,1-1 1,-3 3 0,-1-6 0,-2-1 6,1-3 0,-3 1 0,0-1 13,-3-1 1,5 3-1,-6-9 128,-2 3 1,-2 3 151,-2-1-193,0 9-60,0 1 1,0 10 0,0 4 65,0 5 0,0 5 0,0 1-11,0 1 0,0 7-144,0 4 0,0-4 0,0-1 0,2-5-132,3-1 0,-1-7 0,8-1 0,2-2-114,1-4 0,3 3 329,-1-1 0,8 0 0,2-6 0</inkml:trace>
  <inkml:trace contextRef="#ctx0" brushRef="#br0" timeOffset="1826">4751 332 6407,'6'-12'0,"0"1"0,-2-3 196,-2-1 1,-2 3-169,0 0 1,0 6 0,-2-3 19,-4 1 1,2 0 0,-8 4-7,-1-1 1,-3-3 0,-1 4 20,-1-2 1,-5 0-1,0 6 1,1 0 34,3 0 1,2 0 0,1 2 0,2 2-8,3 2 1,-1 6 0,-5-5 0,1 3-69,5 4 0,-3 1 0,8 3 0,0-1-97,-1 0 1,5 1-1,-4-1-15,4 1 0,2-1 0,0 1 28,0-1 0,8-1 0,3-3 34,5-1 1,3-8 0,4 2-20,7-4 0,-5-2 1,-2 0-1,-2 0 1,3 0 0,-5-6 0,2-2 0,-5 0 13,-4 1 1,-1-7-12,7 2 1,-9-3 0,-1-1-1,-2 3-26,0 1 1,0 6 17,-6-5 1,0 5 394,0-6-135,0 8 1,-2-4 0,-2 10-14,-2 4 0,0 4-196,6 7 0,0 1 0,0-1-24,0 1 0,6-7 0,2-1-181,1-2 1,3 4-1,6-7 1,-1-1 3,1-2 0,-1-2 0,0 0 0,1 0 12,-1 0 0,1 0 189,-1 0 0,1-15 0,-1-5 0</inkml:trace>
  <inkml:trace contextRef="#ctx0" brushRef="#br0" timeOffset="2238">5031 349 6293,'0'-17'0,"0"-1"0,0 1 0,2 0 0,3 1 0,5 2 0,2 5 0,-1-1 248,3 0 1,1 1-150,3-3 1,-1 4 0,1 8-7,-1 0 1,1 0 0,-1 0 0,1 0-48,-1 0 0,-5 0 1,-1 2-40,3 4 0,2 4 1,-1 7-88,-3 1 1,1-1 0,-7 1 12,-2-1 1,4 0 0,-2 1 44,-2-1 1,-3 1 19,-1-1 0,-1-5-7,-5 0 1,2-9-1,-8 3 58,-1-4 1,3-2 0,-2-2 34,-1-4 1,3 3 0,0-9-70,2-2 1,3-1 0,5-3-21,0 1 1,0-1 0,2 1 0,3 0-3,7-1 0,4 3 0,1 1 1,1 2 3,-1-1 1,0-1 0,1 1-40,-1 1 1,1 8 0,-1-2-198,1 4 1,-1 2 0,1 0-444,-1 0 682,-7 0 0,13 8 0,-3 2 0</inkml:trace>
  <inkml:trace contextRef="#ctx0" brushRef="#br0" timeOffset="2677">5694 280 6392,'8'9'87,"-4"-1"0,6-6 0,-1 2-122,1 2 1,-4-1 0,5-5 76,3 0 1,-4 0 0,1 0 0,3 0-20,2 0 0,1 0 1,0 0-1,1 0-24,-1 0 0,1-1 0,-1-3-1,1-2 1,-1-6 0,-1 4 0,-3 1 14,-1-1 0,-6-6 57,5 3 1,-7 1 0,0-2-45,-8-1 1,0 5-1,-7 2-13,-3 4 1,-1-4-1,-3 1 1,1 1 19,-1 2 1,1 2 0,-1 0 0,1 0 77,-1 0 1,1 2-1,0 2-9,-1 1 0,6 9 0,3-2-21,1 3 1,2 3 0,6-1 0,0 1 5,0-1 1,0 0 0,2 1-130,4-1 0,-2-1 1,7-2-1,3-5-142,2-1 1,1 4 0,0-7 0,3-1-111,3-2 0,2-2 0,6 0 0,-1 0 294,1 0 0,2 0 0,1 0 0,9-8 0,2-1 0</inkml:trace>
  <inkml:trace contextRef="#ctx0" brushRef="#br0" timeOffset="3118">6690 122 6709,'8'-11'0,"1"-1"0,1-2 0,-4-1 228,-4-2 1,-4 1 0,-4 2-175,-6 3 1,-3 7-1,-3-2 1,1 4-159,-1 2 0,-1 0 1,-2 0-1,-3 0 119,3 0 1,0 0 0,-1 0-3,-1 0 0,0 8 1,5 2-1,3 1-13,3 1 0,2-2 0,6 3 9,-1-1 1,-1-1 0,6 7-28,0-1 1,8-7 0,3-2 13,5 0 0,1-1 0,1 7 1,-1-4 2,1-3 0,5 1 0,0-4 1,0 2-6,3-2 1,-7 4-1,6-3 1,-1 1-41,-1 2 1,0-4 0,-5 5-1,-3 1-3,-3 0 1,3-4 0,-5 5 29,0 3 0,-2-4 31,-8 1 1,0 1 0,-2 3-5,-4-3 0,-4-4 1,-7-6-1,-1 2-4,1 2 0,-3-1 1,-1-5-1,-4 0-109,-2 0 0,5 0 1,-3 0-185,0 0 0,0 0 289,-5 0 0,5 0 0,15-7 0,3-3 0</inkml:trace>
  <inkml:trace contextRef="#ctx0" brushRef="#br0" timeOffset="3472">6620 105 7369,'-2'-10'-85,"-4"4"1,2 4-1,-5 4 1,-1 2 149,0 2 0,4 0 0,-3-4 0,-1 2 11,0 2 1,4 5 0,-3-3-28,1 2 0,-4 1 1,5 7-1,-3-1-26,-4 1 0,5-1 0,-1 1 1,0 1 24,0 4 0,1-3 0,-5 3 0,2-4-95,-1-1 0,3 3 1,1-1-1,-1-5 52,0 1 1,6-1 0,-4 1-1,3-3-40,-1-1 1,-2-6 0,2 3-164,-5-1 1,1 0-391,-2-2 588,8-4 0,-3 6 0,7-8 0</inkml:trace>
  <inkml:trace contextRef="#ctx0" brushRef="#br0" timeOffset="-1728">734 542 7569,'10'0'-1168,"-4"0"1221,-12 0 0,2 0 0,-7 0-27,-3 0 0,-1 0 1,-3 0-1,3 1 58,3 5 0,-4-2 1,5 6-1,-3 0-33,2-1 0,-1-3 1,5 6-1,0 1-29,1 3 1,1-5 0,6 1 20,0 2 1,0 1 0,0 3-72,0-1 1,8-5 0,3-3 0,5-1-42,1-4 0,1-2 0,-1-2 0,1 0 36,-1 0 0,6 0 0,1 0 0,-3 0 31,-2 0 0,-1-6 0,-1-2 39,1-1 1,-1-3 0,-1-5 0,-3-1-2,-1 1 0,-8-1-7,2 1 0,-4 5 0,-4 2 1,-4 1-1,-6 1-62,-3 0 1,-5-3 0,-3 5-1,-4 2-89,0 2 0,-1 2 1,5 0-1,-4 0 44,0 0 1,2 0 0,7 0-268,1 0 345,7 0 0,-6 8 0,7 1 0</inkml:trace>
  <inkml:trace contextRef="#ctx0" brushRef="#br0" timeOffset="-1244">1485 140 7569,'8'-18'-1598,"-6"9"2151,6-7 1,-16 8-429,-4-3 1,-3 3-168,-3 8 0,1 2 0,0 4 73,-1 5 1,1 5 0,-1 1 0,3 1 5,3-1 0,-4 3 0,5 1 0,-3 4 3,3 2 0,-3 3 0,8 4 1,0-1 3,-1-3 1,5 3 0,-4-4 0,4 4-35,2 2 0,0-4 1,0 0-1,0 2 8,0-2 1,0-2-1,0 2 1,0-2-25,0 2 0,2-4 0,2 0 1,2 1-4,-3-1 1,-1-4-1,0 4 1,2-2-1,2-3 1,0 3 0,-6-2 0,0-1 6,0-3 1,-2-2 0,-2 1 29,-2-1 1,-7 1 0,1-3-14,-4-3 0,5-4 0,-1-8 0,-1 0-93,-3 0 1,-1 0 0,-1 0-1,1 0-138,-1 0 1,1-2 0,-1-4-11,1-6 0,5 3 0,2-3 0,3-2 226,3-1 0,2-3 0,-6-7 0,-2-2 0</inkml:trace>
  <inkml:trace contextRef="#ctx0" brushRef="#br0" timeOffset="-1061">1014 751 7058,'17'-2'261,"1"-4"0,-1 4 0,1-3 0,-1 3-310,1 2 0,-1 0 0,3 0 0,1 0-157,2 0 1,2-6 205,-1 0 0,3-8 0,8 5 0</inkml:trace>
  <inkml:trace contextRef="#ctx0" brushRef="#br0" timeOffset="20640">1538 2131 5965,'11'0'235,"1"0"0,-6 0 1,6 0-175,1 0 1,-3 0-1,1 0 1,3 0-33,2 0 1,1 0-1,1 0-8,-1 0 1,0 0 0,1 0-54,-1 0 0,1 2 0,-1 2 22,1 1 1,-7 9-1,-1-2 1,0 1-6,0-1 1,-7 3 0,3-3 0,-4 4 1,-2 1 0,0 0 1,0 1-1,0-1 8,0 1 1,0-6 0,-2-1 0,-4 3-10,-5 1 1,1-3-1,-2-2 1,-1-1-23,-3 1 1,-1-6 10,-1 2 9,1-4 0,7-4-22,4-4 1,6 2 0,4-8 0,4 1-1,2 1 0,-1-6 0,5 7 0,-2-3 20,1 1 1,-3 1 0,2-4 0,-1 3 17,-1-3 0,5 4 1,-3-1 31,4-3 0,1-1 68,1-3 0,-1 1-34,0-1 0,-5 3 1,-2 1-5,-2 2 1,-1 3 0,-3-5-19,2 2 0,2 1-35,-2-7 0,-4 7-28,3-1 0,-3 6-54,-2-5 0,-2 7 69,-3-2 15,3 4 0,-6 4 0,6 2 95,-4 2 0,4 7 0,-4-1 1,4 3-28,2 3 1,0-1 0,0 3 0,0 1-39,0 2 0,0 1 1,0-7-1,2 1 2,4-1 1,-2 0-1,8 1-41,1-1 0,1-5 0,-1-2 0,-1-2-142,2-5 0,1 5 0,3 0 0,-1 0-253,1-1 0,-7-1 393,1-6 0,7 8 0,8 2 0</inkml:trace>
  <inkml:trace contextRef="#ctx0" brushRef="#br0" timeOffset="21110">2236 2620 7267,'12'9'-281,"0"-3"0,-7-4 419,7-2 0,0 0-101,5 0 1,-5 0 0,0 0-72,1 0 0,-3-2 38,1-4 0,1-1 0,4-7-71,-5 2 0,3 1 42,-8-7 1,5 1 17,-5-1 11,0 1 1,-8 7 1,-4 4 0,2 5 0,-5 2 33,1 5 1,0-2 0,4 8 70,-2 1 0,1 3 0,5 1-30,0 1 1,1-1 0,3 1-68,2-1 0,6-5 0,-4-2 0,-1-1 17,1 1 1,6-6-1,-3 2 1,3-2-243,-2 1 1,3-3 0,-3 4 0,3-4-225,3-2 1,-7-2 435,1-4 0,0-3 0,5-9 0</inkml:trace>
  <inkml:trace contextRef="#ctx0" brushRef="#br0" timeOffset="21478">2359 2201 7487,'-10'9'-310,"2"-1"504,8-8 3,0 0-6,8 0-220,-6 0-297,6 0-478,-8 0 513,-8 0 1,0 2 290,-4 4 0,5-4 0,7 6 0</inkml:trace>
  <inkml:trace contextRef="#ctx0" brushRef="#br0" timeOffset="22059">2656 1851 7569,'11'0'-613,"1"0"0,-1 0 741,7 0 1,-1 0-1,1 0-62,-1 0 0,1 0 0,-1 0-59,1 0 0,-3 2 0,-1 2 0,-3 2 5,3-2 1,2 6 0,1-1 0,-1 3-3,-5 0 1,5-1 0,-5 5 0,5-3-20,1-1 0,-1 0 0,-3 5 0,-1 2 9,2 5 0,-5-5 1,1 4-1,0-1 0,-1 1 0,-5-2 1,4 9-1,-2-1 14,0-2 0,0 4 0,-6-6 0,0 0-2,0 1 1,0 5-1,0-4 1,0 2 12,0 0 0,-6-6 0,0 4 1,0 1 8,-2-1 0,6-6 0,-5 2 1,1-3 95,0-3 1,-6 1-1,5-1-60,-3 1 0,-2-1 0,-5-1-5,-1-5 0,7 3 0,-1-8 0,-2-1-200,-1 3 0,-3-6 0,1 4-720,0-4 855,-1-2 0,-7 0 0,-2 0 0</inkml:trace>
  <inkml:trace contextRef="#ctx0" brushRef="#br0" timeOffset="19273">752 2166 7114,'10'-8'-455,"5"6"1,-5-6 0,5 6 870,-3-4-161,-4 5 0,-8-5-197,0 12 0,0-3 0,0 9 0,0 2 3,0 1 1,0 10 0,0 3-1,0 1 2,0 0 1,0 0 0,2 8 0,2 2-19,1 1 1,1 1-1,-6-4 1,0 2-18,0 1 0,0 1 0,0-6 0,0 0-123,0 0 0,0-2 1,2-4-1,2-4-104,2 1 1,0-7-1,-6 4-161,0-3 1,2-5 359,3-3 0,5-4 0,0-8 0,-2 0 0</inkml:trace>
  <inkml:trace contextRef="#ctx0" brushRef="#br0" timeOffset="19865">734 2305 7569,'0'-17'-21,"0"-1"0,0 1 38,0 0 0,0-1-88,0 1 1,6-1-1,2 3 1,2 1-59,3 2 1,3 7-1,1-5 1,1 2 161,-1 4 0,1 0 0,-1 0 72,1-1 0,5-1 0,0 6 1,-1 0-71,-3 0 0,-2 0 0,1 0 0,-1 0-25,1 0 0,-1 0 0,1 0 0,-1 2-15,1 4 1,-3-3 0,-3 9-1,-4 0-52,-1-3 0,-5 7 1,4-4-1,-4 3-16,-2 3 0,0-1 0,-2-1 0,-4-3 45,-5-1 1,1-1 0,-2 7 0,-1-3-45,-3-3 0,5 2 1,-1-7 43,-2 3 0,5-6 0,-3 2 0,-2-2-6,-1 2 1,3-5 77,1 5-34,7-4 0,-4-4 0,10-2 0,4-1 11,5 1 1,5 2 0,1 2-15,1 0 1,-1 2 0,1 2 18,-1 1 0,-1 3 0,-3-2-9,-1 6 1,0 1-1,3 1-3,-3-3 0,1 1 0,-7 6 0,-2-1 15,-2 1 1,-2-7 0,0 1 30,0 1 0,0 3 1,-2-1 25,-4-3 0,-3 2 0,-9-9-49,1-1 0,-1-2 0,1-2-66,-1 0 1,1 0 0,-1 0 0,1 0-88,-1 0 0,1-6 1,-1-1-71,1-3 0,7 4 0,4-5 186,4-3 0,2-2 0,0-1 0</inkml:trace>
  <inkml:trace contextRef="#ctx0" brushRef="#br0" timeOffset="18567">106 2410 7417,'-12'0'-1552,"0"0"1613,9 0 0,-5-2-61,8-4 0,-2 4 27,-4-3 1,2 3 0,-7 2 74,-3 0 1,6-2 0,0-2 95,1-2-78,5 0 0,-6 4-12,8-4 1,2 5 23,4-5 1,3-2-95,9 2 0,-1 0 1,1 6-1,-1 0-17,1 0 0,-1 0 0,1 0 0,-1 0-22,1 0 0,-1 0 0,1 0 1,-1 0-57,0 0 1,1 0 0,-1 0 0,1 0-88,-1 0 0,1 0 0,-1 0-319,1 0 99,-1 0 364,-7 0 0,-10 0 0,-10 0 0</inkml:trace>
  <inkml:trace contextRef="#ctx0" brushRef="#br0" timeOffset="18882">176 2218 7116,'-8'-10'-160,"6"3"0,-8 7 327,4 0 134,4 0-205,-5 0 0,7 2 0,0 3-85,0 7 1,0 4-1,0 1 1,2 0-38,3 1 0,-3-1 0,4 3 1,-2 1-52,2 2 1,-2 3 0,5-5-1,1 2-3,0-1 1,-6 3 0,4-2 0,-3-2 79,1-1 0,8-3 0,-5 1 0</inkml:trace>
  <inkml:trace contextRef="#ctx0" brushRef="#br0" timeOffset="24251">3110 1520 7569,'2'-10'-875,"3"4"926,-3 4 0,6 2 0,-6 0 1,4 0-13,5 0 1,-1 0 0,2 0-1,1 0 25,3 0 0,1 6 0,1 0 0,-1-2-24,1-2 0,-1 3 1,1 3-1,-1 0-36,1 0 0,-1 5 1,1-3-1,-1 2 1,0-1 0,-1 1 1,-2 5-1,-3 3 0,3 3 1,1-2-1,3 6 1,-3 1-16,-3-1 0,3-4 1,-3 6-1,4 0-1,1-2 0,-1 5 1,-3-7-1,-1 2 5,1 4 0,-5 2 1,0 0-1,-2-2 27,0-2 0,-1 2 0,-5 8 0,0 2-14,0-2 0,0-3 1,0 1-1,0 2 20,0 2 0,-2 0 1,-1-6-1,-5-1-11,-2 1 1,6 0 0,-3-2 0,1-2-10,0-2 1,0-1 0,4 3 0,-2-4-8,-2-2 0,1 6 1,3-4-1,-2 2-2,-2 0 1,-6-5 0,5 3 0,-1-2-19,0-4 0,-4-1 1,7-3-1,-1 1-61,-2-1 1,4 1 0,-6-1-33,3 1 1,-5-7-1,4-1-664,-2-2 467,7-2 310,-13-6 0,14-16 0,-6-3 0</inkml:trace>
  <inkml:trace contextRef="#ctx0" brushRef="#br0" timeOffset="25290">4070 1415 7569,'-10'0'-854,"1"0"1,3 0 1258,-6 0-230,-3 0 0,3 0-109,0 0 0,7-6 65,-7 0 1,8-8-87,-2 3 1,6 3-1,4 0-42,2 1 1,8 5-133,-3-4 1,5-2 91,1 2 1,1 0 29,-1 6 1,-7 2 10,-4 4 1,1-2-1,-1 8-6,-2 1 1,-2-3 5,-2 2 1,0-1 0,-2 5 0,-2-3 0,-2-1 11,3 2 0,-7-1 1,0 1-1,-2-3 1,1 3 1,-1 2-1,-3 1 2,3 0 1,-2-5 0,7-2 0,-1-1 56,0 1 0,-4-4-50,7 6 1,-3-8-49,2 1 43,4-3 0,-13 6 1,13-4 43,-4 8-62,4-9 0,2 7 58,0-4 0,2-4 28,4 4 1,-2-4-48,7-2 1,1 0-35,5 0 1,1 0 0,-3 2-29,-3 3 0,3-3 9,-3 4 1,4-4-1,1-2 14,1 0 0,-1 0 1,0 0 29,1 0 0,-1 0 1,1 0-1,-1 0 22,1 0 0,-1 0 0,1 0 0,-1 0-18,1 0 0,-1 0 0,1 0 14,-1 0 0,1 0 1,-1 0 0,-5 0-146,-1 0-324,-7 0 118,4 0 0,-10 6-67,-4 0 0,2 2 367,-7-3 0,-1-3 0,-5 6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112"/>
    </inkml:context>
    <inkml:brush xml:id="br0">
      <inkml:brushProperty name="width" value="0.08571" units="cm"/>
      <inkml:brushProperty name="height" value="0.08571" units="cm"/>
      <inkml:brushProperty name="color" value="#E71224"/>
    </inkml:brush>
  </inkml:definitions>
  <inkml:trace contextRef="#ctx0" brushRef="#br0">333 35 7569,'9'0'-550,"-1"0"451,-8-8 0,-8 6 1,-3-5 84,-5-1 1,4 6 0,1-4 0,-3 4 41,-1 2 1,-3 0 0,1 0-32,-1 0 0,1 0 1,-3 0-1,-1 0 8,-2 0 1,-1 2 0,7 2-22,0 2 1,-1 7 0,1-3 45,-1 0 1,8 5 5,5-3 1,3 3-28,2 3 1,0-6 0,2-3-5,3-1 1,5 4 0,8-6 0,-1-3 4,1-1 1,-1 0 0,0 2-1,1 2 21,-1-2 0,1-2 1,-1-2-1,1 0 0,-1 0 1,1 0-1,-1 2 38,1 4 1,-1-4-1,1 5-74,-1 1 0,-1-4 0,-3 6 1,-3-1-29,-2 1 1,-1-4 0,-3 5-2,2 3 1,0-4-1,-6 1 16,0 3 0,0 2 12,0 1 0,0 0 12,0 1 1,-6-6 0,-2-3-1,-1-1 24,-5-4 0,4-2 0,-1 0-38,-3 4 1,-1-4-1,-3 3 1,1-3-1,-1-2-16,1 0 1,-1 0 0,1 0 0,-1 0-35,1 0 1,-1 0-1,1 0-120,-1 0 1,7 0-66,-1 0 1,8-2 242,-1-3 0,3 3 0,2-6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787"/>
    </inkml:context>
    <inkml:brush xml:id="br0">
      <inkml:brushProperty name="width" value="0.08571" units="cm"/>
      <inkml:brushProperty name="height" value="0.08571" units="cm"/>
      <inkml:brushProperty name="color" value="#E71224"/>
    </inkml:brush>
  </inkml:definitions>
  <inkml:trace contextRef="#ctx0" brushRef="#br0">384 70 7460,'12'-8'-358,"0"-3"0,-8 1 293,1-2 1,-5 8 60,-5-1 1,-5 1-1,-8 0 42,1-2 0,-1 0 0,1 6 0,-1 0-3,1 0 1,0 0 0,-1 0 0,1 0 4,-1 0 0,7 6 1,-1 0-1,-2 0 2,-1 1 1,3-3-1,0 8 5,-1 2 1,3 1-1,1 3-77,1-1 0,-4-5 0,6-1 17,2 3 1,2-4 18,2 1 1,8-1 0,4 2 3,3-7 1,3-3 0,-1 0 0,1 2 1,-1 2 0,8 0 0,3-6-3,-1 0 1,-2 6 0,-8-1 0,1 1-1,-1 2 1,1-6 0,-1 6 0,1-2-4,-1-1 1,1 9 0,-1-4 5,1-1 1,-7 1 0,-1-4-22,-2 6 1,3 3-20,-5 3 0,0-1 27,-6 0 1,-8 1-1,-3-3 30,-5-3 1,-1 2 0,-1-7 4,1 3 0,-1-4 1,1 4-1,-3-3-4,-3-3 1,4-2-1,-5-2 1,5 0 16,2 0 0,-1 0 1,-1 0-1,-3 0-19,-1 0 1,6 0-1,5-2 1,-2-2-159,-1-1 1,-3-3-1,1 4-186,-1-2 1,1-6 0,0 7-359,-1 1 674,8-6 0,-5 8 0,5-6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7.752"/>
    </inkml:context>
    <inkml:brush xml:id="br0">
      <inkml:brushProperty name="width" value="0.08571" units="cm"/>
      <inkml:brushProperty name="height" value="0.08571" units="cm"/>
      <inkml:brushProperty name="color" value="#E71224"/>
    </inkml:brush>
  </inkml:definitions>
  <inkml:trace contextRef="#ctx0" brushRef="#br0">16 192 6955,'-10'2'108,"4"4"1,6-4-23,6 4 0,-2-4-24,8-2 0,-1 0 1,7 0-42,-1 0 1,1 2 0,-1 2 0,3 1-18,3-1 0,2-2 0,6-2 1,-2 0 3,2 0 0,2 0 1,2 0-1,0 0-8,0 0 0,2 0 0,2 0 0,1 0 9,-1 0 1,-2 0 0,-2 0 0,0 0-4,0 0 1,4 0-1,-2 0 1,-4 0-52,0 0 1,-6 0 0,0 0 0,-2 0-38,-3 0 0,-3 0 1,-2 0 36,1 0 1,-1 0 0,1 0-109,-1 0 1,-5 0-36,0 0 1,-1 0-40,7 0 1,-1 0 226,1 0 0,-9-8 0,-1-1 0</inkml:trace>
  <inkml:trace contextRef="#ctx0" brushRef="#br0" timeOffset="618">1064 0 7414,'2'16'104,"2"-3"-86,1-1 1,7-6-1,-4 3 1,1 1-10,5 0 1,-4-4 0,1 3 0,3 1-16,1 0 1,-3-4 0,0 3 0,1 1-34,3 0 1,1 1 5,1 7 1,-3-7 0,-1 1 18,-2 2 0,-9-5 0,5 1 10,0-2 1,-6 0 30,4-3 1,-4 5-1,-4 6 24,-4-5 0,2-1 0,-8-4-26,-1 5 0,-3 3 0,-1 0 0,1-3 16,5 3 1,-5-4 0,6 1 0,-1 1 2,-1-2 0,0 5 0,-5-3-1,0 3 0,-1 3 0,3-1 0,1-1 14,2-5 1,1 5 0,-5-4-23,5 3 0,-3-3 0,6-3-6,-2-1 1,5 6-76,-7-3 0,8-1-453,-2 2 0,4-6-144,2 5 643,0-7 0,8 4 0,2-8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4.761"/>
    </inkml:context>
    <inkml:brush xml:id="br0">
      <inkml:brushProperty name="width" value="0.08571" units="cm"/>
      <inkml:brushProperty name="height" value="0.08571" units="cm"/>
      <inkml:brushProperty name="color" value="#E71224"/>
    </inkml:brush>
  </inkml:definitions>
  <inkml:trace contextRef="#ctx0" brushRef="#br0">350 106 7542,'0'-10'-237,"0"2"56,7 0 230,-5 6 1,8-5 229,-4 7-176,-4 0 0,6 2 1,-8 3-46,0 7 0,0 4 1,0 1-1,0 1-41,0-1 1,0 0-1,0 3 1,0 1-10,0 3 0,2-1 0,1-6 0,3 1-8,-2-1 1,4 1 0,-2-1 0,-2 1-23,-2-1 0,-2 1 1,0-1-1,0 0-158,0 1 0,0-1 0,0 1 46,0-1 0,-2-1 0,-2-3-30,-2-1 1,-2-2 0,4 3 163,-2-1 0,-7 0 0,3 5 0</inkml:trace>
  <inkml:trace contextRef="#ctx0" brushRef="#br0" timeOffset="630">0 71 7266,'10'0'-566,"-2"0"1,-8-2 718,0-4 69,0 4 55,0-6 32,0 8-166,0 0 1,8-6-63,3 1 0,5-1 0,1 6 0,1 0-24,-1 0 1,1 0 0,-1 0 0,3 0-24,3 0 1,-4 0 0,6 0 0,1 0-33,3 0 0,-2 0 0,2 0 0,2-2 19,2-4 0,0 4 1,-2-4-1,-4 4-38,-1 2 0,3-6 0,-6 1 0,-2 1 20,-1 2 1,-3 2-1,1 0 1,-1 0-210,1 0 1,-1 0-220,0 0 0,-5 0 60,0 0 0,-8 2 365,1 4 0,5 3 0,0 9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7.303"/>
    </inkml:context>
    <inkml:brush xml:id="br0">
      <inkml:brushProperty name="width" value="0.08571" units="cm"/>
      <inkml:brushProperty name="height" value="0.08571" units="cm"/>
      <inkml:brushProperty name="color" value="#008C3A"/>
    </inkml:brush>
  </inkml:definitions>
  <inkml:trace contextRef="#ctx0" brushRef="#br0">1 0 7541,'10'0'343,"5"0"-320,-3 0 1,3 8 0,1 4-1,-3 3-34,-1 3 1,-6-1 0,4 0 0,-1 1 19,1-1 1,-6 3 0,4 1 0,-3 2-1064,1-1 1054,8-3 0,-5-1 0,9-1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5.624"/>
    </inkml:context>
    <inkml:brush xml:id="br0">
      <inkml:brushProperty name="width" value="0.08571" units="cm"/>
      <inkml:brushProperty name="height" value="0.08571" units="cm"/>
      <inkml:brushProperty name="color" value="#008C3A"/>
    </inkml:brush>
  </inkml:definitions>
  <inkml:trace contextRef="#ctx0" brushRef="#br0">629 505 6122,'-10'-12'337,"4"0"0,4 7-195,2-7 0,2 8 49,4-2-146,-4 4 1,4 2 0,-12 0-70,-5 0 0,-7 8 0,-3 2-52,-3-1 0,1 7 0,6-6 0,-1 1 55,1 1 1,-1-6 0,1 4 0,-1-1 41,1 1 1,-1-4 0,1 3 0,-1 1 7,1 0 0,1-4 1,3 3-1,1-1-13,-1-4 0,-1 6 0,1-1-9,1 1 0,6 0-76,-6-4 56,9 3 0,-5 3 1,10-2 19,4-3 0,3-1 0,9-6 1,-1 0 13,1 0 1,1 0 0,2 0 0,3 0-1,-3 0 1,0 0 0,1 0-1,1 0-4,-2 0 1,-1 6 0,-3 0-1,1 0-13,-1 2 0,1-7 1,-3 7-1,-1-2-36,-3 0 0,-5 6 0,4-5 27,-2 3 0,-3 2 0,-6 3 0,-5-1-10,-6-3 0,-3 1 0,-3 4 0,1-3 22,-1-1 0,1-1 1,-1 5-1,1-3 15,-1-1 0,-5 0 0,0 5-6,1 1 0,3-1 0,1 1-21,1-1 1,1 1-1,5-1-17,5 1 0,-2-7 0,2 1 9,3 1 1,1-3 0,4 0 7,3-2 1,-1 3 8,8-5 0,0 6 0,5-7 0,0-1 45,1-2 0,-1-2 0,1 2 1,-1 2 6,1 2 0,5 0 1,0-6-1,1 0 9,1 0 0,-6 0 0,7 0 0,-3 0 42,0 0 1,6 6 0,-4-1 0,1-1-69,-1-2 1,4-2-1,-4 0 1,0 0-38,1 0 1,3 0-1,-6 2 1,-2 2-169,-1 2 1,-3 5-1,1-5 1,-1 0-355,1 2 0,-3-4 520,-3 7 0,3 1 0,-5 6 0</inkml:trace>
  <inkml:trace contextRef="#ctx0" brushRef="#br0" timeOffset="2955">88 51 7569,'-12'2'-399,"0"3"0,6-3 1,-3 6 416,1 0-12,2-6 1,0 8 86,0-5 1,1-1 142,5 8-1,-8-8-195,6 4 1,-6-10-81,8-4 0,0-4 28,0-7 1,2-1 14,4 1 1,-2 5-1,7 2 7,3 3 1,-4 1 0,-1 4-4,-1-4 1,6 4-10,-3-4 1,3 6-1,0 4 1,-5 4-6,-1 2 0,0-5 0,-4 7 0,3 0-1,3-3 0,-6 7 1,4-4-1,-2 3 3,-1 3 0,7-7 0,-6 1 1,0-1-8,2-1 0,-7 6 12,5-5-5,4 5 0,-8-5 0,4 1 5,-4-8 0,-2 2-17,0-12 1,0-4-1,0-7 4,0-1 0,0 7 1,0-1 11,0-2 1,6-1 0,1-1-1,1 3-1,0 1 0,5 3 0,-3-5 2,0 2 0,5 6 0,-3-3 7,3 1 0,-3 2 0,0 6-5,1 0 1,3 0 0,1 0-1,1 0 23,-1 0 0,1 0 1,-1 0 28,1 0 1,-7 0 0,1 0 5,2 0 1,1 2-31,3 4 0,-3 4 0,-1 5-43,-3-3 1,-7 3 0,4-3 37,0 4 1,-6 1-1,5 0 1,-1 1-9,0-1 1,0 1 0,-6-1-13,0 1 0,2-1 0,2 1 0,1-1-31,-1 1 0,-2-7 0,-2 1-100,0 1 0,0 3 0,0 1-165,0 1 0,0-6 291,0-1 0,0-7 0,0 4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6.302"/>
    </inkml:context>
    <inkml:brush xml:id="br0">
      <inkml:brushProperty name="width" value="0.08571" units="cm"/>
      <inkml:brushProperty name="height" value="0.08571" units="cm"/>
      <inkml:brushProperty name="color" value="#008C3A"/>
    </inkml:brush>
  </inkml:definitions>
  <inkml:trace contextRef="#ctx0" brushRef="#br0">0 402 7308,'2'12'-384,"4"0"1,-4-6 415,4 5 1,1-5-1,1 4 52,2-3 1,-4-1 31,5-6 0,-5 0-98,6 0 0,-1 0 0,5-2 1,-2-2 30,-3-1 1,1-9 0,5 2-101,1-3 1,-3-3 0,-1 1 0,-4-1 12,-3 1 1,5 0 0,-6-1 0,-2 1 74,-2-1 0,-2 1 45,0-1-49,0 1-28,0 7 0,-8 2-16,-4 8 1,3 8-1,-1 4 13,2 3 0,2 3 0,6-1 53,0 1 0,0-1 0,0 1-46,0-1 1,8 0 0,4 1-34,3-1 0,1-5 0,-3-2 1,-1-2-84,2-5 0,1 1 0,3 0-57,-1 2 0,0 0 0,1-6 0,-3-2 164,-3-4 0,4-4 0,-7-7 0</inkml:trace>
  <inkml:trace contextRef="#ctx0" brushRef="#br0" timeOffset="210">140 71 7569,'-18'-10'0,"1"-4"0,1 7 0,3-1-144,1 0-101,8-6 399,-3 13 0,8-7-427,5 8 1,4 0 0,7 0 38,1 0 0,-6 6 1,-1-1 233,3-1 0,1 6 0,3 0 0</inkml:trace>
  <inkml:trace contextRef="#ctx0" brushRef="#br0" timeOffset="548">611 123 7569,'12'0'-227,"0"0"1,-6 0-1,5 0 337,3 0 1,-5 0 0,3 0-40,2 0 1,1 0 0,3 0 0,-1 0-72,1 0 0,-1 0 1,1 0-1,-1 0-27,0 0 1,1 0 0,-1 0-137,1 0 0,-1 6 1,1 2 25,-1 1 0,-5-5 0,-2 4 137,-3 0 0,7 1 0,-4 9 0</inkml:trace>
  <inkml:trace contextRef="#ctx0" brushRef="#br0" timeOffset="781">786 420 7363,'0'17'-56,"0"-7"4,0-2 0,2-8 1,4 0 120,5 0 1,5 0 0,1 0-36,1 0 0,-1-2 0,1-2 0,-1-2-101,1 2 1,-1 2 0,1 2 0,1 0-136,4 0 1,-3 0-1,3 0 1,-4 0 201,-1 0 0,-1 8 0,1 2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0.395"/>
    </inkml:context>
    <inkml:brush xml:id="br0">
      <inkml:brushProperty name="width" value="0.08571" units="cm"/>
      <inkml:brushProperty name="height" value="0.08571" units="cm"/>
      <inkml:brushProperty name="color" value="#008C3A"/>
    </inkml:brush>
  </inkml:definitions>
  <inkml:trace contextRef="#ctx0" brushRef="#br0">384 35 7527,'-6'-12'-191,"1"1"1,-3 7-19,2-2 0,-4 4 176,-7 2 1,-1 0-1,3 2 90,3 4 0,-3 2 0,3 5 0,-3-1-16,-3 1 1,1 1-1,-1 1 1,1 1-1,-1 3 1,1 9 0,-1-3 0,1 2-30,-1 4 1,3 2 0,1 2 0,3 0 9,-3 0 1,6 2-1,2 1 1,3 3-1,-3-2 0,4 4 1,-4-3-1,4-1-22,2-2 1,6 4 0,2-2 0,-1-4 1,1-4 1,8-4 0,-1 4 0,7-4-36,-1-2 0,4-1 0,0-7 0,3 0-122,3 1 1,2-6 0,1-3 0,1-1-22,0-4 0,4-2 0,-2-2 1,-4-2 175,0-4 0,0 4 0,2-21 0,0 3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53 175 7569,'6'-11'-755,"0"-1"479,-1 8 0,-3-4 197,4 8 1,-4-2 70,4-3 0,2-5 11,-3-8 0,1 7-1,-6-1 0,0 1-5,0-7 0,-2 1 12,-3-1 1,1 8 4,-8 5 0,0 3-7,-5 2 1,7 2 0,2 1-1,3 5 9,-1 2 1,0-4-1,4 5 21,-4 3 0,4 2 1,-4 1-10,4 0 1,2 1 0,0-1 14,0 1 0,0-1 0,0 1 13,0-1 0,0 1 40,0-1 0,2-7-38,4-4 1,4-4-1,7-2-26,1 0 0,-6-2 1,-1-2-1,3-4-52,1-2 0,-3 6 1,0-3-54,1-1 0,-3 6-93,1-4 1,-5 4-37,6 2 0,-6 0-220,5 0 422,-7 0 0,12 8 0,-6 2 0</inkml:trace>
  <inkml:trace contextRef="#ctx0" brushRef="#br0" timeOffset="534">402 280 7266,'10'-2'-531,"-4"-4"0,1 2 571,-1-7 1,0-1-21,-6-5 0,0 5-11,0 0 1,-2 9-1,-4-3 13,-5 4 1,1 2 0,-2 0-5,-1 0 0,-3 0 0,-1 0 15,-1 0 0,1 8-27,-1 3 1,9 5 0,3 1 1,4 1 0,2-1-23,0 1 0,2-9 0,4-1 26,5 0 0,5 0 0,1 3 0,1-3 12,-1 0 1,1-4 0,-1 5 0,1 1-7,-1 0 0,-5-1 0,-1 5-17,3-2 0,0-1 1,-1 5-1,-3-3-12,-2-1 1,-3 0 39,-5 5 0,0 1 0,-2-3-22,-3-3 1,1 1 0,-8-7-1,-1 0-4,-3 2 0,-1-6 1,-1 4-1,1-5 0,-1-1 1,1-1-35,-1-5 1,9-4 0,3-7 0,4-1-39,2 1 0,0-9 1,2-3-1,4-4 70,5-2 0,12-7 0,5-3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1.142"/>
    </inkml:context>
    <inkml:brush xml:id="br0">
      <inkml:brushProperty name="width" value="0.08571" units="cm"/>
      <inkml:brushProperty name="height" value="0.08571" units="cm"/>
      <inkml:brushProperty name="color" value="#008C3A"/>
    </inkml:brush>
  </inkml:definitions>
  <inkml:trace contextRef="#ctx0" brushRef="#br0">18 68 7487,'10'-9'-826,"-4"-5"984,-12 8-45,-4 0 0,1 8 0,3 4-50,4 6 1,2-2 0,0 1 0,0 3-42,0 1 0,2 3 1,4-1-35,5 1 0,5-1 1,1-1-1,-1-3-9,-5-1 1,11-8 0,-5 2 0,3-4 9,-1-2 0,4 0 0,3 0 0,-1 0-33,0 0 1,0-2 0,-3-2 0,3-4-9,2-2 0,-6 1 1,3-5-1,-5 2 29,-2-1 1,-5-3 0,0-1-18,1-1 0,-5 1 68,-2-1 1,-4 1 32,-2-1 0,0 7 75,0-1-115,0 8 0,0-2 1,0 12-11,0 6 0,0 3 1,0 3-1,0-1-7,0 1 0,0-1 0,0 3 0,0 1-6,0 2 1,2 3-1,2-5 1,3 2 17,3-1 1,-4 3-1,4 0 1,-1 2 9,1 4 0,-6-4 0,2 1 0,-4-1-1,-2 0 0,6 0 1,-1 2-1,-1-4 1,-2 1 1,-4-5-1,-4 6 1,-3-2-3,-1-3 1,-6-3 0,5-1-1,-5-1 23,-1 0 0,-1 1 0,1-3-14,-1-3 0,1-4 1,0-8-11,-1 0 1,1 0 0,-1 0-55,1 0 1,1-8 0,3-4 0,3-3-4,2-3 1,0 1 0,4 0 0,-1-1-16,1 1 0,2 5 0,2 0 0,2 1-56,4 1 0,1-6 1,7 7-1,-2-1-27,1 4 0,8 4 0,3 2 0,-1 0-151,2 0 1,1 0 282,3 0 0,4-7 0,-6-3 0</inkml:trace>
  <inkml:trace contextRef="#ctx0" brushRef="#br0" timeOffset="479">787 854 7569,'6'18'0,"-1"-1"-532,-1 1 421,-2-9 1,0 5 0,2-6 137,2 1 1,0-3 0,-4 4 52,3-2 0,-3-1 1,6-3 17,0 2 0,-4 0 7,7-6 0,1 0-62,6 0 1,-7-2 0,1-4-41,1-5 1,-3-5-1,2-1-20,1-1 1,-3 1 0,0-1-1,-1 1-16,1-1 0,-6 7 0,4-1 16,0-2 0,-7 5-72,5-3-89,-4 8 201,-2-4 1,0 16-16,0 4 1,0 3 0,0 3 17,0-1 0,0 1 1,0-1 0,0 1 0,6-7 0,2 1-57,2 2 1,1-1 0,5 1 0,-3-5-147,-1-1 0,0 4 1,3-4-31,-3 1 0,3-5 0,-3 2-53,3-4 259,-5-2 0,6 0 0,-7 0 0</inkml:trace>
  <inkml:trace contextRef="#ctx0" brushRef="#br0" timeOffset="691">1049 592 7569,'-12'-6'0,"2"-1"0,1-1-3,-1 0 0,4-5 98,-6 1 0,9 2-561,-3-1 157,4 7 1,2-2 308,0 12 0,8-4 0,1 5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2.396"/>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5B2D90"/>
    </inkml:brush>
  </inkml:definitions>
  <inkml:trace contextRef="#ctx0" brushRef="#br0">0 1013 7577,'12'0'-146,"-1"0"0,3 0 210,1 0 0,3 0 0,-1 0 0,1-2-50,-1-3 0,3 3 0,1-4 1,2 4-73,-1 2 1,3 0-1,0 0 1,0-2 56,1-4 1,3 4-1,-4-4 1,0 4-118,0 2 0,4 0 1,-3 0-1,-1 0 65,0 0 1,-2 0 52,-5 0 0,-1-7 0,1-3 0</inkml:trace>
  <inkml:trace contextRef="#ctx0" brushRef="#br0" timeOffset="725">856 804 7569,'17'-12'-102,"1"0"1,-7 9 0,-1-5-41,-2 0 0,0 6 0,-5-6 400,3 1-163,0 5-84,-6-6 1,0 10 0,0 4-6,0 5 1,0-1 0,0 2-1,0 1-1,0 3 0,6-5 1,0 1-1,0 2 17,1 1 0,-3-3 0,6-1 0,0 1-38,-1-2 0,3 3 0,7-7 0,3-2-42,1-2 0,2 0 0,-2 2 0,5 2 32,-1-2 1,4-3 0,-6-2 0,0-3 20,1-2 0,-3-6 0,-4 4 0,3 1-10,1-1 1,-2-6-1,-7 3 1,-3-5-22,3-1 0,-4 5 0,-1 0 31,-1-1 1,4-3 199,-6-1-178,-1 7 0,-6 2 2,-5 8 0,2 6 0,-6 2-2,2 2 0,1 1 0,3 7 0,-2-1-6,2 1 1,2-1 0,2 1 0,0-1 0,0 1 0,6 5 1,0 0-1,0 0 2,1 3 1,-5-5 0,4 8 0,-2 0-3,2-2 1,-4 6 0,4-4 0,-5 4 1,-1 2 1,0-6-1,0-1 4,0-3 0,0 0 1,0-4-1,-1 3 0,-3-3-4,-2-2 0,-6-1 0,4-3 0,-1-1 12,-5-2 0,-1-8 0,-3 3 0,1-1 35,-1 0 1,1 0-1,-1-6-40,1 0 0,-1-8 0,1-2 0,1-1-47,5-1 1,1 0 0,6-5 0,-2-1-5,2 1 1,3 0-1,1-1 1,0 1-9,0-1 1,7 1-84,5-1 1,3 3 0,3 3 0,-3 4-108,-3 1 1,4 5-1,-5-6 1,5 2 227,1 0 0,1 0 0,-1-9 0,1-5 0</inkml:trace>
  <inkml:trace contextRef="#ctx0" brushRef="#br0" timeOffset="1321">786 402 7569,'-12'0'-404,"1"0"0,-1 0 1,-5 0 121,-1 0 357,8 0 0,-3-2 269,7-4-19,0 4-241,6-5 0,8 7-36,4 0 1,-3 0 0,3 0 0,1 0-7,3 0 0,1 0 0,1 0 0,-1-2-46,1-4 1,5 4 0,2-4 0,1 4 0,-1 2 1,6-6 0,-2 1 0,2 1 6,-2 2 1,2 2 0,-6-2 0,1-2-31,-1-2 0,4 0 0,-6 6-109,-1 0 1,-3 0-218,-2 0 28,1 0 1,-8 2 323,-5 4 0,-3-4 0,-2 6 0</inkml:trace>
  <inkml:trace contextRef="#ctx0" brushRef="#br0" timeOffset="1865">1607 193 7338,'17'-8'-1089,"-5"6"1062,-1-4 1,-5 4 51,6 2 1,0 0 0,5 0 127,1 0 0,-1 0 1,0 2-37,1 4 0,-1-2 1,1 5-1,-1 1-22,1 0 1,-1-4 0,1 5 0,-1 3-25,1 1 1,1 5 0,2 1 0,3 2-137,-3-1 1,4 5-1,-1 2 1,-3 4 39,-2 2 1,-1 6 0,-3 1-1,-1 3 7,-3 4 0,-5-5 0,4 3 1,-2 1 25,-4 3 0,-2 1 1,-2 0-1,0-1-2,0-5 0,0 3 1,0-6-1,-2 1 0,-4 5 0,2-5 0,-6 1 0,1 0 5,-1-1 1,4-3-1,-4 4 1,1-3-17,-1-3 1,0-2 0,-3-2 0,1 0-2,-2 0 0,-1-6 0,-3-2 0,-1-2-19,-4-3 1,3-3 0,-3-3 0,4-3-40,1-1 1,1-8 0,-1 2-101,1-4 0,7-4 0,4-4 0,4-6 164,2-3 0,0-11 0,0-1 0</inkml:trace>
  <inkml:trace contextRef="#ctx0" brushRef="#br0" timeOffset="2779">2550 70 7367,'11'0'-580,"1"0"1,-10 0 624,-2 0 0,-2 0 0,-10 0 39,-1 0 1,-3 0-1,-1 0-51,-1 0 0,7 0 1,-1 0 9,-1 0 1,3 0-40,-2 0 0,8-8 10,-2-3 1,5 1 0,2 0 5,5 3 0,2-1 0,6 4-6,-3-2 0,1 0 1,5 6-15,1 0 0,-1 0 1,1 0 5,-1 0 1,-5 0 0,0 2-31,1 4 1,1-2 0,-1 6 0,-3-1-12,-2 1 0,-2 2 1,-6 5 38,0 1 1,0-1-1,-2 1 16,-4-1 1,2 1 0,-6-1 0,1 1-11,-1-1 0,0 0 0,-3 1 1,3-1-1,2 1 1,-4-7-1,5 1-49,-3 2 1,-2 1 31,-5 3 0,1-7-2,5 1 82,-5-8-50,14 4 0,-4-8-14,12 0 1,4 0 0,7 0 22,1 0 0,-1 0 0,1 0 1,-1 0 8,1 0 0,-1 0 0,1 0 0,-1 2 10,1 3 0,-1-3 0,1 4 0,-1-4 21,0-2 1,1 0 0,-1 0 0,1 0-20,-1 0 0,7 0 0,-1 0 0,-2 0 17,-1 0 0,-3 0 1,1 0 42,-1 0 1,0 0-128,1 0 0,-3 2-707,-3 4 374,4-4 1,-14 7 31,3-3 1,-3-2 314,-2 8 0,0-1 0,0 7 0</inkml:trace>
  <inkml:trace contextRef="#ctx0" brushRef="#br1" timeOffset="16075">995 1869 6607,'0'-10'-403,"0"3"451,0 7 0,0-2 121,0-4-153,8 4 1,-6-4-23,4 12 1,2-2-1,0 5-5,1-1 0,-5 6 0,4-4 0,-2 1 9,0 1 0,7-1 1,-3 7 7,-1-1 0,5-5 0,-6-2 0,2-1 9,3 1 1,-3 0 0,1 3 0,3-3-11,2-2 1,1 5 0,1-3 0,-1 2 1,0-1 1,7-5-1,-1 6 1,-2 0-2,-1-3 1,-3 5-1,1-6 1,-1-1 7,1 1 0,-1 4 0,1-4 1,-1-1-8,0 1 1,1 0 0,-1-4 0,3 2-11,3-3 1,-2-1 0,7-2 0,-3 0-3,-4 0 1,6 0-1,1 0 1,1 0 0,0 0 1,0-2 0,4-1-1,-2-3-7,-2 2 1,-2-4-1,4 0 0,-2 1 5,2-1 0,-3-4 1,1 6-1,0 0 12,-2-1 1,4 5 0,-6-6 0,0 2 22,1 0 0,3-5 0,-4 5 0,0 0-13,0-2 1,1 4 0,-5-5 0,4-1-1,2 0 1,1 1-1,3-5 1,-2 2 4,2-1 1,2-3 0,4-1 0,-1-1 3,-1 1 1,4-1 0,-12 1 0,1 0-7,-5-1 0,2 3 0,-2 1 1,-3 2-19,-7-1 0,3-3 0,-5-1 0,3-1-8,-2 1 0,3-1 1,-3 1-1,3-1 0,3 1 1,1-1-1,3 1 1,1-2-5,-2-5 1,6 5-1,1-4 1,-1 3 10,-4 3 0,2 5 0,-1 0 0,-3-1 0,-2-3 0,-1 5 0,-3-1 0,-1 0 45,-2 3 0,-3-1 0,5 6-38,-3-2 0,1-5-31,6 5 1,-1-6 0,0 4 23,1-1 1,-8 3 0,-3-4 6,1 2 1,-4-3-8,8 5 0,-6-6-594,5 7 429,-7-1 0,4 8 1,-10 2 164,-4 1 0,4 1 0,-13-6 0,5 0 0</inkml:trace>
  <inkml:trace contextRef="#ctx0" brushRef="#br1" timeOffset="16597">3301 1136 6054,'17'0'80,"-5"0"1,0 0 0,1 0-39,3 0 0,1 0 0,1 0-31,-1 0 0,0 2 0,1 1 0,-3 5-16,-3 2 1,4-4 0,-5 3-1,5-1 8,1-4 1,-5 4-1,0 0-10,1 1 1,3-5 0,-1 4 0,-1-2 7,-3 0 0,-7 1 23,2-1-14,4-4 1,-8 14-7,4-5 1,-4-1 0,-4 0-15,-4-3 0,4 7 20,-4-2 0,2 1 0,0 1 53,-2-3 0,-1 1-2,1 6 0,2-3 0,-6-1-34,2-3 1,-5-1 0,3 4 0,-1-3-58,-1 3 0,0 1 1,-5 3-179,-1-1 1,7 1 207,-1-1 0,0 1 0,-5-1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3.923"/>
    </inkml:context>
    <inkml:brush xml:id="br0">
      <inkml:brushProperty name="width" value="0.08571" units="cm"/>
      <inkml:brushProperty name="height" value="0.08571" units="cm"/>
      <inkml:brushProperty name="color" value="#5B2D90"/>
    </inkml:brush>
  </inkml:definitions>
  <inkml:trace contextRef="#ctx0" brushRef="#br0">138 420 6180,'-17'-10'24,"-1"4"1,7 5-1,-1 1 1,0 1 23,3 5 0,-7-4 0,6 6-8,1 0 1,1-4-1,6 5-2,-4-1 1,4 6-44,-4-3 0,12 3 1,6 0-1,3-3 0,9-5 1,-1 4-1,0-3-5,2-3 1,-3-2-1,5-2 1,0 0 3,0 0 0,-5 0 0,1 0 0,-4-2 5,-1-4 1,-1 3-1,-1-9 11,-5-2 0,-3 5 0,-8-3 5,0-2 0,-2-1 0,-4-1 0,-5 5-11,-5 5 0,-1-2 0,-1 0 0,1 1-22,-1-1 1,-1 2-1,-2 6 1,-3 0-48,3 0 1,2 0-1,1 0 1,1 0-52,-1 0 1,7 0 0,-1 0-101,-2 0 216,7 0 0,-1 8 0,8 2 0</inkml:trace>
  <inkml:trace contextRef="#ctx0" brushRef="#br0" timeOffset="519">1011 88 7569,'0'-17'-763,"0"7"0,-2 0 760,-3 4 0,3 3 0,-6-7 60,0 2 1,4 2 0,-5 4 0,-1-1 27,0-3 1,-2 0 2,-5 6 0,0 2-58,-1 4 1,8 3 0,5 9 0,3-1-16,2 1 0,0 1 0,-2 2 1,-2 5-12,-2 1 0,0-4 0,6 6 0,0 0 1,0-1 1,0 5-1,0-6 1,2 2 13,4 0 1,-4-8 0,6 4 0,-3-1 15,1-1 0,6 6 1,-4-4-1,1 1-20,5-1 0,-4 4 0,-1-6 0,-1 1-10,-4 1 1,-2-4 0,0 6 0,2-2-10,2-3 1,-1-3 0,-5-1 0,0-1-4,0 1 0,0-7 1,-2-1 18,-3-2 0,-5-2 0,-8-6-26,1 0 1,0 0-1,-1 0 1,1-2-58,-1-4 1,-7 2-1,-4-8 1,-4 1-49,-2 1 1,2-6 0,2 7 0,2-3 47,-2 0 0,4 3 0,-1-5 0,3 4 71,4 3 0,1-15 0,3 3 0</inkml:trace>
  <inkml:trace contextRef="#ctx0" brushRef="#br0" timeOffset="887">505 472 7266,'-16'-2'-1312,"3"-1"1325,1-3 85,8-8-9,-11 12 69,13-6 0,2 3-70,11-1 1,5 0-1,3 4-75,5-4 1,-5 4-1,4-4 1,-1 5-8,1 1 1,-2 0 0,8 0 0,2 0-6,2 0 0,2 0 1,2-2-1,2-2 17,2-2 1,0 0 0,-5 6-1,3 0 3,2 0 1,0 0 0,-6 0 0,-2 0-78,-4 0 0,2 0 1,-6 0-1,0 0-143,0 0 1,-1 6 198,-7 0 0,1 7 0,-1-3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1.494"/>
    </inkml:context>
    <inkml:brush xml:id="br0">
      <inkml:brushProperty name="width" value="0.08571" units="cm"/>
      <inkml:brushProperty name="height" value="0.08571" units="cm"/>
      <inkml:brushProperty name="color" value="#5B2D90"/>
    </inkml:brush>
  </inkml:definitions>
  <inkml:trace contextRef="#ctx0" brushRef="#br0">18 105 7569,'10'-2'-96,"-4"-4"0,-2-4 1,0-1-1,3 1-964,3 2 1268,-6 3-61,4 5 1,-8 1-83,0 5 0,0 4 0,0 7 3,0 1 0,-2-1 0,-2 1-153,-2-1 1,0 1-1,6-1 1,0 1-6,0-1 1,0 1 0,0-1-25,0 1 1,0-1 0,0 1 18,0-1 0,0 0 95,0 1 0,-7-8 0,-3-3 0</inkml:trace>
  <inkml:trace contextRef="#ctx0" brushRef="#br0" timeOffset="551">1 105 6094,'0'-12'132,"0"1"1,2 5-72,4-6 0,-2 8 0,7-2-38,3 5 0,1 1 1,3 0-1,-1 0 24,1 0 0,-1 0 1,1 0-23,-1 0 1,1 5 0,-3 3 0,-1 0-13,-3 0 0,-5 5 1,4-1-32,-2 3 1,-3 3-1,-5-1 35,0 1 1,2-7-61,4 1 0,-4-6 36,4 6 0,-2-9 0,2 3 5,5-4 0,-1-4 1,2-4-7,1-5 0,-3-3 0,0 1 0,-1 1-14,1-2 1,-4 5-1,6-3 1,-1-2 12,-1-1 1,5 3-1,-5 1 1,2-1 4,-1 2 1,1-3 0,5 5 10,1-2 0,-1 6 4,1-1 1,-6 3-5,-1 2 1,-5 2-2,6 3 0,-9 5 1,3 8-1,-4-1-15,-2 0 1,2 1 0,2-1-1,2 1-69,-2-1 0,-2 1 0,0-1 0,3 1-128,7-1 0,-2-1 206,1-5 0,1 5 0,6-6 0</inkml:trace>
  <inkml:trace contextRef="#ctx0" brushRef="#br0" timeOffset="1044">874 175 5885,'8'9'20,"-4"-1"0,7-8 68,3 0 0,-4 0 0,-1-2 0,1-2 17,0-1 1,1-3-1,7 4-106,-1-2 1,7-5-1,-1 3 10,-2-2 0,-1 4 0,-3-3 1,1-1-29,-1 0 1,-5 4-1,-3-5 14,-1-3 0,4 4 15,-6-1 0,-2 1 0,-10-2 0,-6 7 1,-3-3-1,-3 2-6,1 2 1,-1 2-1,1 2 4,-1 0 0,-5 0 0,0 0 7,1 0 0,3 6 1,1 2-1,1-1 1,0 1 1,1 6 0,2-4 0,3 1 14,-3 1 0,6-1 0,3 7-5,3-1 1,2-5 0,0 0-39,0 1 1,2 1 0,3-1 0,9-3-37,7-2 1,1 4-1,7-7 1,2 1-92,2 2 1,2-6 0,0 6-1,0-3 139,0 1 0,7 0 0,3-6 0</inkml:trace>
  <inkml:trace contextRef="#ctx0" brushRef="#br0" timeOffset="1495">1835 105 7303,'0'-18'-409,"0"7"271,0-1 0,-2 8 0,-4-2 0,-6 5 0,-3 1 106,-3 0 0,1 0 1,-1 0-1,1 0 31,-1 0 1,1 0 0,-1 0 0,1 0 72,0 0 0,-1 0 1,1 0-29,-1 0 1,1 1 0,1 5 0,3 4-12,1 0 0,0 5 0,-3-3 0,1 1-10,3-1 1,7 4 0,-2-5-38,4 5 1,4 1 5,4 1 0,3-9 1,9-1-1,-1-2-9,1 0 0,5 0 1,0-6-1,-1-2-32,-3-4 0,-1 4 0,-1-6 0,0 2-14,1 1 1,-6-7-1,-3 4 69,-1-2 1,-2 5 117,-6-7 0,0 6 47,0-5-140,0 7 1,0-2-50,0 12 1,0-2-1,2 5-254,4-1 1,-2 6 271,7-3 0,1 5 0,5 1 0</inkml:trace>
  <inkml:trace contextRef="#ctx0" brushRef="#br0" timeOffset="1941">2027 105 7099,'0'-18'-89,"0"9"1,2 1-183,4 8 0,-3 0 203,9 0 1,-6 8 120,6 3 0,-9-1 0,3 2 25,-4 1 1,-2 3-68,0 1 0,2 1 1,2-1-20,2 1 1,0-7 0,-4-1-89,3-2 1,-1-2 50,8-6 31,-8 0 1,6-8 0,-7-4 13,3-3 1,2-1 0,-4 3 0,4 1-1,1-2 1,-3 5 0,6-3-1,1 0 1,3 3 0,-1-1 0,-1 6 0,-2-2 18,1 2 0,3 2 0,1 2 28,1 0 0,-7 0 0,1 0-19,2 0 1,-5 2 0,1 4-17,-2 6 0,-2-2 1,-5-1-1,3 1-48,2 0 0,0 1 1,-6 7-62,0-1 0,2-1 0,2-3 0,4-1 97,1 2 0,3 1 0,5 3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8.056"/>
    </inkml:context>
    <inkml:brush xml:id="br0">
      <inkml:brushProperty name="width" value="0.08571" units="cm"/>
      <inkml:brushProperty name="height" value="0.08571" units="cm"/>
      <inkml:brushProperty name="color" value="#5B2D90"/>
    </inkml:brush>
  </inkml:definitions>
  <inkml:trace contextRef="#ctx0" brushRef="#br0">3179 261 7569,'-9'0'-525,"-1"0"1,6-2 525,-2-4 0,-2 4 0,3-4-46,-7 5 1,-4 1-1,-1 0 104,-1 0 0,1 1 1,0 3 5,-1 2 0,3 2 1,1-2-22,2 5 0,3 5 0,-5 1-23,2 1 0,9-7 0,-3 1-37,4 2 1,4-5-1,4 1 8,5-2 0,5 0 1,1-4-1,1 1-4,-1-1 0,6-2 0,3-2 0,1 0-27,4 0 1,2 0 0,0 0 0,-2 0-137,-2 0 0,-2 0 1,4 0-1,-4 0 175,-1 0 0,-3 0 0,2 0 0,2 0 0</inkml:trace>
  <inkml:trace contextRef="#ctx0" brushRef="#br0" timeOffset="275">3529 121 7428,'0'-17'0,"1"-1"0,3 1-298,2-1 1,0 7-1,-4 1 188,4 2 137,-4 2 0,5 14 0,-7 4 0,-1 3 7,-5 3 1,4-1 0,-4 3 0,4 1-10,2 2 0,0 1 0,0-5 0,0 2-14,0 3 0,0-1 0,0-6 0,0 1-47,0-1 1,0 1 0,0-1-107,0 1 0,6-1 0,0 1-103,-2-1 245,-3-7 0,-8 5 0,-3-5 0</inkml:trace>
  <inkml:trace contextRef="#ctx0" brushRef="#br0" timeOffset="742">3354 278 7569,'-10'0'-146,"2"0"0,10 0 0,4 0 0,6 0 22,3 0 1,3 0 0,1 0 0,3 0 97,1 0 0,2 0 1,-4 0-1,3 0 27,-3 0 1,0 0 0,1 0-1,3 0 28,2 0 1,-4 0 0,7 0 0,1 0-17,2 0 1,1 0 0,1-1 0,0-3 8,0-2 0,-2 0 1,-4 6-1,-5 0-122,-5 0 0,-1 0 29,-1 0 67,-7 0 0,-4 0 27,-12 0 0,2 0 0,-8 0 17,-1 0 0,-3 0 7,-1 0 1,1 2 0,2 2-1,5 4 5,1 1 1,0-3-1,4 6-8,-1 1 0,-1-3 0,6 2-28,0 1 0,0-3 0,2 2-11,4 1 0,3-5 0,9 0-48,-1-1 0,1-5 1,1 4-1,2-4-26,3-2 0,-1 0 0,-6 0-277,1 0 1,-1 0 345,1 0 0,-9-8 0,-1-1 0</inkml:trace>
  <inkml:trace contextRef="#ctx0" brushRef="#br0" timeOffset="912">4070 86 7569,'-18'-7'0,"1"-5"0,0-4-120,-1-1 0,8 5 0,3 3-321,-1 1 0,6 4 320,-4 10 0,4 3 1,2 9 120,0-1 0,8 1 0,2-1 0</inkml:trace>
  <inkml:trace contextRef="#ctx0" brushRef="#br0" timeOffset="1625">4297 174 6695,'12'0'-79,"-1"0"0,-7 2 0,4 1 1,-2 5 86,0 2 1,5 2 0,-3 5 0,0 1 17,-1-1 0,5 0 1,-4 1-1,0-1 47,-1 1 1,5-1 0,-4-1-2,1-5 1,-3 3 73,6-8 0,-6 0-87,5-6 1,-5-2-37,6-4 1,-6 2 0,5-8-117,3-1 1,1-3-1,3-1-54,-1-1 0,1 1 1,-1-1 84,1 1 1,-1 0-1,1 1 1,-1 2 24,1 3 1,-1 7 0,1-2 34,-1 4 0,0 2 0,1 0 1,-1 0-24,1 0 1,5 0-1,0 2 1,1 2 43,1 2 1,0 2 0,6-5-1,-2 3 20,2-2 1,2-2 0,0-2 0,-2 0-7,-1 0 0,-3 0 0,2-2 0,-6-2-47,-4-2 0,-3-7 1,-2 3-26,-3 0 0,-9-5 0,-2 5 14,-10 1 0,-5-5 0,-3 8 0,-1 0 15,-4-1 0,3 5 0,-5-4 0,2 4 65,0 2 0,-3 0 0,5 0 0,-4 0-9,-2 0 1,5 0-1,-1 2 1,4 4 60,1 5 1,1 5 0,-1 1-1,1 1-75,-1-1 1,9 1-1,1-1 1,2 1 8,0-1 0,0 0 0,6 1 5,0-1 0,2-7 0,4-2 0,6-2-7,3-1 0,5 1 0,1-6 0,4 0-34,2 0 0,1 0 0,3 0 1,-2 0-18,2 0 1,-4 0 0,0 0-1,0 0-104,0 0 1,-5 0-1,1 0 1,-4 0-7,-1 0 0,-1 2 122,1 4 0,-1 4 0,1 7 0</inkml:trace>
  <inkml:trace contextRef="#ctx0" brushRef="#br0" timeOffset="-2192">1 331 7343,'0'-12'-939,"2"3"933,4 1 1,1 0-1,7 4 1,-2-2 39,1 2 0,-3 2 0,1 2-2,3 0 0,2-5 0,1-1 12,0 2 1,1 2-1,-1 2 1,1 0-26,-1 0 1,1 0 0,-1 0-1,1 2-47,-1 4 0,1-2 1,-1 7-1,1 3 4,-1 1 1,-1 3 0,-3-1 0,-3 1-7,-2-1 0,3 1 0,-5-1 0,-2 1 17,-2-1 1,-2 1 0,0-1 13,0 0 0,-6 1 0,-2-3 10,-1-3 1,5-2 0,-4-6 22,0 2 1,4-3-11,-7-8 1,7-5 0,-2-8-1,4 1-8,2-1 0,0 1 0,0 0 0,0-3 11,0-3 1,0 3-1,2-5 1,2 2-34,2 0 0,7-6 0,-1 5 0,3 3-63,3 2 1,5 3-1,0 2 1,-1 5-94,-3 1 1,-1 2 0,-1 6-47,1 0 208,-1 0 0,1 8 0,-1 2 0</inkml:trace>
  <inkml:trace contextRef="#ctx0" brushRef="#br0" timeOffset="-1833">752 296 7313,'9'0'-1327,"1"0"1348,-4 0 1,-2 0-1,7 0 22,3 0 1,-4 0-21,1 0 0,-1-2 0,4-2-2,-3-2 0,-5-5 1,4 3 25,-2-2 1,3 4-53,-5-5 0,-2 7 0,-10-2 4,-6 4 0,-3 2 0,-3 0 1,-1 0 27,-4 0 1,3 8 0,-3 2 0,4 1 31,1 1 0,7-6 0,1 5-38,2 3 0,2 1 1,6 3-54,0-1 0,8 1 0,4-3-53,3-3 1,9 2-1,-1-7 1,0 1 4,2 0 80,-5 5 0,20-3 0,-3 8 0</inkml:trace>
  <inkml:trace contextRef="#ctx0" brushRef="#br0" timeOffset="-1466">1520 261 6967,'-17'-12'-200,"-1"1"0,1 7 1,-1-2 267,1 4 0,-1 2 0,1 0-171,-1 0 0,1 0 0,-1 2 109,1 4 0,5-2 47,1 7 0,7 1-33,-2 5 0,6-5 1,4 0-1,4-1-7,1-1 1,3 4 0,7-7 0,3 1-16,1 0 0,0 6 0,-5-5 1,-3 3-44,-3 0 1,4-7 0,-7 7-1,1 2 0,-2-5 32,-8 3 1,-8-2 0,-4 1-1,-3-5 24,-3-4 1,-5-2-1,-2 0 1,-2 0-4,-4 0 1,0 0 0,-1 0 0,5 0-52,2 0 1,2 6 0,5 0 0,1-2 42,-1-3 0,1-1 0,-1 0 0</inkml:trace>
  <inkml:trace contextRef="#ctx0" brushRef="#br0" timeOffset="-1138">1712 244 7569,'0'-10'-1278,"0"2"1285,0 8 0,2 6 0,2 2 0,2 1 28,-2 5 1,-2 1 0,-2 3 0,2-1 23,3 1 0,-3-1 1,4 1-1,-2 1-33,2 4 0,-4-1 0,6 5 1,-3 0-26,1 0 1,2-3 0,-4 3-1,2 0 1,-2 0 1,-2 0-1,-2 2 1,0-3-27,0-1 0,0-6 0,0 5 1,0-5-69,0-2 0,-2 1 0,-4-3 0,-4-1-30,0-2 1,-5-7-1,3 5 122,-3-2 0,-3-2 0,1-6 0</inkml:trace>
  <inkml:trace contextRef="#ctx0" brushRef="#br0" timeOffset="-838">1887 348 7331,'17'-11'-460,"1"-1"0,-1 8 284,1-2 1,-7-1-1,1 1 171,2 2 1,-1 4-29,-1 6 0,1-2 27,-7 7 0,0 1 36,-6 5 1,-6-5-1,-2-2 106,-1-3 1,3 5-1,-6-6-136,-1-2 0,-3 4 1,-1-3-1,-3-1-4,-3-2 1,4-2 0,-5 0 0,5 0-37,1 0 1,1 0 0,0 0-1,-1 0 40,1 0 0,-1 8 0,1 2 0</inkml:trace>
  <inkml:trace contextRef="#ctx0" brushRef="#br0" timeOffset="-392">2323 366 6317,'18'0'4,"-1"0"0,1 0 0,-1 0-14,1 0 0,-1 0 1,-1-2-9,-5-4 0,3 2 0,-6-6 7,1 3 1,-3-5 0,4 4 4,-2-1 1,-2 3 17,-6-6 1,-8 2 0,-4-1 39,-3 5 0,3 4 0,0 2 0,-1 0-36,-3 0 1,-1 0-1,-1 0 1,1 0 22,-1 0 0,1 0 0,-1 2 0,1 2 22,0 2 1,5 5-1,2-3 1,2 2-47,5 3 1,1-3 0,2 2-25,0 1 1,7 3 0,5-1-59,4-3 0,7 2 1,2-9-1,0 1-105,1 2 0,3-4 172,-6 7 0,8 1 0,-4 6 0</inkml:trace>
  <inkml:trace contextRef="#ctx0" brushRef="#br0" timeOffset="2476">507 1117 6451,'12'0'-58,"0"0"74,1 0 1,3 0-1,-1 2 1,-1 2-1,-1 3 1,5 3 0,3 4-1,0 1 1,-1 3-1,-3-1 1,1 1 0,-1-1-1,1 0 1,-1 1-1,1 1 1,-3 3 0,-1 1-1,-5-2-415,-1-1 398,6-3-74,-5-7 0,3 5 0,0-3 75,1 4 0,3-7 0,1-1 0</inkml:trace>
  <inkml:trace contextRef="#ctx0" brushRef="#br0" timeOffset="2716">1206 1117 6299,'-12'6'-8,"2"1"0,1 1 35,-1 0 1,-2 5 0,-5-3-1,-1 2 1,1-1 0,5 1 1,1 6-41,-3-1 0,1 0 0,-1 1 0,4-1 8,3 1 0,-1-1 0,4 1 34,-2-1-30,0 1 0,6-1 0,0 1 0</inkml:trace>
  <inkml:trace contextRef="#ctx0" brushRef="#br0" timeOffset="3168">1590 1344 7569,'0'-18'-360,"0"7"-29,0-1 1,-8 8 305,-3-2 1,-5 4-1,-1 2 1,-3 0 137,-3 0 0,4-5 0,-5-1 0,5 2 27,1 2 1,1 2 0,-1 2-68,1 4 1,-1-2-1,1 7 1,0 1 5,-1-2 0,6 5 0,1-5 0,-1 1-49,2 1 0,3 0 38,7 5 1,0 1-16,0-1 1,7-7 0,5-4-1,4-4 11,1-2 0,1 0 0,1 0 0,2 0-59,3 0 1,-1 0 0,-6 0-1,1-2-16,-1-4 1,1 4-1,-3-6 227,-3 0-6,-4-1-165,-8-1-196,0 2 96,0 24 0,0-5 0,2 11 113,3-9 0,5 3 0,8-7 0</inkml:trace>
  <inkml:trace contextRef="#ctx0" brushRef="#br0" timeOffset="3979">1887 1466 7569,'0'-10'-529,"0"3"0,2 7 427,4 0 1,3 0 65,9 0 1,-1-6 0,1-2 32,-1-2 0,-5 1 0,-2-5 1,-3 2 24,-3-1 1,4-3 0,-2-1 12,-2-1 0,-2 1 0,-2-1 4,0 1 1,-2 1 0,-2 3 0,-4 3-28,-2 2 0,-1 1 0,-7 3-20,1-2 0,-1 0 0,1 6-13,-1 0 1,7 6 0,-1 2 22,-2 1 0,7-3 34,1 6 0,6-2 1,6 1-33,5-5 1,5 2 0,1-2 0,3-3 4,3-1 0,-4-2 0,7 0 0,-3 0-11,0 0 1,6 0 0,-5 0 0,-3 0-36,-2 0 0,5-5 1,-1-1 22,-2 2 0,-3 0 0,-5 0 27,-1-2 1,-6-1 75,5 1-60,-7 4-17,4-6 7,-8 8 1,0 8 0,0 3 4,0 5 0,0-4 0,0-1 0,0 3 0,0 1 1,0 3 18,0-1 1,0 1-45,0-1 1,0-5 0,2-2-4,4-3 0,-2-1 0,7-6-16,3 0 1,1 0-1,3 0-5,-1 0 1,1-6 0,-3-1 0,-1-1-3,-2 0 1,-1-4-1,7 5 1,-1-3-5,1-4 0,-7 5 1,1-3 10,2-2 1,-7 5 0,-1-3-16,-4-2 61,6 7-36,-6-9 52,6 14-36,-8 2 1,0 10-17,0 7 0,1 1 0,5-1-116,6 1 0,-2-3 0,-1-1 126,-1-2 0,6-9 0,-5 5 0</inkml:trace>
  <inkml:trace contextRef="#ctx0" brushRef="#br0" timeOffset="4151">2568 994 7569,'-12'-5'-159,"1"-1"1,5-6-466,-6 6 252,8 1 372,-3 5 0,7 7 0,0 3 0</inkml:trace>
  <inkml:trace contextRef="#ctx0" brushRef="#br0" timeOffset="4663">3074 1274 7267,'0'-12'-383,"-1"3"1,-3-1 454,-2 0 0,-8 4 1,3-3-77,-5 1 0,-1 2 0,-1 6 1,1 0 26,-1 0 0,1 0 0,-1 0 0,1 0 11,-1 0 0,1 0 0,-1 0 0,3 2-27,3 4 0,-1-2 0,5 7 0,0 3 21,0 1 1,3 3 0,5-1-9,0 1 1,0-1 0,2 1-29,3-1 0,5-1 0,7-3-74,1-1 0,-1-8 1,1 2 38,-1-4 0,1-2 0,-1 0 1,1 0-5,-1 0 0,1-8 0,-3-4 36,-3-3 1,1 3 0,-7 0 0,-2-1 38,-2-3 1,-2 5-1,0-1 173,0-2-176,0 7 0,-6 1-20,0 12 1,1-2 0,5 7 0,0 3 1,2-5 0,3 3-102,7 2 1,-2-5 0,1 1 0,1 0-39,-2 0 1,5-7 0,-3 5 132,3 0 0,3-6 0,-1 6 0</inkml:trace>
  <inkml:trace contextRef="#ctx0" brushRef="#br0" timeOffset="5242">3354 907 7351,'0'-17'-195,"0"-1"0,6 7 0,0-1 1,-1 0 258,3 3 0,-6-1-60,4 4 0,2 6 9,-3 0 1,1 2 0,-6 10 44,0 1 0,2 3 0,2 1 0,2 1-45,-2-1 1,-2 6 0,-2 1-1,0-3 5,0-2 0,2 5 0,2-1 0,1-2-38,-1-1 0,-2-3 0,0 1 1,4-1 0,-2 1 44,7-1 0,1-7 17,6-4 0,-7-4-23,1-2 0,-2-2 1,3-2-11,-1-2 1,-6-2 0,5 4 0,3-2-12,1 3 0,3-5 0,-1 2 1,1 2 8,-1 2 0,7 2 0,-1 0 0,-2 0-7,-1 0 1,-3 6-1,0 2 1,1 0-11,-1-1 0,1 7 8,-1-2 0,-7 3 0,-4 3 1,-4-1-1,-4 0 1,-4-1-4,-6-4 1,-3 3-1,-3-5 1,1 1 2,-1 1 0,-1-6 0,-2 4 1,-3-3-4,3-3 0,2-2 0,1-2 0,1 0-6,-1 0 0,-1 0 1,-2 0-1,-3 0-73,3 0 0,2 0 1,1-2 37,1-4 0,7 3 1,2-7-1,2 0-192,0 0 0,1 5 238,5-7 0,7 0 0,3-5 0</inkml:trace>
  <inkml:trace contextRef="#ctx0" brushRef="#br0" timeOffset="5550">3930 872 7267,'0'-11'-1108,"2"1"1162,4 2 0,-2 2 108,7 6-131,-7 0 1,4 8-1,-8 4 32,0 3 0,0 3 0,0-1 1,0 1 17,0-1 0,0 3 0,0 1 0,0 2-43,0-2 0,6 5 0,0-1 0,0 2-27,1 4 1,-5-6 0,4 1 0,-4-3-64,-2 0 0,6 0 0,0-5 0,0-1-151,1 1 0,-3-1 1,6 1-278,-2-1 480,5 1 0,-3-9 0,7-1 0</inkml:trace>
  <inkml:trace contextRef="#ctx0" brushRef="#br0" timeOffset="5901">4192 1274 7337,'12'-6'0,"-2"-2"0,-1 1-90,1-1 0,2 2 0,5 6 0,0 0-15,1 0 0,-6 0 1,-1 0 12,3 0 83,1 0 0,-3-2 0,-2-4 1,-3-5 1,-1 1-1,-6-2 21,0-1 0,-7-3-13,-5-1 1,-4 7 0,-1 4 11,-1 4 1,-1 2 7,-4 0 0,3 6 1,-3 2-1,6 1 22,5 5 1,-2 2 0,9 1 31,1 1 0,2-1 1,2 0-119,0 1 0,2-3 0,3-1 0,9-2 19,7 1 1,1-3 0,7 2 0,2-1-135,2-1 159,2 5 0,0-13 0,0 6 0</inkml:trace>
  <inkml:trace contextRef="#ctx0" brushRef="#br0" timeOffset="6345">5013 1204 7092,'12'-12'0,"-3"-1"0,-1-1-121,-4-1 1,-2 5-1,-2-2 7,0-1 0,-2 5 49,-4 2 0,-4 4 0,-7 2 0,0 0 68,-1 0 1,-5 0 0,-1 0 0,3 0 46,2 0 1,1 0-1,1 0 1,-1 0-33,1 0 1,-1 0-1,3 2-13,3 4 1,4-2 0,8 8 0,0 1-1,0 3 1,0-5 0,0 1-1,2 0-14,4-3 0,4 7 1,7-6-1,1 1 26,-1 1 0,1-6 1,-1 5 15,1 3 1,-1-4 0,1-1 0,-1 1-5,1 0 0,-3-5 0,-1 5 0,-5 0-41,-1 0 1,4-5-4,-6 7 0,-1-6 28,-5 6 1,-7-9 0,-5 3 4,-3-4 0,-3-2 0,1 0 0,-1 0-39,1 0 0,-1 0 0,1 0 1,-1 0-73,1 0 0,-1 0 0,1 0 0,-1 0-92,1 0 0,5 0 185,1 0 0,-1 0 0,-5 0 0</inkml:trace>
  <inkml:trace contextRef="#ctx0" brushRef="#br0" timeOffset="6549">4926 1222 6392,'9'-18'0,"-5"3"0,-8 3 341,-7 6 1,-5 6-459,-1 6 0,-1 4 1,1 7-1,-1 1 85,1-1 0,-3 2 0,-1 3 0,-4 1-10,-2-2 1,0 1 0,-4-1 0,1 2-115,-1-1 156,-2-3 0,-9 6 0,-3 2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5.550"/>
    </inkml:context>
    <inkml:brush xml:id="br0">
      <inkml:brushProperty name="width" value="0.08571" units="cm"/>
      <inkml:brushProperty name="height" value="0.08571" units="cm"/>
      <inkml:brushProperty name="color" value="#5B2D90"/>
    </inkml:brush>
  </inkml:definitions>
  <inkml:trace contextRef="#ctx0" brushRef="#br0">1 18 7627,'11'0'-280,"1"0"1,0 0 0,5 0 343,1 0 1,-1 0-27,1 0 1,-7 0 0,1 0-1,1-2-4,3-4 0,1 4 1,3-4-1,1 4-21,2 2 0,1 0 0,-5 0 0,2 0-55,3 0 1,5 0 0,-6 0 0,-1 0-19,-3 0 1,4 0 0,0 0 0,-1 0-26,-3 0 0,-1 0-185,-1 0 0,1 0-101,-1 0 371,-7 0 0,-2 0 0,-8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6.121"/>
    </inkml:context>
    <inkml:brush xml:id="br0">
      <inkml:brushProperty name="width" value="0.08571" units="cm"/>
      <inkml:brushProperty name="height" value="0.08571" units="cm"/>
      <inkml:brushProperty name="color" value="#5B2D90"/>
    </inkml:brush>
  </inkml:definitions>
  <inkml:trace contextRef="#ctx0" brushRef="#br0">1 0 6550,'2'10'-269,"4"-4"1,-5-2 275,5 2 103,-4-5 0,0 9-60,4-4 0,4-4 93,7 4 0,1-4 0,-1-2-134,1 0 1,-1 0-1,0 0 1,1 0 12,-1 0 0,7 0 0,1 0 0,0 0 13,0 0 1,6 0 0,-3 0-1,1-2-5,0-4 0,-2 4 0,4-4 0,-4 4-22,-2 2 0,5 0 1,-7 0-1,-2 0-105,-1 0 0,-3 6 0,0 2 0,1 0 97,-1-1 0,1 7 0,-1-4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7.541"/>
    </inkml:context>
    <inkml:brush xml:id="br0">
      <inkml:brushProperty name="width" value="0.08571" units="cm"/>
      <inkml:brushProperty name="height" value="0.08571" units="cm"/>
      <inkml:brushProperty name="color" value="#5B2D90"/>
    </inkml:brush>
  </inkml:definitions>
  <inkml:trace contextRef="#ctx0" brushRef="#br0">0 367 7264,'8'10'-408,"-6"-2"1,8-8 420,-4 0 0,-3 0 28,9 0 1,-6-2-14,6-4 1,-7 2-1,7-7-17,2-3 1,-5 4 0,3-1-17,1-3 1,1-2-1,0 1 1,-5 1-3,-1 3 1,4-1-1,-4-5 5,1-1 0,-5 1 0,4-1 1,-2 1-1,0-1 0,-3 1 1,5-1 0,-2 1 0,-2-1 22,-2 1 1,4 5 0,-1 1 78,-1-3-41,-2 6-109,-2 1 39,0 7 0,0 7 0,0 5 15,0 4 0,0 1 1,0 2-1,0 3 15,0 1 1,0 6-1,0-4 1,0 3 0,0 3 0,0 4 1,0 3-1,0 5-4,0 2 0,0-5 1,0 7-1,0 1-6,0 3 0,0 1 1,0 1-1,0-1-19,0 0 1,0 1-1,0-1 1,0-1-4,0-5 0,0 3 1,0-8-1,0-3 24,0-1 1,2-2 0,2 0-1,2-2 2,-2-4 1,-2-2-1,-2-5 1,0 1 19,0-2 1,0-1-1,0-3-27,0 1 0,0-1-70,0 1 0,0-7-17,0 1 70,0-8 0,-2 4 21,-4-8 1,2 0-6,-8 0 1,7 0-43,-7 0 1,0 0-38,-5 0 1,-1 0 49,1 0 1,-1 0-1,1 0 9,0 0 0,-1 0 41,1 0 1,5 0 59,0 0 2,8 0-76,-3 0-8,7 0 1,2 0-1,3 0 40,7 0 1,-2 0 0,1 0 8,3 0 0,2 0 0,1 0 1,0 0 11,1 0 1,-1 0 0,1 0 0,-1 0-19,1 0 1,-1 0 0,1 0-1,-1 0-72,1 0 0,-1 0 0,1 0 0,-1 0-113,1 0 1,-7 0 0,1 0-229,1 0 1,3 0-265,1 0 629,-7 0 0,6 0 0,-7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8.378"/>
    </inkml:context>
    <inkml:brush xml:id="br0">
      <inkml:brushProperty name="width" value="0.08571" units="cm"/>
      <inkml:brushProperty name="height" value="0.08571" units="cm"/>
      <inkml:brushProperty name="color" value="#5B2D90"/>
    </inkml:brush>
  </inkml:definitions>
  <inkml:trace contextRef="#ctx0" brushRef="#br0">1 18 6685,'0'-10'-76,"0"2"1,7 8 87,5 0 0,3 2 0,3 2 0,-1 2 60,1-2 0,1-2 1,3-2-1,3 2-52,2 3 0,-4-3 0,6 4 0,2-4-23,2-2 1,2 6 0,-2 0 0,-2-2 36,-2-2 1,6-2 0,6 0 0,-2 0 33,-2 0 0,-2 0 0,0 0 0,-2 0 2,-4 0 0,4 0 1,-6 0-1,2 0-10,0 0 0,-8 0 0,3 0 0,-5 0-86,-1 0 1,-1 0 0,1 0-320,-1 0 190,-7 0 0,-2 2-436,-8 3 591,-8 5 0,-2 7 0,-7 1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2.045"/>
    </inkml:context>
    <inkml:brush xml:id="br0">
      <inkml:brushProperty name="width" value="0.08571" units="cm"/>
      <inkml:brushProperty name="height" value="0.08571" units="cm"/>
      <inkml:brushProperty name="color" value="#5B2D90"/>
    </inkml:brush>
  </inkml:definitions>
  <inkml:trace contextRef="#ctx0" brushRef="#br0">123 804 6594,'-6'-12'-253,"0"1"1,-1 7 427,1-2 82,4 4-11,-6-6-181,8 6 0,2-11 22,4 7-130,-4 0-4,6 6 50,-8 0 1,2 8-1,1 3 22,3 5 1,0 1-1,-6 1 8,0-1 1,0 1 0,0-1 0,0 3 24,0 3 1,0-4 0,2 7-1,2-1-27,2 4 0,0 4 0,-6 2 1,0 2-22,0 4 0,0-3 0,0 7 0,2 0 19,3-1 0,-3 1 0,6 3 1,-2-3-41,0-2 0,-1-3 1,-3-3-1,2 0 28,2-2 1,0 4 0,-6-12-1,2 2-11,4 0 0,-4-5 1,3 3-1,-3-2-26,-2-4 0,0 1 0,0-1 0,0 2-45,0-1 1,0-9 0,0-1 0,-2-1-40,-3-1 1,1 4-1,-8-8 1,-1-1-182,-3 3 0,-1-6 285,-1 4 0,-7-4 0,-2-2 0</inkml:trace>
  <inkml:trace contextRef="#ctx0" brushRef="#br0" timeOffset="1497">36 856 7569,'-10'-7'-603,"2"5"1,2-8 592,1 4-34,-1 4 1,8-11 116,4 7 0,3 0 0,9 6-17,-1 0 0,1-6 0,-1 0 0,1 2-28,-1 2 1,1 2 0,1 0-1,4-1-30,6-5 1,4 4 0,2-4 0,2 4 2,4 2 1,-4 0 0,5 0 0,1 0 5,4 0 1,-3 0 0,1 0-1,0 0 53,-1 0 0,-3 0 0,4 0 0,-3 0-25,-3 0 1,-2 0-1,-2 2 1,-2 2 0,-4 2 1,4 5 0,-6-3 0,0 0-50,-3 0 0,-3 3 0,0-3 0,3 0-9,-3-1 0,-2 7 0,-1-4 13,-1-1 0,-5 7 0,0-4 0,-1 3 4,-1 3 0,0-1 0,-7 1 0,3-1-4,-2 0 1,0 1-1,0-1 1,2 3-6,-2 3 1,-2-3 0,-4 3 0,-4-4 8,-6-1 1,2 5-1,-1 0 1,-3-1 29,-1-3 1,-5-2-1,-3 1 1,-4-1 6,0 1 0,-6-1 1,2-1-1,-6-3-23,-4-1 1,-6-2 0,5 3 0,-3-3-53,-3-2 1,-3 3-1,-1-3 1,-1 0 24,1 0 0,5 0 0,3-5 0,1 3 13,4-2 1,-3 0 0,3 0 0,4 2-4,4-2 1,4-3-1,-4 1 1,3 2-2,3 2 0,2 0 0,5-6 94,1 0 11,0 0-99,7 0 0,10 0-92,12 0 0,-3 0-91,3 0 38,-1 0 166,-1 0 1,0 0 24,-4 0-15,-4 0-19,5 0 96,-7 0 65,0 0-116,8 0 0,-4 0 1,8 0-40,1 0 0,3 6 1,1 0-1,1-1-26,-1 3 0,6-4 0,1 6 0,-1-1 12,2 1 1,2-4 0,8 4 0,0-1-2,0 1 1,0 2 0,0 5 0,0 1-2,0-1 0,0 3 0,0 1 0,0 2 15,0-1 0,0-3 0,0-2 0,-1 3-4,1 3 0,6-5 0,0 1 0,-2-5-8,-2-1 1,-3 1 0,1-1 0,-2-3 36,-3-2 0,1 3 0,-8-3-18,-2 2 0,-1 0 1,-5 3-49,-3-1 1,1-6-9,-7 5 1,0-5 0,-4 4-147,4-2-39,-4-3 1,7-5-1,-5 2-355,2 4 575,8-4 0,-12 6 0,5-8 0</inkml:trace>
  <inkml:trace contextRef="#ctx0" brushRef="#br0" timeOffset="2467">1677 123 7569,'-17'0'-587,"5"0"0,1 0 543,-3 0 0,-1 0 0,-3 0 115,1 0 0,-1-2-25,1-4 1,5 2 0,2-7-27,3-3 0,1 4 1,6-1-28,0-3 1,0 4-1,2 1 3,4 1 0,3-4 1,9 6-1,-1 3 3,1 1 0,-1 2 1,1 0-1,1 0 5,4 0 0,-3 0 0,3 0 1,-4 2-5,-1 3 1,-1-1 0,1 6 0,-3 0-2,-3-1 0,3 3 0,-5 5-1,0 1 1,-2-6 0,-8-1-1,0 3 1,0 1 0,0 3 0,0-1 0,0 1 1,-8-1-1,-2 1 1,-2-1 0,1 1 0,1-1 0,-3 0 0,1-1 0,-2-4 0,5 3 1,-1-3-1,0 1 9,1-1 0,3 4 0,-4-5-3,2 5 1,0-1 0,5-1 0,-3-3-16,2 3 1,-4 2 0,2 1-1,0-1-31,-1-5 1,5 5 0,-4-5 0,2 3 19,-2-2 0,4 3 135,-3-3-9,3-4 0,4-1-49,3-7 1,5 0 0,7 0 4,1 0 0,-1 0 0,1 0 1,-1 0-16,1 0 0,1 0 0,3 0 0,1 0 13,-2 0 0,6 0 1,1 0-1,1 0-12,0 0 1,0 0 0,4 0 0,-4 0-9,-6 0 1,2 0 0,-1 0 0,-3 0-159,-2 0 0,-1 0-234,-1 0 1,-1 2-429,-4 4 780,-5 4 0,-14 7 0,-3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21.444"/>
    </inkml:context>
    <inkml:brush xml:id="br0">
      <inkml:brushProperty name="width" value="0.08571" units="cm"/>
      <inkml:brushProperty name="height" value="0.08571" units="cm"/>
    </inkml:brush>
  </inkml:definitions>
  <inkml:trace contextRef="#ctx0" brushRef="#br0">0 332 6144,'2'-10'146,"2"3"-214,2-1 0,0 4 0,-4-6 14,3 3 0,-1-1 63,8 2 0,-6 4 0,3-6 12,-1 0 0,6 7 0,-4-7 1,-1 0 0,7 6 0,-5-6-10,5 1 1,1 5-1,1-4-13,-1 4 1,7 2-1,-1 0 1,-2 0-6,-1 0 1,3 0-1,2 0 1,2 0 2,4 0 0,-3 0 0,-1 0 0,0 0 2,0 0 0,-8 2 0,1 2 0,-7 3 1,1 3 1,-4-4 0,-1 6-1,-1 1 0,0-3 1,-4 2 4,2 1 0,-1 3 1,-5 1-2,0 1 0,0-7 0,0 1 0,0 1-4,0 3 1,0 1 0,-2 1 0,-1-1-5,-3 1 0,-8-1 1,4 1-5,1-1 0,-7-1 0,5-5 0,-3-3 6,2 0 1,-3-6-1,3 6 1,-3-3-7,-3 1 1,1 0-56,-1-6 31,9 0 0,1-2 8,8-4 0,0-3 0,2-9 17,4 1 0,3-1 1,7 1 12,-5-1 1,3 1-1,-6-1 7,2 1 0,-1-1 1,5 1-6,-3 0 0,1 1 0,6 2 1,-1 5 2,0 1 0,-1-6 0,-2 5 1,-3-3-3,3 0 0,-1 7 0,1-5 10,-2 2 0,-3-6 0,5 3-3,-2-5 0,-3 5 0,5-1 1,-3 0-6,3 3 1,-4-7 0,1 6-1,1-1 1,-2-1 0,5 1 1,-3-7-8,3 1 0,-3 1 0,-2 3 0,0 3-13,-1 2-3,-5-6 11,4 5 1,-10-1-10,-4 4 7,-4 4 1,-7 4 0,-1 4 1,7-4 0,1 6 0,2 0 0,-3-5 0,3 9 0,-2 2 0,-1 1 0,-5 3 0,4-1 0,5 1 0,5-1 0,-4 0 0,4 1 0,-4-1 0,4 1 0,2-1 11,0 1 0,-2-1 0,-2 1 1,-1-1 24,1 1 0,2-7 0,2 1 4,0 2 1,0 1 0,0 3 4,0-1 0,0-5 0,2-3-2,4-1 0,3-2 1,9-6 7,-1 0 1,-5 0-1,-1 0 1,5 0-85,5 0 0,1 0 0,5 0 0,0 0-151,0 0 0,2 2 0,4 2 184,-4 2 0,12 7 0,-4-3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139 455 7568,'-8'-10'-1201,"4"2"1307,-8 8 1,7 0 295,-7 0-323,0 0 1,1 6 0,1 2 0,2 1 23,4 5 0,-3 2 1,-1 1-57,-2 0 1,6 1 0,-2-1 0,4 1-55,2-1 0,2 1 1,4-1 14,6 1 1,3-9-1,3-1 1,-1-2-31,1 0 1,5 0-1,0-6 1,1-2 15,1-4 0,-6 2 0,5-8 1,-5 1 2,-2 1 0,1-5 0,-3 3 1,-3-4-6,-6-1 1,2-1 0,-3 1-17,-1-1 1,-4 1-1,-4 0 1,-3-1 5,-3 1 0,-8 1 0,-7 3 0,0 3 5,0 2 1,-6-6-1,4 5 1,-1-1 16,5 4 0,-2 2 1,2 0 9,1-1 1,3-1 0,1 6 0,9 2-46,3 4 1,12-4-1,3 5 1,3-1 17,0 0 1,1 0 0,9-6-1,1 0 14,-2 0 1,-1 0 0,-3 0 0,1-2 45,-1-4 0,-1 2 1,-3-6-36,-1 3 0,-1-7 0,5 2 0,-2-3 0,-5-3-8,-1 1 0,6-2 0,-5-3 0,3-3-26,0-2 1,-7 5 0,7-1 0,0 4 51,-3 1 1,5-5-1,-6 0 99,1 1 1,-3 9 29,6 1-92,-8 8-87,11-3 0,-13 8 0,6 7 44,0 10 0,-6-1 0,4 8 8,-5 1 1,-1-3 0,0 10 0,0 4 0,0 0-26,0 0 1,2-3 0,2 3 0,2 2-21,-2 2 1,4 5-1,0-5 1,-1-2-4,1-2 1,-2 4 0,-6-1 0,0-1 3,0-2 0,2-2 1,2-2-1,2-2 8,-3-2 0,5-6 0,-2 5 0,0-3 3,2-4 0,-5-1 0,7-3 0,0 0 5,0 1 1,1-3-1,7-3 24,-1-6 0,1-4 0,-1-2 0,1 0 0,-1 0 0,0-2 1,1-4-1,-1-6-9,1-3 1,-1-3-1,1 1 1,-1 0 28,1-1 0,-7 1 1,-1-1-1,-2 1 14,-4-1 1,-2 1-1,-2-1-98,0 1 0,0-1 0,-2 1 0,-2-1-36,-2 1 1,-6 0-1,5-1 1,-3 1-19,-4-1 0,-1 1 1,-3 1 27,1 4 0,-3-1 0,-1 5 61,-2-2 0,0 7 0,5-3 0,1 4 2,-1 2 0,1 0 0,-1 0 0,1 0 30,-1 0 9,9 0-39,1 0 0,10 0 34,4 0 1,-3 0 0,9 0 31,2 0 0,-5 0 0,3 0-22,2 0 1,-5 0 0,3 0 0,2 0 0,1-6 1,3 0-3,-1 2 0,0 2 0,1 2-24,-1 0 0,1 0 0,-1-2 1,1-1-1,-1-3 0,1 0 0,1 6 0,2 0-33,3 0 1,-1 0 0,-6 0-34,1 0 1,-6 0-1,-1 0-149,3 0 1,-6 2-227,-3 4 0,-3-2 421,-2 7 0,8 1 0,2 5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080"/>
    </inkml:context>
    <inkml:brush xml:id="br0">
      <inkml:brushProperty name="width" value="0.08571" units="cm"/>
      <inkml:brushProperty name="height" value="0.08571" units="cm"/>
      <inkml:brushProperty name="color" value="#5B2D90"/>
    </inkml:brush>
  </inkml:definitions>
  <inkml:trace contextRef="#ctx0" brushRef="#br0">385 192 7569,'17'-5'0,"1"-1"-179,-1 2 1,-5-4-582,0 2 709,-1-7 1,7 5 0,-3-6 0,-1 5 110,-3 1 0,-5 0 0,4 2 5,-2-5 1,-2 1-1,-6-2 1,0 7 50,0-7-127,0 0 1,-8 3 0,-4 1 0,-3 2-2,-3 0 0,1 0 0,-3 6 0,-1 0 1,-2 0 1,-8 0 0,2 0 0,-3 2 0,3 4 0,-4-4 0,6 6 0,-2-2 7,0-1 1,8 9-1,-3-4 1,5 1 4,2 1 0,5-6 0,2 5 14,2 3 1,3 2 0,5 1-6,0 1 1,2-3 0,3-1-1,5-3 29,0 3 0,11-4 0,-3-1 0,3 1-21,4 0 0,-4-5 0,7 5 0,-1 0-28,0 0 1,-6-7 0,5 5 0,-3-2-5,0 0 1,0 6-1,-5-5 1,-1 1 6,1 0 1,-1 5 0,1-3 0,-3 2-20,-3-1 0,1 1 0,-7 5 17,-2 1 0,-2-1 27,-2 1 1,0-1-1,0 1 9,0-1 1,-6-5 0,-1-2-23,-3-3 0,4 7 0,-6-4 0,-1-1 1,-5 5 0,-3-8 0,-2-2 21,1-2 0,1-2 0,0 0 0,-3 0 3,3 0 1,-4 0 0,2 0 0,1 0-69,3 0 1,-5-2 0,-1-2 0,0-2 14,0 2 1,0-4 0,3 1-1,-1-1-116,2 0 0,7 0 1,4 2-111,3-5 0,1 1 248,6-2 0,7 1 0,3-7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753"/>
    </inkml:context>
    <inkml:brush xml:id="br0">
      <inkml:brushProperty name="width" value="0.08571" units="cm"/>
      <inkml:brushProperty name="height" value="0.08571" units="cm"/>
      <inkml:brushProperty name="color" value="#5B2D90"/>
    </inkml:brush>
  </inkml:definitions>
  <inkml:trace contextRef="#ctx0" brushRef="#br0">525 105 7436,'7'-17'-354,"-5"5"265,4 0 1,-2 9 0,0-5-29,2 0 1,0 4 109,-6-7 1,-2 7-18,-4-2 1,-4-2 0,-7 2 0,-3 2 37,-3 2 0,4 2 1,-7 0-1,3 0-1,0 0 0,-6 0 0,5 0 0,1 0-3,-2 0 0,5 6 1,-5 2-1,2 2-6,0 3 0,-1-3 0,7 2 0,1 1-12,5 3 0,-3 1 0,8 1 0,2-1-12,2 1 1,2-1 0,0 1 0,2-1 11,4 0 0,-2-1 0,10-2 0,3-5 20,5-1 0,3 4 0,-2-5 0,4 1 3,0 0 0,6 4 0,-5-7 0,1 1 0,0 2 1,-8-6 0,4 6 16,1-1 1,-7 1-1,2 6 1,-5-4-27,-5-3 0,-7 7 0,4-4 0,-2 1-2,0 1 0,0-1 1,-6 7-14,0-1 0,0 1 0,0-1 4,0 1 0,-2-3 0,-2-1 0,-4-4 54,-2-3 0,-1 5 1,-7-4-1,-1 0 11,-5-1 0,3-1 1,-6-6-1,2 0-17,3 0 0,-3 0 0,2 0 0,2 0-4,1 0 1,-3 0-1,0 0-96,1 0 0,-3 0 0,2-2 0,1-2-130,3-2 1,1 1-1,1 5 1,0 0 186,-1 0 0,-7-8 0,-2-2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2.970"/>
    </inkml:context>
    <inkml:brush xml:id="br0">
      <inkml:brushProperty name="width" value="0.08571" units="cm"/>
      <inkml:brushProperty name="height" value="0.08571" units="cm"/>
      <inkml:brushProperty name="color" value="#5B2D90"/>
    </inkml:brush>
  </inkml:definitions>
  <inkml:trace contextRef="#ctx0" brushRef="#br0">36 105 6090,'-18'0'387,"8"0"-362,3 0 34,7 0-23,0 0 0,7 0 0,5 0-5,4 0 0,1 0 0,1 0 0,-1 0-20,0 0 1,9 0-1,3-2 1,4-2-11,2-2 1,0 0-1,-2 6 1,-2 0 10,-2 0 0,-2 0 0,4 0 0,-2 0-26,2 0 0,2 0 1,2 0-1,0 0 0,0 0 1,6 0 0,1 0 0,1 0 11,0 0 0,5 0 0,-1 0 1,1 0-4,-1 0 0,3 0 1,-3 0-1,1 0 1,-1 0 0,3 0 1,-3 0-1,2 0 1,-3 0 1,8 0 0,-3 0-1,-1 0 58,1 0 1,9 0-1,-10 0 1,1 0-20,-3 0 0,-1 0 1,7 0-1,1 0-14,-3 0 0,6-2 1,-7-1-1,3-3-2,-4 2 0,9 2 1,-9 2-1,3-2-7,1-4 1,-6 4 0,11-6 0,-5 3 8,-2-1 1,1 0 0,-1 6 0,-1-2 20,-5-4 0,5 4 1,-7-4-1,3 4 20,-1 2 1,-5-5 0,6-1 0,-1 2-24,-1 2 1,5 2 0,-3 0-1,1 0-45,-1 0 1,3 0-1,-5 0 1,2 0 11,-1 0 1,-7 0-1,2 0 1,-4 0-5,-2 0 0,3 0 1,-1 0-1,-4 0 5,0 0 0,-2 0 0,0 0 0,-4 0-27,-1 0 0,-3 0 0,-6 0 0,1 0-137,-1 0 1,1 0-991,-1 0 1146,-7 0 0,-2 8 0,-8 1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5.028"/>
    </inkml:context>
    <inkml:brush xml:id="br0">
      <inkml:brushProperty name="width" value="0.08571" units="cm"/>
      <inkml:brushProperty name="height" value="0.08571" units="cm"/>
      <inkml:brushProperty name="color" value="#5B2D90"/>
    </inkml:brush>
  </inkml:definitions>
  <inkml:trace contextRef="#ctx0" brushRef="#br0">490 105 7569,'17'0'-208,"-1"-2"27,-5-3 1,5 3 88,-5-4 1,-1 4-1,2 0 5,1-4 0,-3 2 100,2-7 1,-8 5 22,1-6 1,-10 2 0,-7-1-42,-4 5 0,-1-2 0,-1 2 0,1 3-14,-1 1 0,-1 2 0,-4 0 0,-6 0-9,-4 0 1,-2 0 0,2 0 0,0 0 40,-2 0 0,10 0 1,-10 0-1,4 0 6,4 0 1,-5 5 0,9 3 0,2 2-9,1 3 1,5-3-1,1 2 1,5 1-22,1 3 0,-4-4 0,6-1 0,3 3 10,1 1 0,4-3 1,1 0-1,5-1-1,2-1 1,2 4 0,5-7 0,2 1 5,5 0 0,-5 0 0,6-5 0,-1 3-13,-1-2 1,0-2-1,-5-2 1,-3 2 4,-3 4 1,3-4 0,-3 4 28,3-4 0,3-2 1,-1 2-21,1 3 0,-1-3 0,1 6 0,-1-2-4,1 0 0,-1 5 1,1-3-1,-1 2 6,1 3 0,-1-3 0,-1 2 1,-3-1-46,-1-1 0,-3 6 19,3-5 0,-2 3 1,-6-1 10,2-1 1,-1 0 0,-7 3-1,-1-1 8,-3-3 0,-6-5 0,4 4 1,-1 0 4,-5-1 0,-1-5 0,-3 2 0,1-4 40,-1-2 1,-1 0 0,-3 0 0,-3 0-3,-2 0 1,0 0 0,-4 0-1,2 0-17,-2 0 0,0-6 0,1 0 0,7 1-32,4-3 1,-5 6 0,1-4-63,2 4 1,7-4 0,3 0-162,-3 3-451,6-7 679,1 0 0,14-7 0,3-1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6.031"/>
    </inkml:context>
    <inkml:brush xml:id="br0">
      <inkml:brushProperty name="width" value="0.08571" units="cm"/>
      <inkml:brushProperty name="height" value="0.08571" units="cm"/>
      <inkml:brushProperty name="color" value="#5B2D90"/>
    </inkml:brush>
  </inkml:definitions>
  <inkml:trace contextRef="#ctx0" brushRef="#br0">577 123 7504,'15'-2'-185,"-3"-4"65,3 4 0,-11-8-105,8 4 0,-8 3 159,2-9 1,-6 8 104,-6-2 1,2 2 0,-8 0-26,-1-1 0,-3-7 0,-1 6 49,-1 2 1,1-4 0,-3 3 0,-1 1-16,-2 2 1,-3-4-1,5 0 1,-2 2-39,1 2 1,1 2-1,0 0 1,-3 0-29,3 0 1,0 2 0,-1 2 0,-1 4 15,2 2 1,1-5-1,3 5 1,-1 0-9,1 0 1,5-5 0,3 7 0,1 2-26,4 1 0,2-3 1,2-1 24,0 3 1,0 2 0,2-1 0,2-1 7,2-3 0,7-1 0,-1 4 0,5-3-5,7 3 1,-5-1 0,6 1 0,-1-4 4,-1-3 1,6 5 0,-4-4 0,0 0 13,1-1 1,-3 1-1,-6-4 1,1 2 33,-1-2 1,1 0 0,-1-1-33,1 3 1,-1 2-1,1-4 1,-1 2-36,1-2 0,-7 3 0,1 1-26,1 2 1,1 2-1,0 3 1,-5-1 37,-1-3 0,-2 1 0,-4 5 4,4 1 0,-4-1 0,3 1 12,-3-1 1,-2 1 0,0-1-1,0 1 27,0-1 0,-2 1 0,-1-1-30,-3 0 0,-2-5 0,4 0 0,-4-1 22,-1-1 0,3 4 0,-6-8 1,-3-3 17,-7-1 1,1 4 0,-6 0-1,0-2-15,-1-2 0,1-2 0,-4 0 0,4-2 2,2-4 1,-4 4-1,4-6 1,-1 3-28,1-1 0,2-6 0,5 6 6,1 2 0,-1-3 0,1 1-13,-1 2 0,1 2 1,1 0-1,3-2-23,1-2 1,1 0-27,-7 6 1,7 0-342,-1 0 159,8 0 78,-4 0 61,8 0 1,-2 0-189,-4 0 283,5 0 0,-15 0 0,6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3.694"/>
    </inkml:context>
    <inkml:brush xml:id="br0">
      <inkml:brushProperty name="width" value="0.08571" units="cm"/>
      <inkml:brushProperty name="height" value="0.08571" units="cm"/>
      <inkml:brushProperty name="color" value="#5B2D90"/>
    </inkml:brush>
  </inkml:definitions>
  <inkml:trace contextRef="#ctx0" brushRef="#br0">577 227 7569,'8'-11'-855,"3"-1"612,-3 8 0,2-10 0,-4 7 175,5-3 1,-3 4 124,-2-5 1,-6-1 35,-6-6 0,4 7 1,-4-1 84,4-1 25,2 5-26,0-8-138,8 14 1,-6-3-1,4 10 3,-4 7 1,-2 3-1,0 3-24,0-1 1,0 7 0,0 1 0,0 0 17,0 0 0,0 6 0,0-1 0,0 3-31,0 1 1,0 1 0,0 0 0,0 0-12,0 0 1,0-6 0,0-2 0,0 1-27,0-1 1,0-6 0,0 2-18,0-3 1,0-3-236,0 1 0,-2-9 125,-4-3 0,2-4 159,-8-2 0,1-8 0,-7-1 0</inkml:trace>
  <inkml:trace contextRef="#ctx0" brushRef="#br0" timeOffset="584">36 35 7569,'-10'0'-1067,"-6"0"1043,14 0 1,-5-2 78,7-4 1,2 4-34,3-3 1,5 3-4,8 2 1,-1 0 0,0 0-1,1 0 0,-1 0 0,1 2 1,1 1-1,5 3-5,5-2 1,-2-2 0,2-2 0,2 0 25,2 0 0,2 0 0,0 0 0,2 0 2,3 0 0,3 0 1,6 0-1,-3-2 48,3-4 1,1 2 0,3-5 0,-3 1-42,-3 4 0,1 2 0,-5 2 0,-2 0-109,-5 0 0,3 0 0,-12 0 0,1 0 24,-5 0 1,2 0 0,-2 0-114,-1 0 1,-9 0-204,-1 0-14,-8 0 1,4 2 365,-8 4 0,7-4 0,3 6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9.624"/>
    </inkml:context>
    <inkml:brush xml:id="br0">
      <inkml:brushProperty name="width" value="0.08571" units="cm"/>
      <inkml:brushProperty name="height" value="0.08571" units="cm"/>
      <inkml:brushProperty name="color" value="#5B2D90"/>
    </inkml:brush>
  </inkml:definitions>
  <inkml:trace contextRef="#ctx0" brushRef="#br0">227 123 7265,'-9'0'-1285,"-7"-8"1342,14-1 0,-8-7 92,5 5 1,3-5 13,-4 4 164,4 5-273,2-1 0,0 10-38,0 4 0,0 3 1,0 9-1,0 1-23,0 5 1,0-3 0,0 8-1,0 2-1,0 2 1,0 2 0,0 2 0,0 2-5,0 1 0,6 1 1,-1-6-1,-1 0-18,-2 0 0,-2 0 0,0-2 1,0-2 5,0-2 0,0-8 0,0 3 0,0-5-19,0-2 1,0-5 0,-2-2 0,-2 0-508,-1-1 550,-1-5 0,-2 4 0,-2-8 0</inkml:trace>
  <inkml:trace contextRef="#ctx0" brushRef="#br0" timeOffset="655">0 263 7569,'0'-18'0,"0"1"0,0 0 0,0-1 0,6 1-831,0-1 584,0 1 1,-6 5 227,0 0 0,7 1 78,5-7 1,-2 9 0,-1 1 0,1 2 3,0 0 1,2-5-1,5 3 1,2 0-3,5 0 0,1 0 0,6 5 0,-2-3-34,2 2 1,8 2 0,4 2 0,-1 0 10,1 0 1,-2 0 0,-4 0-1,1 0-89,3 0 1,-2 0-1,-8 2 1,-4 2 49,-2 2 0,-1 7 1,-7-1-1,1 1-38,-1-1 0,-5 4 0,-3-5 12,-1 5 1,0 1-1,-4 1 1,2-1-5,-2 1 1,-3-1 0,-2 1 0,-3-1 21,-2 0 1,-8 1-1,3-1 1,-5 1 16,-1-1 1,-7-1-1,-1-3 1,0-1 13,0 2 1,-6-5-1,1 3 1,-2 0-42,-3-3 0,0 5 1,0-6-1,2-1 7,4 1 1,-4 0-1,5-4 1,-1 2 4,0-2 0,8-1 0,-2 1-26,3 2 0,3 0 144,-1-6 29,9 0 1,3 0-159,12 0 1,3 8 0,9 1 11,-1 1 0,1 6 0,-1-7 1,1 3 0,-1 0 0,6-1 0,3 5 0,-1-3 45,0-1 0,0-2 1,-1 3-1,3-1 11,0 2 1,4-5 0,-6 3 0,0 0-34,1-3 1,3 5-1,-6-6 1,0-1-24,3 1 1,-7 0-1,6-4 1,-2 2-25,1-3 1,-1 1 0,-6 0-220,1 2 1,-1 0-222,1-6 469,-8 8 0,5-6 0,-5 5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5:07.340"/>
    </inkml:context>
    <inkml:brush xml:id="br0">
      <inkml:brushProperty name="width" value="0.08571" units="cm"/>
      <inkml:brushProperty name="height" value="0.08571" units="cm"/>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definitions>
  <inkml:trace contextRef="#ctx0" brushRef="#br0">384 16 7498,'8'-10'-1547,"-6"4"1522,4 12 0,-4-2 47,-2 8 1,0-6-1,0 5-12,0 3 1,0 1-1,0 3 1,0-1-6,0 1 1,0 5 0,0 0 0,0 1-5,0 1 0,0-4 0,-2 6 0,-2 0 7,-2 1 0,0-5 0,6 6 0,0 0-4,0-2 0,0 4 1,0-5-1,0 1 3,0 4 1,0-4-1,0 2 1,0 0 7,0-2 1,0 6-1,2-4 1,2 4-8,2 2 1,8 2-1,-5 2 1,3 4-7,0 1 0,-1-5 0,5 4 0,-3-2-3,-1-1 1,-2 9 0,3-5-1,-3 1 3,-2-4 1,3 2-1,-5-1 1,0 3-4,2 3 0,-6-3 0,4 2 0,-3-1 7,3-1 1,-4 3 0,4-5 0,-4 0 7,-2-1 0,0 7 0,0-5 1,0 3-9,0 0 1,0-9-1,0 5 1,-2-2-4,-4 0 0,4 7 1,-4-1-1,4 3-2,2 3 0,0-1 0,0 0 0,0 3-4,0 3 1,2-10 0,4 7 0,4-3-1,0-1 0,5 3 1,-3-11-1,3-1 2,3 1 1,-3 4-1,-1-5 1,-2 3-1,1 3 1,3-3 0,-1 2-1,-1-1 1,-3-1 0,-1 5 0,4-3 0,-5 3-1,-1 3 1,4-1 0,-4 0 0,-1 1-2,1-1 1,-2 1 0,-6-1 0,0 0 13,0 1 1,0-3-1,0-1 1,0-3 1,0 3 1,0-5 0,0 1-1,0-2-7,0-4 0,0 3 0,0 1 1,0 0-4,0-1 1,0 1 0,0-4 0,0 4-6,0 1 1,6 1 0,1 3 0,1-1-5,0 1 1,-2-3 0,-6 4 0,0 1 3,0 0 1,0 9-1,0-9 1,0 4-2,0-3 1,-8 1 0,-2-5-1,-1 1 2,-1-1 0,6 1 0,-3-5 0,1 0 0,4 0 0,2-3 0,2-5 0,0 0 0,0 0 0,0 0 0,0 0 0,0 0-6,0 0 1,0 0 0,0 2 0,2 1 1,4 3 1,-4 0 0,3-6-1,-3 0 3,-2 0 1,0-2 0,0-2 0,0-2 1,0 2 0,-2-4 1,-1 0-1,-3-2 3,2-3 0,2 3 0,2-2 0,0-1-4,0-3 1,0-1 0,0-1 0,0 0-1,0 1 1,0-1 5,0 1 0,0-1 56,0 1-29,0-9 1,0 1-9,0-4-23,0-4 0,0 8-23,0-5 0,2-1-9,4 8 26,-4-8 2,5 11 0,1-13 35,4 4 0,-2 2 11,1-2 1,-1 1-15,2-1-23,3-4-153,-13 6 44,6-8 1,-10 0 0,-4 2 0,-6 2-34,-3 2 1,-10 5 134,-5-5 0,-2 0 0,-3-6 0</inkml:trace>
  <inkml:trace contextRef="#ctx0" brushRef="#br0" timeOffset="908">716 6652 7178,'12'-6'-350,"-1"1"1,3 1 0,2 2 281,1 2 1,-5 0 61,-1 0 15,-7 0 0,10 8-8,-8 3 1,-1 5 0,-5 1 1,0 1 0,0-1 1,0 1-1,0-1-1,0 1 0,-5-1 0,-1 0 0,2 1-2,2-1 0,2 3 1,-2 1-1,-2 2-1,-2-1 0,1 3 0,5-2 1,0-1-2,0-3 0,0 4 0,0 1 0,0-3-24,0-2 0,0-1 1,0-1-1,0 1-133,0-1 159,0 1 0,-8-1 0,-2 1 0</inkml:trace>
  <inkml:trace contextRef="#ctx0" brushRef="#br0" timeOffset="1996">35 6984 6840,'-12'-17'0,"3"-1"-259,1 1 1,2 5-1,8 2 266,4 3 1,-2-5-1,7 6-14,3 2 1,-4 2 0,1 2 0,3 0 8,1 0 1,3 0 0,-1 0 0,3 0-11,3 0 0,-2 0 1,9 0-1,1 0 6,2 0 0,7 0 1,1 0-1,-2 0 1,-2 0 0,4 0 0,1 0 0,1 0 0,0 0 1,3 0 0,-3 0 0,1 0 0,5 0 1,-4 0-1,1-2 1,1-1 4,-3-3 1,7 0-1,-5 6 1,3 0 2,-3 0 1,9-6-1,-7 0 1,1 2-4,1 2 1,1 2 0,1 0 0,1 0-6,-1 0 0,0 0 0,3 0 1,1 0-4,2 0 0,0-5 0,-3-1 0,1 2 6,2 2 1,6 2 0,-6 0 0,-1 0 9,-3 0 0,4 0 0,0 0 1,-1 0-10,-3 0 1,0 0 0,1 0 0,-1 0-3,-3 0 0,1 0 1,4 0-1,-3 0-3,-3 0 0,4 0 1,-5 0-1,5 0-2,4 0 1,1-6-1,-7 0 1,2 2 1,5 2 0,-5 2 0,6-1 1,-2-3 5,0-2 1,1 0 0,-5 6 0,2 0-5,3 0 0,5 0 0,-4 0 1,2 0-5,4 0 0,0 0 0,0 0 0,-4 0-7,-2 0 1,0 0 0,-4 0 0,3 0 4,-3 0 1,4 0 0,-2 0 0,-1 0 0,-3 0 1,0 0 0,2 0-1,3 0 3,-3 0 1,4 0 0,0 0-1,0 0-9,1 0 0,5 0 0,-4 0 1,2 0-10,0 0 0,0 0 0,4 0 0,-2 0 11,-2 0 0,-6 0 0,4 0 0,-4 0 7,-7 0 1,1-2 0,-7-2 0,1-2-3,1 2 1,-1-3 0,7-1 0,-3 0 22,-3 0 0,5 3 0,-1 5 0,3-2-20,-4-4 1,7 4 0,-9-4 0,-1 4-5,-3 2 1,3 0-1,-4-2 1,-1-2-1,1-1 1,4-1 0,-5 6 0,1-2 1,0-4 0,-3 4 1,-5-4-1,0 4 2,0 2 0,0 0 0,0 0 1,0-2-1,0-4 1,0 5 0,-2-5-1,-2 4 0,-2 2 1,-2-6 0,2 0 0,-5 2-10,-5 2 0,-2 2-21,1 0 0,-10 0 30,-8 0 0,-16 0 0,-11 0 0</inkml:trace>
  <inkml:trace contextRef="#ctx0" brushRef="#br0" timeOffset="10450">7457 6460 5963,'0'12'-167,"0"-1"222,0-7 0,2 10-28,4-8 1,-4 2-9,4-3 1,2-1 0,-1 6-1,3 0-16,4-1 1,-5-3-1,3 6 1,2-1-12,1-1 1,-3 6 0,-1-5 0,3 5-1,2 1 0,-5-1 1,1-3-1,-1-1 3,-1 2 1,6-5-1,-5 1 1,3 0 1,-2-1 1,3-5-1,-3 4 18,3 0 0,3-6 0,-3 6 0,-1-3-5,-3 1 1,-5 0 20,6-6-12,-8 8 0,4-4-12,-8 7 1,-2-7 0,-2 4 0,-4-2-7,-2 0 1,-1 5-1,-7-3 1,1 2-39,-1 3 1,-7 3 0,-4 1 36,-4 1 0,-17 7 0,-5 2 0</inkml:trace>
  <inkml:trace contextRef="#ctx0" brushRef="#br0" timeOffset="12730">192 86 7492,'0'-18'-1520,"8"9"1409,4 3 90,3 4 0,3-4 1,-1 0 125,-7 0-85,-2 6 89,-8 0-105,0 0 1,-2 6-12,-4 0 0,4 8 0,-4-3 2,4 5 1,0-1 0,-2-1 0,-2-1 1,3 7 0,-7-3 1,0 7-1,-1-5-7,-1-2 0,2 1 0,-3-1 1,3 1-14,2-1 0,-3 1 0,3-3 1,0-1-18,0-2 0,0-9 40,3 3 0,-5 4 0,-8 0 0</inkml:trace>
  <inkml:trace contextRef="#ctx0" brushRef="#br0" timeOffset="13101">349 51 7020,'12'-6'-954,"0"0"930,1 2 1,3 2-1,1 2 1,1 0 22,-1 0 0,1 2 0,-1 2-1,1 2 0,-1 6 1,1-5-20,-1 3 0,0 2 0,1 5 21,-1 1 0,9-1 0,1 1 0</inkml:trace>
  <inkml:trace contextRef="#ctx0" brushRef="#br0" timeOffset="42659">1467 5709 7569,'0'0'0</inkml:trace>
  <inkml:trace contextRef="#ctx0" brushRef="#br0" timeOffset="44170">1450 5692 7569,'0'-12'-776,"0"0"0,0 7 677,0-7 0,0 6 108,0-5 1,0-1 60,0-6-45,0 9-21,0 1 1,-2 8-17,-4 0 9,4 0 1,-8 2-2,4 4 0,5-2-12,-5 7 1,2-5 14,-2 6 0,4-6 0,-6 3 6,1-1 1,5 0 58,-4-2 1,2-4 42,-2 3-34,4-3-51,-6-2 1,10 0 0,2-2-1,2-3 1,8 1-18,-3-8 1,5 2-1,1-3-5,1 1 1,-1 2 0,1-3 0,-1 1 16,1-1 0,-1-3 1,0-1-1,1-1 3,-1 1 0,1-1 0,1 1 0,3-1 4,1 1 0,8-1 1,-2 1-1,2-3 4,-2-3 1,4 4-1,-4-5 1,4 5-15,2 2 1,0-7-1,-2 1 1,-2 2-13,-2 1 0,-2 3 0,3-1 0,-5 1-5,0-1 1,-6 1 0,5 0 0,-5-1 9,-1 1 0,-1 5 0,1 0 0,-1-1 1,0-3 0,1-1 0,-1-1 0,1 1 4,-1-1 0,7-5 1,-1 0-1,-2 1 19,-1 3 1,3-4 0,2-1 0,0 1-31,1-2 1,3 6 0,-4-5 0,0 5-1,0 1 0,4 1 1,-3-1-1,-1 1-3,0 0 0,0-1 0,-1 1 0,3-1-21,0 1 1,0-1-1,-6 3 1,5 1 11,1 2 1,-6 1 0,4-7 0,-1 1 9,-1-1 0,6 1 0,-4-1 1,3 1-8,3 0 1,-4-7 0,2 1-1,2 2 47,2 1 0,2-3 0,0 0 1,-2 1-46,-4 3 0,4 1 1,-4-1-1,4-2-28,2-3 0,-6 7 1,-2 5-1,0-1 30,0-3 1,-5-1 0,1 1 0,-4 3 1,-1 1 0,-1 0 0,1-5 0,-1 1 14,1 5 1,-1-9 0,3 7 0,1-1-6,2-1 1,6-7 0,-3-1-1,-1 2-4,0 1 1,6 3 0,-4-3-1,2-1 1,1-2 1,-3-1-1,2 7 1,-6 0-26,-4-1 1,5 1-1,-1-1 1,-2 1 7,-1-1 1,-3 1-1,1-1 1,-1 1 38,1-1 0,1-5 0,2 0 1,3-1-17,-3-1 1,4 4-1,1-6 1,1 0-13,4-1 0,0 5 1,0-4-1,-2 0-9,2 0 1,0 5 0,0-1 0,-4 2-16,-2-3 0,5 5 1,-5-4-1,0 3 12,0 3 0,-1 5 1,-7 1-1,0-3 14,1-2 1,-1-1 0,1-1 0,1 1 22,5 0 0,-5-7 0,4 1 0,-3 2-14,-3 1 0,6 1 0,3-3 0,-1-1 19,0 2 1,4-4 0,-4 1 0,1 1-31,-1-2 0,6 5 1,-4-3-1,0 4-14,-3 1 0,1 1 0,-2 1 0,-2 3-1,-1 1 0,-3 2 0,1-3 0,-1 1 12,1-1 0,-1 3 0,1-2 0,-1-1 20,0-3 1,3 4 0,1 1-1,3-3 9,-3-1 1,4-3 0,0 1 0,1 1-21,-1 5 0,4-5 0,-4 4 1,0-3 2,1-3 0,-3 7 0,-4-1 1,3-1-22,1-3 0,0 4 1,-5 1-1,-3-3 5,-3-1 0,3 3 0,-3 0 0,3 1 4,3 1 0,-3-5 1,-1 3-1,-2-2 5,1 3 0,3-5 1,1 4-1,-1-3 0,-5-3 1,5 1-1,-4 0 1,3-1-1,3 1 0,-1-1 1,1 1-1,-1-1 1,0 1 0,1-1 0,-1 1 0,1-1-1,-1 1 1,-5-1 0,0 1 0,1 0 6,3-1 0,1 1 0,1-1 1,-1 1 19,1-1 1,-1 1 0,0-1-12,1 1 0,-1-1 0,1 3 0,-1 1 1,1 3 1,-1-1 0,1-6 0,-1 3-7,1 3 0,7-5 0,2 1 1,2-5-9,0 0 0,-5 7 0,3 2 0,0-1 3,0-3 1,-6 1 0,3 1 0,-3 4 9,2 3 0,-5-7 0,1 4 0,-5 1 8,-1 3 0,3-2 0,1 0-28,1-1 0,-1 5 0,1-2-32,-1 4 0,-1 0 1,-3-2-1,-1-2-26,2 3 0,-5 1 0,3 0-102,1-4 1,-3 4-233,2-4 396,-1 4 0,7-6 0,-1-1 0</inkml:trace>
  <inkml:trace contextRef="#ctx0" brushRef="#br1" timeOffset="79105">2026 5133 6651,'0'10'-338,"0"-3"0,0-9 418,0-3 0,0 1 103,0-8-75,0 8-142,0-4-58,0 8 97,0 16 0,-2-10-5,-4 11 0,4-9-5,-4 4 30,5-8 0,2 3 10,5-7 1,-4-2-28,4-3-8,4 3 0,-8-8 8,4 4 0,-3 2-25,3-7 0,-4 5 16,4-6 1,-6 8 10,-6-2-10,4 4 1,-7 2 0,5 2 1,-2 4 0,0-2-39,6 8 0,0-6 34,0 5 1,6-5 0,2 4 1,1-3 1,-3-1-1,6-6 0,-6 0 45,5 0-39,1 0 1,0-2-3,-1-3 1,-7 1 13,2-8 0,-6 8 5,-6-2 0,2 4-12,-7 2 1,5 0 21,-6 0-91,8 0 17,-4 8 31,8 2 0,2 5-3,4-3 1,4-4-20,7-8 40,-7 0 0,0 0 0,-6-2 32,1-4 1,1 2-21,-6-8 1,0 7-13,0-7 0,0 6 1,-2-4-12,-4 3 1,3 1 2,-9 6 1,0 0-1,-3 2-26,3 4 0,4-2 10,8 7 1,0-5-15,0 6 1,0-7 12,0 7 0,6-6 15,0 6 1,8-9 10,-3 3 1,-1-6-3,2-6 0,-7 3 13,7-9 1,-8 0-9,2-5 0,-4 5 10,-2 1 0,-8 7-30,-4-2 0,3 4 0,-3 4-1,-2 4 0,5-2 0,-1 7 4,2 3 0,2-5 6,6 3 0,0 0 0,0 5 0</inkml:trace>
  <inkml:trace contextRef="#ctx0" brushRef="#br1" timeOffset="81596">4768 3177 6707,'-2'-10'227,"-4"4"-850,4-3 630,-13 7 49,13-6-42,-6 8-28,8 0 10,-8 0 1,6 8-2,-4 3-1,4 5 0,2-4 16,0-1 0,2-7 8,4 2 0,-2-4 1,6-4-17,-2-4 0,-1-2 0,-3-5-4,2 1 0,0 0 1,-6-5 2,0 0 0,0 5 0,-2 2-1,-4 2 0,2 3-1,-7 5 0,-1 0 1,-6 0 0,1 2 0,0 3 0,5 3 0,2 6-5,2-3 0,1-1 0,3 4-17,-2-3 1,0-5 14,6 6 0,2-3 8,4 3 1,4-4 3,7-8 0,-5 0-2,-1 0 0,-1-8-1,2-4 1,1 3-4,-7-3 0,0 0 1,-6-5 0,0 0 0,0-1 1,-6 6 0,-2 3 5,-1 1 1,3 2-5,-6 6 1,1 2-4,-7 4 1,6 4 0,3 7 0,-1-1-1,0-5 1,6 5 0,-3-7 0,1 3-4,0 0 0,0-1-17,6 7 0,0-1 12,0 1 1,2-9 4,4-3 0,-2-4 0,8-2 1,1 0 1,-3-2 8,1-4 0,-5 3-4,6-9 1,-8 0 4,2-5 0,-4-1-3,-2 1 1,-2 5-1,-4 3 7,-6 1 1,2 2 0,-1 6 4,-3 0 1,5 0-15,-3 0 1,2 8 0,-3 1-2,1 1 1,8 6-34,-2-5 0,6 3 0,4-1 0,4-3-377,2-2 409,1-2 0,14 2 0,3 1 0</inkml:trace>
  <inkml:trace contextRef="#ctx0" brushRef="#br1" timeOffset="82772">6619 1553 6017,'0'-10'61,"-2"2"0,-2 6 50,-2-3 1,-1 3-44,1-4-52,-4 4 1,-1 8 0,1 1-7,2 3 0,2-4-14,6 6 1,0-7 4,0 7 0,2-8-7,4 2 0,-2-4 2,8-2 1,-1 0 1,7 0 0,-3-2-1,-3-4 0,-4 2 26,-8-8 0,0 7 17,0-7 0,-2 8-30,-4-2 0,2 4-11,-8 2 1,6 6-1,-3 2 1,-1 0 11,0-1 0,5 7-32,-7-2 0,8 3 17,-2 3 0,6-9 3,6-3 1,-2 2 0,8-2-8,1-2 1,-3-2 0,1-2-4,3 0 0,2 0 1,-1-2-1,-1-2-5,-3-2 1,-7-2 6,2 2 53,-4-3 0,-10-7 0,-3 4-12,-5 7 1,4 3-1,1 2 1,-1 2-15,2 3 1,-5-3-1,5 6 1,-1-2-20,-1 0 1,2 7-9,-1-1 0,3 4-55,8 1 56,0-7 1,2-3 0,4-7 2,5 0 1,-1 0 0,2 0 4,1 0 1,1-1-1,-1-3 3,-1-2 1,-8-2-1,2 2-2,-4-5 1,-2 1-124,0-2 1,-2 8 109,-4-1 0,2 3 1,-6 4 11,2 3 0,-5 5 0,3 8 0</inkml:trace>
  <inkml:trace contextRef="#ctx0" brushRef="#br1" timeOffset="84831">2672 4137 7386,'-15'8'-718,"3"4"0,4-2 727,8 1 15,0-7 0,2 10-3,4-9 0,-2 1 14,8-6 1,-3-2 6,3-3-43,-4 3 0,-8-8-10,0 4 1,-2 4 12,-4-4 1,2 4 4,-8 2 0,8 2-6,-1 4 1,1-4 0,0 6-1,-2 0 0,0-5-3,6 9 0,2-6 0,4 6 0,-2-9 1,8 3 1,-7-4-1,7-2 1,-8-2-8,2-4 3,-4 5 0,-4-7 38,-4 8 1,2 0-14,-8 0 0,3 2-16,-3 4-11,4-5 5,8 15 1,6-12 0,2 6 4,2-3 1,-5-1 26,7-6 0,-6 0 6,5 0 0,-7-2 8,2-4-4,-4 4-297,-2-5-41,0-1 298,0 6 0,0-6 0,0 8 0</inkml:trace>
  <inkml:trace contextRef="#ctx0" brushRef="#br1" timeOffset="85551">3633 3386 6142,'0'12'110,"0"0"-123,7-8-28,3 3 20,0-7 13,-2 0 0,-8-2 20,0-3 14,0 3 1,-2-6-2,-4 8-18,4 0 1,-12 2 0,9 4 0,-3 1 0,4 7-2,-2-2 2,0-8 3,6 11 0,0-15-12,0 0 1,6-2-10,0-9-128,0 7 138,-6-4 0,0 8 0,0 0 0</inkml:trace>
  <inkml:trace contextRef="#ctx0" brushRef="#br1" timeOffset="86594">4192 4015 6107,'0'10'49,"0"-2"1,2-8-26,3 0-9,-3-8 1,6 4-43,-8-8 18,0 8 0,-2-3 14,-4 7 0,2 0 8,-7 0 0,5 2-11,-6 3 0,8-1-3,-1 8 0,3 0-1,2 5 0,2-7-10,3-4 1,3-2-1,4 1 0,-2-3-21,-5 4 1,-3-6 25,4-6-27,-4 4 0,-4-11-196,-4 7 230,-3 0 0,-9 14 0,1 2 0</inkml:trace>
  <inkml:trace contextRef="#ctx0" brushRef="#br1" timeOffset="87318">5903 2863 6794,'-17'0'-875,"1"-2"1004,4-4 0,5 2-89,7-8 26,0 8 0,2-3-24,3 7-60,-3 0 29,6 0-3,-8 7 1,-2-5 34,-4 4-30,4-4 1,-7-2-15,3 0 0,2 0 9,-8 0 1,7 6-1,-5 2 14,2 1 0,2-3-51,6 6 0,0-6-162,0 5 177,0 1 0,6 0 14,0-1 0,8-7 0,-5 4 0</inkml:trace>
  <inkml:trace contextRef="#ctx0" brushRef="#br1" timeOffset="88039">5589 2112 7752,'2'9'-1598,"3"-3"1618,-3-4 200,6-2-179,-8-8 0,0 4 0,0-7 0,0 5-76,0-6 1,0 6-101,0-5 1,2 7-42,4-2 1,-2 4 175,7 2 0,-7 0 0,4 0 0</inkml:trace>
  <inkml:trace contextRef="#ctx0" brushRef="#br1" timeOffset="88718">6165 1518 7569,'0'10'-1118,"-2"-3"1174,-4-7 0,4-2-118,-3-3-46,3 3 1,2-8-1,2 6-35,3-2 143,-3 0 0,-2 6 0,-9 0 0</inkml:trace>
  <inkml:trace contextRef="#ctx0" brushRef="#br1" timeOffset="89294">7422 1518 7035,'-9'0'-542,"-7"0"694,14 0-210,-5 0 1,14-8 0,3-2 0</inkml:trace>
  <inkml:trace contextRef="#ctx0" brushRef="#br2" timeOffset="141117">5012 5028 6241,'0'-17'292,"0"-1"-131,0 1-40,0 7-129,0 2 19,0 8 0,2 14 0,2 3-12,2 3 0,8 5 0,-5-2 0,3 1 5,0 1 0,-1 2 0,5 8 0,-3-2-28,-1-4 1,-6 4 0,4-4 0,-3 4-63,-3 2 1,-2-2 0,-2-2 0,0-2-17,0 2 1,0-4-1,-2 0 1,-4-1 101,-5-5 0,3-2 0,-8-9 0,7-2 0</inkml:trace>
  <inkml:trace contextRef="#ctx0" brushRef="#br2" timeOffset="141684">4960 5342 7433,'-2'-17'0,"-2"0"0,-2-1 0,2 1-438,3-1 1,1 1 0,0-1 435,0 1 1,0-1-1,0 1 94,0-1 1,1 1-1,3-1 1,4 3-31,2 3 1,-4-3 0,5 5 0,3-2-15,1 1 0,5-1 0,1-5 0,4 1-23,3 4 0,1-3 1,6 3-1,-2-1-49,-4 1 1,2-1 0,-8 7 0,-2 0-4,-1-2 1,-3 6 0,1-4-1,-1 4 28,1 2 0,-7 2 1,1 2-22,1 2 0,-5 8 0,-2-3 18,-4 5 1,0-5 0,2 1-3,2 2 1,-1 1 0,-5 3 0,0-1-10,0 1 0,-1-1 0,-5 1-3,-6-1 1,2 0 0,-1 1 10,-3-1 1,-1 1-1,-3-1 5,1 1 1,-1-7 0,1 1 2,-1 2 0,1-5 7,-1 3 1,7-8 22,-1 2 60,8 3 1,-2-7-16,12 4 1,-2-2 0,8 0-9,1 2 1,3 0 0,1-6 0,1 0-36,-1 0 0,6 0 1,3 0-1,-1 0-16,0 0 1,0 5 0,-3 1-1,3-2-63,2-2 1,-6-2 0,3 2 0,-5 2-49,-1 2 0,-3 1 0,-1-3-120,-3 2 1,-7 2-1,4-4-421,0 2 633,-6 7 0,5-11 0,-7 6 0</inkml:trace>
  <inkml:trace contextRef="#ctx0" brushRef="#br2" timeOffset="142368">5484 4364 7569,'10'0'-681,"-3"0"1,-1-1 636,0-5 332,0 4-160,-6-6 1,-2 8-72,-4 0 0,2 0-10,-7 0 1,5 0 6,-6 0-80,0 0 1,3-2 3,3-4 1,6-3 0,6-7 1,5 4 0,5 3 1,1 5 14,1-2 1,-1 0 0,1 6-82,-1 0 1,1 0-1,-3 2 47,-3 4 1,-2 4-1,-7 7 38,3 1 1,0-1-1,-6 0 1,0 1 2,0-1 0,0-5 1,-2 0-1,-2 1 9,-2 3 1,1 1 0,5 1 30,0-1 1,-6 1 0,0-1 12,2 1 0,2-7 19,2 1 72,0-8-128,0 4 1,6-10 0,2-2 0,0-4-1,-1-2 0,7 4 1,-2-3-1,3-1 15,2 0 0,1 4 0,-1-3 1,1-1-31,-1 0 1,1 5 0,-1-5-15,1 2 1,-1 0 0,1 4-1,-1-1-144,1 1 1,-1 2-1,1 2-340,-1 0 495,0 0 0,1 0 0,-1 0 0</inkml:trace>
  <inkml:trace contextRef="#ctx0" brushRef="#br2" timeOffset="142823">6113 4871 7569,'-8'-10'-416,"6"2"1,-6 7 403,8-5 1,8 4 39,4-4 1,3-2 0,3 0-28,-1-1 0,-5 5 0,-1-2 0,1 2-7,-2-2 1,5 4-1,-5-5-75,0-1 0,5 6-191,-3-4 1,-3 4 19,3 2 252,-8 0 0,12 8 0,-7 2 0</inkml:trace>
  <inkml:trace contextRef="#ctx0" brushRef="#br2" timeOffset="143094">6113 5115 7032,'17'0'-12,"-5"-5"0,-1-1 1,3 0-14,1-2 1,3 4-1,-1-7 1,1-1 23,-1 2 1,1-3 0,1 5 0,3 0-84,1 0 0,0-3 0,-5 5-189,-1 2 0,1 2 273,-1 2 0,-7 0 0,-3 0 0</inkml:trace>
  <inkml:trace contextRef="#ctx0" brushRef="#br2" timeOffset="169444">6881 4504 6537,'-10'-8'308,"3"6"1,5-11 6,-4 7-36,4 0-225,-14 6 0,12 0 1,-5 2-38,1 4 0,0 2 0,4 5-20,-1-1 1,-1 0 0,6 5 15,0 1 0,0-7 0,0 1 0,0 1 9,0 3 0,0 1 0,0 1-18,0-1 0,0 1 1,0-1-6,0 1 0,0-1 0,0 1-5,0-1 1,0-5-1,2-3 5,4-1 0,-3 4 0,9-4 1,2 1 0,-5-5 0,3 2-2,2-4 0,-5-2 0,3 0-4,1 0 1,-3 0 0,2 0-3,1 0 1,-3-2 0,2-2 0,-1-4-11,-1-1 0,6 3-9,-5-6 1,-1 1 19,2-7 1,-9 1-1,3-1 18,-4 1 0,-2 5 0,0 0 1,0-1-5,0-3 1,0 5 0,0-1 0,0-2 15,0-1 0,0-2 0,-2-1 36,-4 1 0,5-1 0,-7 3 0,2 1 23,0 2 1,-6 7 0,5-7-25,-3-2 0,4 5-108,-5-3 0,-1 8-59,-6-2 1,1 4 0,0 2-83,-1 0 0,1 8 0,-1 4 0,1 3-223,-1 3 0,1 5 1,-1 0 413,1-1 0,-1 5 0,1 0 0</inkml:trace>
  <inkml:trace contextRef="#ctx0" brushRef="#br2" timeOffset="169728">7195 4469 6278,'-9'0'898,"1"0"-1093,8 0 1,15-8 0,5-1 0</inkml:trace>
  <inkml:trace contextRef="#ctx0" brushRef="#br2" timeOffset="170585">7719 4207 7350,'18'0'-1333,"-8"-2"1367,-5-3 0,-3 1 67,-2-8 1,0 6-71,0-5 1,0 5 0,-2-4 0,-2 0 180,-1 1 0,-1 3 0,6-6 139,0-1 0,-6 3 91,0-2-501,-7 1 1,3 1 77,-8 4 1,1 4-91,-1 2 1,3 2-1,1 2 1,5 4 56,1 1 0,-4-3 1,5 6 4,-3 1 1,0 3-1,-3 1 5,1 1 1,8-1-1,-4-1 2,0-4 1,7 3 12,-5-3 1,6 1-1,6 1 30,5-2 0,-1-9 0,2 3-4,1-4 0,3 4 1,1 0-21,1-2 0,-1-2-18,0-2 1,1 0 0,-1 0 0,1 0-19,-1 0 0,1 5 0,-1 3 2,1 2 0,-1-4 0,1 3 1,-1 1-46,1 0 1,-7-4-1,1 5-11,1 3 0,-5 1 76,-2 3 0,-4-1 1,-2 1-11,0-1 1,0-5-1,0 0-14,0 1 1,-2 1 0,-2-1 0,-4-1 8,-1 2 1,-1-5-1,-4 1 1,3 0-22,-3-1 1,-1-5 0,-3 4 0,1-2-28,-1 0 0,1 5 0,-1-5 1,1 0 3,-1 2 1,1-6 0,-1 3 0,1-3-42,0-2 0,-1 6 104,1 0 1,1-2 97,4-10 1,-1-4 0,7-7-19,2-1 1,2 1-1,4 0 16,4-1 0,-2 1 1,6-1-77,-3 1 0,5-1 1,-4 1-1,0-1 0,1 1-47,1-1 0,2-5 1,3 0-1,-1 1-176,-3 3 0,7 2 1,5-1-1,-2 1 196,-1-1 0,-3-7 0,1-2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4:43.19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17143" units="cm"/>
      <inkml:brushProperty name="height" value="0.17143" units="cm"/>
      <inkml:brushProperty name="color" value="#E71224"/>
    </inkml:brush>
    <inkml:brush xml:id="br3">
      <inkml:brushProperty name="width" value="0.17143" units="cm"/>
      <inkml:brushProperty name="height" value="0.17143" units="cm"/>
      <inkml:brushProperty name="color" value="#008C3A"/>
    </inkml:brush>
  </inkml:definitions>
  <inkml:trace contextRef="#ctx0" brushRef="#br0">786 18 6560,'10'-8'-178,"-2"6"71,-8-5 82,0 7 1,0 1-1,1 3 35,5 2 1,-4 2-22,4-2 1,-4-2 43,-2 7 0,0 1-13,0 5 0,0 1 0,0-1-15,0 1 1,0-1 0,0 1 0,0-1-5,0 1 0,2-1 0,2 1 0,2-1-1,-2 1 1,-3-1 0,-1 2 0,0 3-2,0 1 1,0 0-1,0-3 1,0 1-2,0 2 0,0 3 0,0-3 1,0 4 0,0 0 1,0 4-1,0-6 1,0 3 8,0 3 1,0-4-1,0 2 1,0 0-1,0-2 1,0 6-1,0-4 1,2 2 18,4-2 1,-4 4 0,4-3-1,-4 3-15,-2 1 0,0 1 0,0 0 1,0 0-9,0 0 1,0 6 0,0 2 0,0-1-10,0 1 1,0 0 0,0-4 0,0 1 4,0-1 1,0 0 0,0 0 0,0 1-5,0-1 1,0-2 0,0-2 0,2 0-6,4 0 0,-4 0 0,3-2 1,-3-2 7,-2-2 0,0 0 0,0 6 0,0 0-1,0 0 0,0 0 1,0-2-1,0-2 7,0-2 0,0 0 0,0 4 1,0-2-2,0-2 1,0-2 0,0 2 0,0-3-4,0-1 0,0-4 0,0 6 0,2-1-2,4-5 1,-4 4-1,4 0 1,-4 1 0,-2-1 1,0 6-1,0-4 1,0 2-3,0 0 1,0-5-1,0 5 1,0 0 1,0-2 0,0 6 0,0-4 0,0 2 11,0-2 0,0 4 0,0-4 0,2 2-9,4-2 0,-4 4 1,3-3-1,-3 1-4,-2-2 1,0 4 0,0-6 0,0 2-3,0 0 0,0-2 0,0 4 1,0-2-3,0 2 0,0-3 1,0 1-1,0 0 3,0-2 1,0 4 0,0-6 0,2 1 5,4-1 0,-4 6 0,4-2 0,-4 2-2,-2-2 1,0 4-1,0-4 1,0 2 5,0-2 0,0 4 0,0-6 0,0 3-8,0-1 1,0-2 0,0 4 0,0-4 0,0-2 1,0 4 0,0-3 0,0-1 6,0 0 1,0 0-1,2-3 1,2 3-2,1 2 0,1 0 0,-6 4 0,0-4-5,0-1 1,0 5 0,0-2 0,0 4-3,0 2 0,0-2 0,0-2 0,0-2-2,0 2 0,0 0 1,0 0-1,2-4 0,4-2 1,-4 5-1,4-7 1,-4-2 1,-2-1 1,0 3-1,0 0 1,0-2 6,0-1 1,0-3 0,0 1 0,0-1-3,0 1 0,0-1 0,0 3 1,0 1 9,0 2 1,0 1-1,0-5 1,0 2-11,0 3 1,0 1-1,0-4 1,0 2-4,0-1 1,0-3-1,0 1 1,0 1 0,0 2 1,0 0 0,0-5-1,0-1 11,0 1 0,0 5 0,0 0 0,0-1-9,0-3 1,0 1-1,0 1 1,0 2-5,0-1 1,0-3-1,0-2 1,0 1-2,0-1 1,0 1-1,0-1 1,0 1 1,0-1 0,0 1-1,0-1 533,0 1 1,0-1 0,0 1-470,0-1 1,0 0 0,0 1-1,0-1 23,0 1 0,0-1 0,0 1 1,0-1 0,0 1 0,0-1 0,0 1 1,0-1-1,0 1 2,0-1 0,0 1 0,0-1 1,0 0 0,0 1 1,0-1-1,0 1 1,0-1-1,0 1-85,0-1 1,0-5-1,0 0 5,0 1 1,0 3-2,0 1 1,0-5-2,0-1 0,0-5 6,0 6-2,0-8-5,0 3 0,0-7 2505,0 0-5,7 0-1631,-5 8 0,6-4-650,-8 8 1,0-6 0,0 5-228,0 3 0,0-4 1,0 1-1,0 3 1,0-5 0,0 3 0,0 2 0,0-5 0,0 3 1,0 0-1252,0 5 0,0-5 0,0-1 0,0 1 377,0 6 0,0-1 648,0 0 0,0-5 0,0 0 228,0 1 0,0-3-1,0 2 1,0-7 0,0 7 0,0-6 0,0 6 1,0-1 1,0 7 1,0-7 1,0 1 1,0-6 0,0 5 1,0 1-2,0 6 0,0-1 1,0 0 1,0 1 1,0-6 0,0-1 2,0 3 0,0 1 0,0 3 7,0-1 1,0-5-3,0 0 1,0-1-1,0 7 0,2-7-751,4 1 1,-4 0 578,4 5 0,-4-5 2,-2-1 0,0-5-6,0 6 0,0-6-3,0 5 0,0-5-2,0 6 1,0-6 11,0 5 1,0-5 49,0 6 1,0-7 0,0 7 66,0 2 1,0-5-35,0 3 0,0 0 23,0 5 50,0-7 0,0 0 105,0-5-68,0-3 1,0 14-33,0-5 1,0-1-16,0 2 1,0-1-24,0 7 0,0-6-5,0-1 32,0-7 0,0 6 6,0-4-1,0-4 1,0 7-11,0-3 1,0-2-17,0 8 0,0-7 48,0 7 69,0-8-9,0 4-65,0-8-30,0 0 132,7 0-17,-5 0-37,6 0-114,-8 0-337,0 0 0,0 7 0,0 3 0</inkml:trace>
  <inkml:trace contextRef="#ctx0" brushRef="#br0" timeOffset="4648">1031 8628 7569,'0'-18'277,"0"1"1,0-1 0,0 1 0,0 0-246,0-1 1,0 6 0,0 1-1,0-3-1,0-1 0,0 3-13,0 0 1,0 7-7,0-7 1,0 6 5,0-6-5,0 9 95,0-5-122,0 8 11,0 0 1,0 8-1,0 3 1,0 5 0,0 7 0,0 0 1,0 1-1,0 1 0,0-4 0,0 6 0,0 1-2,0-1 1,0 2-1,0 6 1,2 0 7,3 0 0,-3 0 0,4-1 1,-4 1-16,-2 0 1,0 6-1,0 2 1,0-1 5,0 1 1,0 4 0,0-5 0,0 3-1,0 4 1,0-1 0,0 1 0,0-5-478,0-1 0,0 3 0,0-3 0,0 2 456,0 3 1,0-5 0,0 0-1,0-1 7,0 5 1,0-2-1,0 1 1,0 1 1,0-3 1,0 7 0,0-7 0,0 3-15,0 0 1,0-7 0,0 7 0,0-1 16,0-1 1,0 6-1,0-5 1,0 3-8,0-3 1,6 10-1,0-3 1,-2 1-7,-3 1 0,-1-3 1,0 0-1,0-1 26,0-5 0,0 11 1,0-7-1,0 1 9,0-3 1,0 4 0,0 5 0,0-5-6,0-3 1,0-5-1,0 5 1,0-5-3,0-1 1,0 4 0,0-7-1,0 1 8,0 2 1,0-6 0,0 5 0,0 1-10,0 4 1,0-3 0,0 3 0,0-1 15,0-1 0,0 6 1,0-7-1,0 3-3,0-1 1,0-7-1,0 4 1,0-2 20,0-1 1,0 1 0,0-6 0,0 2-24,0 4 0,0-5 0,0 5 0,0-2-8,0 2 1,0-4 0,0 3 0,0-3-1,0-2 0,0 4 1,0 0-1,0-4 4,0-2 1,0 4 0,0-6-1,0 5-15,0 5 1,2 6 0,2-5 0,2 3-8,-2 4 1,-2-7 0,0-1 0,2-4 10,2-2 0,5-2 0,-5-2 1,-2-4-2,-2-2 1,4 1 0,0-5-1,-1 2 69,3-1 0,-6 3 0,4 0 1,-4 0-43,-2 0 0,6 6 0,-1-1 1,-1 3-13,-2 1 0,-2 1 0,0-2 0,0-2-20,0-1 0,0-7 0,0 4 0,0-2 5,0-3 0,0-1 1,0 0-1,0 3 2,0-3 0,0 0 0,0 1 1,0 1 17,0-2 0,0 1 0,0-1 0,0 2-8,0-1 0,0 3 0,0-2 1,0-2-4,0-1 0,0-1 0,0 3 0,0 1-14,0-2 1,0 4-1,0-1 1,0-1 11,0 2 0,0-5 1,0 5-1,0-2-1,0 0 1,0 1 0,0-7-1,0 1 0,0-1 0,0 1 0,0-1-1,0 0 1,0 1-1,0-1 9,0 1 1,6-1 0,0 1 0,-2-1-9,-2 1 1,-2-1-1,0 1 1,0-1-2,0 1 1,0 7 0,0 4 0,0 2-8,0-2 1,-6-4 0,0-7-1,2-1-36,2 1 1,2-1 0,0 1 38,0-1 1,0 1 0,0-1-12,0 0 1,0 1-48,0-1 0,0 1 35,0-1 0,0-5 106,0 0 1,0-1-41,0 7 1,0-1-20,0 1 0,0-1 11,0 1 0,0-7-77,0 1 0,0-6 36,0 5 0,0 1 6,0 5 0,0 1 5,0-1 2,0 1-38,0-1 90,0-7 151,0-2-147,0-8-339,0 0 1,0 0 0</inkml:trace>
  <inkml:trace contextRef="#ctx0" brushRef="#br0" timeOffset="17157">367 6829 7569,'-12'10'-390,"1"-4"0,1-3 390,-2 3 0,-3-4 0,5 6 0</inkml:trace>
  <inkml:trace contextRef="#ctx0" brushRef="#br0" timeOffset="18707">0 6969 6918,'12'0'-1060,"-1"0"1085,-7 0 29,4 0-39,0 0 1,-4 0-2,7 0 0,1 0 1,5 0-6,1 0 0,-1 0 0,1 0-6,-1 0 1,1 0 0,-1 0 0,1 0 1,-1 0 0,1-6 0,-1 0 0,1 2 4,-1 2 0,6 2 0,3 0-7,1 0 0,-4 0 0,4 0 0,0 0 0,-1 0-1,-1 0 1,6 0-1,-4 0 1,2 0-1,0 0 0,-5 0 0,3 0 0,0 0 3,0 0 1,-4 0-1,6 0 1,1 0 6,-3 0 0,6 0 0,-4 0 0,4 0-4,2 0 1,0 0 0,0 0 0,-1 0-10,1 0 0,0 0 1,0 0-1,0 0-11,0 0 1,0 0 0,0 0 0,0 0 3,0 0 0,0 0 1,0 0-1,0 0 2,0 0 1,-1 0 0,1 0-1,0 0 7,0 0 0,0 0 1,0 0-1,0 0 2,0 0 0,2 0 1,2 0-1,1 0 2,-1 0 0,6 0 1,1 0-1,3 0-3,-2 0 1,3-2 0,-5-1-1,1-3-2,1 2 0,-8 2 0,1 2 0,-3 0 0,-2 0 1,0-6 0,0 0 0,-2 2-6,-4 2 1,8 2-1,-6 0 1,0 0 3,2 0 1,0 0-1,2 0 1,0 0-4,0 0 1,0 0-1,2 0 1,1 2-3,3 4 0,0-4 1,-6 4-1,0-4 5,0-2 0,5 0 1,3 0-1,0 0 1,-1 0 0,5 0 0,-4-2 0,1-2 2,5-2 1,-1 0 0,1 4 0,-3-1-1,3-3 1,-6 0 0,-3 6 0,-3 0-1,-2 0 0,0 0 0,0 0 0,-2 0-1,-4 0 0,2 0 1,-6 0-1,3 0-1,3 0 0,-4 0 0,2 0 0,2 0 0,2 0 0,4 0 0,2 0 0,3 0-3,3 0 0,0 0 0,1 0 0,-3 0 5,0 0 1,-5 0 0,7 0 0,-2 0 1,-4 0 0,-3 0 0,-1-2 1,0-2-2,0-2 0,0 0 0,0 6 0,0 0-1,0 0 0,6 0 0,-1 0 0,-1 0-2,-2 0 0,0 0 1,2 0-1,1 0 0,-1 0 1,4 0 0,-2 0 0,-1 0 5,3 0 1,-4 0-1,8-1 1,-1-3 1,-1-2 0,3 0 1,-5 4-1,0-2-6,-1-2 0,5 1 0,-4 5 0,-1 0 0,1 0 0,-2-6 0,-6 0 0,0 2 3,0 2 0,-1 2 0,1 0 0,-2 0 4,-4 0 0,4 0 1,-3 0-1,1 0 0,-2 0 0,4 0 0,-4 0 0,4 0-5,2 0 0,0 0 1,0-2-1,0-2-4,-1-2 1,7 1 0,0 5-1,-2 0-1,-2 0 0,-2 0 0,-1 0 1,1 0 2,0 0 1,-6-6 0,1 0 0,-1 2 9,-2 2 0,0 0 0,-6-2 1,3-1-7,-3 1 0,4 2 0,0 0 0,3-2-4,3-2 0,2 0 0,2 6 0,-1-2 1,1-4 0,0 5 0,0-5 0,0 4-1,0 2 1,0 0 0,0 0-1,-2-2 13,-4-4 0,2 4 1,-6-4-1,1 4-7,-1 2 1,6 0 0,-2 0 0,4 0-13,2 0 1,0 0-1,0 0 3,0 0 1,0 0 0,0 0 0,-1 0 0,-1 0 19,-3 0 0,3 0 1,-6-2-1,0-2 26,-4-1 0,2-1 1,-3 4-1,-5-2-2,-3-2 0,-5-2 0,5 5 0,-2-3-90,1 2 0,3 2 0,1 2-42,1 0 90,-1 0 0,1 0 0,-1 0 0</inkml:trace>
  <inkml:trace contextRef="#ctx0" brushRef="#br0" timeOffset="20903">245 15334 6277,'11'-10'-86,"1"5"0,-6 3 0,5 2 70,3 0 1,2 2 0,1 2 0,0 1 5,1-1 0,-1-2 0,1-2 0,-1 0 19,1 0 1,5 0 0,0 0-1,-1 0 3,-3 0 0,4 0 0,1 0 0,-1 0-1,2 0 0,-3 0 0,7 0 0,2 0-6,2 0 0,2-6 0,0 1 0,-1 1 5,1 2 1,0 0-1,2-2 1,2-2-1,2 2 0,1 2 1,-3 2-1,4 0 5,2 0 1,-1 0 0,5 0 0,-3 0-1,3 0 1,-1-6 0,1 1 0,-5 1-9,-1 2 1,6 2 0,-5 0 0,3 0 13,-1 0 0,-5 0 0,6-2 0,-1-2-8,-1-2 1,5 0-1,-3 6 1,3 0-7,3 0 0,-1-6 0,3 1 0,1 1-12,2 2 0,6 2 0,-6-2 1,-1-2-9,-3-2 0,0 0 0,2 6 0,1 0-6,-7 0 0,3 0 0,-7 0 0,3 0 10,-3 0 0,5 0 0,-5 0 0,5 0 6,1 0 1,-3 0 0,1 0 0,2 0 5,-3 0 0,9 0 0,-5 0 0,-1-2-1,-3-3 1,5 3 0,-6-4 0,1 4 4,1 2 0,-1-2 0,-1-2 0,-3-2-5,-2 2 0,3 2 1,-5 2-1,-2 0-4,-2 0 0,3 0 0,1 0 1,0 0-9,2 0 1,-5 0 0,9 0-1,0 0 4,-3 0 1,7 0 0,-5 0 0,3 0 4,-3 0 0,3 0 0,-6 0 1,-1 0-2,1 0 1,3 0-1,-5 0 1,-2 0-3,-2 0 0,4 6 0,-1 0 0,-1-2-9,-2-2 0,4-2 0,2 0 0,-1 0 4,1 0 0,-2 0 0,-5 2 0,3 2 2,2 2 0,0-1 1,-6-5-1,0 0 10,0 0 0,0 0 0,-1 0 0,1 0 9,0 0 0,0 0 0,0 0 1,2 0-3,4 0 0,-2 6 1,5 0-1,1-2-11,-1-2 0,-3-2 1,4 0-1,-2 0-6,-5 0 0,-1 0 0,0 0 0,2 0 3,2 0 0,-1 0 1,-5 0-1,2 0 1,4 0 1,-4 0 0,6 0-1,-1 0 4,5 0 1,1 0 0,3 0-1,-3 0 2,1 0 0,3 0 1,-9 0-1,0 0-2,-1 0 1,-1 0-1,-6 0 1,0 0 1,0 0 1,-2 0 0,-2 0 0,-4 0 13,-2 0 1,4-6-1,-3 0 1,1 2 2,4 2 0,2 2 0,2 0 1,-2 0-18,-4 0 1,4 0-1,-4-2 1,4-1-7,2-3 0,0 0 0,0 6 1,-2 0 3,-4 0 1,4 0-1,-4 0 1,2 0-7,-2 0 1,2 0 0,-6 0 0,0-2 2,1-4 0,3 4 0,-6-4 0,-2 4-66,-1 2 0,-9 0 0,1 0-210,2 0 278,-7 0 0,9 8 0,-6 2 0</inkml:trace>
  <inkml:trace contextRef="#ctx0" brushRef="#br0" timeOffset="38961">8139 14863 7569,'-10'0'-1598,"2"7"1611,8-5 0,0 8-17,0-4 1,2-2 0,4 7 0,4-5 7,7 6 1,0-2 0,1 1 0,-3-3 2,-3 0 1,4-6-1,-5 5 1,5-1 1,1 0 1,1 8-1,-1-5 1,-1 3-7,-5 0 1,3-7 0,-6 7-1,-1 2-13,1 1 0,4-3 0,-6-1 0,-1 1-6,3-2 0,-6 5 9,4-3 0,2-2 10,-2 1 15,-1-7 0,-7 6 0,-3-6 0,-9 2 1,-7-2 1,-5 3 0,-6 1 0,-1 2-17,-4 3 0,-2-3 1,4 2-1,2 1 5,4 3 1,-4 1 0,6 1 0,-2 1-85,-1 4 1,3 5 75,-2 6 0,-12 1 0,5 0 0</inkml:trace>
  <inkml:trace contextRef="#ctx0" brushRef="#br0" timeOffset="40407">804 8471 5822,'11'0'-70,"1"0"71,-1 0 1,1 0 0,-2-2 7,-2-4-1,-3 4-2,-5-6 87,0 8 170,0 0-242,0-8 0,-7 7 0,-3-3-21,0 8 1,-5 3 0,3 7 0,-3-2-27,-3 1 0,-1 8 1,-3 5-1,-1-1 5,2 0 0,-6 6 1,-1-2-1,-1 4-25,0 2 0,6 0 1,-4 0-1,1-2 46,5-4 0,2 4 0,1-6 0</inkml:trace>
  <inkml:trace contextRef="#ctx0" brushRef="#br0" timeOffset="40861">961 8523 7569,'11'0'-427,"1"0"0,2 0 305,1 0 0,-3-6 0,-1 0 1,3 1-1,1-1 137,3 0 1,1 0 0,3 6-12,1 0 1,0 0 0,-3 0 0,1 0-26,2 0 1,6 8 0,-3 2 0,1 1-9,4 1 0,4 0 0,6 5 29,5 0 0,-3 1 0,-1-1 0</inkml:trace>
  <inkml:trace contextRef="#ctx0" brushRef="#br0" timeOffset="42430">8121 6427 7569,'2'10'-596,"4"-4"1,4-4 0,7-2 625,0 0 1,-5 0 0,-2 2 0,-1 2-26,1 2 0,2-1 0,5-5-6,1 0 0,-1 0 18,1 0 1,-1 6-5,1 0 1,-1 0-1,1-6 3,-1 0 0,-5 0 1,-1 2-1,3 2 0,1 1 0,3 1 1,-3-4-1,-1 2-13,-2 2 0,-1 6 0,7-5-10,-1 3 1,-5-4 0,-1 4 0,3-3 0,-4 5 18,1-6 1,1 5-4,6-5 0,-7 2-7,1-2 0,-6-2-2,5 7 0,-7-7 19,4 12-14,-8-14 0,0 7-3,0-3 0,2-4 6,4 4 0,-2 2-11,7-2 3,-7 7 16,12-3 1,-13 0 0,7-3 44,-2 1 0,0-6-15,-2 4 0,-3-4-32,9-2 1,-10 2-14,-2 4 0,-8 3 0,-9 9 1,-3-1-23,-3 1 1,-12 5 0,-11 2-1,-5 2-87,-1 4 1,-8 8 0,-6 4 107,-8 1 0,31-17 0,-1 1 0,-53 34 0</inkml:trace>
  <inkml:trace contextRef="#ctx0" brushRef="#br0" timeOffset="44146">716 193 6959,'6'-12'0,"0"0"0,0 1 0,-1-1-1093,1 0 1163,0 1-32,-6 1-40,0 2 1,-2 8 0,-2 2-1,-3 4 0,-3 6 0,4 3 0,-6 3 0,-1-1 3,-3 1 0,1 5 0,1 0 1,3-1-7,-3-3 0,-2 4 1,-1 1-1,-1-1-9,1 2 1,-6-6 0,-1 7 0,1-1-16,-2 4 0,-2-2 0,-8 0 29,0-1 0,0 5 0,0-4 0</inkml:trace>
  <inkml:trace contextRef="#ctx0" brushRef="#br0" timeOffset="44588">786 245 7070,'0'-17'-344,"0"5"0,0 0 0,2 1 290,4 1 1,-2 2 0,5 6 51,-1-4 0,6 4 0,-3-3 0,-1 3 1,2 2 17,1 0 1,3 0 0,1 0 0,1 0-9,-1 0 1,1 2 0,-1 2 0,1 3-8,-1 3 0,8 2 0,4 5 0,4 1-11,2-1 1,2 2 0,4 3-1,6 1-24,3-2 34,10 7 0,2-9 0,8 6 0</inkml:trace>
  <inkml:trace contextRef="#ctx0" brushRef="#br0" timeOffset="60426">1415 5799 6012,'0'-12'-181,"0"0"186,0 9 1,2-5-12,4 8 1,-5 0 1,9 0-54,-4 0 49,-4 0 9,6 0 0,-1 0 0,3 0 0</inkml:trace>
  <inkml:trace contextRef="#ctx0" brushRef="#br0" timeOffset="61704">1450 5799 5901,'0'-10'129,"0"2"-127,0 8-2,0 0 1,2-6 0,2-1 2,1-3 1,9 4 18,-2-6 1,-3 9-1,1-5 1,0 2-1,-1 0 3,5 2 0,-4-3 0,1 1-11,3 2 0,1-4 0,3 0 0,-1 1-22,1-1 0,-1-6 0,1 3 0,-1-5 0,1 4 0,-1 1 1,1-3 7,-1-1 0,1 3 1,-1 0-1,0-1-1,1-3 1,-1 5 0,1-1-1,-1-2 11,1-1 1,5-1-1,0 3 1,-1 1 7,-3-1 1,-1-3-1,-1 0 1,0 3-3,1 1 1,-1 1 0,3-7-1,1 1 2,2-1 1,1 1 0,-5-1-1,2 1-13,3-1 1,1-5-1,-4 0 1,3 1-3,-3 3 0,4 2 1,-2-1-1,1 1-5,1-1 0,-6 1 0,5-1 1,-5 1-4,-1-1 0,-1 1 0,2-1 1,3 1 15,1-1 1,0 1-1,-5-2 1,1-3 1,5-1 1,-3 0 0,8 3-1,0-1 1,-2-2 0,12-6 0,-4 3 0,2-1-9,0-4 0,-2 4 0,0 0 0,-1 2-1,1 3 0,-5-3 0,-3 2 0,0 1-11,0 3 1,-6 1 0,3 1-1,-5 0 2,-1-1 1,5 1-1,0-1 1,0 1 2,3-1 1,-5 1 0,6-3 0,0-1 0,0-2 1,1-3-1,3 5 1,-2-4 0,2-2 1,8 0 0,1-4-1,-1 1 2,-2-1 0,-2 4 0,0 0 0,-2 2-2,-4 3 0,4-3 1,-6 2-1,0 4-4,-3 5 0,-5-5 1,0 5-1,3 0-5,1-1 1,2-3 0,-3-3 0,3-2 3,2 1 1,-4 1 0,6 0 0,1-4 2,-3-3 0,6 7 0,-4-4 0,4 2-1,2-1 0,0-5 0,0 4 0,-1 0 2,1-1 1,-2 3 0,-2 4 0,-3-3-1,-3-1 0,4 0 1,-6 5-1,1 1-3,1-1 0,-4-1 1,6-2-1,0-5 4,1-1 1,1 4 0,6-6-1,-2 0-1,-4 2 1,8-6 0,-6 5-1,0-1-4,2 0 1,0 2 0,2-4 0,-2 4 3,-4 2 0,4-6 0,-6 3 1,2 1 6,0 4 0,-2-2 1,2 1-1,-3 3 4,-1 2 1,-6-5 0,6 1-1,-1 2-8,-1 1 0,6 1 1,-4-2-1,1-3 0,-1 3 1,4-4 0,-4 2 0,2-1-1,4-1 1,-4 4-1,3-7 1,1 3-1,2 4 0,-4-4 0,0-1 0,0 1 0,-2 0 0,4 0 0,-6 3 0,1-1-1,-1 2 1,6-2 0,-4 3 0,2 3-6,0-5 0,-5 3 0,5-8 1,0 0-13,-2-1 1,6 5 0,-4-4 0,2 2-13,-2 3 1,4-3 0,-4 2-1,2 2 11,-2 1 0,2 3 0,-7-1 1,-1 1 17,2-1 0,-5 1 0,3-1 0,-2 1 12,3-1 0,-3-1 0,8-2 0,0-3 12,-2 3 0,6 0 0,-4-1 0,4-1-24,2 2 1,0-5 0,-2 5-1,-2 2-15,-2-1 1,-1 7-1,1-11 1,-4 5 9,0 2 1,-5 5 0,3 2 0,-6 1 2,-5-1 0,3 4 0,-3-4 0,4 3 3,1 3 0,1-6 0,-1 0 0,0 1 0,1-5 1,-1 6-1,1-1 0,-1 3-2,1-6 0,-7 8 0,-1-4-55,-2 1 0,0 5-211,-3-4 266,-3 4 0,14 2 0,-6 0 0</inkml:trace>
  <inkml:trace contextRef="#ctx0" brushRef="#br0" timeOffset="71185">1659 13902 6930,'18'0'-969,"-7"0"939,1 0 0,-6 0 0,4-2-16,-3-4 0,7 2 36,-2-7 0,1 5 0,1-4 7,-3 3 0,-5-5 3,6 6 1,-6 0 0,5 6 1,-5-2 0,6-2 0,1-1 1,-3-1 0,2 4-1,1-2 1,3-2 0,1-6 1,1 5-1,-1-1-1,1 0 0,5-5 0,2 1 0,0-2-4,1 3 0,5-5 1,-2 5-1,4-5 1,2-1 0,-2-1 1,-2 1-1,-2 1 0,2 4 1,4-3 0,4 1-1,1-5 1,-1-4 0,-2-1 0,0 5 0,2-2 0,1-3 0,7-5 0,-4 4 0,1 0 4,5 0 0,1-6 0,3 1 0,-1-3 5,0-1 1,7 4 0,-1 1-1,-2-2 2,-1-2 0,-3-2 0,2 0 1,3 2-5,1 4 0,0-4 0,-6 4 0,1-4 7,-1-2 1,1 2 0,-1 2 0,-2 2-12,-3-2 0,3-2 1,-3 0-1,1 2-5,-1 2 0,4 0 0,-5-6 0,5 0 6,1 0 1,2 0 0,3-2 0,1-2 7,-2-1 1,0-1 0,1 6 0,1 0 8,-2 0 0,-2-6 0,1-1 0,1-1 17,2 0 0,6-3 0,-4 3 1,1 0-9,-1 1 1,0 1-1,-4 4 1,2-2-27,-1-1 0,-9 1 0,-1 8 0,1 2 11,3-2 1,-1-2 0,-1-2 0,-3 0-37,3 0 0,1 0 0,3 0 1,-1 0 20,0 0 1,1 0 0,-3 0 0,-1-2 11,-3-3 1,1 3 0,3-4 0,-1 4-9,-3 2 1,-5 0 0,4 0 0,-3 2-3,-3 4 0,4-4 0,-2 4 0,-1-4-1,3-2 0,-4 6 0,8 0 0,-1-2 3,-1-2 0,3-8 0,-5 0 1,2 3 22,3 1 0,3-4 0,1 0 0,2 1 5,4-3 0,-3 6 1,3-4-1,-6 4-7,-5 2 1,3 0 0,-5 3 0,2 0-24,-1 3 1,-7 2-1,4-4 1,-3 2-7,1-2 1,0 6-1,-6 0 1,0 1-18,0 1 0,0-6 0,0 6 0,-2 1-19,-4 3 1,2 1 0,-8 1 0,-2-1-13,-1 1 0,3 1 0,0 3 0,-1 1-24,-3-1 0,-1 3 0,-3-2 1,-1 1-2,-3 1 0,-1-6 0,4 7 77,-3-1 0,1-6 0,5 7 0</inkml:trace>
  <inkml:trace contextRef="#ctx0" brushRef="#br1" timeOffset="83852">2009 5397 5882,'0'-17'-42,"0"5"55,0 0 13,0 8-21,7-11 1,-3 13-11,8-4 68,-8 4 68,11 2-8,-13 0 69,6 0-154,-8 0 0,2 0-30,4 0 0,-2 0 8,7 0 0,-5 0-18,6 0-45,-8 0 40,3 0 110,-7 0-63,0 0-422,8 8 382,-6-6 0,6 6 0,-8-8 0</inkml:trace>
  <inkml:trace contextRef="#ctx0" brushRef="#br2" timeOffset="90564">2148 5397 7508,'0'-17'-1374,"0"7"1269,8 2 100,-6 8 1,8 0 29,-4 0 31,-5 0 47,7 0 1,-16 6 22,-3 0-111,-5 7 0,5-11-22,-1 4 15,8-4-46,-4-2 2,8 0 16,-7 0 12,5 0 60,-14 0 0,12 0 18,-7 0-41,7 0-27,-4 0-145,8 0 1,2-6-139,4 0 281,3-7 0,1 11 0,-2-6 0</inkml:trace>
  <inkml:trace contextRef="#ctx0" brushRef="#br2" timeOffset="94122">3214 4402 6510,'9'-8'-372,"-1"6"431,-8-6-12,0 8-29,0-8 1,0 4 75,0-7-80,0 7-12,0-4-23,0 8 0,2-6 23,4 1 0,-4-3 0,6 4-1,-1-2-1,-5 0-3,6 6-57,-8 0 40,0 8 1,0-4 15,0 8 0,0-1 5,0 7 1,0-7 0,2-1 27,4-2 0,-4-1-10,4-1 1,-3-4-13,3 4 1,-2-4-10,8-2 1,-6 0 0,3-2-1,-1-4 1,-2 2-1,-6-7 0,0-3 1,0 4-2,0-1 0,-2 1 0,-2-3-3,-2 1 1,-7 8-13,1-2 1,2 4 14,-1 2 1,5 0 1,-6 0 1,6 0 5,-5 0 0,7 2 0,-4 2 6,0 2 1,6 2 0,-3-3 1,3-1-10,2 8 1,0-6 46,0 5-24,0-7 1,2 4 52,3-8 0,-1 0-52,8 0-7,-8 0 0,4-2 2,-8-4-41,0 4 1,-2-5-101,-4 7 1,2 0 118,-8 0 0,8 7 0,-3 3 0</inkml:trace>
  <inkml:trace contextRef="#ctx0" brushRef="#br2" timeOffset="95515">4488 3336 7341,'-17'0'-998,"0"0"1000,-1 0-10,8 0 1,3 2-9,7 4 0,2-4 0,1 6-19,3-1 1,2-5 13,-2 4 0,-4-2 1,6 0-33,-1 2 53,-5 0 1,8-6 179,-4 0-163,-4 0 0,5-2 5,-7-4-82,0 4 4,0-6 50,-7 8 1,-3 0-1,-5 2 10,3 4 0,-2-2 0,7 5 11,-3-1 0,6 0-11,-2-2 1,4-2-4,2 7 0,2-7 1,4 2 0,4-4-5,7-2 1,-5 0 9,-1 0-36,-7 0-28,4 0 118,-8 0 0,-8 6-41,-3 0 0,3 1-41,2-1 7,4-4 5,2 14 1,2-14 21,4 3 15,-4-3 1,8-4-15,-5-3 1,-3 1 67,4-8-195,-4 8 0,-2-5-129,0 3 242,0 4 0,8-6 0,1 8 0</inkml:trace>
  <inkml:trace contextRef="#ctx0" brushRef="#br2" timeOffset="96537">5798 2376 7569,'-2'9'-280,"-3"-3"-194,3-4 0,-4-2 330,12 0-89,-4-8 202,5 6 36,-7-5 1,-2 7 57,-3 0 0,-3 2 1,-4 3 17,-3-3 0,13 8-67,-4-4 0,4 4-24,2 7 1,2-7 0,2-2-2,2-1 0,1-5 5,-1 4 1,2-6 0,5-4 11,-1-2 1,-8-7 16,2 1 1,2-3 31,-3-3 0,-1 8-36,-10 5 0,3 3 5,-9 2 0,6 0-60,-6 0 0,9 2 0,-5 2 25,0 1 1,6 3 0,-6-4 6,1 2 1,5 2 7,-4-3 0,4-3 13,2 6-17,8-8-414,-6 0 414,5 0 0,-7 0 0</inkml:trace>
  <inkml:trace contextRef="#ctx0" brushRef="#br2" timeOffset="97631">6829 1398 7341,'-8'9'-611,"4"-1"1,-6-6 656,3 4 1,-5-2 0,4 6-29,-2-3 1,7 1-92,-3-2 134,4-4-32,2 6 0,0-1-46,0 5 1,0-2 12,0 1 0,2-1 6,4 2 1,-3 1-2,9-7 1,-6 0-2,6-6 0,-7-6 2,7 0 0,-8-7-1,2 1 1,-6-4-1,-6-1 1,2 7-1,-8 4 1,7 5-1,-5 2 5,2 5 0,-4-2 0,7 8 0,-1-1-2,-2-1 0,6 6 1,-4-5 0,4 5 0,2 1-9,0 1 0,0-7 24,0 1 1,8-8 31,4 2 0,-3-4 0,1-4 30,-2-4 0,0 2-64,-2-8 1,-3 3 0,7-5 35,-2 3-121,-2 7-230,-6-4-27,0 8 324,0 15 0,0-3 0,0 13 0</inkml:trace>
  <inkml:trace contextRef="#ctx0" brushRef="#br2" timeOffset="119359">2707 13151 7382,'10'-8'-1199,"0"6"1123,-5-3 79,-3 3 317,6 2-226,-8-8-16,0 6-237,0-6 173,8 8 0,-6-2 0,6-2-3,-1-1 1,-5-3-94,4 2 53,-4 4 54,-2-6 70,-8 16-17,6-6 99,-5 6-111,7-8-128,0 0 0,5-2 34,1-4-85,0 4-266,-6-6 379,-8 24 0,-1-5 0,-9 15 0</inkml:trace>
  <inkml:trace contextRef="#ctx0" brushRef="#br2" timeOffset="120425">3703 12994 7264,'0'12'-1144,"0"-1"1121,-8-7 54,6 4 0,-4-8-12,12 0 8,-4-8 10,6-2-6,-8 1 0,-2 1 70,-4 8-79,4 0 0,-6 2 0,6 2 5,-4 2-35,4-1 0,-3-5 21,10 0-47,5 0 38,0 0 1,0 0 36,-5 0 57,-3 0-93,6 0 0,-2-2-154,0-3 12,0 3 112,-6-6 1,-2 8 9,-4 0 0,2 0-146,-8 0 161,8 8 0,-3 1 0,7 9 0</inkml:trace>
  <inkml:trace contextRef="#ctx0" brushRef="#br2" timeOffset="121306">4768 12365 7186,'10'10'-870,"-3"-2"914,-7-8-189,0 0 249,0 7-75,0-5 2,0 6-27,0 0-19,0-6-1,0 6 0,-7-16 0,-3-2 0</inkml:trace>
  <inkml:trace contextRef="#ctx0" brushRef="#br2" timeOffset="122017">4768 11684 7569,'-10'-8'-714,"2"6"478,8-5 1,2 7 264,4 0 0,-2 0 0,6 2 12,-2 3 0,-1-3-97,-1 4 46,-4-4-17,6-2 36,-8-8-358,0 6 349,0-5 0,-8-1 0,-2-2 0</inkml:trace>
  <inkml:trace contextRef="#ctx0" brushRef="#br2" timeOffset="122830">5362 11143 6400,'-6'-12'124,"0"0"1,0 7-70,6-7 1,0 6-1,0-5-70,0-3 1,0 4-124,0-1 126,0 7 0,6-6-407,0 4 419,0 4 0,1-13 0,3 5 0</inkml:trace>
  <inkml:trace contextRef="#ctx0" brushRef="#br2" timeOffset="123909">6497 11457 7569,'-2'10'-238,"-4"-4"1,2-4 0,-5-4-36,1-4 175,2 4 89,6-6 0,2 2 3,4 0 0,-2-5 19,7 5-146,-7 0 0,6 6-122,-4 0 255,-4 0 0,5 0 0,-7 0 0</inkml:trace>
  <inkml:trace contextRef="#ctx0" brushRef="#br2" timeOffset="124547">7283 11038 7569,'6'-12'-912,"-1"1"668,1 7 0,-4-4 524,4 8-451,4 0 156,7-8 0,-1 4 1,-3-5-58,-1 1 72,-8 2 0,11 6 0,-5 0 0</inkml:trace>
  <inkml:trace contextRef="#ctx0" brushRef="#br2" timeOffset="125096">8296 10479 7448,'-10'-8'-206,"4"-3"0,6 1 339,6-2 1,-2 8-887,8-1 279,-9 3 474,5 2 0,-8 7 0,0 3 0</inkml:trace>
  <inkml:trace contextRef="#ctx0" brushRef="#br2" timeOffset="125908">2829 12505 7569,'10'-2'-819,"-4"-4"567,4 4 0,-8-7 252,3 3 0,5 4 0,0-6 0</inkml:trace>
  <inkml:trace contextRef="#ctx0" brushRef="#br2" timeOffset="126467">3860 11876 7569,'11'0'-448,"-1"-2"0,0-4 431,0-5 1,-1 1-1,5 0-31,-3 3 0,1 1-230,6 6 1,-7 0 277,1 0 0,-1-8 0,7-2 0</inkml:trace>
  <inkml:trace contextRef="#ctx0" brushRef="#br2" timeOffset="127205">6270 10095 7569,'11'0'-126,"1"0"1,-8-2 0,4-2 0,0-4-572,3-1 761,-3 5 0,0-6 13,-8 4 1,6 2-478,-1-7 151,9 7 249,-4-4 0,7 8 0,1 0 0</inkml:trace>
  <inkml:trace contextRef="#ctx0" brushRef="#br2" timeOffset="127744">7265 9641 6685,'-9'-18'-151,"3"1"152,4-1-469,10 9 468,-6 1 0,-2 8 0,-10 0 0</inkml:trace>
  <inkml:trace contextRef="#ctx0" brushRef="#br2" timeOffset="128287">6270 10776 7399,'11'0'-468,"-1"-2"1,0-2 436,0-2 31,1 1 0,7 12 0,-1 3 0</inkml:trace>
  <inkml:trace contextRef="#ctx0" brushRef="#br2" timeOffset="128925">6008 12138 7569,'6'-11'0,"1"1"0,3 2-598,-6-5-386,12 11 984,-14 2 0,13 9 0,-5 9 0</inkml:trace>
  <inkml:trace contextRef="#ctx0" brushRef="#br2" timeOffset="130106">8121 10217 7437,'0'-12'-886,"0"1"877,0 7 0,6-6-98,0 4-49,0 5 1,-5-7 155,5 8 0,4 0 0,7 0 0</inkml:trace>
  <inkml:trace contextRef="#ctx0" brushRef="#br2" timeOffset="150706">2987 13605 7705,'-10'-8'0,"4"-3"0,4-5 0,4 1 0,4 1-175,6 3 0,1-1 1,1-4-1,-3 3-248,3 1 328,-6 8 1,-1-2 94,-7 12 0,8 4 0,2 7 0</inkml:trace>
  <inkml:trace contextRef="#ctx0" brushRef="#br3" timeOffset="161283">5432 4821 7457,'11'-6'-727,"1"0"735,-8 0 1,9 8 0,-7 4-163,-2 6 1,0 3 0,0 3 171,2-1 0,-1 2 1,-5 3-1,0 1 20,0-2 1,6-1-1,0-3 1,-2 1 0,-2-1 0,-2 1 0,0-1 0,0 1-19,0-1 0,6 1 1,0-1-1,-3 1-17,-1-1 1,-2-5 0,0-1 0,0 3-30,0 1 0,0-3-18,0 0 1,0-7 41,0 7 1,0-10 0,-2 0-7,-3-6 0,3-9 0,-6 1 0,2-4 14,0-1 0,-2-3 1,5-1-1,-3-4-19,2-2 0,2 3 0,0-5 0,-2 0-23,-2 2 1,0-4 0,6 6 0,0 0 31,0-1 1,0-3 0,0 6 0,0 0 1,0-3 0,0 7 0,0-4 1,2 3 28,4 3 1,-2-1-1,8 1 1,1 1-1,3 5 1,1-5-1,1 7 1,-1-3-3,1 0 1,-3 6 0,1-3-14,1 1 0,-3 2 0,9 4 0,-3-2 12,-3-1 0,0-1 1,1 6-12,-1 0 0,-5 2 0,0 3-39,1 7 0,-5-2 0,-2 1 0,-4 3-3,-2 2 0,0 1 0,0 1 31,0-1 0,0 0 1,0 1-1,-2-1 23,-4 1 0,2-1 0,-8 1 0,-1-1-23,-3 1 1,1-1 0,1 1 0,1-1-5,-7 1 1,3-1 0,-6 0-1,3 1-4,3-1 1,-7 1-1,1-1 1,2-1-4,1-5 1,3 3 0,-1-6 0,1 0-13,-1-1 0,7 5 0,1-4-51,2 1 14,3-5 104,5 4 1,7-8 0,5 0 0,2 2-47,-3 4 1,11-4 0,-5 6 0,2-3 38,1 1 0,3 2 1,2-4-1,1 2 1,-1-2 0,0 3 1,-4 1-1,3 0-104,-3 0 1,4 3 0,-2-5 0,-1 0-77,-3 2 0,-1-4 0,-1 5-304,1-1 444,-1 6 0,1-5 0,-1 9 0</inkml:trace>
  <inkml:trace contextRef="#ctx0" brushRef="#br3" timeOffset="161845">5886 4279 7569,'0'-17'0,"0"-1"0,0 1-73,0-1 1,0 7 0,0-1-188,0-1 0,0 3 0,2 0 0,1 0 144,3 1 0,2 5 154,-2-2 0,-2-2 0,7 2 10,3 3 0,1-5 0,5 2 0,1 2-41,3 2 0,-1 2 0,-4 0 1,3 0 0,1 0 0,0 0 1,-5 2-1,-1 4-25,1 6 1,-1 3-1,-1 3 1,-5-1-3,-5 1 0,2 1 1,-2 2-1,-3 3 8,-1-3 0,-4 4 1,-1-2-1,-5-1 14,-2-3 1,-2-1 0,-5-1 0,0 1 32,-1-1 0,1-1 0,1-3 0,2-3 43,3-2 1,1-1-1,-3-3 1,1 2-94,8 0 29,-4-6 1,22 0-22,3 0 1,5 0 0,-3-2 0,2-2 2,3-2 0,-1 0 1,-6 4-1,1-1-45,-1-3 0,3 0 0,1 6 48,2 0 0,1 0 0,-7 0 0</inkml:trace>
  <inkml:trace contextRef="#ctx0" brushRef="#br3" timeOffset="162250">6741 4698 7409,'-9'0'-456,"3"0"1,12 0 485,5 0 0,5 0 1,1 0-25,1 0 1,-1 0 0,1 0 0,-1 0-60,1 0 0,-1 0 1,1 0-35,-1 0 1,0 0 0,1 0 0,-1 0-73,1 0 1,-6 6 158,-1 0 0,1 0 0,5-6 0</inkml:trace>
  <inkml:trace contextRef="#ctx0" brushRef="#br3" timeOffset="162550">6619 5100 6522,'18'-2'24,"-1"-2"-9,1-2 0,-1-1 0,0 3 0,1-2-58,-1 2 1,1 2 0,-1 2 0,1 0-111,-1 0 0,1 0 153,-1 0 0,8 0 0,3 0 0</inkml:trace>
  <inkml:trace contextRef="#ctx0" brushRef="#br3" timeOffset="163390">7650 4751 7358,'11'0'-576,"1"0"1,-6 0 611,5 0 0,-5-6 0,4-2 8,-2-1 0,-3 3 0,-5-6-27,0-2 0,2 5 0,2-3 6,2-1 1,0-3 0,-4-1-9,4-1 0,1 1 0,5-1-4,-6 1 1,2-1 0,-3 1-21,-1-1 1,4 7-1,-2-1-34,-2-2-145,-2 7 171,-2-1 0,0 10 27,0 4 0,0 3 1,0 9 7,0-1 0,0 1 0,0-1 0,0 1-7,0-1 1,0 1 0,0-1 0,0 1 0,0-1 0,2 6 0,2 1 1,1-3-9,-1-2 1,4 5 0,0-1 0,0-2-7,-1-1 1,1-1-1,-4 2 1,2 3-2,-2-3 0,-2-2 0,-2-1 0,0-1-2,0 1 1,0-1 0,0 1-9,0-1 1,-2-5 9,-4 0 1,2-3 0,-8 3 1,6 1 0,-5-7-17,-3-2 0,5 0 1,-3 0-15,-2 2 0,-1 2 0,-3-5 28,1 3 0,5 0 0,1-6-16,-3 0 0,4 6 70,-1 0-13,7 0-15,-4-6 0,10 0 0,4 0 7,5 0 0,-1 0 1,2-2-1,1-2-8,3-2 0,1 0 0,1 6 0,1-2-1,4-4 0,-3 4 1,3-3-1,-3 3-19,-3 2 0,2-6 1,3 0-54,1 2 1,0 2 0,-5 2 0,-1 0-127,1 0 0,-1 0 0,1 0 178,-1 0 0,8 8 0,3 2 0</inkml:trace>
  <inkml:trace contextRef="#ctx0" brushRef="#br3" timeOffset="198022">5292 13570 6030,'2'16'0,"2"-3"53,1-1 1,7 0-1,-6 5 1,0 1-23,2-1 0,-5 1 0,9 1 0,0 2-6,-3 3 0,7-1 1,-6-4-22,-1 5 1,5-3 0,-6 6 0,1-2-1,3-3 0,-2-3 0,-3-2 0,-7 1 0,2-1-6,4 1 0,-4-1-11,4 1-37,-4-8 1,-10-3-10,-3-7 1,1-6 0,0-1 0,0-3 28,1-4 0,-3-1 0,-5-3 1,-1 1-4,1-1 0,-1 1 0,1-2 0,-1-3 54,1-1 0,-1-6 0,1 6 0,1 1 39,5 3 0,-3-4 1,8-1-1,1 3 20,-3 2 0,6 7 0,-4 0 0,4-1-38,2-3 0,2-1 1,4-1-37,5 1 0,5-1 0,1 1 0,1-1-23,-1 1 1,1 1 0,-1 3 0,1 1 30,-1-1 0,7-1 1,-1 0-1,-2 5 12,-1 1 1,-3-4-1,0 6-20,1 3 0,-1 1 0,1 2-30,-1 0 0,-7 2 0,-2 1 0,-2 5 8,-1 2 0,3 0 1,-4 3-1,4-1 6,2 1 1,-7-3-1,5 2 3,0 1 1,-6 3 0,6 1 0,-3 1 11,1-1 1,0-5 0,-6 0 0,0 1 1,0 3 1,-6 1 0,-1 1-29,-3-1 1,4-1 0,-4-3 0,1-3 8,-1-2 0,4 3 0,-4-3 0,1 0 4,-1 0 0,4-1 0,-5-3 0,-1 4 3,2 2 0,-5-6 0,3 3-6,-4 1 0,-1 0 17,0 3 0,7-1 31,4-4 0,6-4 1,6 4-20,5-4 0,5-2 0,1 0 50,1 0 1,-1 0 0,1 0 0,-1 0-6,1 0 0,5 0 1,0 0-1,1 0-70,1 0 0,-6 2 0,7 2 1,-3 1-63,0-1 1,0 4-1,-5 0-70,-1 1 1,1 1 0,-1 4 45,1-3 0,-7-7 0,-1 4 93,-2 0 0,5-6 0,-3 5 0</inkml:trace>
  <inkml:trace contextRef="#ctx0" brushRef="#br3" timeOffset="198556">5641 13064 7569,'10'-18'-1305,"0"1"1264,-5-1 0,-3 7 122,4-1 1,-2 2-27,2-1 0,-2-3-31,7 8 1,-5-5 0,6 5 0,1 2-10,3 2 0,1 2 1,1 0-30,-1 0 1,1 0 0,-1 2 0,1 4-7,-1 5 0,-1 5 0,-3 1 0,-3 1 4,-2-1 1,-2 1 0,-6-1-1,0 1 12,0-1 0,0 1 1,0-1-1,0 1 1,0-1 1,0 1 0,0-1 11,0 1 0,0-7 1,-2-1 162,-4-2-132,4-3 1,-4-5 0,10-1-33,2-5 1,5 2 0,-3-6 0,2 0-11,3 1 0,3-1 1,1-4-1,1 5-25,-1 1 1,1-4-1,-1 6 1,1 1-74,-1-3 1,1 6-1,-1-4-89,1 4 1,-7 2 188,1 0 0,-8 0 0,4 0 0</inkml:trace>
  <inkml:trace contextRef="#ctx0" brushRef="#br3" timeOffset="198918">6514 13204 6968,'12'-2'-147,"0"-4"1,-1 2-1,7-8 1,-1 1 141,1 1 1,5-6-1,0 7 1,-1-3 36,-3 0 0,-2 7 0,1-5-137,-1 2 1,-5 2 0,0 6-138,1 0 242,-5 0 0,8 8 0,-7 2 0</inkml:trace>
  <inkml:trace contextRef="#ctx0" brushRef="#br3" timeOffset="199143">6654 13448 7497,'0'8'-261,"0"-8"0,8-6 1,3-6 202,5 6 0,1 3 1,1-1-1,-1-4 45,1-2 0,5 4 1,2-5-1,1-1-38,-1 2 1,4-3 0,-6 7 0,-1 2 50,-3 2 0,-2-6 0,1-1 0</inkml:trace>
  <inkml:trace contextRef="#ctx0" brushRef="#br3" timeOffset="199790">7510 12837 6263,'-2'-10'-58,"-4"4"70,-6 4 0,3 8 0,-3 2 13,-2 2 0,5-5 1,-1 7-5,2 2 1,2 1 0,6 3-8,0-1 1,0 1-1,0-1 1,2 0 5,4 1 0,-2-3 1,8-1-1,1-2 11,3 1 0,-1-3 0,1 0 0,-1-3 5,5-3 0,1 0 0,-3 0 0,1 2-19,4-2 1,-3-4-1,3-4 1,-4-4-26,-1-2 0,-1 1 1,1-5-1,-1 3 1,1-3 1,-3-2-1,-1-1 1,-4-1 10,-3 1 1,5 0-1,-6-1 1,0 1 1,1-1 1,-5-5 0,4 0-1,-4 1-1,-2 3 0,0 1 1,-2 1-6,-4-1 0,2 3 1,-7 1 7,-3 3 1,-1 1 0,-1-4 0,3 5-7,1 1 1,-2 2 0,-7 6 0,-2 0-50,1 0 1,1 2 0,-2 2 0,-4 4-17,-1 1 0,-3 3 0,6 6 1,0-1-12,0 0 0,1 1 0,7-1 0,-1-1-9,1-4 0,7 3 83,4-3 0,5 3 0,1 3 0</inkml:trace>
  <inkml:trace contextRef="#ctx0" brushRef="#br3" timeOffset="200023">8139 12645 7504,'-12'-10'-226,"0"4"1,8 2 202,-1-2-159,3 4 1,4-5 139,3 7 0,-1 0 0,6 2 42,-2 4 0,5-5 0,-3 7 0</inkml:trace>
  <inkml:trace contextRef="#ctx0" brushRef="#br3" timeOffset="200412">8383 12400 7569,'0'-17'-365,"0"5"-60,0 0 0,6 7 257,0-7 189,-1 8 0,-3-10 102,4 9 0,-2-1-36,8 6 0,-6 0 1,3 2-62,-1 4 1,4-3 0,-5 9 0,1 2-33,0 1 0,4 3 0,-7-1 1,1 1 10,2-1 1,-6 3 0,4 1-13,-4 2 1,-2 0-1,2-7-2,3-4 0,-1 1 0,8-7 13,2-2 1,3-2 0,4-4 0,3-2-3,-3-2 0,4-5 0,0 3 0,1-2-2,-1-4 1,-2 5 0,-5-3 0,-1 0 30,1 3 0,-7-5 1,-1 6-96,-2-1 1,-2 3-211,-6-6 0,-2 8 274,-4-1 0,-4 3 0,-7 2 0</inkml:trace>
  <inkml:trace contextRef="#ctx0" brushRef="#br3" timeOffset="200693">8732 12243 6651,'12'2'136,"0"4"-81,1 5 1,-5 5 0,0 1-39,-1 1 0,1 5 0,6 0 0,-3-1-42,3-3 1,-4-1 0,-1-1 0,1 1-75,0-1 1,0 0 0,3 1 0,-3-1-39,-2 1 0,5-6 0,-1-1 137,3 3 0,3-6 0,-1-1 0</inkml:trace>
  <inkml:trace contextRef="#ctx0" brushRef="#br3" timeOffset="201190">9117 12103 7569,'-2'-9'-1120,"-4"3"1024,4 4 0,-6 4 135,8 4 1,2 3 28,4 9 1,4-7-33,7 1 1,0-8 0,1 2-20,-1-4 0,1-2 0,-1 0 15,1 0 0,-1-2 1,1-2 1,-1-2 0,-5-2 0,-1 4 1,3-1-5,2 1 1,-5-4 0,1 2 0,1 2 7,3 2 0,1 2 0,1 0-23,-1 0 1,1 0 0,-1 0-15,1 0 1,-7 6 0,-1 2 0,0 0-10,-1-1 0,1 7 5,2-2 0,1 3-4,-7 3 1,0-1 12,-6 1 0,0-1 0,-2 0 1,-4 1 0,-1-6 0,-7-3 0,2 1-35,-1 0 1,-3-5 0,-1 7-1,-1 0-74,1-3 1,-1 5 0,3-6 0,1 0-181,3-1 0,5 1 282,-6-2 0,0-4 0,-5 6 0</inkml:trace>
  <inkml:trace contextRef="#ctx0" brushRef="#br3" timeOffset="201380">9344 12033 7569,'9'-7'-275,"-3"-5"1,-2-2 0,0 1 0,4 1 227,1-1 0,3-3 0,5-1 0,3 1 47,3 4 0,0-3 0,10 3 0,4-3-20,0-3 1,8 1 0,1-1 0,5 1-240,1-1 259,8 1 0,-5-8 0,5-2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5:12.445"/>
    </inkml:context>
    <inkml:brush xml:id="br0">
      <inkml:brushProperty name="width" value="0.08571" units="cm"/>
      <inkml:brushProperty name="height" value="0.08571" units="cm"/>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definitions>
  <inkml:trace contextRef="#ctx0" brushRef="#br0">717 260 7367,'-2'16'0,"-2"-3"0,-2-1 0,2 2 0,2 1 0,2 3-299,0-1 1,0 1 0,0-1 0,0 0 0,0 1 295,0-1 1,0 1 0,0-1 3,0 1 1,0 5 0,2 0 0,2 1 12,2 1 1,0-4-1,-6 6 1,0 1-9,0-1 1,0 0 0,0 4-1,0-4-2,0-2 0,0 4 0,0-3 0,0-1-2,0 0 1,0 6 0,0-4-1,0 2 2,0 1 1,-2-1 0,-2 6-1,-2 0 4,2-1 0,0 1 1,0 0-1,-2 0 5,3 0 1,1 0 0,2 2 0,0 2-10,0 2 1,0-1 0,0-3 0,0 2-4,0 2 1,5-1 0,1-5 0,-2 0 0,-2 0 0,0 6 0,2 0 0,2-2 2,-2-3 0,-2 5 0,-2 2 0,1 0 1,5-1 1,-4 5 0,4-4 0,-4 1-4,-2 5 0,0-1 0,0 3 0,0-3-3,0 1 1,0 5-1,-2-7 1,-2 5-1,-2 6 0,1-4 0,5 7 0,0-3 0,0 0 0,0 0 0,-2-3 0,-2-1-1,-2-2 1,0 5 0,6-11 0,0 5 1,0 1 0,0 0 0,0 1 0,0-3 0,0-3 0,0 9 0,0-3 0,0 1 0,0 0 0,0 4 0,0-1 0,0-3 0,0 0 1,0-5 0,0 11 0,0-2 4,0 0 1,0 3-1,0-5 1,0 2-1,0-2 0,0 4 0,0-1 0,0-3-5,0-2 1,0-3 0,0-3-1,0-1 1,0 1 0,0-3 1,0 2-1,0-1-3,0-1 1,6 3 0,0-5 0,-2 2-2,-2 3 0,-2-3 0,0-1 1,1 1 1,5 0 0,-4-7 1,4 5-1,-4-2 0,-2 0 1,0 5 0,0-3-1,0 0 1,0-1 0,0 5 1,0-6-1,0-3 0,0-1 1,0-2-1,0 0 1,0-2 0,0-4 0,0 2 1,0-6-1,0 1-1,0-1 1,0 0-1,0-3 1,0 1 9,0-2 0,0 0 0,0 1 0,0 1 2,0-2 0,0-1 0,0-3 0,0 3-11,0 3 1,0-4 0,0 7 0,0-3 10,0 0 0,0 2 0,0-3 0,0 1-8,0-2 0,0-1 0,2-5 1,2-1-20,2-2 1,-1-1-10,-5 7-14,8-1 0,-6 1 16,4-1 0,-4-5-13,-2-1 0,-6-5 0,-2 6-13,-1 1 0,5-3 0,-4 0 0,2 0 3,0-1 1,1-3 44,5 6 0,-8-1 0,-2 7 0</inkml:trace>
  <inkml:trace contextRef="#ctx0" brushRef="#br0" timeOffset="1425">0 6582 7085,'18'-7'-1337,"-6"5"1337,-1-4 0,-5 2 0,6 0 78,1-2 1,-3-1-47,2 1 1,-1 4 0,7-4 0,-1 2-20,1-2 1,1 4-1,2-4 1,5 5-24,1 1 0,-4 0 1,6 0-1,0 0 1,-2 0 1,6 0-1,-3 0 1,3 0 12,1 0 1,1 0 0,0 0 0,0-2 16,0-4 0,0 4 1,0-4-1,2 4-8,4 2 1,-3 0 0,9 0-1,3 0-7,7 0 1,-3 0 0,6 0 0,-2 0-3,1 0 0,1 0 1,-4 0-1,2 0-5,-1 0 1,-3 0 0,0 0 0,3 0 2,1 0 0,2 0 1,-4 0-1,2 0 0,-1 0 1,3 0-1,0 0 1,0 0-3,0 0 1,6 0 0,-4 0 0,2 0-3,0 0 0,-1 0 0,2 0 0,-2 0 0,-3 0 1,4 0 0,-6 0 0,-2 0 1,-1 0 1,-3 0 0,2 0-1,3 0 0,1 0 1,6 0-1,-4 0 1,2 2-2,4 4 0,0-4 0,0 4 0,-4-4-37,-2-2 1,4 0 0,-5 0 0,-3 0 29,-2 0 1,-1 0-1,-1 0 1,0 0 10,1 0 0,-1 0 0,0-2 0,-1-2-3,-4-2 1,3 0 0,-3 6 0,1 0 2,-1 0 0,3-2 0,-3-2 0,3-2 1,2 3 0,7-1 0,-1 0 0,-2-2 0,-1 2 1,-3 0 0,0 0 0,1-2 2,-1 3 1,-1 1 0,-3 2 0,-1 0-3,1 0 0,1 0 1,1-2-1,-1-2 7,-1-2 1,6 0 0,-7 6 0,3 0-9,3 0 0,5 0 1,0 0-1,1 0-13,1 0 0,-6 0 1,6 0-1,-2 0 7,1 0 1,5 0 0,-6 0-1,-2 0 1,-2 0 0,-1 0 0,-3 0 0,-3 0-17,-6 0 0,1 0 0,-1 0 0,-2 0 10,-2 0 0,-2 0 0,0 0 0,0 0-4,-1 0 1,1 0 0,0 0 0,0 0 9,0 0 0,-2 0 0,-2 0 0,-4 0-5,-1 0 0,3 0 0,-4 0 0,0 0 15,0 0 1,4 0 0,-5-2 0,-3-2 13,-1-1 0,-3-1 0,0 6 1,1 0-16,-1 0 1,1 0 0,1 0 1,5 0 0,1-6 0,4 0 0,-6 2 1,-3 2-1,-3 2 1,0-2 12,1-3 0,-1 3 0,1-4 0,1 4 2,5 2 1,-5-6-1,6 0 1,0 2-10,5 2 1,-3 2 0,0 0-1,0 0-16,0 0 0,-5 0 1,1 0-1,-4 0 0,-1 0 0,-7 0-118,1 0 1,0 0 14,5 0 0,-7 2-20,-4 4 124,-4-4 0,-2 14 0,0-7 0</inkml:trace>
  <inkml:trace contextRef="#ctx0" brushRef="#br0" timeOffset="2112">7615 6111 7453,'10'8'-1304,"-3"1"1263,-7 9 0,6-7 0,0 1 1,0 0-1,2-1 44,3 1 1,-1-2 0,2 3-1,1-3-17,3-2 0,1 3 1,1-3 6,-1 2 0,1-6 0,-1 3 17,0 1 1,1-6 0,-1 4-12,1-4 0,-1-2 1,1 2-1,-1 2 29,1 2 1,-7-1 0,1-3-23,2 4 0,-5-4 1,1 6-15,-2 0 0,-2-4 12,-6 7 1,0-5 0,-2 4 5,-4-3 0,2-1 0,-6-4 13,2 4 1,-5-4-5,1 4 1,-3 2 0,-3-1 4,1 3 0,-1 2 0,1 5-25,-1 1 1,3-1 0,1 1 0,3-1 12,-3 0 0,-1 7 0,-5 1-12,-3 2 0,-4 2 0,-8 6 0</inkml:trace>
  <inkml:trace contextRef="#ctx0" brushRef="#br0" timeOffset="3667">612 295 7407,'0'-17'-1322,"0"5"1336,0 0-34,0 9 40,7-5 0,-3 8 8,8 0-33,-8 0 0,2 2 0,-12 4 6,-6 5 1,-3 5-1,-3 1 1,1 3-11,-1 3 1,-1 2-1,-2 6 1,-3-2-15,3 2 0,2-3 0,1-1 1,1 0-4,-1 0 1,1-4 0,-1 4 0,3-1 25,3-5 0,-3 6 0,5 0 0</inkml:trace>
  <inkml:trace contextRef="#ctx0" brushRef="#br0" timeOffset="4150">682 330 6799,'7'-10'-280,"5"5"0,-2 3 257,1 2 1,1 0 0,5 0 39,1 0 0,-1 6 0,1-1 0,1 1-8,5 2 0,3-4 0,8 7 0,1 3-9,5 2 0,4 1 0,7 0 0</inkml:trace>
  <inkml:trace contextRef="#ctx0" brushRef="#br0" timeOffset="45030">1345 5500 6461,'-9'-8'-512,"1"6"513,8-14 1,2 14 0,2-5 5,1-1 0,1 4 0,-4-6 1,4 3 1,-4-1 0,6 4 0,-2-4-6,-1-2 1,7 5 0,-4-5 0,1 0-6,5 1 0,2-3 0,1-6 0,0 1 0,1-1 0,-1 1 0,1 0 1,1-1 3,5 1 0,-3-3 0,6-1 0,0-2 0,0 1 1,3 3 0,4-1-1,3-1-1,4-2 0,-2-8 0,7 4 0,1-3-2,-2 1 1,3 0 0,-5-6-1,0 2 0,-1 4 1,-1-2-1,-8 6 1,-2 0-1,-2 0 0,-2-5 0,2 7 1,-3 0-1,-1-2 1,-4 3 0,6-5-1,1 0 1,-1 0 0,4-2 0,8-8 0,1-2 0,-1-2 0,4-5 0,-1 3 0,1 0 12,0 1 1,3-1 0,-5 4 0,-2-2 4,-2 3 0,0 1 0,2 2 0,1-2 0,-1-4 1,0 4-1,0-3 1,3 3 4,3 2 1,-4-6 0,5-2-1,3 1 9,1-1 0,3-4 0,-3 7 0,-1 1 4,-3 2 0,-1 2 0,3 0 0,-3 0-10,-2 0 0,-1 0 0,-1 2 1,4 2-29,-1 2 1,7 0 0,-5-6 0,5 0 18,1 0 1,1 0 0,-1 0 0,0-2-74,1-3 0,-1 3 1,1-4-1,-1 2 41,0-1 1,1 3 0,-3-4-1,-1 4 14,-3 2 1,-1 0 0,3 0-1,-3 0-3,-2 0 0,3 2 1,-5 2-1,-2 2-1,-2-2 1,-2 0-1,-2 0 1,-2 4-8,-2 2 1,0-4 0,6 3 0,0-1-10,0-4 1,6-2 0,-1-2 0,1 0 14,2 0 1,-4-5 0,5-1 0,1 0 6,-1-2 1,-3 5-1,4-7 1,-3 0-1,-3 1 1,4 3 0,-2-2 0,-2 5 54,-3 5 1,-1 3 0,-2 1-1,-2 6-53,-2 4 0,-1 1 0,3 1 0,-4-1-7,-2 1 0,6-1 1,-4 1-1,2-3-10,1-3 1,-1 4 0,6-6 0,-1-1-3,1-3 1,0 4 0,2 0-1,2 1 17,2 1 1,0-6 0,-7 6 0,-1 1 1,-3 3 0,1 2 0,-6-1 0,0 1 3,0-1 1,-1 1-1,-7-1 1,2 1 29,5-1 1,-5 1 0,6-1-1,1 1-28,3-1 1,-2-5-1,2 0 1,0 0 2,-2-3 1,6 5-1,-4-6 1,2 0-7,-2 0 0,4-1 1,-3-3-1,3 4-5,1 2 1,-4 2 0,-1 5-1,0-1-1,-2-5 0,-2 11 1,-7-5-1,-1 5 6,1 3 1,-9 0 0,-1 7 8,0-3-16,-6-8 0,7 6 0,-5-5-2,2 1 0,2 8 1,-4-3-1,4 1-5,1 0 0,-3 0 0,4 4-169,-2-4 0,5 4 53,-1-3 1,3 3 125,3 2 0,-1 0 0,1 0 0</inkml:trace>
  <inkml:trace contextRef="#ctx0" brushRef="#br1" timeOffset="104260">1729 4784 7569,'2'-16'0,"2"2"0,2 3 0,-2-3 0,0 1-225,2 1 1,-4 2-1,5 6 29,1-1-22,-6-9 116,14 12 1,-14-4 101,3 12 0,-3 4 0,-2 7 0</inkml:trace>
  <inkml:trace contextRef="#ctx0" brushRef="#br1" timeOffset="104690">2253 4068 6812,'0'-12'-325,"0"0"0,2 8 180,4-1-74,-4 3 219,6 2 0,-8 0 0</inkml:trace>
  <inkml:trace contextRef="#ctx0" brushRef="#br1" timeOffset="105164">1677 3945 6402,'0'-9'-220,"0"-1"-58,0 4 278,0 4 0,-8-13 0,-1 5 0</inkml:trace>
  <inkml:trace contextRef="#ctx0" brushRef="#br1" timeOffset="105599">1922 3020 7265,'-10'-2'-187,"4"-4"-452,4 4 426,2-6 0,6 10 102,0 4 111,0-4 0,1 6 0,3-8 0</inkml:trace>
  <inkml:trace contextRef="#ctx0" brushRef="#br1" timeOffset="106065">3109 2496 7569,'10'-2'-73,"-2"-4"-212,-1-6 1,1-3 0,6-1-178,-3 5 327,-7 3-58,4 8 193,-8 0 0,-8 8 0,-2 1 0</inkml:trace>
  <inkml:trace contextRef="#ctx0" brushRef="#br1" timeOffset="106507">2411 2042 7569,'-8'9'-414,"-4"-3"1,2-10 212,-1-2-34,7 1-61,-4 5 296,8 0 0,0 0 0</inkml:trace>
  <inkml:trace contextRef="#ctx0" brushRef="#br1" timeOffset="106884">3581 1116 7569,'0'8'-208,"0"-8"1,0-8-1,2-7 1,3 3 56,7 6 0,4-2 0,1 2-239,0 3 390,-7 1 0,6 2 0,-7 0 0</inkml:trace>
  <inkml:trace contextRef="#ctx0" brushRef="#br1" timeOffset="107340">4000 1832 6605,'15'-8'0,"-1"-1"-157,-2-1 1,-7-4 0,5 7-1,0-1 195,-1 0 1,-3-4-245,6 7 206,0-1 0,-3 14 0,-1 1 0</inkml:trace>
  <inkml:trace contextRef="#ctx0" brushRef="#br1" timeOffset="107711">4524 802 7420,'-2'-12'-1206,"-4"0"1204,4 9-82,-6-5 1,10 2-62,4 0 145,-4 0 0,6 6 0,-8 0 0</inkml:trace>
  <inkml:trace contextRef="#ctx0" brushRef="#br1" timeOffset="108129">5467 190 7480,'0'-9'-1140,"0"-1"1158,0 4-38,8 4 1,-5-5-152,9 7-25,-8 0 196,4 0 0,-8 0 0,0 0 0</inkml:trace>
  <inkml:trace contextRef="#ctx0" brushRef="#br1" timeOffset="108527">6253 138 7211,'9'-27'-313,"7"2"1,-6 7 264,-1 1 1,7-1-43,-5 1-75,5 7 0,-6 4 112,-4 12 0,-5-2 0,-1 8 0,-1-1 53,-5-1 0,4 6 0,-14-7 0,7 9 0</inkml:trace>
  <inkml:trace contextRef="#ctx0" brushRef="#br1" timeOffset="108895">5327 1291 7414,'10'-8'-209,"-4"-4"1,-4 3 0,-2-3 0,0-2 289,0-1 1,1 5-273,5 4 1,-2 4 21,8 2 0,-8 2 169,2 4 0,-12 12 0,-4 9 0</inkml:trace>
  <inkml:trace contextRef="#ctx0" brushRef="#br1" timeOffset="109407">4035 2688 7422,'-10'-8'-988,"4"-4"774,4 5 1,4-1 51,4 8 162,-4 0 0,6 8 0,-8 1 0</inkml:trace>
  <inkml:trace contextRef="#ctx0" brushRef="#br1" timeOffset="110510">2253 5622 6085,'10'-8'-343,"0"6"344,-4-4 1,-3-1 55,9 1-59,-8 0 0,6 6-4,-4 0 6,-5 0 0,7-8 0,-8-2 0</inkml:trace>
  <inkml:trace contextRef="#ctx0" brushRef="#br1" timeOffset="110940">3161 4836 7569,'10'-2'0,"-2"-4"-663,0-5 505,-6 3 0,11-8 0,-5 5-19,2-5 0,-6 6 177,11 3 0,-13 7 0,6 0 0</inkml:trace>
  <inkml:trace contextRef="#ctx0" brushRef="#br1" timeOffset="111877">4978 3509 7474,'2'-18'-360,"4"1"170,-5-1 1,13 1 113,-8-1 1,2 9-123,-3 3 1,-3 6 57,4 6 0,-4 3 11,-2 9 129,-8-8 0,6 5 0,-5-5 0</inkml:trace>
  <inkml:trace contextRef="#ctx0" brushRef="#br1" timeOffset="112633">5030 4487 7476,'6'-12'-521,"0"0"0,0 1 446,-6-7-13,0 9-47,7 1-1,-5 8 24,14 0 112,-6 8 0,7-6 0,0 5 0</inkml:trace>
  <inkml:trace contextRef="#ctx0" brushRef="#br1" timeOffset="112991">6497 2967 5887,'10'0'-136,"-2"-2"136,-8-3 0,0-5 0,0-8 0</inkml:trace>
  <inkml:trace contextRef="#ctx0" brushRef="#br1" timeOffset="113427">7335 1797 7469,'10'-8'0,"-2"-1"0,-2-3-868,0 0 348,7 9 380,-11-5 140,6 16 0,-16-7 0,-2 7 0</inkml:trace>
  <inkml:trace contextRef="#ctx0" brushRef="#br1" timeOffset="113765">6008 2304 7432,'2'-10'-782,"2"2"679,2 0 1,2 6 0,-5-5 52,3-1 0,2 6 14,-2-4-220,-4 4 256,13 2 0,-13 0 0,6 0 0</inkml:trace>
  <inkml:trace contextRef="#ctx0" brushRef="#br1" timeOffset="114202">7073 3701 7569,'10'-2'0,"-2"-2"-745,0-2 416,-6 0 1,7 6 253,-3 0 1,4 0-109,7 0 183,-7 0 0,6 0 0,-7 0 0</inkml:trace>
  <inkml:trace contextRef="#ctx0" brushRef="#br1" timeOffset="114545">7685 2583 7429,'0'-12'-433,"0"1"242,0-3 0,2 6 198,4 3 0,-3 1-304,9-2-54,-8 4 351,4-6 0,-8 8 0</inkml:trace>
  <inkml:trace contextRef="#ctx0" brushRef="#br1" timeOffset="114960">7667 1116 7569,'0'-17'0,"0"-1"-911,0 1 745,0-1 0,0 1 0,-2-1 525,-3 1 1,3 5-677,-4 1 97,4 7 128,-6 11 1,4 3-1,-6 10 1,1-7 91,-1 1 0,-9 1 0,-9 3 0</inkml:trace>
  <inkml:trace contextRef="#ctx0" brushRef="#br1" timeOffset="115562">6078 3823 7569,'8'0'-226,"-6"2"226,-6 4 0,-10 3 0,5 9 0</inkml:trace>
  <inkml:trace contextRef="#ctx0" brushRef="#br1" timeOffset="116069">4052 4469 6128,'-8'-17'212,"-3"-1"1,3 7-215,2-1 1,6 2 0,6-1-177,6 5 1,3 4 102,3 2 0,-7 0 75,1 0 0,-8 0 0,4 0 0</inkml:trace>
  <inkml:trace contextRef="#ctx0" brushRef="#br1" timeOffset="116696">3214 3369 7569,'12'-6'-1239,"-1"0"1239,-7 0 0,4 14 0,-8 2 0</inkml:trace>
  <inkml:trace contextRef="#ctx0" brushRef="#br1" timeOffset="117465">2498 2740 7569,'10'-8'-1617,"-3"7"1755,-7-15-195,0 14 1,-7 18 0,-3 13 0</inkml:trace>
  <inkml:trace contextRef="#ctx0" brushRef="#br1" timeOffset="117898">3057 1308 5780,'-18'0'42,"9"-8"1,-1 6 0,6-5-43,-2-1 0,-7-2 0,3-7 0</inkml:trace>
  <inkml:trace contextRef="#ctx0" brushRef="#br1" timeOffset="118373">3685 1518 7487,'-7'-2'-287,"7"-4"0,7 4 1,11-6-1</inkml:trace>
  <inkml:trace contextRef="#ctx0" brushRef="#br2" timeOffset="173827">4489 5290 6372,'15'17'10,"-3"1"1,2-1 0,-7 1 8,3-1 1,-4 1-1,5-1 1,3 3-1,0 1 14,-3 2 0,5 1 1,-5-7-20,5 1 0,-1-1 0,-1 0 0,-4 1-11,-2-1 0,-3-5 0,-5 0 37,0 1-75,0 3 1,-2-1 0,-3-3 16,-7-6 1,2-6-1,-1-4 1,-3-4 3,-2-2 1,5-1 0,-1-7-1,-1 1 5,-3-1 0,4-5 0,1-2 0,-1 0 6,2-1 1,-5-3 0,5 4 0,1-2-17,3-4 1,4-2 0,2 0 0,0 2 5,0 2 1,0 2-1,2-4 1,4 3 12,5 3 0,5-4 1,3 6-1,2 1 27,3 3 1,5 2 0,-4-1 0,2 3-22,4 3 1,-4-2-1,3 8 1,-1 3 30,-2 1 0,-2 2 0,-7 0 0,-1 0-25,0 0 0,-1 7 0,-2 5 0,-5 4-15,-1 1 1,0 1 0,-4-1-1,1 0 0,-1 1 1,-2 5 0,-4 0 0,-2 1-5,-1 1 1,-9-6 0,2 5 0,-3-5 3,-3-1 1,1-1-1,0 0 1,-1 1-2,1-1 0,-3-5 0,-1-2 0,0-1 0,5 1 0,-1-6 1,5 2 14,-4-4 31,7 6 0,3-6-6,12 3 1,3-3 0,9-2 0,1 0 10,5 0 0,-5 0 0,6 0 0,-2 0-7,1 0 1,5 0-1,-6 0 1,0 0-5,3 0 0,-7 8 0,6 2 0,-1 1-59,-1 1 1,0 0 0,-5 3 0,-1-1-98,0-3 1,1 1 0,-1 6-188,1-1 1,-1 0 306,1 1 0,-1-1 0,1 1 0</inkml:trace>
  <inkml:trace contextRef="#ctx0" brushRef="#br2" timeOffset="174433">5240 4836 7154,'-10'-2'-865,"4"-4"947,-3 4 1,1-7-71,-4 3 1,4 2 0,8-8 54,0-1 1,0 3-32,0-2 0,8 3-20,4-3 1,3 4-29,3 8 1,-1 0 0,-1 2-20,-5 4 0,-3-2 0,-6 7 0,2 3 20,2 2 1,0-5-1,-6 1 1,0 1 30,0 3 0,0 1 1,0 1-7,0-1 0,0 1 0,0-1 10,0 1 1,0-7 1,0 1 0,0-6-28,0 5 0,2-7-2,3 2 0,-1-4 0,8-2 0,-6 0 0,5-2-9,3-4 1,1 2 0,3-5 0,-1-1 7,1 0 1,5 1 0,0-5 0,-1 4-1,-3 3 1,-1 1 0,-1 0 0,1 0-18,-1 2 0,2 0 22,5-1 0,-5 3 0,6-6 0</inkml:trace>
  <inkml:trace contextRef="#ctx0" brushRef="#br2" timeOffset="174797">6165 4818 7114,'10'0'-88,"6"0"1,-9-1 0,7-3 172,-2-2 1,-1 0-1,7 6-180,-1 0 1,-5 0 0,-3-2 0,1-2-8,0-2 0,-4 1-385,5 5 487,1 0 0,5 0 0,1 0 0</inkml:trace>
  <inkml:trace contextRef="#ctx0" brushRef="#br2" timeOffset="174996">6270 5011 7569,'0'9'-962,"2"-1"954,4-8 0,-2 6 0,7 0 3,3-2 0,2-2 0,1-2 19,0 0 1,1 0 0,-1 0 0,1 0-15,-1 0 0,1-8 0,-1-2 0</inkml:trace>
  <inkml:trace contextRef="#ctx0" brushRef="#br2" timeOffset="175578">7178 4417 7569,'-17'0'-1270,"7"0"1185,-5 0 0,5 2 108,-8 4 0,3-3 0,3 9 1,4 0-2,1-3 1,3 7 0,-6-4 0,2 3 12,5 3 1,1-1 0,2 1 0,0-1 4,0 0 1,0 1 0,0-1-8,0 1 1,5-1 0,3 1-24,2-1 1,1-1 0,7-3-1,-1-3-9,1-2 1,-1 3 0,1-5 0,-1-2 1,1-2 1,-7-2 0,1 0 8,2 0 0,-5-6 0,1-1-1,-2-3 0,-2 4 0,-6-6-13,0-1 0,2-3 0,1-1-48,3-1 1,6 1 0,-6-1 25,-2 1 0,-2-1 0,-2 1 16,0 0 1,0-1-1,-2 3 1,-2 1 14,-2 2 0,-8 3 0,5-5 0,-3 4 3,0 3 0,3-7 0,-5 4 0,2 1-1,-1 3 0,-3-2 1,-1 2-1,-1 2-37,1 2 0,-1 2 0,1 2-52,-1 4 0,3-2 0,1 8 0,3 1 80,-3 3 0,-1 1 0,-3 1 0</inkml:trace>
  <inkml:trace contextRef="#ctx0" brushRef="#br2" timeOffset="175815">7475 4469 7569,'0'-10'-1553,"0"3"1585,0 7 1,8 0-1,2 0 1</inkml:trace>
  <inkml:trace contextRef="#ctx0" brushRef="#br2" timeOffset="176358">7912 4172 7115,'-18'0'-1361,"1"0"1746,-1 0 1,1 0-359,-1 0 1,3 2 14,3 4 0,3 2 1,5 5-21,-2-1 1,0 0 0,6 5 5,0 1 1,0-1 0,0 1 0,0-1-16,0 0 1,0 1 0,0-1 0,0 1-25,0-1 0,0 1 0,2-3 1,2-1-2,2-2 1,5-7-1,-3 5-3,2-2 1,1-2 0,7-6 13,-1 0 1,1 0-1,-1 0 10,1 0 1,-1-6 0,1-2-9,-1-2 1,1-1-1,-1-7-5,1 1 0,-3-1 0,-1 1 1,-5-1 5,-1 1 1,-2-2 0,-6-3 0,0-1 2,0 2 0,0 1 0,0 3 0,-2 1-4,-4 5 1,2-3 0,-7 6 0,-3 0-74,-1 1 0,-3 1 0,1 6-89,-1 0 1,-5 2-1,0 2 49,1 1 0,5 9 112,5-2 0,-3 3 0,5 3 0</inkml:trace>
  <inkml:trace contextRef="#ctx0" brushRef="#br2" timeOffset="176998">8226 3945 7569,'10'-7'-416,"5"-3"1,-13-2 508,4 1-205,-4 7 0,-2-2 0,0 12 116,0 5 1,0-1-1,-2 0 1,-2-1 62,-2 1 0,1 2-39,5 5 1,0-5-1,2-2 21,3-3 1,-1-1-40,8-6 0,0 0-14,5 0 0,0 0 0,1 0 0,-1 0 10,1 0 0,1 0 0,3 0 7,1 0 0,0 0 0,-5 0 0,-1 0 21,1 0 1,-1 0-1,0 0 1,1 0-22,-1 0 1,-5 0-1,0 0 1,-1 2-19,-1 4 1,6 2 0,-7 5 0,1-1 1,-4 1 1,2-3 0,-3 2 0,-1 1-1,-2 3 0,-2 1 1,0 1 52,0-1 0,0 1 1,-2-1 8,-4 1 1,-1-1 0,-7 1-28,2-1 1,1 1 0,-7-3-6,1-3 1,-1-3-1,1-5 1,-1 2-57,1-2 1,0-2-1,-3 0 1,-1 2-59,-2 2 1,-1-1 0,7-5 36,-1 0 0,1-5 0,1-3-15,5-2 0,3 4 16,8-5 0,2 5 38,4-6 0,-2 8 0,7-2 18,3 5 0,-5 1 0,3 0-108,2 0 0,1 0 47,3 0 1,-1 0 0,-1 2-523,-5 3 576,-3-3 0,-8 6 0,0-8 0</inkml:trace>
  <inkml:trace contextRef="#ctx0" brushRef="#br2" timeOffset="177265">8331 3998 7569,'0'-18'-525,"0"1"1,0 5 490,0 0 0,0 1 1,2-5 59,4 5 1,-2 1-1,7 4 38,3-6 1,-1 3-1,1-3 1,-2 0-19,1 3 0,3-7 1,3 5-1,2-5-12,3-1 0,5 5 0,-6 0 0,0-1-4,3-3 1,-7 5-1,6 1 1,-1 0-600,-1 0 569,0 7 0,2-21 0,3 5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395 157 8355,'11'0'0,"-1"-2"0,0-2-638,0-1 1,-7-3 362,3 2 1,-4 2 438,-2-8 0,0 7-52,0-7 0,-8 8 1,-3-2-37,-5 4 1,-1 2-1,-1 0 1,1 0-50,-1 0 1,1 2 0,-1 2 0,1 2-89,0-2 1,-1 6 67,1 1 0,1 5 19,4 1 0,5 1 1,9-1-3,3 1 0,5-7 0,8-1 0,-1 0-4,1-1 0,7-3 0,2 4 0,2-2-31,0-4 1,-2 3 0,4-1 0,-3-2 11,-3-2 0,-2 4 0,-6 0 0,-1-1-64,-4 3 0,1-4-66,-7 8 0,0-7 105,-6 7 0,-8-2 0,-4 3 0,-5-3-30,-6-2 1,3 4-1,-3-5 1,4 1-41,1 0 0,1 0 0,-1-5 0,1 3-198,-1-2 0,1 4 292,-1-2 0,1 7 0,-1-3 0</inkml:trace>
  <inkml:trace contextRef="#ctx0" brushRef="#br0" timeOffset="366">465 262 6360,'0'-17'380,"0"7"0,-2 2 0,-4 8-415,-6 0 1,3 0 0,-3 0 107,-2 0 1,5 0 0,-3 0-1,0 2-39,3 4 0,-7-2 1,4 7-18,-3 3 0,-3-4 0,1 1 1,0 1 22,-1-2 0,1 3 1,-1-5-1,1 2 4,-1 3 0,1-3 1,-3 0-1,-1-1-36,-2 1 0,-1 2 0,7 5-122,-1 1 1,7-9 0,1-1-171,2 0 0,1 0-171,1 3 313,4-3 0,2-8 1,11 0 141,5 0 0,9 0 0,2 0 0</inkml:trace>
  <inkml:trace contextRef="#ctx0" brushRef="#br0" timeOffset="1090">1006 262 8093,'17'0'-475,"1"0"0,-6-6 0,-3-2 1,1 1 605,0-1 0,-6-6 0,1 3 0,-3 1 74,-2-2 1,-7 8-121,-5-1 0,-4 3 0,-1 2-26,-1 0 0,1 0 0,0 0 0,-1 0-13,1 0 1,-1 0 0,1 0 0,-3 0-21,-3 0 1,9 0-1,-3 2 1,1 1-61,1 3 1,3 6-1,3-4-6,1 1 0,0 3 1,4 6 15,-2-1 0,2 0 17,10 1 0,4-3 0,7-3 2,1-6 1,-1-4-1,3-2 1,1 0 9,2 0 1,1 0 0,-7 0 0,1-2-12,-1-4 1,-1 2 0,-3-6 0,-3 1 1,-2-1 1,3 4 0,-3-3-1,2 1 5,-6-6-73,3 12 58,-7-5 0,0 8 54,0 5 0,0-2 0,-2 8 18,-3 1 1,-3 3-1,-6 1 1,5 1-6,1-1 0,-6 7 0,5-1 0,-3-2 13,0-1 0,6 3 0,-3 0 0,1 0-53,4 3 1,-4-7 0,3 6-1,1-1-9,2-1 1,2 2-1,0-4 1,0 3-12,0-3 0,0-1 0,0-3 35,0 0 1,2-1-1,3-2 20,7-3 0,4-7 0,1 2-38,1-4 1,-1-2-1,0 0 1,1 0-59,-1 0 0,1-6 0,1-2 0,1-1-131,-3-5 1,8-2-1,-11-1 1,0 1-231,1 5 0,-1-11 0,-1 5 409,-1-2 0,-8-1 0,4 3 0,-8-1 0</inkml:trace>
  <inkml:trace contextRef="#ctx0" brushRef="#br0" timeOffset="1584">1320 279 6357,'10'-17'506,"6"1"0,-7 3-518,1 1 1,0 8 0,-6-3 143,1-1-108,1 6 0,-6-4 58,0 12 0,0 4 1,0 7-1,0 1 1,0-7 0,0 1 6,0 1 1,0 3 0,2 1-134,4 1 1,-4-7 0,6-1 0,-2 0 68,-1 0 1,9-7-1,-2 3-35,3-4 0,3-2 0,-1 0-41,0 0 1,1-2 0,-3-4-1,-1-5-80,-2-5 1,-6-1 0,3-1 0,1 1 27,0-1 0,-7 7 0,3-1 262,-4-1 327,-2-3-320,0 6 0,0 5-209,0 10 1,0-1 0,2 8 18,4 1 0,-4-3 0,4 2-76,-4 1 1,0-3-1,3 2-69,7 1 1,4 1-1,1-1-2,1-1 1,-1-8 0,1 4 0,1-2 170,4-1 0,4 1 0,8-6 0</inkml:trace>
  <inkml:trace contextRef="#ctx0" brushRef="#br0" timeOffset="2079">2194 262 7709,'17'-10'-848,"-5"-3"0,-3 5 775,-1-2 1,4-1 305,-6-7 1,-6 6 0,-8 3 0,-2 1-150,-3 4 0,3 2 0,-2 2 1,-1 0-51,-3 0 0,-1 0 1,-1 0-1,1 0 43,-1 0 1,1 0 0,-1 0 0,1 2-32,-1 4 0,1-2 0,-1 7 0,1 1-50,0-2 1,5 5 0,2-3 5,2 4 0,-3 1 0,5 0 1,2 1 10,2-1 1,4-5 0,2 0 0,4-1-125,1-1 0,3 4 0,6-9 85,-1-1 1,0-2 0,1-2 0,-1 0 2,1 0 0,-1 0 0,1 0 0,-1-2-47,1-4 0,-1-3 0,1-9 19,-1 1 0,-5 1 1,-3 3-1,-1 1 30,-4-1 1,4 3 0,-2-2 84,-2-1 1,-2 3 84,-2-2 93,0 8-227,0-3 0,0 9 1,0 3-16,0 7 0,1 4 0,3 1-57,2 0 0,6-5 0,-4 0-119,1 1 0,3-3 1,5 0 51,1-3 0,-1-1 0,1-6 1,-1 0 123,1 0 0,7 0 0,2 0 0</inkml:trace>
  <inkml:trace contextRef="#ctx0" brushRef="#br0" timeOffset="2455">2508 245 8030,'0'-18'-1780,"0"6"1860,0 1 0,0 5 1,2-4 133,4 2 1,3 3 0,9 5-82,-1 0 0,-5 0 1,0 0-1,1 0-83,3 0 1,1 0 0,1 0 0,-3 2-62,-3 3 1,3-1 0,-3 8-78,4 2 1,-1 1-1,-1 3 1,-5-1-34,-1 0 0,0 1 0,-4-1 99,2 1 1,-1-1 0,-7-1 66,-3-5 0,1-1 0,-8-6 0,-2 2 14,-1-2 0,3-2 1,1-2 106,-3 0 1,-1-2-112,-3-4 0,8 2 1,5-8-1,3-1-39,2-3 1,5-1 0,3-1 0,0 1-29,0-1 0,9-5 0,-3 0 0,1 2-44,7 1 0,-5 5 0,6 1 0,-3 2-117,-3-1 1,1 5-1,-1 2 1,1 4-120,-1 2 0,-5 0 0,-1 0 292,3 0 0,2 0 0,1 0 0,0 0 0</inkml:trace>
  <inkml:trace contextRef="#ctx0" brushRef="#br0" timeOffset="2843">3119 192 7923,'-10'8'-206,"3"-6"0,14 6 0,5-8 379,4 0 1,-5 0 0,1 0-1,2 0-124,1 0 0,3 0 0,-1 0-164,0 0 0,1-2 0,-1-2 71,1-2 0,-7-6 0,-1 5-18,-2-3 1,-2 4 0,-6-6 45,0-1 0,0 3 36,0-2 0,-2 9 0,-4-3 0,-6 4 32,-3 2 0,-3 0 1,1 0-1,-1 0 22,1 0 1,0 2 0,-3 2 0,-1 3-1,-3 3 1,1 2-1,6 5-37,-1 1 0,3-1 1,3 1-1,6-1-120,4 1 1,2-1 0,0 0-59,0 1 1,8-1 0,4-1 0,5-3-72,6-1 0,-1-8 1,7 2-1,2-4-191,2-2 1,2 0 402,0 0 0,8 0 0,1 0 0</inkml:trace>
  <inkml:trace contextRef="#ctx0" brushRef="#br0" timeOffset="3349">3940 122 8355,'0'-17'-218,"6"5"0,0 1-139,-2-3 1,-3 4 0,-2 1 0,-5-1 491,-6 0 1,-3 4 0,-3-3 0,1 1-76,-1 4 1,1 2 0,-1 2-1,1 0 14,-1 0 0,1 0 0,-1 0 0,1 0-9,-1 0 0,1 0 0,0 0 0,-1 2-51,1 4 1,1-2-1,2 5 1,5 1-59,1 0 0,2 1 0,6 7-30,0-1 1,0 1-1,2-3 37,4-3 1,4 2 0,7-7 70,1 3 1,5-6 0,0 2-1,-2-4 18,-1-2 1,-3 5 0,1 1 0,-1-2-29,1-2 1,-1 0 0,1 2-84,-1 2 0,1 7 15,-1-1 0,-1 4 60,-5 1 0,-3-5 94,-8-1 0,-8-1 1,-3 4-31,-5-3 0,-7-7 1,0 2-1,1-2 2,3 2 1,1-4-1,1 3 1,-1-3 9,1-2 0,-1 0 1,1 0-65,0 0 1,-1 0 0,1 0 0,-1 0-78,1 0 1,5 0 0,0 0-363,-1 0 46,-3 0 0,5 0 92,-1 0 273,8 0 0,4 0 0,10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765"/>
    </inkml:context>
    <inkml:brush xml:id="br0">
      <inkml:brushProperty name="width" value="0.09086" units="cm"/>
      <inkml:brushProperty name="height" value="0.09086" units="cm"/>
      <inkml:brushProperty name="color" value="#FF0000"/>
    </inkml:brush>
  </inkml:definitions>
  <inkml:trace contextRef="#ctx0" brushRef="#br0">20191 5755 7863,'0'-9'0,"0"1"-437,0-1 0,0 2 0,0-2 0,0 0 437,0-2 0,6-7 0,0-2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818"/>
    </inkml:context>
    <inkml:brush xml:id="br0">
      <inkml:brushProperty name="width" value="0.09086" units="cm"/>
      <inkml:brushProperty name="height" value="0.09086" units="cm"/>
      <inkml:brushProperty name="color" value="#FF0000"/>
    </inkml:brush>
  </inkml:definitions>
  <inkml:trace contextRef="#ctx0" brushRef="#br0">14610 3907 7873,'-7'0'-558,"2"0"1,-1 0-1,-2 0 558,-3 0 0,-2-6 0,1-1 0</inkml:trace>
  <inkml:trace contextRef="#ctx0" brushRef="#br0" timeOffset="34">17748 8967 7653,'5'7'-501,"-2"-2"1,5-5-1,2 0 460,1 0 0,1 0 0,1 0 0,-1-1 1,2-2 1,2-1 0,0-1 39,4 0 0,1-2 0,4-5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6:47.892"/>
    </inkml:context>
    <inkml:brush xml:id="br0">
      <inkml:brushProperty name="width" value="0.17143" units="cm"/>
      <inkml:brushProperty name="height" value="0.17143" units="cm"/>
      <inkml:brushProperty name="color" value="#008C3A"/>
    </inkml:brush>
  </inkml:definitions>
  <inkml:trace contextRef="#ctx0" brushRef="#br0">1 734 6292,'9'-2'-43,"-3"-4"0,-2-4 754,2 1-362,-4 1-320,5 8 0,-7 0 0,0 8 72,0 3-104,0 5 41,0-6-33,0 5 26,0-5-21,0 7 20,0 1-7,0-1-16,0 1 1,0-1 0,0 1-1,0-1 10,0 1 1,0 5 0,0 0 0,0 0-54,0 3 0,0-7 1,0 6-1,2-1-84,4-1 1,-4 0 0,4-5-1,-4-1-341,-2 1 217,0-1 183,8-7-31,-6 5-183,5-5 275,-7 0 0,8 5 0,2-5 0</inkml:trace>
  <inkml:trace contextRef="#ctx0" brushRef="#br0" timeOffset="1080">35 769 6697,'-9'0'105,"1"0"0,8-2-60,0-4 1,2 4-1,4-4-18,5 4 1,-1 2 0,2-2 0,1-1 1,3-3 0,1 0 0,1 6-4,-1 0 1,1 0 0,-1 0-1,1 0-7,-1 0 1,1 0 0,-1 0-32,0 0 1,1 0 2,-1 0 0,-1 2 32,-4 4-83,3-4 67,-13 13 6,6-13-18,0 14 14,-6-14-23,13 13-9,-13-13 1,6 14 0,-8-5 0,2 5-8,3 1 0,-3 1 0,4-1 1,-2-1-20,2-5 0,-4 5 0,4-5 7,-4 5 29,-2 1-4,0 1 0,0-1-10,0 1 1,0-1 9,0-7 1,0 6-17,0-5 15,0-3 0,2 2-127,3-5 132,-3-3 1,8 8 11,-4-4-28,-4-4 4,13 6 79,-13-16-76,14 6-5,-14-14 108,13 14-102,-13-13 7,14 13 24,-14-14 1,5 13-5,-7-9-2,8 0 1,-6 1 0,4-1 14,-4-2 1,-2 5 0,0-3-18,0-2 0,6-1 0,1-2-1,3-1 1,-4 1 0,6 1 0,-1 2 0,-1 3 1,6 1 0,-5-3 0,5 1 1,1-2 1,-5 5 0,-1-1-1,3 0 4,2 1 0,1 5 0,0-4 0,1 2-4,-1 0 0,1 0 0,-1 4 1,1-1 61,-1-3 0,1 0 0,-1 6 34,1 0 1,-1 0-38,1 0 0,-1 2-14,1 4 0,-7 1 0,-1 7 6,-2-2 0,3-1 1,-5 7-42,-2-1 0,4-5 0,-2 0 15,-3 1 1,-1-3-1,-2 1 1,0 3 42,0 2 1,0 1-21,0 1 1,6-1 0,0 0 0,-2 1-34,-2-1 0,-2 1 0,0-1 0,0 1-25,0-1 0,0-5 0,0 0 1,0 1 16,0 3 1,0 1-35,0 1 0,0-7 1,0 1-374,0 1 1,6-3 0,1 0 178,3-2 0,-4-3 218,6-5 0,-1 0 0,7 0 0</inkml:trace>
  <inkml:trace contextRef="#ctx0" brushRef="#br0" timeOffset="1750">1677 1048 7567,'0'-9'-618,"0"1"1,-2 8 680,-4 0 0,-3 0 14,-9 0 1,1 0-1,-1 0 1,1 0-28,-1 0 1,7 6 0,-1 1 0,-2 1-24,-1 0 1,-1 6 0,3-5 0,1 3-8,-1 0 1,-1-1 0,0 5 0,5-3-10,1-1 1,2 0-1,6 5-9,0 0 0,0-5 0,2 0 29,4 1 0,-2 1 0,7 0 0,3-5-21,2-1 1,3 4 0,2-5-1,3 1-10,-3 0 1,-2-2 0,-1-6 0,1 2-22,4 3 0,-3-3 0,5 4 0,-2-4-52,1-2 1,-1-2 0,-4-2 0,3-3 42,1-3 1,2 0 0,-3-3-1,1 1-2,-2-2 0,-1-1 1,-3-1-1,-1 3 17,-5 1 0,3 0 1,-8-5 47,-2 0 0,-3-1 0,-1 1-70,0-1 0,-7 7 0,-5-1-33,-3-2 1,-5 7 0,-1 1 0,-3 4-51,3 2 0,2 0 1,1 0 119,1 0 0,-8 0 0,-3 0 0</inkml:trace>
  <inkml:trace contextRef="#ctx0" brushRef="#br0" timeOffset="2284">2742 1083 6781,'0'-9'-92,"-2"1"0,-3 8 0,-7 0 1,-4 0 102,-1 0 1,0 0 0,-1 0 0,1 0 2,-1 0 0,-5 2 0,-2 2 0,-1 1 90,1-1-67,2 6 72,-2-8-57,5 13-29,-5-13 8,0 14-48,5-6 42,-5 7-2,8-7 0,-5 5 1,3-3-1,3 3-5,1 3 0,7-6 0,2-1 1,4 3 16,2 1 1,0-3 0,2 0-21,4 1 0,-2-3 0,8 0 1,1-3-6,3-3 1,1 0 0,3 0 0,1 2 17,2-2 1,3-2 0,-5-4-191,2-4 98,8 4 0,-6-12 1,6 7 63,-1-3-30,-9-2 31,4-5-404,0-1 403,-5 1 0,5-1 0,-8 1 0</inkml:trace>
  <inkml:trace contextRef="#ctx0" brushRef="#br0" timeOffset="2959">2690 18 7675,'10'0'-406,"-3"0"0,-7 8 0,0 3 465,0 5 1,0 1-1,0 1-20,0-1 1,0 7 0,0-1 0,0-2 4,0-1 1,0 3 0,0 2 0,0 0 8,0 1 0,0 5 1,0-2-1,0 2-54,0-2 0,0 4 1,0-4-1,0 2-10,0-2 1,0 4 0,0-4 0,0 2 7,0-2 1,0 4 0,0-6-1,0 3-5,0-1 0,0-6 1,0 4-1,2 0 8,4 0 0,-4-5 0,4 3-8,-4 0 12,-2-5-2,0 5 1,0 0-1,0-5 0,0 5-3,0-8 69,0 1-67,8-1 1,-6 1 5,3-1-48,-3-7 44,-2 5 3,0-5-2,0 0-248,0 5 238,0-13-920,0 6 926,8-8 0,-6 0 0,6 0 0</inkml:trace>
  <inkml:trace contextRef="#ctx0" brushRef="#br0" timeOffset="3635">3127 1171 7844,'17'0'-1117,"-7"0"1150,5 0 39,-5 0-156,0 0 1,5 0 91,-3 0-182,-4 0 210,7 0-9,-5 0 1,7-2-111,1-4 96,-1 4 0,1-8-35,-1 4 20,-7 4 14,5-5-21,-5-1 15,8-2-9,-1 0-10,-7 3 0,3 5-15,-7-4 32,0 4-70,-6-14 64,8 15 1,-6-7-5,5 8-26,-7-8 30,0 6 1,0-8 0,-1 6 7,-5-1 1,2-1 0,-6 4 5,2-4 0,-5 4 0,1-4 23,-3 4 1,-3 2-1,1 0-15,-1 0 0,1 0 1,-1 0-7,1 0 1,-1 0 0,1 0 0,-1 0 31,1 0 1,5 6 0,1 0-19,-3-2-6,6 6 0,-7-7 0,5 9-21,0 2 1,-3-5-1,5 3 1,-2 2-6,-3 1 0,5 3 0,0-3 0,2-1 52,1-3 1,-1 1 29,6 5 0,0 1-51,0-1 1,6-5-1,1-2 1,3-2 37,4-5 1,-5 5 0,3-2 0,2-2-5,1-2 1,3-2 0,-1 2-1,0 2-75,1 1 1,-1 1-1,1-6 1,-1 0-80,1 0 1,1 0-1,3-2 1,3-2 28,2-1 1,-6-3 0,5 4 0,-3-4-237,0-1 1,6 3 0,-6-4 299,-1 2 0,-3-5 0,-1 3 0</inkml:trace>
  <inkml:trace contextRef="#ctx0" brushRef="#br0" timeOffset="4275">3895 140 6546,'2'16'60,"4"-5"1,-4 5-1,4-5 1,-4 5-11,-2 1 1,0 1 0,0-1 0,0 3 0,0 1 6,0 2 0,0 8 0,0-3 0,0 1-43,0 0 0,0 0 0,0 6 0,0 0-18,0 0 0,0 0 0,0 0-6,0 0 1,0-6 11,0 0 20,0 0-35,0 6 0,0-6-9,0 0 37,0-8-17,0 12 14,0-13-15,0 13 12,0-14-186,7 6 180,-5 1-4,6-7-48,-8 6 0,0-7-58,0-1 86,8 1-200,-6-9-23,5 7 171,-7-6-174,0-1 95,0-1 1,2-2 151,4 0 0,-4-8 0,6-8 0</inkml:trace>
  <inkml:trace contextRef="#ctx0" brushRef="#br0" timeOffset="4923">4297 0 6310,'0'12'163,"0"0"1,0-1-1,0 7-106,0-1 1,0 1-1,0-1 1,0 1-21,0-1 0,0 1 0,0 1 0,0 2-33,0 3 1,0 5 0,0-4 0,0 0-32,0 0 0,0 6 0,0-1 21,0 3 1,0 0 0,0-2 0,0-2 0,0 2 9,0 2 1,6 0 0,-1-2 0,-1-2 0,-2 0 121,-2 6-113,0-8-2,0 6 0,0-8 1,0 6-1,0-2 0,0 1 18,0-3 1,-6 4-1,1-8-21,1-2 0,2 5 0,2-3 0,0-2 1,0-1 5,0-3-3,0 1-17,0-1 1,0-5 0,0-1 0,0 3-10,0 1 0,0 3-50,0-1 1,0 1-185,0-1 0,6-5 53,-1 0 1,3-9 7,-2 3 103,-4 4 1,8-8 84,-5 4 0,5-12 0,8-4 0</inkml:trace>
  <inkml:trace contextRef="#ctx0" brushRef="#br0" timeOffset="5187">4611 1171 8009,'10'-8'-1985,"-2"6"3212,-8-6-1212,0 8 0,0 14-89,0 3 1,0-1 0,0-5 1,0 1-542,0 5 614,0-7 0,7 6 0,3-7 0</inkml:trace>
  <inkml:trace contextRef="#ctx0" brushRef="#br0" timeOffset="5421">4733 821 7971,'0'-9'-1752,"0"1"1694,0 8 0,-7-8 1,-3-2-1</inkml:trace>
  <inkml:trace contextRef="#ctx0" brushRef="#br0" timeOffset="6038">4873 1118 7971,'8'10'-307,"-6"-2"1,7-8 152,-3 0 1,-4 2 125,4 3 1,-4 5 100,-2 8 0,0-1 0,0 0-42,0 1 0,6-1 1,0 1-27,-2-1 0,-3-5 0,1 0-46,4 1 0,-2-5-128,8-2 1,-6 2 145,5-3 0,-7-1 1,4-8-1,-2-3-1,-1-3 1,3-2 0,-4-5-1,2-1 1,2 1 0,-4-1 22,1 1 0,3 5 1,-4 1 2,2-3 1,7-1 0,-1-1-8,4 4 0,1-3 1,1 5-12,-1 0 0,6-3 1,1 7-1,-3 0 15,-2-2 1,5 7 0,-1-5 0,-2 4 52,-1 2 1,-3 0 0,1 0 0,-1 0 63,1 0 1,-1 2-83,0 4 0,1 3 0,-3 9-37,-3-1 0,2-5 0,-9-1 0,1 3-23,2 2 1,-6-5-1,4 1-27,-4 1 1,-2 3 0,0 1-95,0 1 0,0-6 0,2-3 147,4-1 0,-5 6 0,7-5 0</inkml:trace>
  <inkml:trace contextRef="#ctx0" brushRef="#br0" timeOffset="7076">6323 1101 7839,'15'-2'-345,"-3"-4"1,-3 4 0,-5-6 125,2 0 266,0 7 1,-6-9 215,0 4-191,0-4 0,-8-5 1,-3 1-38,-5 3 1,2 7 0,-1-2 0,-4 4-19,-1 2 0,1-6 0,1 0 0,-1 2-31,-4 2 0,3 2 0,-5 0 0,0 0 6,-4 0 0,1 0 1,1 0-1,0 2 4,0 4 0,4-2 0,-5 6 0,3-1 2,4 1 1,2 2-1,3 5-29,4 1 1,-1-1 0,7 1 16,2-1 0,2 1 1,4-1 14,4 1 0,-2-7 0,7-1 0,3-2-17,2-4 0,3 3 0,2-1 0,3-2-15,-3-2 1,0-2-1,1 0 1,1 0 10,-2 0 1,-1 0 0,-1 0 0,2 0-29,3 0 1,-1-2 0,-6-2 0,1-2 5,-1 2 0,1-3 1,-3-1-1,-1 0 82,-2 0 0,-1-5-51,7 1 1,-9-3 0,-3-3 2,-4 1 1,-2 5 0,0 0 21,0-1 0,0-3-8,0-1 0,0 7-2,0 2 0,2 8 85,4 0 1,-4 8-1,6 4 104,-1 3-55,-5 3-109,6-1 1,-6 1-1,2 1 1,2 2-1,-2 5 1,-2-1 67,-2 0 1,5 4 0,1-4-101,-2 3 1,-2-5 66,-2 6-45,0 0 0,6 4 4,0-4 1,-1 4 0,-5-2-52,0 8 70,0-2-18,0 6 4,0-8 1,6 5 10,0 1-23,0 8-32,-6-13 16,0 7 1,0-2-1,0 0 1,0-3-1,0-1-2,0-2 1,-2 0 0,-2-2 0,-2-2 10,2-2 1,-3-2 0,-1 5 0,0-5 10,0-2 0,-3-2 0,3-5 0,0-1 16,0 1 0,-5-7 0,1-1 0,-3-2-6,-3-4 1,1-2 0,-1-2 0,1 0-11,-1 0 0,1-2 1,-1-4-1,1-8-6,-1-7 1,7 1-1,-1-5 1,1 0-21,1-4 0,-4-4 1,8-2-1,3 0-15,1 0 0,2-6 0,0-1 0,0-1 41,0 0 1,5 1 0,3 3-1,2-4 213,3-2-222,3 7 6,1-5-7,9 0 0,-5 6 8,8-3 0,-6 3-32,7 2 1,-7 6 4,6 0 0,0 0-300,6-6 1,-6 5 104,0 1 1,0 6-612,6-6 815,0 0 0,0-6 0,0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6:57.326"/>
    </inkml:context>
    <inkml:brush xml:id="br0">
      <inkml:brushProperty name="width" value="0.17143" units="cm"/>
      <inkml:brushProperty name="height" value="0.17143" units="cm"/>
      <inkml:brushProperty name="color" value="#008C3A"/>
    </inkml:brush>
  </inkml:definitions>
  <inkml:trace contextRef="#ctx0" brushRef="#br0">472 385 8046,'12'-2'0,"0"-4"-446,1-6 267,-5 4 0,6-1 0,-7 5 1,3-4-174,4-2 0,-5 6 505,3-1-34,-8-5 0,4 6-88,-8-8 1,-8 9-24,-4-3 1,-3 4 0,-3 2-26,1 0 0,-1 0 0,-1 2 0,-2 2 49,-3 1 0,-5 7 0,6-4 0,0 2-21,-3 3 0,5 3 0,-6 1 0,2 3-7,3 3 1,-3-2 0,2 6 0,1 0-14,3 1 0,7 1 1,1 6-1,-1 0 22,2 0 1,1-1 0,5 1 0,-2 0 31,2 0 0,2 6 1,2-2-1,2-4 38,4-4 1,4-4-1,7 2 1,1-6-36,-1-3 1,8 3 0,4-2-1,2-3-38,-1-5 38,3-1-8,-6-2 1,8-2-148,0-8 0,-1 0 0,3 0-134,4 0 175,-4 0 0,6-8 0,-8-4 48,0-3 1,-1-3-34,1 1 18,-7-1 74,-3 1-73,0-8-25,-6-3 202,7 1-77,-17-6 0,5 12-97,-8-8 251,0 0-204,-6-6-17,0 8 49,0-6-56,0 5 25,0-7 20,-8 8-118,-10-6 94,-1 6 0,-8-2-49,3 0 0,3 8 1,-8-3-1,-2 5-63,-2 1 1,-2 7 0,0 1 0,-2 2-136,-4 4 0,3-3 0,-7 1 232,2 2 0,-5 2 0,3 2 0</inkml:trace>
  <inkml:trace contextRef="#ctx0" brushRef="#br0" timeOffset="571">1 1136 7628,'0'-12'-1184,"0"0"1241,0 8 63,0-11 0,0 11-76,0-8 1,2 8 0,4-3-11,5-1 0,-1 6 1,2-4-1,3 2-49,6-2 0,1 5 1,5-7-1,0 2 23,0 0 1,2 0 0,6 4 16,0-3 0,-4 3 0,2-4 1,2 4-24,-4 2 17,4 0-13,-8 0-60,8 0 64,0 0 6,0 8-7,0-6-240,0 13 235,-8-13-2,6 14 1,-13-15-198,5 15 3,-8-6 117,1-1 1,-1 7-1,-1-4 1,-3 1-45,-1-1 0,-6 1 0,5-5 119,3 2 0,2 1 0,1 7 0</inkml:trace>
  <inkml:trace contextRef="#ctx0" brushRef="#br0" timeOffset="1138">1154 978 7444,'1'-9'-202,"5"3"-5,-4 4 274,6 2 0,-8 8-51,0 3 1,0 5 0,2-1 0,2-1-45,2-2 0,1-1 92,-1 7 0,4-1-53,7 1 0,1-3 0,-1-3 1,1-6-44,-1-4 1,1-2-1,-1 0-26,1 0 0,-1 0 0,1 0 0,-1 0-20,0 0 0,-5-2 0,0-2 0,1-4 6,3-2 0,-4-1 1,-1-7 33,3 1 1,-7-1-1,1 3 1,-2 1 35,0 2 0,0 7 0,-6-7 204,0-2 12,0 7-215,0-1 0,0 6 133,0-4-113,0 4 0,0-4-29,0 12 1,0 4 0,0 7-4,0 1 1,2-1 0,2 1-161,1-1 0,3-5 1,-2 0 60,6 1 0,3 3 0,3-1 112,-1-3 0,1 3 0,-1-5 0</inkml:trace>
  <inkml:trace contextRef="#ctx0" brushRef="#br0" timeOffset="1726">2271 996 6879,'0'-12'-562,"0"1"0,0 5 1204,0-6-567,0 8 1,-8-4 0,-3 8-66,-5 0 1,5 0 0,-1 0 0,-2 0 31,-1 0 0,-3 2 0,1 2 0,-2 2 17,-5-2 0,5 0 0,-4 0 1,3 3 11,3 3 0,1-4 0,3 4 0,3-1-25,2 1 0,2 2 0,6 5-59,0 1 1,0-1 0,0 1-18,0-1 1,2-1-1,4-3 4,6-1 0,3-6 0,3 3 0,-1-1-48,1-4 1,-1-2-1,1-2 30,-1 0 1,6-8 0,1-3 18,-3-5 1,-2 4 0,-3 1 0,-3-3-55,-1-1 0,-2 3 1,3 0 16,-1-1 0,-6-1 0,4 1 98,-3 1 1,-1 6 2,-6-6 83,0 9-136,0-5 154,0 8 0,6 2 0,0 4-109,-2 5 0,-2-1 1,-2 2-101,0 1 55,7-5 0,-3 7-334,8-3 314,0 4 0,3-5 0,-1-1-398,-3-2 227,1-2 205,5-6 0,1 0 0,-1 0 0</inkml:trace>
  <inkml:trace contextRef="#ctx0" brushRef="#br0" timeOffset="2596">2603 0 8004,'10'0'-591,"5"0"1,-11 2 615,8 4 1,-8 4-1,1 7-8,-3 1 1,0-1-1,2 1 57,2-1 0,0 6 0,-4 1 17,4-3-64,-4 6 0,7-5 0,-5 7 1,2 2-8,-2 2 0,0 2 1,0 0-1,1 0-22,-1-1 0,-2-4 0,-2-1 0,0 2 8,0 2 0,0 0 0,0-2 0,0-2 19,0 2-159,0 2 139,0-6 2,0 6-16,0-6 114,0 0-99,0 6-2,0-13 13,0 5 0,0-2 0,2 1 8,4-3-57,-4-2 45,6 7 1,-8-15-139,8 12 135,-7-13-1,7 8-1,0-9-3,-6 7 5,13-14-12,-13 6-57,14-1 1,-6-5 53,7 4 1,-5-4 1,-1-2 1,1 0-36,5 0 1,-5 0-1,0 0 0,-1-6 8,7 0 0,-3-1-2,-3 1 0,4 2-49,-5-8 49,-3 8 6,7-11 1,-7 5-1,4-7 19,-6-1 1,-4 7 0,-2-1-1,2 0 14,3 3 1,-3-7-1,4 4-15,-4-3 1,-2 3-1,0 1 9,0-3 19,0 6 39,0 1 164,0 7 0,0 13 0,0 5-142,0 1 1,0-5 0,0-3-49,0 3 0,2 1 1,2 3-24,2-1 1,5 1 0,-3-3 0,2-1-73,3-3 0,1-5 0,0 4 0,-3-2-466,3-4 520,1-2-33,3-2-287,-1 7 114,-7-5 13,6 6 102,-7-8-220,9 0 319,-1-8 0,-7 6 0,5-13 0,-5 5 0,8-7 0</inkml:trace>
  <inkml:trace contextRef="#ctx0" brushRef="#br0" timeOffset="2837">3109 612 6349,'18'0'0</inkml:trace>
  <inkml:trace contextRef="#ctx0" brushRef="#br0" timeOffset="3604">3651 332 7655,'0'-10'-1451,"0"3"1503,0-1 34,0 6-45,0-6 23,0 0-13,0 7-15,0-7 110,-8 8 13,6 0-94,-6 0 1,8 8-1,0 3 1,0 5-34,0 1 1,0 6 0,0 3 0,2-1-34,4 0 0,-4 6 0,6-2 0,-2 4-25,0 2 0,5 0 0,-5 0 0,0 0-2,2 0 0,-6 0 1,3 0-1,-1 0-16,2 0 1,-4-6 0,4 0 0,-4 0 1,-2-2 0,2 4 0,2-8-8,1-1 0,1-1 0,-6 1 0,0 1-103,0-2 1,-2-1 0,-2-3 78,-1 0 0,-3-5 74,2 0 0,4-1 0,-6 7 0</inkml:trace>
  <inkml:trace contextRef="#ctx0" brushRef="#br0" timeOffset="3916">3406 961 8035,'-9'-10'-977,"1"2"1085,8 8-399,0 0 0,2-5 360,4-1 1,3 0 0,9 6 0,-1 0-7,1 0 1,-1 0 0,1 0 0,-1-2-117,1-4 1,1 4 0,2-4 0,3 5-134,-3 1-10,6 0 206,-7 0-98,5 0 0,-2-6-309,0 0 397,1 0 0,1-2 0,2-1 0</inkml:trace>
  <inkml:trace contextRef="#ctx0" brushRef="#br0" timeOffset="4563">4332 909 7656,'-17'-2'-670,"-1"-2"1,1-2 667,-1 2 1,1 2-1,-1 2 44,1 0 0,-1 0 0,1 0 0,-1 0 44,1 0 1,-1 0 147,1 0-199,-1 0 0,3 2 1,1 2-1,5 4 10,1 1 1,-4-3 0,6 6 0,1-1 0,-3-1 0,6 6 1,-4-5-53,4 5 0,2 1 0,0 1 21,0-1 1,0-5 0,0 0-1,0 1-70,0 3 0,8-7 11,4-3 1,3 2 0,3-2 1,-1-2 1,-5-2-41,-1-2 74,1-8-35,5 6 0,1-12 15,-1 8 12,-7-7-36,6 3 1,-13-1 15,9-1 56,-8 8-62,4-12 3,0 7 132,-7-9-64,7 9 0,-2-1 0,0 4 48,-2-6 11,-2 5-75,-2-1 1,0 8 16,0-8-1,0 6-7,0-6-34,7 8 0,-5 2 1,6 2-1,-2 4 0,2 0-26,1 0 42,-5 5-58,12-11 1,-12 12-6,7-9 1,-5 7 0,6-4-98,1 2 0,3-7 0,1 5 0,1-2 156,-1 0 0,1 0 0,7-6 0,2 0 0</inkml:trace>
  <inkml:trace contextRef="#ctx0" brushRef="#br0" timeOffset="4943">4681 350 8035,'18'-10'-449,"-9"-6"1,7 9 0,-6-7-1,1 4 945,1 3-480,-8 1 0,6 6 1,-7 2-1,3 4 54,-2 5 0,-2 1 0,-2 3 0,0 5 90,0-1-101,0 1-71,0 5 1,0 0 0,0 6-1,0-2 1,0 0 0,0 0 53,0 1-49,0-1 0,0 4 1,0-2-1,0-4 0,0 0 1,0-2-1,0 2-69,0 1 1,2-7 0,2 4-1,2-2-33,-2 1 1,-2-1 0,-2-6-156,0 1 0,5-1 56,1 1 208,0-8 0,-6 5 0,0-5 0</inkml:trace>
  <inkml:trace contextRef="#ctx0" brushRef="#br0" timeOffset="5589">4507 786 6309,'-10'2'28,"4"4"-23,4-4 0,8 8 1,2-6 85,1 1 1,-3 1 0,6-6-65,2 0 1,1 0 0,2 0-1,1 0-2,-1 0 1,3 0 0,1 0 0,4 0-32,3 0 1,-5 0 0,6 0 0,0 0-36,-2 0 0,6 0 0,-4-2 0,2-2 21,-2-1 0,3-1 1,-9 4-1,0-2 8,2-2 0,-5 0 1,3 6-1,-4-2 12,-1-4 1,-1 5-1,1-5 11,-1 4 1,-5 2 107,0 0-97,-9 0 11,5 0 1,-10 0 25,-4 0 0,3 6 0,-9 1-3,-2 3 1,5-4 0,-3 6-35,-2 1 0,1-3 0,-1 1 0,3 3 11,-3 2 0,6 1 1,0 1-2,1-1 1,5 0 0,-4 1 0,4-1-12,2 1 0,0-1-29,0 1 1,2-3-12,4-3 32,-4 3 1,13-13-40,-3 4 0,3-2 0,3 0 1,-1 2-345,1-2 355,-1-2-10,1-2 10,-1 0 1,1-6-21,-1 0 20,8-8-566,-5 12 581,5-13 0,-8-3 0,1-9 0</inkml:trace>
  <inkml:trace contextRef="#ctx0" brushRef="#br0" timeOffset="5797">5205 559 8035,'-9'-8'-434,"1"7"-1034,8-7 1468,0 8 0,0 0 0</inkml:trace>
  <inkml:trace contextRef="#ctx0" brushRef="#br0" timeOffset="6296">5450 716 8039,'9'8'-263,"-1"-6"-271,-8 6 534,0 0 1,0 1 0,0 9-1,0-1 1,0 1 9,0-1 0,6 6 0,0 1 0,-2-1-74,-2 2 0,0-5 0,1 3 87,3-4 16,8-1-88,-12-1 30,6 1 0,-3-7 65,1 1-25,8-8-53,-12 4 1,7-8 3,-3 0 1,2-2 9,4-4 0,3-2 1,-5-5-1,2 1-262,-1-2 266,-7-1-4,12-3-419,-7 1 334,9-1 0,-1 1 1,-1 0-43,-5-1 145,5 8 0,-6-5 0,7 13 0,1-6 0,-9 8 0,7 0 0,-7 0 0,9 0 0,-8 0 0,13 0 0,-4 0 0</inkml:trace>
  <inkml:trace contextRef="#ctx0" brushRef="#br0" timeOffset="6626">5904 874 8039,'17'0'-517,"1"0"1,-1 5-1,1 1 1,-1-2 476,1-2 0,-3 0 0,-1 2 1,-3 2 74,3-2 0,-4-2 1,1-2 38,3 0 0,-4-8 41,1-4 0,-7-3-59,2-3 1,-4 6 0,-2 1-7,0-3 0,-2 6 0,-4 1-44,-6-1 1,-3 6 0,-3-4-37,1 4 0,-1 2 0,1 0 27,0 0 0,-1 0 0,1 0 94,-1 0 1,1 8 0,1 4-45,5 3 0,1 3 0,6 1 0,-2 2-22,2 3 1,-4-1 0,3-6 0,1 1 10,2-1 1,2 1 0,0-1-1,2 1 33,4-1 1,-3-5 0,7 0 0,0-1-24,0-1 0,-1 0 1,5-7-1,-2 3-11,1-2 0,3 4 0,3-2 0,2-2-236,3-2 0,-1-2 0,-6 0-581,1 0 782,-1 0 0,9-8 0,1-2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7:05.030"/>
    </inkml:context>
    <inkml:brush xml:id="br0">
      <inkml:brushProperty name="width" value="0.17143" units="cm"/>
      <inkml:brushProperty name="height" value="0.17143" units="cm"/>
      <inkml:brushProperty name="color" value="#008C3A"/>
    </inkml:brush>
  </inkml:definitions>
  <inkml:trace contextRef="#ctx0" brushRef="#br0">245 350 6523,'-10'2'-55,"4"4"0,4 5 104,2 5 0,0 3 1,0 3-1,2 3-17,4 2 0,-4 0 0,4 4 0,-4-2-37,-2 2 0,0 1 0,0-1 1,0-4-18,0-2 1,0 4-1,0-4 1,0 1-54,0-1 1,0-2-1,0-5-78,0-1 0,0-5 1,-2-3 152,-4-1 0,-4-2 0,-7-6 0</inkml:trace>
  <inkml:trace contextRef="#ctx0" brushRef="#br0" timeOffset="513">18 437 7761,'-6'-17'0,"0"-1"-185,2 1 0,2-6 1,2-1-1,0 1 1,0-2 1,8 5-1,3-5 198,5 0 0,7 6 1,1-5-1,-3 7 20,-2 5 0,5-1 1,-1 7-1,0 2-2,2 2 1,1-4 0,5 0 0,-4 2-18,-2 3 0,4 1 0,-4 0 0,3 0 14,3 0 0,-4 0 0,2 1 1,0 5-15,-2 6 1,4-2 0,-6 1-1,1 3-5,-1 1 0,4 3 0,-4 1 1,0 3-12,1 1 1,-1 2 0,-4-4 0,3 3-5,-3-3 1,-2 4 0,-3 1 0,-3-1-2,-1 0 0,-8 4 0,2-4 0,-4 1 7,-2-1 0,-2 0 1,-4-4-1,-4 5 22,0 1 0,-5-6 1,3 4-1,-5-1-13,-6-1 0,3 6 0,-5-6 0,2 1 6,-1 1 0,-1-6 0,4 6 0,-4-1 9,-3-1 0,-1 0 0,-4-5 0,2-1-14,2 1 1,2-3 0,-4-1-1,4-5 0,2-1 0,-5 4 1,7-6-1,2-2-35,1-2 0,3-2 1,-1 0-1,1 0-109,0 0 0,-1 0 0,1 0-107,-1 0 0,1-8 76,-1-4 1,9-3 163,3-3 0,12 1 0,3-1 0</inkml:trace>
  <inkml:trace contextRef="#ctx0" brushRef="#br0" timeOffset="1259">1292 822 7753,'-7'-10'-399,"3"0"1,-8 6 275,-1-2 0,-3 1 1,-1 5 130,-1 0 0,1 0 1,-1 0-1,1 0 4,-1 0 1,1 7 0,-1 3 42,1 0 0,-1 5 0,3-3-8,3 4 1,-1 1-1,7 0 1,0-1-6,-2-4 0,6 3 1,-4-3-1,5 3-40,1 3 1,0-1-1,0 1-38,0-1 1,5-5-1,3-3 5,2-1 0,-4-2 0,5-6 0,3 0 0,1 0 5,3 0 0,-7 0 0,1 0 0,2-2-38,1-4 0,3 2 1,-1-7-1,1-3 56,-1-1 1,-1 3 0,-3 0-1,-3-1 25,-2-3 0,3 5 1,-5-1-4,-2-2 1,-2 5 1,-2-3 35,0 0-11,0-5-6,0 7 1,0 4-1,0 12 41,0 6 0,2-2 1,2 1-55,2 3 1,1 1 0,-3 3 0,4-3-33,2-3 0,-4 4 0,5-5-107,3 5 1,1-7-1,3-1 1,-1-2-19,1 0 1,-7 0 0,1-6 0,2 0-172,1 0 307,-5 0 0,5-8 0,-5-2 0</inkml:trace>
  <inkml:trace contextRef="#ctx0" brushRef="#br0" timeOffset="1783">1589 1 6250,'10'11'185,"-2"-1"-91,0-2 1,-7 5 0,7-1-38,0 4 0,-6 3 1,6 2-37,-1 3 0,-5-1 0,4-4 0,-2 5 0,0 3 19,2 0 0,0 6 0,-4-6 0,1 2-57,3 0 1,0 0 0,-6 6 0,0-2 35,0-4 1,6 4 0,0-3-1,-2 1 10,-2-2 1,-2 4 0,0-6 8,0 0-30,0 6 1,0-12-1,0 8 24,0 3-11,0-7-26,0 8 31,0-14-2,0 6-82,0-7 74,0 7-3,0-6-1,0 7-169,0-17 0,0 7 161,0-6-300,0-1 122,7 7 13,-5-14 102,6 6 28,0-8-57,-6 0 49,5 0-98,1 0 137,-6 0 0,14-8 0,-7-2 0</inkml:trace>
  <inkml:trace contextRef="#ctx0" brushRef="#br0" timeOffset="2414">2166 926 6566,'7'-9'-346,"-5"-7"672,4 4-120,-4 5 1,-2-9-80,0 7-119,0-1 1,-6 0-238,0 4 81,-7 4 220,3-5-15,0 7 0,-5 0 0,5 0 14,1 0-62,-7 0 54,6 0-12,-7 0-11,-1 0 11,1 0-8,7 0 21,-5 0-153,5 7 138,-7-5-31,-1 14 1,6-12 0,3 7 0,1 3-3,4 1 0,2 3 0,2-1-12,0 1 1,0-1 0,0 1-31,0-1 1,8 1-3,4-1 1,3-1 4,3-5 1,-1-3 0,0-8 12,1 0 0,-6 0 1,-1-2-29,3-4 0,1-3 0,3-9 14,-1 1 1,-5 5 0,0 2 113,1 3 0,-3-7-46,1 2 0,-5 5 8,6 1-28,-8 4-27,4 2 1,-7 2-1,3 4-8,2 5 0,0-1 0,-4 2 0,2 1-5,2 3 0,1-5 1,-1 1-182,6 2 0,-2-7 0,-1 1-92,-1 0 1,6-6 288,-3 4 0,5-12 0,1-4 0</inkml:trace>
  <inkml:trace contextRef="#ctx0" brushRef="#br0" timeOffset="2942">1677 595 6563,'0'9'-37,"0"-1"0,7-8 103,5 0 1,4 0 0,1 0-40,0 0 1,1 0 0,-1 0 0,3-2 23,3-4 1,-3 4 0,3-4 0,-4 5-17,-1 1 1,5 0 0,2 0-1,0 0-19,1 0 1,5-6 0,-4 0 0,0 2-15,-4 2 0,3 2 0,-3-2 0,-2-2-22,-1-2 0,-3 1 39,0 5-353,-7 0 102,-2 0 1,-10 5 0,-2 3 231,-2 2 0,-7-6 0,3 4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8:55.288"/>
    </inkml:context>
    <inkml:brush xml:id="br0">
      <inkml:brushProperty name="width" value="0.08571" units="cm"/>
      <inkml:brushProperty name="height" value="0.08571" units="cm"/>
    </inkml:brush>
  </inkml:definitions>
  <inkml:trace contextRef="#ctx0" brushRef="#br0">18 88 7944,'0'-10'-1934,"0"-6"1934,0 14 0,0-5 788,0 7-231,0 0 0,0 7-495,0 5 0,0 4 0,0 1 0,0 1-74,0-1 0,0 6 1,0 3-1,0-1-24,0 0 0,0-2 0,0-5 0,0-1-78,0 1 0,0-1-62,0 1 76,0-1 0,0 1 74,0-1-27,0-7-104,0 5 0,6-11 0,2 6 157,2-2 0,-6 5 0,3-3 0</inkml:trace>
  <inkml:trace contextRef="#ctx0" brushRef="#br0" timeOffset="713">18 140 7944,'-9'0'-1372,"1"-8"1470,8-3 271,0 3-284,0-8-17,8 14-87,-6-5 0,7 7 20,-3 0 1,-2-6 0,8 0 19,1 2 1,3-4 55,1 3-47,1-1 1,5 0-1,2-2 178,2-2-166,-5 7 2,11-5-32,-6 8 33,8-8-10,0 6-2,0-6 1,-6 8 34,0 0 20,0 0-172,6 0-62,-8 0 184,-2 0-5,-7 0-166,-1 0 156,1 0 2,-1 0-29,-7 0-237,-2 8 216,-1-6 1,-5 14-68,4-5 69,-4 5 10,-2-7-4,0 7 1,-8-6-37,-3 7 36,-5 1-3,-9-1 1,4-5-64,-9-1 54,9 1-2,-12-2 1,6 5 0,-6-5 0,2 2-42,2-1 1,0-5 53,-6 6 1,6-3 16,0 3 1,5 2 1,-5-9 1,8 3-32,-2-2 1,3-4-1,3 4 1,-1-4 146,1-2 0,5 6-121,0-1 38,9 1 1,-7-6 1,4 0 118,4 0-111,-6 0 0,10 0 0,4 0 19,6 0 1,3 0 0,3 0 1,-1 0 21,1 0-53,-9 0 1,7 6 38,-4 0-32,3 0-15,3 1 1,-3-3 17,-3 8 1,3-8-25,-3 2 0,3 1 37,3-1-22,-8 8-74,5-12 0,-5 11 79,7-7-45,-7 8 1,5-10 0,-3 5-37,4-1 0,-5 6-332,1-3 380,0-3-21,-3 0-387,7 0 230,-7-7 0,3 13-405,0-8 310,-1 0 268,-1-6 0,6 7 0,-7 3 0</inkml:trace>
  <inkml:trace contextRef="#ctx0" brushRef="#br0" timeOffset="974">804 385 7761,'0'-10'-66,"0"2"0,0 10 117,0 4 1,2-2 0,2 7-65,2 3 1,0 1-271,-6 3 347,0-1-96,0 1-320,7-8 176,-5 5-1,6-13 141,-8 14 36,0-15-108,0 7 108,0 0 0,8-6 0,2 6 0</inkml:trace>
  <inkml:trace contextRef="#ctx0" brushRef="#br0" timeOffset="1154">874 227 7944,'0'-9'0,"0"-7"-334,0 14 277,0-13-50,0 13 1,0-8-472,0 4 451,0 4-1,0-5 157,0 7-404,0 0 140,8 0 235,-6 0 0,6 0 0,-1 7 0,3 3 0</inkml:trace>
  <inkml:trace contextRef="#ctx0" brushRef="#br0" timeOffset="1788">1503 262 6594,'-10'-7'-138,"2"5"158,1-6 0,3 8 1,-8 0-1,-2 0-102,-1 0 115,-3 8 67,1-6-70,0 5 1,-1-7-1,-7 8 54,5-6-58,-5 6 1,2-2-10,0-1 1,-1 3 10,7-2 0,-1-2 19,1 8-7,7-9-3,-5 13 1,11-14-100,-8 4 94,8-4-13,-3 5 0,9-3 16,3 8 0,-1-8-10,8 2 0,0-3-6,5 3 0,0-4 4,1 4 0,-5-4-1,5-2 0,-10 0 17,9 0 1,3 0-4,3 0 97,0 8-107,-5-6 0,-1 5-28,8-7 0,-5 0 7,3 0 1,-4 0-14,-1 0 0,-1 0-81,1 0 0,-7 6 12,1 0 0,-6 0 77,6-6-10,-9 8 0,7-1-29,-4 5-74,-4-4 85,6 0 9,-8-6-26,0 13 97,0-13-77,0 6 25,0 0 0,0-5 1,-2 7-1,-4 0 43,-6 0-53,4-7 0,-7 5 0,5 0 45,-7-6-37,-1 6-3,1-8 3,-1 7 8,1-5-4,7 6-4,-5-8-89,5 0 89,-7 0-1,-1 8 0,8-6-192,-5 6 185,5-8-8,-7 0-163,7 0-16,-6 0 169,7-8-21,-1 6-150,-5-6-28,13 0 188,-6 6-58,8-5 97,0-1 0,0-2 0,0-7 0</inkml:trace>
  <inkml:trace contextRef="#ctx0" brushRef="#br0" timeOffset="2254">1852 175 7944,'10'-8'-618,"-2"6"319,-8-5 212,0 7 297,0 0 0,0 7 0,0 5-55,0 3-85,0 3-6,0-1 1,0 1 80,0-1-182,0 1 0,1-1 0,3 1 0,4-1 0,0 1-40,0-1 1,3 1 0,-5-1-341,-2 0 105,-2-7 126,6 6 1,-6-7 91,5 1-316,-7 6 410,0-14 0,8 13 0,2-5 0</inkml:trace>
  <inkml:trace contextRef="#ctx0" brushRef="#br0" timeOffset="2803">2411 123 7944,'10'0'0,"-3"0"0,-7 0-1294,0 0 1095,-7 7 188,5-5 0,-14 8 1,5-4-1,-7 5 1,-3 3 181,-3-2-171,1 3 1,0-5 30,0 7 0,-8-5-24,1 0 1,3-7 26,-2 7 0,6-2 9,-6 1 0,7 3-31,-1-8 0,4 6-4,1-7 1,3 3-79,3-2 97,-3-4-11,13 6-79,-6-8 136,8 7 24,0-5 1,2 6-70,4-8 1,3 0-1,9 0 38,-1 0-49,1 0 1,-7 0 12,1 0 0,0 0-31,5 0 1,-5 0 24,-1 0 0,1 2 27,6 4-29,-1-4-5,-7 6 0,5-3 22,-3 1-18,3 8 21,3-12 0,-1 7 6,1-3 1,-3-2 95,-3 8 0,3-6-103,-3 5 0,4-5 69,1 6 1,1-6-54,-1 5 1,0-7-49,1 2 64,-1 4-90,-7-9 0,6 13-22,-5-8 89,-3 0 0,8 1-533,-7-5 244,1 6-17,5 0-59,-13-6 126,6 6 0,0-8 189,-6 0 0,6 0 0,-8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01.076"/>
    </inkml:context>
    <inkml:brush xml:id="br0">
      <inkml:brushProperty name="width" value="0.08571" units="cm"/>
      <inkml:brushProperty name="height" value="0.08571" units="cm"/>
    </inkml:brush>
  </inkml:definitions>
  <inkml:trace contextRef="#ctx0" brushRef="#br0">629 175 6500,'6'-11'37,"0"-1"1,0 6-1,-6-6 37,0-1 0,2 3-50,3-1 1,-3-1-45,4-6 1,-4 7-1,-4 1-94,-4 2 48,4 2 0,-13 1 57,3-1 0,-3-6 0,-3 6-13,1 2 1,-1 3 23,1 1 0,-1 0 1,3 1-1,1 3 73,3 2 1,5 8-1,-4-3-6,2 5 1,3 3 0,5 3 0,0 3-34,0 2 1,0 0-1,0 4 1,0-2 21,0 2 0,0 2 1,0 2-1,0-2-63,0-4 1,0 4-1,0-3 1,0 3-7,0 1 0,0-1 1,0-1-1,0-3-22,0 2 1,0-4 0,2 0 0,1-2-83,3-3 1,0-3-1,-6-2 1,0 1-92,0-1 1,0 1-271,0-1 476,0-7 0,0-2 0,0-8 0</inkml:trace>
  <inkml:trace contextRef="#ctx0" brushRef="#br0" timeOffset="383">1 524 7870,'9'0'-390,"7"0"1,-12-5 498,7-1 0,1 0-28,5 6 0,1 0 6,-1 0-16,1 0-19,-1 0 1,3-2 53,3-4-18,-4 4-126,14-5 0,-5 7-240,6 0 147,-6 0 20,5 0 0,-6 0-441,8 0 406,7 0-59,-5 0 186,6 0 19,-8-8 0,8-2 0,1-7 0</inkml:trace>
  <inkml:trace contextRef="#ctx0" brushRef="#br0" timeOffset="895">1258 350 6974,'0'-10'-707,"0"2"791,0 1 0,0 5 0,0-6-67,0 8 1,-2-6-1,-4 0 10,-5 2 1,-5 2-75,-1 2 69,-1 0 1,1 0-1,-3 0 42,-3 0-17,4 0 148,-7 8-159,9-6-3,-8 14 11,5-7 50,-5 1-48,0 6-10,5-7 43,-5 9-29,8-1 7,-1 1-6,9-1-139,-7 1 143,14-1-5,-6 1-119,8-9 126,0 7-46,0-7 0,2 3 0,4-2 0,6-2 0,3-5 1,3-1-1,-1-2-21,1 0 0,1 0 1,2 0-1,3 0-65,-3 0 1,4-7 0,-1-3-1,-3-2-8,-2 1 0,5-1 1,-1-4-1,-4 3-49,-5 1 221,1 8-130,-5-11-23,0 13 96,5-14 1,-11 14 55,8-3-85,-8 3 0,3 9 0,-5 3-37,4 0 0,-4 5 1,6-5-427,0 0 445,1 5 0,9-11-17,-1 8 1,1-8-16,-1 2 47,1-5 0,7-1 0,2 0 0</inkml:trace>
  <inkml:trace contextRef="#ctx0" brushRef="#br0" timeOffset="1238">1957 350 6815,'0'-10'-967,"0"0"879,0 5 219,-8 3 0,4-6 0,-8 8 23,-1 0 1,-3 0-100,-1 0 5,-1 0-35,1 0 18,-1 0 0,1 0 116,-1 8-113,1-6 12,-1 13-24,1-5 116,7 7-99,-5 1-9,13-1 68,-6-7-34,0 5-11,6-5-8,-5 8-63,7-1 1,5 1-1,3-3 1,0-1 0,2-5-12,-1-1 0,3 4 0,7-6 1,3-3-29,1-1 0,6 0 1,-4 2-1,3 2-35,3-2 0,2-4 1,0-4-1,-2-4-78,-2-1 1,0-1 0,4-4 0,-2 3-397,-2-3 554,-8-1 0,12-3 0,-6 1 0</inkml:trace>
  <inkml:trace contextRef="#ctx0" brushRef="#br0" timeOffset="1502">2446 88 7422,'-2'-16'-299,"-4"5"1,4 11 257,-4 11 1,4 5 0,2 1 132,0 1-19,0-1 1,0 3 0,0 1-26,0 2 1,2 3 0,2-5 0,2 4 0,0 0 8,1 1 1,-5-1 0,6-4 0,-2 2-123,0-1 0,1-3 0,-3-1 0,2-1-138,-2 1 1,0-3 0,0-1-323,2-3 525,-1-7 0,-5 12 0,0-7 0</inkml:trace>
  <inkml:trace contextRef="#ctx0" brushRef="#br0" timeOffset="1788">2201 402 7063,'18'0'-101,"-1"0"1,0 0 79,1 0 0,-1 0 0,1 0 0,1 0-6,5 0 0,-5 0 0,4 0 0,-1 0-16,1 0 0,-2 0 0,6 0 0,1 0-73,-1 0 0,0-6 0,4 1 0,-4 1 116,-2 2 0,6 0 0,-2-4 0,4 4 0,2-6 0</inkml:trace>
  <inkml:trace contextRef="#ctx0" brushRef="#br0" timeOffset="2145">2969 350 7870,'10'0'-1050,"-2"0"525,0 0 263,-6 0 170,5 0 1,-9 0 256,-3 0 0,-5 0 0,-8 0 0,1 0-9,0 0-94,-1 0 15,1 0-32,-1 0 0,1 2 52,-1 4 42,1-4-88,-1 13 1,3-11 62,3 8-177,-3-9 109,13 13 0,-8-12-20,4 8 48,4-1-29,-6-1 28,8 5-135,0-5 139,8 0-61,2 5 1,7-7-1,1 4 1,-1-5-21,1 1 1,5-6 0,2 4 0,0-4-56,1-2 1,3 0-1,-4 0 1,0 0 41,1 0 0,3-6 0,-6-2 1,-2 1-101,-1-1 0,-3-6 1,-1 3 100,-5-5 0,3-1-28,-8-1 1,-2 1 0,-10 1-36,-6 5 1,-3 1 0,-3 6 0,1-2 12,-1 2 1,-5 2-1,0 2 1,1 0-119,3 0 1,1 0 183,1 0 0,-1 0 0,1 0 0</inkml:trace>
  <inkml:trace contextRef="#ctx0" brushRef="#br0" timeOffset="2567">3249 350 7870,'17'0'-160,"1"0"1,-7-6 0,1 0-19,2 2 0,-5 2 0,3 2 223,2 0 0,-5 0 0,3 0-42,2 0 1,-1 2-1,1 2 1,-5 4 65,-1 2 1,4-5 0,-4 7-45,1 2 1,1 1 0,2 3-45,-7-1 1,-3-5-1,-2-1-28,0 3 23,0-6 1,-2 0 12,-3-8 0,-5 0 0,-6-2 35,5-4-21,3-4 0,2-2 0,0 1 0,2-3 1,3-1-1,1-3 1,0 1 0,1-1 0,3 1 0,4-1-32,2 1 1,1-1 0,7 3-55,-1 3 0,-1 3 1,-2 5-1,-3-2-135,3 2 0,1 2 0,3 2 217,-1 0 0,8 0 0,3 0 0</inkml:trace>
  <inkml:trace contextRef="#ctx0" brushRef="#br0" timeOffset="3147">4140 297 7870,'17'0'0,"1"0"0,-1 0-289,-7 0-687,5 0 782,-5 0 24,0 0 93,-3-7 113,-7 5-1,0-6-8,0 8 1,-2-6 0,-3 0 68,-7 2 0,-4-3-29,-1 1-44,0 0 1,-7 6 0,-1 0-35,-2 0 52,5 0 1,-3 0-7,0 0 7,6 0-6,-14 8 13,13-6-2,-5 13-180,15-13 10,-5 14 127,13-14 18,-14 13-14,14-13 8,-5 14-16,7-14 3,0 13 0,2-13 1,1 6 104,3 0-93,8-6 7,-4 13-5,-1-13 6,7 6-5,-7 0 5,9-7 1,-1 15-6,9-14 1,-7 6-25,6-1 1,-5-5-12,3 4 37,-4 4-23,7-8 1,-9 8-2,1-5 16,-1-3-9,0 14 9,1-14-5,-1 13 1,-7-13-4,6 14 1,-13-12 1,9 7 3,-8-7-108,4 4 103,-8 0-64,0-6 58,0 5 1,-2-1-1,-4 0 0,2 0 0,-8-6 0,-1 0 47,-3 0 1,-1 6-51,-1 0 0,1-1 22,0-5 0,-3 0-15,-3 0 0,3 0 9,-3 0-6,4 0 0,1 0 1,1 0-1,-1 0 1,1 0-1,-1 0-28,1 0 0,5 6 0,1 0-42,-3-2 1,-1-2-1,-3-2-32,1 0-151,7 0 1,0 0 113,4 0 1,4-8 133,-3-4 0,3 5 0,2-1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07.660"/>
    </inkml:context>
    <inkml:brush xml:id="br0">
      <inkml:brushProperty name="width" value="0.08571" units="cm"/>
      <inkml:brushProperty name="height" value="0.08571" units="cm"/>
    </inkml:brush>
  </inkml:definitions>
  <inkml:trace contextRef="#ctx0" brushRef="#br0">402 18 6424,'-12'0'270,"1"0"-106,-3 0 1,-1-6-69,-3 0 1,1 0 0,-1 6 4,1 0 0,-1 0 1,1 0-79,-1 0 0,1 0 0,-1 2 1,1 2-13,0 2 1,-1 8-1,1-5 1,1 3-8,4 0 0,-3-1 1,3 7-1,-1-1 46,1 1 0,-2-1 0,7 1 3,-3-1 1,6 0-1,-2 1 1,4-1-1,2 1 0,6-7 0,0 1 1,0 0-31,2-3 0,1 7 1,9-6-18,-1-1 1,1 1 0,1-6 0,2 2-72,3-2 1,1-2 0,-4-2 0,3 2-289,-3 3 0,4-3 1,0 4-1,3-4-68,3-2 421,-6-8 0,8 6 0,-6-5 0</inkml:trace>
  <inkml:trace contextRef="#ctx0" brushRef="#br0" timeOffset="514">1048 192 7541,'-2'-11'-1308,"-4"1"1434,-5 2 1,-5 1 0,-1 3-1,-1-2-131,1 2 0,3 2 0,-3 2 62,-8 0 0,1 0 0,1 0 0,4 0 11,1 0 1,1 2 0,-1 2 6,1 2 1,-1 7 0,1-1-22,-1 3 0,7 1 1,1-2-26,2-3 1,2 1 0,6 5 9,0 1 0,2-7 0,4-1-58,6-2 1,3-2 0,3-6 0,-1 0-50,1 0 1,-1 0 0,1 0 0,-1-2-29,1-4 0,-1 2 0,1-8 73,-1-1 1,0-1-1,-1 1 75,-4 1 1,-3 8 0,-5-4 33,2 1 3,0 5 0,-6-4-81,0 12 0,0-2-108,0 7 0,0-5 45,0 6 1,6-7 0,1 5-145,3-2 1,-4-2 0,6-6 198,1 0 0,3 0 0,1 0 0</inkml:trace>
  <inkml:trace contextRef="#ctx0" brushRef="#br0" timeOffset="1029">1310 105 7899,'18'-6'-475,"-1"0"259,-7 1 221,5 5 1,-7 2-1,6 1 43,-3 3 0,-5 8 65,6-2 0,-6 3-204,5 3 0,-7-1 1,4-2 113,0-3 0,-6 4-130,3-5 1,-3-1 15,-2 2 0,-2-8 62,-3 1 1,1-3-9,-8-2 0,8-7 5,-2-5 0,4 2 0,2-1 6,0-3 0,8 4 0,4 1 1,1-1 11,-1 0 1,4 4 0,-3-3-1,7-1 47,3 0 1,0 4 0,-5-3 0,-1 1 6,1 4 1,-1 2-1,0 2 1,3 0 9,3 0 0,-3 0 1,3 0-1,-4 0-16,-1 0 0,-1 0 1,1 0-1,-1 2-6,1 4 0,-7-2 0,-1 7-71,-2 3 0,3-4 1,-5 1 29,-2 3 1,-2-4 0,-2 1-181,0 3 1,0-4 0,-2-1-59,-4-1 251,4 6 0,-6-5 0,8 9 0</inkml:trace>
  <inkml:trace contextRef="#ctx0" brushRef="#br0" timeOffset="1462">2445 88 7542,'0'-18'-1225,"6"7"1627,0-1-284,0 0 0,-8 3 1,-2 1-159,-2 0 0,-7 6 81,1-4 0,-4 4 0,-1 2 0,-1 0-1,1 0 0,5 0 1,1 2-1,-3 2-4,-1 2 1,-9 6 0,1-5-1,2 3-36,1 4 1,3 1 0,-1 3 26,1-1 1,5-5 0,3-1 0,1 3 38,4 2 0,2-5 0,2 1-33,0 1 0,2 1 1,2 0-1,4-5-1,1-1 0,3 4 0,5-5 1,1 1-61,-1 0 0,3-2 0,1-6 0,2 2-148,-1 4 0,3-5 0,0 5 1,0-4-144,1-2 0,-1 0 1,-4 0 318,2 0 0,1-8 0,-7-1 0</inkml:trace>
  <inkml:trace contextRef="#ctx0" brushRef="#br0" timeOffset="2517">2760 262 7543,'17'8'-1576,"1"-6"1590,-1 4 1,1-6 201,-1-6 1,-5 2-215,-1-8 0,-1 7 1,2-7 90,-7-2 0,-3 5-53,-2-3 1,0 6 0,-2-3-22,-3 1 1,-5 2 0,-8 4 12,1-4 1,5 4-1,1-4 1,-3 5-8,-1 1 1,3 0-1,0 0 34,-1 0 0,-3 1 0,1 5-23,3 6 1,4-2 0,6 1-16,-3 3 1,3 1 0,-4 3 0,4-1-14,2 1 1,0-1-1,2 1 2,4-1 0,-3-1 0,7-3 0,0-3-13,0-2 0,1-1 0,7-3 0,-1 2-2,1-2 0,1-2 0,2-2 1,3 0 5,-3 0 1,-2 0 0,1 0 0,1 0-7,2 0 0,7 0 0,-5-2 0,0-2-23,0-2 0,4-5 0,-5 3 0,-3-2-15,-2-3 0,-1-1 0,-1 1 0,1 1 3,-1-2 1,-5-7 0,-2-2-1,-1 1-5,1 3 0,-6-4 0,2-1 1,-4 3 24,-2 2 0,-2 1 0,-2 1 25,-2-1 1,-8 8-1,3 3 1,-5 1 3,-1 0 0,-1 0 1,1 6-3,-1 0 0,1 0 0,-1 0 11,1 0 15,0 0 1,7 2-28,4 4 1,4-2 0,4 6 2,4-3 1,-2-1-1,7-6-1,3 0 1,1 0 0,3 0 3,-1 0 0,1 0 0,-1 0 1,1-2-2,-1-4 1,1 4-1,-1-3 1,1 1 45,-1-2 1,6 4-1,1-4-20,-3 4 0,-2-4 1,-1 1-1,-1 1-11,1 2 0,-1 2 0,1 0-22,-1 0 0,-5 0 0,-1 0 15,3 0 0,-6 2-37,-2 4 0,1-3 1,-1 9 9,-2 2 0,-2 1 0,-2 3 9,0-1 0,0 1 1,0-1-1,0 1-5,0-1 0,-6 0 0,0 1 2,3-1 1,-5 1-1,2-1 2,2 1 0,2-1 27,2 1 1,0-7 26,0 1 0,2-8 0,2 4 0,4-3 30,1 1 0,-3 0 0,6-6 27,1 0 1,3 0-1,1 0-73,1 0 0,-1 0 0,1 0-39,-1 0 0,1 0 0,-1 0 37,1 0 1,-1 0-242,1 0-197,-1 0 345,-7 0 57,-2 0 0,-1-8 0,3-1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05.821"/>
    </inkml:context>
    <inkml:brush xml:id="br0">
      <inkml:brushProperty name="width" value="0.08571" units="cm"/>
      <inkml:brushProperty name="height" value="0.08571" units="cm"/>
    </inkml:brush>
  </inkml:definitions>
  <inkml:trace contextRef="#ctx0" brushRef="#br0">786 263 6985,'16'-2'-311,"-5"-4"1,-3 2 0,-6-6 0,2 0 421,2 1 1,5 3 0,-5-6 0,0 1 0,0-1-7,0 0 0,-1 1 1,-3-7-35,4 1 0,-4-1-44,4 1 0,-10-1 0,-4 3 0,-1 1-21,-5 3 1,4 5-1,-1-4 1,-3 2 15,-1 5 0,-3 1 1,1 2 7,-1 0 1,1 0 0,-1 0-1,1 0 1,-1 0 0,1 2 0,-1 3-1,3 7 11,3 4 0,-3 1 0,5 0 0,0 3-3,5 3 1,1 4 0,0 8 0,-2 0-8,2 0 0,2 0 0,2 0 0,0 2-8,0 4 1,0-5-1,0 7 1,0-4-22,0-4 1,0 9-1,0-9 1,0 0-18,0-4 1,0 2 0,0-5-1,0 1-66,0 0 1,0-6-1,0 4 1,-2-2-116,-4-3 1,4-3-193,-3-1 0,1-3 388,-2-3 0,-4-4 0,-7-8 0</inkml:trace>
  <inkml:trace contextRef="#ctx0" brushRef="#br0" timeOffset="759">0 699 7544,'12'0'-607,"0"0"1,1 0 728,3 0 0,1 0 0,-1-2 0,-3-2-64,-1-1 0,5-1 1,7 6-1,-1 0-11,2 0 1,-4 0-1,9 0 1,1 0-62,2 0 1,2 0 0,1 0 0,3 0 4,2 0 1,0 0 0,-6 0-1,0 0-80,0 0 0,5 0 1,1 0-1,-2 0 10,-2 0 1,-4 0 0,-2 0 0,-4 0 49,-2 0 1,4 0 0,-5 0 0,-3-2 33,-2-4 1,-1 4 0,-1-4 30,1 4 1,-7 2 54,1 0-41,-8 0 1,2 0 0,-12 0 36,-6 0 1,-3 0-65,-3 0 1,1 6-1,-1 2-4,1 2 0,5-5 1,1 7-9,-3 2 0,6 1 0,2 3 3,4-1 1,2 0 0,0 1 8,0-1 1,2 1 0,4-3 0,6-1-6,3-2 1,5-1 0,1 5-1,2-5 0,1-3 1,-7-8-1,1 0-18,-1 0 0,6 0 0,1 0 0,-3-2-27,-2-4 0,-1-1 0,-1-7 0,-1 2 39,-5-1 0,3-3 0,-8-1 0,0-1 7,1 1 0,-5-1 0,4 1 0,-4 0-3,-2-1 1,0 1 0,-2 1 0,-2 3 8,-1 1 0,-9 8 0,2-4-188,-3 0 0,-9 7 0,1-5 0,2 4-34,1 2 0,3 0 1,0 2 118,-1 4 1,1-5 0,-1 5 0,3-2 77,3 2 0,4-4 0,8 6 0,0-8 0</inkml:trace>
  <inkml:trace contextRef="#ctx0" brushRef="#br0" timeOffset="1111">1275 682 7902,'18'0'0,"-1"0"-761,1 0 612,-1 0 1,-5 0 0,-1 0 136,3 0 1,-4 0 0,1 0 110,3 0 1,-4 0 0,1 0-52,3 0 0,-5 6 1,1 1-26,-2 3 1,4-4 0,-5 3-41,3-1 0,-6 6 7,2-3 0,-2 3 1,-1 0-11,3-3 42,0 1 67,-6 5 1,-2-7-19,-4-4 0,4-12-38,-3-6 0,3-3 0,2-3 0,2 3-48,3 3 0,-1-3 0,8 3 1,2-3-36,1-3 0,-1 1 0,-1-1 0,3 3-142,-3 3 1,7-3 191,3 3 0,0-4 0,-5-1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16.273"/>
    </inkml:context>
    <inkml:brush xml:id="br0">
      <inkml:brushProperty name="width" value="0.08571" units="cm"/>
      <inkml:brushProperty name="height" value="0.08571" units="cm"/>
    </inkml:brush>
  </inkml:definitions>
  <inkml:trace contextRef="#ctx0" brushRef="#br0">279 88 7992,'10'0'-2107,"-2"0"2284,-8 0 1,0-2-136,0-4 0,-8 4-47,-3-4 0,-5 4 1,-1 2 35,-1 0 1,1 0-1,-1 0 1,1 2 20,-1 4 0,1-4 0,-1 6 1,1-2 42,-1-1 1,1 7 0,-1-4-1,3 2-26,3 3 0,3-3 0,5 1-19,-2 3 0,0-4 0,6 1-41,0 3 0,6-4 1,2 1 11,1 3 1,3-6-1,5-2 8,1-5 0,-1-1-40,1 0 0,-1 0 0,1 0 0,-1-1 1,1-3-57,-1-2 0,1-6 0,-3 4 35,-3-1 1,3-1 0,-5-4 0,2 3 0,-1-1 45,3 2 0,-6-5 248,-3 3-159,5 5-123,-8-1 17,6 8 1,-8 8-10,0 3 1,2-1 0,2 1-2,2 3 1,7 2 0,-1-1-129,3-3 0,3-3 0,-1-5 0,1 2-83,-1-2 0,6-2 0,1-2 224,-3 0 0,6 8 0,0 1 0</inkml:trace>
  <inkml:trace contextRef="#ctx0" brushRef="#br0" timeOffset="598">1065 105 7992,'10'-9'-2178,"-2"-7"2425,-8 4 1,-2-1-75,-4 1 1,-4 4 0,-7 8-140,-1 0 1,7 0-1,-1 0 1,-1 0 116,-3 0-94,-1 0-49,-1 0 1,6 0 1,1 0 20,-1 8-12,-5-6 0,-1 6 1,3 0-1,1 1 1,4 3-22,3 0 7,1-8 0,0 11-98,0-3 1,2 3 43,10 3 1,-2-7 0,8-1-1,1-2 22,3-4 0,1-2 0,1-2 0,-1 0-28,1 0 0,-3-2 0,-1-2 1,-3-4 72,3-2 0,0 4 0,-1-3 59,-1 1 0,-1-6 153,7 3 13,-8 3-113,-3 0-55,-7 8 0,0 2-30,0 4 0,0 4 1,2 7-31,4 1 1,-4-1-1,4 1 3,-4-1 0,4 1 0,-1-1 0,-1 0-39,-2 1 1,-2-1 0,0 1 13,0-1 1,0 1 0,0-1-1,-2-1 0,-3-5 1,1 3-1,-6-6 4,2 1 0,-5-5 0,3 4 0,-2-2 0,1 0-30,-3-2 0,-1-2 0,-3-2 0,1 0-128,-1 0 1,1 0 0,-1 0-14,1 0 1,1-8 0,3-2 0,3-2 34,2 1 1,0-1 0,5-5 139,-3-1 0,0 1 0,6-1 0</inkml:trace>
  <inkml:trace contextRef="#ctx0" brushRef="#br0" timeOffset="1237">1380 105 7992,'9'0'-1673,"7"0"1395,-6 0-1,-1 0 279,7 0 0,-14 0 0,13 0 0,-13 0 469,14 0-194,-14 0 0,13 0-220,-5 0 5,0 0 41,5 0-21,-5 0-8,7 0 6,1 0 20,-8 0-20,5 0-135,-5 0 1,7 0 39,1 0-55,-1-7 97,-7 5 38,5-6-134,-13 8 114,14-8-32,-14 6-134,6-13 133,-8 13 12,0-6-24,7 8-149,-5-8 145,6 6 13,-8-6-25,0 8 12,0-7 0,-2 5 4,-4-4 1,2-2 0,-7 2 0,-3 2-8,-1 3 1,-3 1 122,1 0-103,-1 0 0,1 0 0,-1 0 0,1 0 0,-1 0 22,1 0 0,-1 1 0,1 3 0,1 4 15,5 2 1,-5-6 0,5 3-14,-5 1 1,1 2-1,1 5 1,4-1-1,3-2 1,1-1-1,4 7 25,-4-1 1,4 1 0,-4-1 0,4 1-55,2-1 0,0-5 0,0-1 0,0 3 36,0 1 0,0-3 1,2 0 24,4 1 0,-2 3 0,8-1-14,1-3 0,-3 2 0,1-7-10,3 3 0,2-6 0,1 2 0,1-4-20,-1-2 1,0 0-1,1 0 1,-1 0 5,1 0 0,1 0 0,3 0-55,1 0 1,0-2 0,-5-2-1,-1-2-104,1 2 1,-7 0 0,1 0-276,1-1 1,-3-1-1,0 4 405,-2-4 0,5-4 0,-3-7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10 31 8355,'-8'-17'-325,"8"7"0,-1 6 0,6 6 342,5 4 1,-6 8 0,4-3 0,-2 5 0,-1 1-11,-1 1 1,-2-1 0,-2 3 0,0 1 29,0 2 1,0 1 0,0-7 0,0 1-25,0-1 1,0 6 0,0 1 0,0-3 2,0-2 0,0-1 1,0-1-1,0 1-36,0-1 0,0 1 1,0-1 33,0 1 0,0-1 1,0 1 44,0-1 1,2-1 58,4-5 43,-4 5 1,13-14-1,-3 3 0,4-3 0,1-2-84,0 0 1,1 0-1,-1 0 1,1 0 26,-1 0 0,1-5 1,-1-1-1,1 2-19,-1 2 1,1 2-1,-1 0 1,1 0-73,-1 0 0,-5 0 0,-1 0 0,3 0-28,1 0 0,-3 0 0,0 0-184,1 0 1,3 0-337,1 0 1,-5 0 33,0 0 1,-7 0-678,7 0 1178,-8 0 0,11-8 0,-5-2 0</inkml:trace>
  <inkml:trace contextRef="#ctx0" brushRef="#br0" timeOffset="497">674 381 8355,'10'8'-183,"-1"-7"-257,-3 5 0,4 2 0,7-2 471,1-2 0,-1-2 1,1-2-1,-1 0 74,1 0 1,-1 0 0,1 0-72,-1 0 0,-5-6 0,-1 0 0,3 2 1,-4-6-52,1-1 1,-7 1 0,2-2 8,-4-1 0,-2 3 28,0-1 0,0-1 1,-2-4-1,-2 3 14,-2 1 1,-7 8 0,1-3 0,-4 1 2,-1 0 1,0 0 0,-1 6 0,-1 0-13,-5 0 0,5 0 0,-4 0 1,3 2 26,3 4 0,-1-2 0,1 5 0,1 1-30,5 0 1,1 0 0,6 3 0,-2-1-14,2 1 1,2 3 0,2 1-15,0 1 0,8-1 1,4 1-1,1-1 0,-1 1 0,4-1 0,-3 1-53,9-1 0,-3-1 0,6-3 0,-2-1 0,3-1-23,1-1 1,-4 0 0,6-6 0,0 2-215,-1-3 0,5-1 1,-4-2-1,2 0 295,-2 0 0,4 0 0,-6-7 0,8-3 0</inkml:trace>
  <inkml:trace contextRef="#ctx0" brushRef="#br0" timeOffset="976">1565 363 7275,'7'-9'-757,"-5"-7"1,6 6 927,0 1 0,-6-7 360,4 5 1,-5 1-285,-1-2 1,0 6-130,0-5 0,-1 7 0,-5-2-63,-6 4 1,2 2 0,-1 0-1,-3 0 4,-1 0 1,-5 0 0,1 2-17,1 4 0,-3 2 0,9 5 1,-3-1-81,-3 1 1,1 3-1,-1 1-48,1 1 0,7-7 0,4 1-84,5 2 1,1 1 80,0 3 0,7-3 0,5-3 26,3-6 0,3-4 0,-1-2 0,1 0 48,-1 0 1,1-2 0,-1-4 18,1-6 1,-3 3-1,-1-1 1,-4 0 111,-3 0 0,-1 5 117,-6-7 30,0 8-245,0-4 0,0 10-152,0 4 1,0-2 0,0 8-62,0 1 0,2-3 0,4 2-1,5 1 1,5-5 0,1 0 0,1-3 194,-1 1 0,9 0 0,1-6 0</inkml:trace>
  <inkml:trace contextRef="#ctx0" brushRef="#br0" timeOffset="1405">2158 259 7924,'0'-18'-736,"0"6"0,0 1 965,0-3 1,-2 4 0,-3 1-97,-7 1 1,2 2 0,-1 6-61,-3 0 0,-2 0 0,-1 0-58,0 0 0,-1 0 0,3 2 0,1 2-55,2 2 1,7 7-1,-7-3 1,0 2 0,3-1 1,-1 1 44,4 6 0,4-1 0,-2 0-37,8 1 0,0-6 1,8-3-1,1 1 23,3 0 1,3-5 0,2 5-1,5 0-6,1 0 1,-6-7-1,2 5 1,-3-2-1,-3 0 0,1 6 1,-3-5-1,-1 1 8,-2 0 1,-9 0 64,3-3 0,-6 5 27,-6 8 0,-9-3 0,-8-3 0,1-5-32,3 1 1,1-6-1,-1 4 1,-2-4-32,-3-2 1,1 6-1,6 0 1,-1-3-17,1-1 0,-1-2 0,1 0-888,-1 0-73,9 0 954,1-7 0,8-3 0,0-8 0</inkml:trace>
  <inkml:trace contextRef="#ctx0" brushRef="#br0" timeOffset="1751">2350 101 6976,'10'0'14,"6"0"0,-14 2 1,5 2 170,1 2 0,-6 8 0,4-3-88,-4 5 1,-2 1 0,0 1-1,0-1-51,0 1 0,0-1 1,0 2-1,0 3-36,0 1 0,0 0 0,0-5 0,0-1-234,0 1 0,0-1 0,0 1-143,0-1 1,0 1-215,0-1 581,0 1 0,8-9 0,1-1 0</inkml:trace>
  <inkml:trace contextRef="#ctx0" brushRef="#br0" timeOffset="2043">2350 293 6992,'18'0'189,"-1"0"0,1 0 0,-1 0 0,1 0-88,-1 0 0,1 0 0,-1 0 0,1 0 32,-1 0 0,1 0 0,-1 0 17,0 0 0,-5 0 1,0 0-293,1 0 0,-3 0-997,2 0 1139,-8 0 0,-4 8 0,-10 2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15.135"/>
    </inkml:context>
    <inkml:brush xml:id="br0">
      <inkml:brushProperty name="width" value="0.08571" units="cm"/>
      <inkml:brushProperty name="height" value="0.08571" units="cm"/>
    </inkml:brush>
  </inkml:definitions>
  <inkml:trace contextRef="#ctx0" brushRef="#br0">35 88 8011,'-9'8'-1993,"-1"-6"1937,4 4 1,4-2 227,-4 1 34,4-3 401,2 6-308,0-8-146,0 0-122,8 0 1,2 0 0,7 0 0,1 0 1,-1 0 1,1 0 0,-1 0 0,3 0 0,3 0 0,-4 0 0,6 0 1,-1 0-4,-1 0 1,6-6-1,-4 0 1,1 3-30,-1 1 0,0 2 0,-4 0 0,3 0 1,-3 0 1,-2-2 0,-1-2-1,-1-2-279,1 2 0,-1 2-227,1 2 471,-1 0-55,-7 0-231,5 0-67,-13 0 385,6 0 0,0-8 0,2-1 0</inkml:trace>
  <inkml:trace contextRef="#ctx0" brushRef="#br0" timeOffset="422">489 1 7300,'10'0'-228,"-2"0"0,-6 0 597,4 0-156,-4 0-211,5 0 0,-5 6 19,4-1 1,-2 7-1,8-6 1,1 0 16,3 2 1,1-7-1,1 7-62,-1 0 0,1-6 0,-3 6-3,-3-1 0,1-3 30,-7 8 1,6-6 48,-6 5 1,-3-5 0,-8 4-31,-7-2 1,-4 3 0,-1-3 0,0 0-35,-1 0 1,1 5 0,-1-1-187,1 3 0,-1 1 0,3-3-273,3-1 1,2-2 470,5 1 0,3-3 0,-6-8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20.827"/>
    </inkml:context>
    <inkml:brush xml:id="br0">
      <inkml:brushProperty name="width" value="0.08571" units="cm"/>
      <inkml:brushProperty name="height" value="0.08571" units="cm"/>
    </inkml:brush>
  </inkml:definitions>
  <inkml:trace contextRef="#ctx0" brushRef="#br0">280 490 6218,'0'-10'376,"0"-6"-268,0 14-33,0-13-17,0 13 1,-7-12 0,-5 9 8,-4 1 1,-1 2 0,0 2-48,-1 0 0,-5 0 0,-1 0-29,3 0 61,2 0-3,1 0-12,1 7 9,-1 3-178,1 0 10,7 5 130,2-5 8,1 0-20,5 5-23,-6-5 33,8 0 4,0 5-106,0-5 99,8 0-4,-6-3-47,13 1 0,-5-6-60,7 4 100,1-4 0,-1-2 0,1 0-22,-1 0 2,1 0 14,-1-8-1,1 6-44,-1-13 25,1 13 14,-1-14 105,0 14-102,1-13-1,-1 13 0,-7-6 193,6 0-179,-14 6 0,7-7 199,-3 3-194,-4 4 12,6-6 158,-8 8 293,0 0-440,8 0 0,-7 8 0,7 2 0,-2 1 0,0 1-3,-2 1 20,-2 3-53,-2 1 0,6 1 12,-1-1 0,1 7 0,-6 1 0,0 0 51,0 0-28,0 6-16,0-3-1,0-1 0,0 6 0,0-4-67,0-4 70,-8 8 4,6-14-1,-13 14-108,13-13 0,-12 5 79,9-8 0,-9 1 1,2-1-31,-3 1 0,-3-3 0,1-3 0,-1-6-22,1-4 0,5-2 1,1 0-1,-3 0 30,-1 0 1,-3 0 0,1-2 0,-1-2-32,1-2 1,1-7-1,3 1-84,1-4 1,8-3-1,-2-2 1,4-3 153,2 3 0,0 2 0,0-7 0,0-1 0</inkml:trace>
  <inkml:trace contextRef="#ctx0" brushRef="#br0" timeOffset="476">595 524 7911,'9'0'0,"7"0"0,-14 0-549,6 0 326,-8 0 219,7 0 0,3 0-18,8 0-132,-1 0 229,-7 0 0,5 0-171,-13 0-13,14 0 161,-14 0-186,13 0 173,-13 0-1,14-7 10,-14 5-140,5-14 120,1 14-25,-6-5 15,6-1-98,-8 6 68,0-14 3,0 7 30,0-1 0,0 0 0,-2 6 72,-4-1 1,-4-1 16,-7 6 0,-1 0-87,1 0 1,-6 0 5,-1 0 1,-1 0 9,2 0 1,3 6 202,-3-1-180,4 9 0,3-4 2,5 7 1,-3-5-52,8-1 0,0 1 1,6 5-1,2 1-48,4-1 0,-2-1 0,6-2 1,-1-3 13,1 3 1,2-5-1,5 1 1,1-2-268,-1-4 0,3 0 0,1 0 0,2 1 288,-1-1 0,-3-2 0,6-10 0,2-1 0</inkml:trace>
  <inkml:trace contextRef="#ctx0" brushRef="#br0" timeOffset="954">1014 524 7911,'10'0'-553,"-3"0"309,-7-7 297,0 5 1,2-6 77,4 8 0,-4 2 0,4 4-30,-4 5 0,4-1 1,-1 2 96,-1 1-302,-2 3 87,6 1 0,-6 1 174,4-1-63,-4-7-369,-2 6 132,0-7-150,0 1-70,7-2 359,-5-8-36,6 0-22,-8 0 41,0 0 1,0-8 0,0-4-44,0-3 33,0-3-6,0 9 0,0-7 15,0 4-4,0-3 1,6 3 4,0 1 0,5-1 56,-5-6-62,8 9 7,-4-7 1,7 12 161,1-7-165,-1 7 57,0-12 1,-5 14 216,0-3-243,-1 3-2,7-6 1,-1 6 12,1-4 35,-1 4-10,-7 2 1,5 0-18,-3 0 0,4 6-58,1 0 0,1 5 62,-1-5 0,-5 6-119,-1-6 1,-5 7 113,6-1-97,-8 3 0,3-3 0,-7 0 1,0 1-1,0 3-441,0 1 382,0 1-166,0-1 296,0 1 0,-7-1 0,-3 1 0</inkml:trace>
  <inkml:trace contextRef="#ctx0" brushRef="#br0" timeOffset="1328">1905 524 7911,'0'-9'-1040,"7"-7"0,-5 12 1352,4-7 276,-4-1-492,-10 2-179,6 3 16,-13-1 116,5 6-132,0-6-11,-5 8 141,5 0 1,-7 0 24,-1 0-31,1 0 1,-1 0 272,1 0-267,-1 0-5,1 0 14,7 8-54,-5-6 46,5 13 26,0-5-31,3 0 135,7 5-102,0-5 5,0 7-284,0 1 272,0-1-52,0 1 1,0-1 0,0 1-316,0-1 350,7 1-50,3-9-119,7 7 0,1-14 38,-1 4-93,1-4-1,-1 5 130,1-5 18,-1 6-227,8-8 205,-5 0-17,5-8-122,-7-1 116,-1-1 12,0-6-25,1 7 26,-1-9-16,-7 1 5,6-1 68,-7-7 0,1 6 0,-2-14 0,-8 13 0,8-13 0,-7-2 0,7-9 0</inkml:trace>
  <inkml:trace contextRef="#ctx0" brushRef="#br0" timeOffset="1627">2027 105 7911,'0'-9'0,"0"-7"-537,0 14 366,0-13 231,0 13-514,0-14 301,0 14 1,-2-11 23,-4 7 182,4-8-33,-6 12 6,1-5 85,5 7 60,-6 0 7,0 0-136,6 0 0,-6 0-13,8 0 106,0 0-99,0 7 1,0-3 0,0 8 0,0 1 24,0 3 1,0 1 0,0 1-1,0-1-3,0 1 0,6 5 1,0 2-62,-2 2 60,-2 3-103,-2-3 87,8 6 3,-6-6 1,5 0-79,-7 6 67,0-14 4,8 14-5,-6-5-133,6 7 135,-8-8-11,0-2 4,0 0 0,8-5-7,-7 5 6,7-8-393,-8 1 183,0-1-30,8 1-199,-6-9 170,6 7 0,-8-14 130,0 6 113,0-8 0,7 7 0,3 3 0</inkml:trace>
  <inkml:trace contextRef="#ctx0" brushRef="#br0" timeOffset="2101">2359 594 7911,'0'10'-1181,"7"-2"1081,3-8 1,2 6 68,-1-1 1,1 1 105,5-6-113,-7 0 1,6 0 0,-7-2-16,1-3 71,6 3 42,-14-14-41,5 14-56,1-13 123,-6 13-73,6-14-2,-8 14 5,0-13-3,0 13 4,0-6-3,0 0 0,0 6 1,-2-6-1,-4 8 1,-6 0 67,-3 0-61,-3 0-2,1 0 122,7 0 1,-5 0-103,3 0 55,-3 0-67,-3 0 1,1 0 39,-1 0-48,8 0 12,-5 8 1,11-4 50,-8 8-64,9-8 19,-5 11 1,8-11-4,0 8 0,0-1 0,0 7 0,0-1 1,0 1-1,0-1-14,0 1 16,0-9-40,8 7 1,1-12 0,9 5-73,-1-1 1,1 0 0,-1-4 0,1 2-408,-1-2 478,0-2-39,1-2 29,7 0-70,-5 0-81,5-8 1,-8 4 165,1-8 0,-1 1 0,1-7 0</inkml:trace>
  <inkml:trace contextRef="#ctx0" brushRef="#br0" timeOffset="2678">2690 542 7911,'18'0'0,"-8"0"-644,5 0 420,-13 0 160,14 0-80,-14 0 0,13-8 249,-5 6 0,7-6-15,-7 8-16,5 0 49,-5 0-270,8 0 231,-9 0-1,7 8-65,-6-6 1,7 6 0,0-6 67,1 4-12,-8-4-136,5 13 136,-5-13-27,7 14-16,-7-14 22,6 13-1,-7-13 1,1 14-79,5-7 1,-7 3 0,6-2 0,-4-1 6,-3 1 1,5-4 0,-4 5-26,1 3 0,-5-4-38,2 1 66,-4 1 0,-2 0 0,-2-3-52,-4-1 0,-3-2 44,-9-6 0,6 0 30,1 0 5,7-8 0,-4-1-17,8-9 1,0 1 0,0-1 20,0 1 0,6 5 0,2 2 0,0 1 26,-1-1 0,7-2-14,-2-5 1,3 1 0,1 3-1,-3 3 36,-1 2 0,-1-5 0,7 3-17,-1 0 1,-5-5-1,0 5 1,1 0 15,3 5 1,-5-3 0,1 0 7,2-2 1,1 6-59,3-1 0,-1 3-15,1 2-211,-9 0 1,-1 2 213,-8 3 0,-8 5 0,-1 8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19.528"/>
    </inkml:context>
    <inkml:brush xml:id="br0">
      <inkml:brushProperty name="width" value="0.08571" units="cm"/>
      <inkml:brushProperty name="height" value="0.08571" units="cm"/>
    </inkml:brush>
  </inkml:definitions>
  <inkml:trace contextRef="#ctx0" brushRef="#br0">88 140 6003,'-10'0'0,"-5"0"0,11 0 0,-8 0-5,1 0 205,-7 0 83,9 0-148,1 0-93,8 0 31,0 0-20,0 8 18,0-6 1,2 6 16,4-8 14,-4 0-72,13 0 11,-13 0-12,14 0 1,-7 5-1,9 1 1,-1-2-70,1-2 0,1-2 1,2 0 22,3 0 31,7 0 0,-10 0 0,6 0 6,-2 0 0,5 0-10,-7 0 3,8 0-42,-12 0 39,14-8-5,-13 6-213,5-5-6,0 7 211,-5 0-5,5 0-309,-8 0 135,1 0-7,-1 0-9,-7 0 1,5 0 197,-5 0 0,0 0 0,-2 0 0,-1-8 0,3-2 0</inkml:trace>
  <inkml:trace contextRef="#ctx0" brushRef="#br0" timeOffset="353">542 0 5835,'10'10'180,"0"-2"1,-5-8 0,7 2 0,4 2-102,1 2 1,1-1 0,-1-5 0,0 0-13,1 0 1,-1 6-1,1 0 39,-1-2-43,1-2-2,-1 6-46,1-6 1,-1 11 0,1-5 0,-3 2 0,-1 1 0,-5 1-21,-1 0 1,-2-1-1,-6 7 4,0-1 0,0-5 0,0-1 0,-2 1-6,-4-2 0,2 5 1,-9-5-1,-5 2 6,-3-1 1,-2-1-1,5 4 1,1-3-351,-1 3 1,1-5 350,-1 3 0,-7 0 0,-2 5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28.495"/>
    </inkml:context>
    <inkml:brush xml:id="br0">
      <inkml:brushProperty name="width" value="0.08571" units="cm"/>
      <inkml:brushProperty name="height" value="0.08571" units="cm"/>
    </inkml:brush>
  </inkml:definitions>
  <inkml:trace contextRef="#ctx0" brushRef="#br0">158 175 7770,'18'0'-1200,"-7"0"1215,1 0 81,-8 0 0,3-2-50,-7-3 0,0 1-3,0-8 0,0 6 0,-1-3 18,-5 1 1,-4 2-109,-7 6 1,-1 0 0,1 0 51,-1 0 0,1 6 0,-1 2 0,1 1-19,-1 5 0,7-4 0,-1 1 8,-2 3 1,7 1 36,1 3-30,4-1 1,10-1 0,3-5 3,5-5 1,1 2-1,1-2 1,-1-2 2,1-2 0,-1-2 1,1 0-1,-1 2-4,1 3 1,-7-3 0,1 6 0,1-2-3,3 0 1,-4 5 0,-3-3 0,1 0 0,0 0 0,-4 3 0,3-3-6,-1 2 1,0-1 0,-4 5-2,1-2 0,1-6 1,-6 5 1,-2-5 0,-3 4 0,-7-3 1,-4 1-1,-1-4 3,-1 2 0,1 0 0,-1-6 0,1 0-5,0 0 0,-1 2 0,1 2 0,-1 1-30,1-1 0,-1 0-692,1 2 726,-1-4 0,9 6 0,1-8 0,8 0 0</inkml:trace>
  <inkml:trace contextRef="#ctx0" brushRef="#br0" timeOffset="811">455 298 6389,'10'0'223,"5"0"-62,-3 0 1,3 0-132,3 0 0,-1 7-26,1 5 1,-9-2 0,-1-1-1,-2 1 72,0 0 0,6 1-105,-7 7 0,7-6 1,-6-1 9,-2 3 1,0-6 0,-1-1-146,3 1 100,0-6 36,-6 6 0,0-10 41,0-4 0,0-4-28,0-7 0,0-1 1,2 1 13,4-1 0,4 1 0,7 2 0,-1 1 11,-5 2 0,5 6 1,-5-3-1,5 1 60,1 4 1,1-4 0,-1 3 0,1 1-7,-1 2 0,1 2 0,-1 0 0,1 0 24,-1 0 0,1 0 0,-1 2-56,0 3 0,-5-1 1,-2 8-33,-2 2 0,3 1 16,-5 3 1,6-1 0,-7 0-97,-1 1 1,-2-6 0,-2-1-52,0 3 0,0-4-17,0 1-80,0-7 187,0 4 1,0-10 26,0-4 0,0 2 0,0-7 9,0-3 0,6 4 0,2-1 9,2-3 0,1 0 0,7 1 13,-1 1 0,1 3 0,-1-3 0,1 4-8,-1 0 1,0 6-1,1-3 23,-1 3 1,1 0 0,-1-2 0,1-2-16,-1 2 0,1 2 0,-1 2-13,1 0 1,-1 0 0,-1 2 0,-3 2-2,-1 2 0,-6 0 1,3-4-1,1 3-38,0 7 0,-6-2 0,1 1-94,-3 3 0,-2 1-96,0 3 1,0-1 224,0 1 0,0-1 0,0 1 0</inkml:trace>
  <inkml:trace contextRef="#ctx0" brushRef="#br0" timeOffset="1311">1870 315 6167,'-12'-2'89,"0"-4"0,1 4 151,-7-3 1,1 3-33,-1 2 1,7 7-122,-1 5 0,6-2 1,-4 1-53,3 3 1,1 1-1,6 3 8,0-1 0,2-5 0,4-2-55,5-2 0,5 3 1,1-5-1,1-2-17,-1-2 0,1-2 1,-1 0-1,1 0-1,-1 0 1,6 0-1,1-2 1,-3-4 24,-2-6 1,-1 3-1,-1-3 1,1-2 1,-1-1 1,1-3 0,-1 1 16,1 0 1,-9-1 0,-3 1 0,-2 1-7,2 4 0,-4-3 0,2 3-6,-8-3 1,-6 3-1,-7 2-12,-1 3 1,-5 1 0,0 6 0,1 0-9,3 0 0,-4 0 1,-1 0-1,1 0-74,-2 0 0,5 8 1,-3 3-1,4 3-128,1-3 1,3 5 0,1-4 219,2 3 0,1 10 0,-7 3 0</inkml:trace>
  <inkml:trace contextRef="#ctx0" brushRef="#br0" timeOffset="1967">2376 36 7439,'16'7'258,"-5"5"-241,-5 4 1,2-5 0,-2 1 0,-1 1 0,1 3-35,0 1 1,0 7 0,-4-1 0,2-2 48,2-1 1,-1-3 0,-5 1-299,0-1 0,0 1 1,0-1-144,0 1 1,0-7 408,0 1 0,0-1 0,-7-1 0,-3-2 0</inkml:trace>
  <inkml:trace contextRef="#ctx0" brushRef="#br0" timeOffset="2836">2813 71 7880,'2'-12'-423,"3"0"0,-3 6 398,4-5 377,-4 7-168,-10-4 0,-1 10-139,-9 4 0,3-2 0,1 6 0,2-1-44,-1 1 0,-3-4 1,-1 5-1,-1 1 35,1-2 0,-1 3 0,3-5 0,1 0-177,3 0 1,1-1 0,-4-3 0,3 2 74,-3-2 0,5 4 0,-1 0-178,2 1-21,-6-5 210,13 4 0,-5-8 46,12 0 0,-3 0-31,9 0 1,0 0 70,5 0 1,1 0-1,-1 0-39,1 0 1,-1 0 0,0 0 16,1 0 0,-1 0 0,1 0 43,-1 0 1,-5 0-26,0 0 1,-9 2-1,3 4 9,-4 5 0,4-1-2,0 2 1,6-1-1,-5 5 52,3-5 1,-4 5-46,5-4 0,-1 3 1,4 1-8,-3-5 1,1 3-1,6-6-55,-1 1 1,0-5-1,1 2-68,-1-4 0,1-2 0,-1 0 0,1 0 65,-1 0 1,-5-6-1,0-2 1,1 1 26,3-1 0,-1-6 0,-1 5 0,-5-3 1,-1 0 1,4 6-1,-6-5 31,-2-3 0,3 5 0,-1-3-8,-2-2 1,-2-1-53,-2-3 1,2 7 0,4-1 52,-4 0 0,5 1 149,-7-1 21,0 8-54,0-4 1,-2 16-62,-3 4 1,3 3 0,-4 3-26,4-1 0,2-5 0,0 0-43,0 1 0,2 1 0,2-1 0,4-3-30,1-2 1,-3 3 0,4-3 0,-1 0 33,1 0 1,0 0 0,3-5 0,-1 3-153,2-2 0,1-2 1,3-2-536,-1 0 1,1 0 667,-1 0 0,1-8 0,-1-1 0</inkml:trace>
  <inkml:trace contextRef="#ctx0" brushRef="#br0" timeOffset="3025">3319 36 7880,'-17'-2'-73,"-1"-4"1,7 2-300,-1-8 0,6 9 341,-6-3-163,9 4 0,-3 2 194,12 0 0,-5 8 0,7 1 0</inkml:trace>
  <inkml:trace contextRef="#ctx0" brushRef="#br0" timeOffset="3563">3564 193 7616,'11'0'-301,"1"0"466,-8 0 1,5 2 13,-3 4 0,-4-3-21,4 9 1,2 0-319,-2 5 0,-1 1 114,-5-1 0,0 1 41,0-1 1,0-5-80,0-1 0,0-5 32,0 6 0,2-10 10,4-2 1,-4-2 0,6-10 5,0-1 0,1-3 1,7-1-20,-4-1 1,1 7 0,-5-1 0,2-2-1,3-1 19,3-3 0,-1 7 0,-1 1 1,-3 0 45,3 1 0,2 5 0,1-2 64,1 4 1,-7 2 0,1 0 9,1 0 1,3 2 0,1 2-6,1 2 0,-1 7-75,1-1 1,-1 3 0,-1 3-85,-5-1 1,-3-5 0,-8 0-81,0 1 0,0-3 1,0 1-198,0 3 1,0 2 356,0 1 0,0 0 0,0 1 0</inkml:trace>
  <inkml:trace contextRef="#ctx0" brushRef="#br0" timeOffset="4449">4489 280 7880,'12'-6'0,"-2"-1"-83,-3-3 1,-1 4-280,-6-6 1,6 1 455,0-7 1,-8 9 0,-8 1-97,0 0 1,-5 6-1,3-4 52,-3 4 0,3-3 1,0-1-1,-1 2 24,-3 2 0,-1 2 0,-1 0-17,1 0 0,0 0 1,-1 0-1,1 2-9,-1 4 0,3-2 0,1 5 0,4 1-35,3 0 1,-5 1 0,4 7-18,-2-1 1,7-5 0,-3 0-90,4 1 1,2 3-1,2-1 76,4-3 0,-3 1 0,9-5 0,2 0-2,1 0 0,3-3 1,-1-5-1,1 0-47,-1 0 1,1 0 0,1 0-1,2 0 34,3 0 0,-1-1 1,-6-3 38,1-2 1,-1-8 0,1 5-36,-1-1 1,1-6 53,-1 5 0,-7 1 118,-4-2 21,-4 8-150,-2-3 1,0 9 0,0 3 29,0 7 0,0-2 0,0 1 7,0 3 0,5 9 0,1 4-40,-2 1 0,0-3 1,0-6-1,2 3-15,-2 1 0,-3 6 0,-1-4 0,2 0 17,4 1 0,-4-1 1,4-4-1,-4 5-10,-2 1 0,0-4 1,0 6-1,0 0-27,0-2 0,0 6 0,0-6 0,0 3-19,0-1 0,0-6 0,0 4 0,0-2 31,0-3 1,0 3 0,-2-2 56,-4-1 0,2-3 1,-7-3-5,-3-5 1,4 3 0,-1-8 17,-3-3 0,-1-1 0,-3-4-31,1-3 1,-5-5 0,1-8 0,4 1-36,1 0 0,-3-3 1,9-1 2,0-3 1,-3-1 0,5 4 0,0-2 0,0 1 5,4 3 1,3-4 0,1-1 0,0 3-18,0 2 1,5-1 0,3-1 0,2-2 10,3 1 1,3 3 0,1 1 0,3-1 18,3-4 1,-2 3 0,9-3-1,-1 4 1,-2 1 1,6-1 0,-4-3-1,2-1-8,-2 2 0,4 1 0,-6 3 1,2-1-2,0 1 1,-7-1 0,1 3 0,-4 1-285,-1 3 0,-3 5 1,-1-4-808,-2 2 1083,-8 3 0,11-3 0,-5-2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27.260"/>
    </inkml:context>
    <inkml:brush xml:id="br0">
      <inkml:brushProperty name="width" value="0.08571" units="cm"/>
      <inkml:brushProperty name="height" value="0.08571" units="cm"/>
    </inkml:brush>
  </inkml:definitions>
  <inkml:trace contextRef="#ctx0" brushRef="#br0">88 105 6436,'-12'2'55,"0"2"6,-1 2 0,3 0 65,-1-6-95,7 0 0,-10 2 36,8 4-36,0-4 1,8 7 83,4-3 0,-2-4 60,8 4-154,-1-4 0,7-2 1,-1 0-1,1 0 18,-1 0 0,1 0 0,-1 0 0,1 0-20,-1 0 1,6 0 0,1 0-1,-3 0-19,-2 0 0,5 0 0,-1 0 1,0 0 13,2 0 1,1 0 0,5 0 0,-4 0-12,-2 0 1,4 0 0,-4 0-1,1 0-46,-1 0 1,0 0 0,-3 0 0,1 0-77,-2 0 0,-1 0 1,-1 0-106,4 0 1,-3 0-1,3 0-150,-4 0 0,-1 0 374,-1 0 0,-7-8 0,-2-2 0,-8-7 0</inkml:trace>
  <inkml:trace contextRef="#ctx0" brushRef="#br0" timeOffset="298">734 1 7911,'17'0'-351,"1"0"1,-1 0 0,1 0 393,-1 0 1,1 6 0,-1-1 0,1 1 41,-1 2 0,-5-4 0,-1 7 0,3 1-34,2-2 1,-5 5-1,-1-3 1,-2 3-29,-4 3 1,-3-1 0,-1 1 0,0-1-33,0 1 0,0-1 0,-1-1 0,-5-3-76,-6-1 0,-9 0 0,-5 5 0,1 1 59,0-1 1,-4-5 0,4-1 25,-2 3 0,-3 1 0,-5 3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37.682"/>
    </inkml:context>
    <inkml:brush xml:id="br0">
      <inkml:brushProperty name="width" value="0.08571" units="cm"/>
      <inkml:brushProperty name="height" value="0.08571" units="cm"/>
    </inkml:brush>
  </inkml:definitions>
  <inkml:trace contextRef="#ctx0" brushRef="#br0">298 437 6095,'-2'-16'175,"-4"5"1,2-3-1,-8 8-77,-1 2 1,-3 2 0,-1 2 0,-1 0-42,1 0 1,-1 0 0,1 0 0,-1 0-47,1 0 1,-1 2 0,1 2-1,0 4 26,-1 2 1,6-4-1,3 5-22,1 3 1,0 1 0,4 3 27,-2-1 0,1 1 0,7-3 1,1-1 37,3-3 0,8 1 0,-2 6-83,3-1 0,3-1 0,-1-3-34,0-1 0,1-8 0,-1 3 1,1-1-1,-1 0-4,1-2 1,1-2 0,3-2-1,1-2-18,-2-4 0,-1 2 1,-3-5-1,0-1 6,1 0 0,-3-2 0,-1-5 0,-2 0-18,1-1 1,1-5-1,-1 0 1,-3 1 26,-2 3 1,0-5 0,-4 1 0,1 2 16,-1 1 0,-2-3 0,-2 0 0,0 2 11,0 1 0,0 3 0,0-1 0,0 1-23,0-1 1,0 1 0,0-1 0,0-1 13,0-4 0,0 3 1,0-3 60,0 4 1,0 1 0,0 1 163,0-1 1,-2 7-20,-4-1-143,4 8 0,-7-4-29,3 8 0,2 0 8,-8 0 1,9 8 0,-3 4-4,4 3 1,0-3 0,-2-1 0,-2 3 18,2 2 0,2 1 1,2 0-1,0 1-4,0-1 1,0 1 0,0-1 0,0 1 0,0-1 1,2 7-1,2-1 1,2-2 10,-2-1 1,-2-3-1,0 1 1,2-1 9,1 0 0,7 1 0,-4-1-17,2 1 1,-1-1 0,3 1-1,-4-1 11,-1 1 1,1-1-1,4 1 1,-4-3-16,-1-3 1,-3 3 0,8-3 18,1 3 1,-3-3 0,2-2-112,1-2 1,-3 3-1,2-5 20,1-2 1,3-2 0,1-2 0,1 0-55,-1 0 1,1-6-1,-3-2 1,-1 1 30,-3-1 0,1-4 0,6 4 1,-3-1 19,-3-5 1,3-1-7,-3-3 1,-4 1-1,-1 1 73,1 4 0,-6-3 9,4 3 1,-4 3-43,-2-3 19,0 8 7,0-4 0,0 16 25,0 4 0,0 3 0,0 3 0,0-1 2,0 1 0,2-3 0,2-1 1,2-3-90,-3 3 0,7 1 0,0 3-253,0-1 1,5-5 0,-3-2 46,3-2 0,3-3 252,-1-5 0,1 0 0,-1 0 0</inkml:trace>
  <inkml:trace contextRef="#ctx0" brushRef="#br0" timeOffset="184">1066 262 7617,'-12'-9'-1065,"3"1"1528,1 0 1,-6 6-784,3-4 1,3 6-455,2 6 774,-4-4 0,8 14 0,-5-7 0</inkml:trace>
  <inkml:trace contextRef="#ctx0" brushRef="#br0" timeOffset="633">1206 524 7987,'17'10'-159,"-7"-2"0,5-3 24,-3 1 1,-2 0 0,1-6 94,3 0 1,-4 0-1,1 0-7,3 0 1,1-6 0,1-1 26,-4-3 1,1-2 0,-7-5 16,-2-1 1,4 1 0,-3-1 68,-1 1 1,-2 5 32,-2 1 0,-2 7-27,-4-2 1,-3 4 0,-9 2-11,1 0 0,5 0 0,1 2-23,-3 4 0,-2 3 0,1 9-9,3-1 1,-1 1-1,7-1 1,2 1 20,2-1 1,2-5 0,0-1 6,0 3 0,6 2 0,2-1 0,1-1-16,5-3 1,1-5 0,5 6-99,3 1 1,-3-5-1,3-2 1,-4-4-102,-1-2 1,-1 6 0,1 0 0,-1-3-111,1-1 0,-1-4 1,1-3-1,-1-5 267,0 0 0,1-5 0,-1-3 0,1-9 0</inkml:trace>
  <inkml:trace contextRef="#ctx0" brushRef="#br0" timeOffset="1008">1660 122 7616,'0'-17'-1576,"0"5"1764,0 1 1,6 5-61,-1-6 1,3 8 3,-2-1 0,-2 3-79,8 2 0,-9 7 0,3 5 1,-2 4 20,2 1 1,-4 0 0,4 1 0,-4-1 8,-2 1 0,0 5 0,0 2 0,0 1-37,0-1 0,0-2 0,0-3 0,2 1 5,3 2 0,-3 0 1,6-5-79,0-1 1,0 1-1,5-3 1,-3-1-40,-2-2 0,5-3 1,-3 5-1,2-4-99,-1-3 1,-5 5 19,6-6 1,-3 2-1,5-5 1,-2 3-85,1-2 1,-3-2-1,2-2 229,1 0 0,-5-2 0,-2-4 0,3 4 0,1-5 0</inkml:trace>
  <inkml:trace contextRef="#ctx0" brushRef="#br0" timeOffset="1301">1712 315 7708,'-10'7'-1441,"1"-5"2051,3 4-506,4-4 1,-4-2-105,12 0 1,4 0 0,7 0 0,1 0 24,-1 0 1,1 0 0,1-2 0,2-2-85,3-2 1,7-1-1,-2 3 1,2-2-152,-2 2 1,4 2 209,-4 2 0,4-8 0,2-1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35.948"/>
    </inkml:context>
    <inkml:brush xml:id="br0">
      <inkml:brushProperty name="width" value="0.08571" units="cm"/>
      <inkml:brushProperty name="height" value="0.08571" units="cm"/>
    </inkml:brush>
  </inkml:definitions>
  <inkml:trace contextRef="#ctx0" brushRef="#br0">1 245 6344,'0'-10'491,"0"2"1,7 8-420,5 0 1,4 0-78,1 0 0,1 0 1,-1 0-1,2 0-1,5 0 1,-3 0 0,6 0-1,0-2 1,1-2 1,3-1 1,2-1 0,2 4-1,-1-2 3,1-2 0,0-2 1,0 4-1,0-1-1,0 1 0,-6 0 0,0 0 0,0-2-15,-1 2 1,5 2-1,-4 2 1,2 0 6,-2 0 0,-2 0 0,-6 0-315,3 0 1,-1 0 0,-6 0 324,1 0 0,-8 0 0,5 0 0,-5 0 0</inkml:trace>
  <inkml:trace contextRef="#ctx0" brushRef="#br0" timeOffset="380">734 0 6188,'2'10'229,"4"-4"1,-4-2-1,6-1 1,-1 5-180,5 2 1,-2-4 0,1 5 0,3 1-33,2-2 1,-5 3-1,1-5 1,1 2-5,3 3 1,-4-3 0,-3 2 17,-1 1 0,4 3 0,-7 1 0,-1 1 1,-2-7 0,-2 1-8,0 2 1,0 1-1,-2 1 1,-3-3-36,-7-1 1,-4-2-1,-1 3 1,-1-1-188,1 1 1,-2-3-1,-3 2 1,-1-1 196,2-1 0,-7 6 0,1-7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40.229"/>
    </inkml:context>
    <inkml:brush xml:id="br0">
      <inkml:brushProperty name="width" value="0.08571" units="cm"/>
      <inkml:brushProperty name="height" value="0.08571" units="cm"/>
    </inkml:brush>
  </inkml:definitions>
  <inkml:trace contextRef="#ctx0" brushRef="#br0">1 227 7934,'17'0'-391,"-5"0"79,-1 0 0,-5-6 0,6 1 419,1 1 167,-5 2-158,8 2 1,-12 0 0,7 0-80,3 0 0,-5 0 0,3 0 0,2 0-38,1 0 0,3 0 1,1 0-1,2 0-8,3 0 0,5 0 1,-4 0-1,0-2-4,0-4 0,5 4 1,-5-4-1,0 4 19,0 2 1,4-2 0,-5-1 0,-3-3 4,-2 2 0,5 2 0,-1 2 0,-2 0-9,-1 0 1,-3 0 0,1 0 0,-1 0-4,1 0 0,-1 0 1,1 0-1,-1 0 1,0 0 0,1 0-112,-1 0 1,1 0-51,-1 0 0,1 0-96,-1 0 1,-7-2-131,-4-4 388,-4 4 0,-2-6 0,0 8 0</inkml:trace>
  <inkml:trace contextRef="#ctx0" brushRef="#br0" timeOffset="516">786 18 6742,'-11'-10'775,"-1"4"-610,8 4-12,-3 2 1,8 0-109,5 0 1,-2 0-1,6 2-10,-2 4 0,5-2-55,-1 8 1,-2-3 0,1 5-23,3-3 0,1-7-25,3 2 1,-1 2 41,1-2 0,-7 0 0,1-6-20,2 0 0,-5 5 36,3 1 0,-6 0 0,3-4-32,-1 4 5,-2-4 69,-6 13 0,-2-7 0,-4 6 47,-5-3 0,-3-5 1,0 4-1,3-1-52,-3 1 0,-7-4 0,-2 6 1,1-1-45,3-1 0,1 6 0,1-7 0,-1 3-112,1-1 0,-4-5 0,1 6 0,5 0-111,-1-3 1,1 7 0,-1-5 238,4 5 0,-3-6 0,5-3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42.587"/>
    </inkml:context>
    <inkml:brush xml:id="br0">
      <inkml:brushProperty name="width" value="0.08571" units="cm"/>
      <inkml:brushProperty name="height" value="0.08571" units="cm"/>
    </inkml:brush>
  </inkml:definitions>
  <inkml:trace contextRef="#ctx0" brushRef="#br0">403 525 6555,'9'0'-75,"7"0"92,-14-8 0,7 0 0,-5-5-11,2 1 0,0 6 0,-6-5 33,0-3 1,0 4-1,0-1 18,0-3 0,-2 4 0,-4-1 1,-4 7-18,-7-2 1,0 4 0,-1 2 27,1 0 0,-1 0-32,1 0 1,5 6 0,2 2 0,3 1 1,3 5 1,2 1 0,2 5 0,0 1-39,0 2 0,0 7 1,2-5-1,2 0-11,1 0 0,7 6 0,-4-4-102,2 1 104,-7 5 0,11-8 0,-8 6 1,-2-4-52,-2-2 1,-2 4 0,0-5-1,0-3-136,0-2 0,0-1 1,0-1-24,0 1 0,-2-1 219,-4 1 0,-4-9 0,-7-1 0</inkml:trace>
  <inkml:trace contextRef="#ctx0" brushRef="#br0" timeOffset="271">1 787 6832,'17'0'-124,"1"-2"0,-1-2 0,1-2 327,-1 2 0,1 0 0,-1 0 0,1-1-286,-1 1 1,8 2 0,2 2 0,3 0 20,-1 0 1,6-6 0,5 0-1,-1 2-60,-2 2 1,-4 2 0,-2-2 0,-2-1 121,2-3 0,2-8 0,2 4 0</inkml:trace>
  <inkml:trace contextRef="#ctx0" brushRef="#br0" timeOffset="754">961 612 5959,'-11'2'146,"-1"4"1,6-4 0,-5 4-7,-3-4 0,4-2 1,-1 2 48,-3 3 0,-1-1-110,-3 8 1,3-6-1,1 3 1,4 1 10,3 0 1,1-4 0,6 5-102,0 3 1,0-4-31,0 1 0,2-1-12,4 2 0,3-5 0,9-7-1,-1 0 0,1 0 0,-1 0 1,1-2-44,-1-3 1,0 1 0,1-8 67,-1-2 0,1-1 0,-1-3 64,1 1 1,-7 5 321,1 1-223,-8 7-112,4-4 0,-8 10 0,0 4-43,0 5 0,0 5 1,2-1-152,3-3 1,-3-2 0,6-6 0,-2 3-77,0 3 1,2-6 0,-3 2 247,7-4 0,4 6 0,1 1 0</inkml:trace>
  <inkml:trace contextRef="#ctx0" brushRef="#br0" timeOffset="1419">1258 630 6105,'12'0'620,"0"0"1,-7 0-450,7 0 0,-6 0-129,6 0 0,-7 0 0,5 2 17,-2 3 1,-2-1-1,-4 6-215,3-2 25,-3 5-1,8-9 49,-4 8 0,-4-8 6,6 3 1,-7-7-1,3-2 45,2-3 0,0 1 0,-4-8 26,4-1 0,-2-1 1,5 0-1,1 3 6,0-3 0,-1 4 1,5 1-1,-2-1-5,1 0 1,3 6 0,-1-3 0,-1 1 34,-2 0 0,-1 0 1,7 6 9,-1 0 1,1 0 0,-1 0-28,1 0 1,-1 2 1,0 4 1,-5 2 0,-2 5 0,-2-1 2,-5 2 0,-1-5 1,-2 3-12,0 2 1,0 1 0,0 2 5,0 1 1,0-6 0,0-1-66,0 3 0,0-4 2,0 1-236,0-7 251,0 4 1,6-16 0,2-4 5,2-3 1,-5 3 0,7 1 0,0-3 4,-3-2 1,7 1 0,-4 1 0,3 5 3,3 1 0,-1-4 0,1 6 24,-1 3 0,0 1 0,1 2 0,-1 0 35,1 0 1,-1 0-1,1 0 1,-1 0-16,1 0 1,-1 7-13,1 5 0,-3 4 1,-1 1-296,-3 0 1,-7 1 282,2-1 0,-4 1 0,-2-1 0</inkml:trace>
  <inkml:trace contextRef="#ctx0" brushRef="#br0" timeOffset="1808">2254 752 7371,'11'0'-289,"1"0"0,0-2 0,5-2 402,1-2 0,-7-5 1,1 3-1,1 0-189,3 0 0,-4 0 0,-1 3 60,3-7 1,-4-2 0,-1 1 24,-1 1 1,0 3 0,-4-5 32,2 2 1,-1 6 57,-5-5 1,-2 7-37,-3-2 1,1 4 0,-6 4 61,2 4 0,2-2 0,6 7-63,0 3 0,0 2 0,0 1-23,0 0 0,0 1 24,0-1 1,8 1-268,4-1 1,3-5 0,3-2-104,-1-3 0,-5-1 0,0-6-391,1 0 697,3 0 0,1-7 0,1-3 0</inkml:trace>
  <inkml:trace contextRef="#ctx0" brushRef="#br0" timeOffset="2008">2463 490 7907,'-17'-6'-134,"1"-2"0,3 1-365,1-1 1,0-4 0,-3 4 1192,3-1-736,5 5-405,7-4 70,0 8 377,7 0 0,3 0 0,7 0 0</inkml:trace>
  <inkml:trace contextRef="#ctx0" brushRef="#br0" timeOffset="3067">2760 71 7907,'0'-10'-1039,"8"2"1381,-6 8-302,6 0 0,-8 8 1,0 4 20,0 3 1,0 3 0,0-1 0,0 1 17,0-1 1,0 2 0,0 3 0,2 1-18,3-2 0,-3 5 0,4-1 1,-4 0-39,-2 0 1,2 4 0,2-3-1,2-1-27,-2 0 1,-2 0 0,0-3 0,1 1 31,3-2 0,2-1 0,-4-3 1,2 1-48,-2-1 1,3 1 0,1-1-1,0 0-2,0 1 1,3-6 0,-3-3-40,2-1 0,1 4 25,7-6 0,-1 5-3,1-5 1,-1 0-49,1-6 0,-1 0 0,1 0 16,-1 0 0,-5-6 0,-1-2 23,3-1 0,2-1 0,-1-4 0,-3 3 20,-7-3 0,3-2 108,-2-1-103,0 7 0,0-5 59,0 3 0,-1 2 158,-5-1-164,0 7 59,0-4-57,0 8 1,0 2 40,0 4 0,0-2 1,0 7-29,0 3 1,0 2 0,0 1-56,0 0 0,8-1 31,4-4-7,-4 3 1,7-11-1,-3 6-18,3-2 1,3-3-1,-1-3-35,1 4 1,-1-4 0,1 4-1,-1-4-14,0-2 1,1 0 0,-1-2-1,1-4 0,-3 2 0,-1-6 1,-4 1-2,-3-1 1,7-2-1,-4-5 18,-1-1 0,1 3 0,-6 1 0,2 3 61,-2-3 1,0-1 469,1-3-154,-3 1-298,6 7-30,-8 2 1,0 10-1,0 4 36,0 6 1,0-3 0,0 3 0,0 2-8,0 1 1,0 3-1,0-1 1,0 0-36,0 1 1,6 1-1,0 3 1,0 1-26,1-2 1,-3 5 0,6-1 0,-2 2 21,-4 4 0,-1-6 0,1 0 1,2 1-103,-2 3 1,-2-2 0,-2 0-1,0 0 74,0 0 0,0-5 1,0 1-1,0-4 29,0-1 1,-2-1 19,-4 1 0,2-3 0,-7-3-19,-3-6 1,-1-4-1,-3-2-19,1 0 1,5-8-1,2-4-94,3-3 0,1-8 1,6-1-1,0 3-112,0 2 0,0-5 1,2-1-1,2 0-119,1 0 0,9-1 1,-2 3 335,3-6 0,3 4 0,-1 0 0</inkml:trace>
  <inkml:trace contextRef="#ctx0" brushRef="#br0" timeOffset="3308">3773 71 7907,'0'-18'-354,"0"1"431,0-1 400,0 9-601,-8 1 0,5 16 0,-7 3-6,2 5 1,2 1-1,6 1 1,-2-1-88,-4 1 1,5 5-1,-5 0 1,4-1 216,2-3 0,0-2 0,0 9 0,0 1 0</inkml:trace>
  <inkml:trace contextRef="#ctx0" brushRef="#br0" timeOffset="3886">4105 507 7375,'10'-7'-642,"-1"5"1,-5-6 825,2 0 0,0 4-99,-6-7-35,0 7 1,-2-4 20,-4 8 0,-4 0 58,-7 0 0,0 0 1,-1 0 32,1 0 0,-1 2-48,1 4 1,-1 3-111,1 9 0,7-1 1,4 1-174,4-1 1,2-5 141,0 0 1,0-7 0,2 5 28,4-2 1,4-2 0,7-6 5,1 0 0,-1 5 0,1 1 1,-1-2-2,1-2 0,-1-2 0,0 2 0,1 2 19,-1 2 1,-5 0 0,0-4-19,1 3 1,-3 3 0,0 6-9,-3-3 0,-1-5 5,-6 6 0,0-6 26,0 5 1,-8-1 20,-3 2 0,-5 1 0,-1-5 0,-1 2 1,1-5-1,-1 5-25,1-2 0,5-2 0,1-6-32,-3 0 1,1 2 0,-1 2 0,2 1 15,-1-1 0,-3-2 0,-1-2-61,-1 0 1,1 0 0,-1 0-92,1 0 0,-1 6 1,1 0-110,-1-2 0,1 5 0,0 1 250,-1 0 0,8-2 0,3-8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54.745"/>
    </inkml:context>
    <inkml:brush xml:id="br0">
      <inkml:brushProperty name="width" value="0.08571" units="cm"/>
      <inkml:brushProperty name="height" value="0.08571" units="cm"/>
    </inkml:brush>
  </inkml:definitions>
  <inkml:trace contextRef="#ctx0" brushRef="#br0">53 140 6997,'-2'11'-1243,"-4"1"1243,-4-8 0,-7 4 0,7-8 0,3 0 0,7-2 0,0-4 0,0 4 0,0-6 0,0 8 0</inkml:trace>
  <inkml:trace contextRef="#ctx0" brushRef="#br0" timeOffset="656">1 87 7555,'0'-17'-1598,"1"1"1476,5 5 802,-4-5-325,6 7-244,-8-1 16,0 2 0,0 10-19,0 4 0,0-2 0,0 7-20,0 3 0,0 2 1,2 1-78,4 0 1,-4 7-1,4 1 1,-5 0 22,-1 0 1,0 1-1,2-5 1,2 4-35,2 2 1,0-5-1,-6 3 1,2-2-64,4 1 0,-4-1 1,3-6-1,-3 1 29,-2-1 1,0 1 0,2-3 0,2-1-1,2-3 0,0 1 0,-6 6-90,0-1 0,2-5 42,4-1 0,-4-5 66,3 6 49,-3-8-17,-2 3 1,-2-7-23,-3 0 0,-3-7-15,-4-5 0,4 2 0,8-1-18,0-3 0,0 4 0,0-1 6,0-3 0,0-1 0,0-3 0,2 3 0,4 3 1,-2-4-1,8 5 39,1-5 0,3 5 0,1 1 35,1 2 1,-1 2 0,1 6-31,-1 0 0,1 0 0,-1 0-7,0 0 0,1 0 0,-1 0 0,1 0 13,-1 0 1,1 0-1,-1 2 28,1 4 0,-7-4 0,-1 6 0,-2 0-10,-4 3 0,0-1 0,-1 2-69,3 1 0,0 3 1,-6 1-80,0 1 0,0-1 0,0 1-54,0-1 0,0-5-64,0-1 0,0-5 231,0 6 0,0-8 0,0 3 0</inkml:trace>
  <inkml:trace contextRef="#ctx0" brushRef="#br0" timeOffset="885">664 472 7932,'10'17'-59,"-2"-5"1,-8-1-93,0 3 0,0 2 17,0 1 1,0 0-1151,0 1 1284,0-8 0,0-3 0,7-14 0,3-3 0</inkml:trace>
  <inkml:trace contextRef="#ctx0" brushRef="#br0" timeOffset="1043">699 210 7915,'-10'-8'-110,"5"-4"0,1 3 381,-2-3-679,4 8 1,-8-4-1,6 10 81,-1 4 1,-1-2 326,6 8 0,0-1 0,0 7 0</inkml:trace>
  <inkml:trace contextRef="#ctx0" brushRef="#br0" timeOffset="1564">1188 332 6312,'-8'-10'133,"-1"-3"0,-9 7-73,1 2 1,-7 2 0,1 2 0,2 0-18,1 0 0,3 0 0,-1 0 0,1 0 85,0 0 1,-1 2-80,1 4 0,7-2 1,4 7 12,4 3 1,2-4-119,0 1 0,6-5 0,2 4 37,1-2 0,3-1 0,6-3 0,-1 2-19,0-2 0,1 0 0,-1 0 1,1 1 25,-1-1 0,1 0 1,-1 0-1,1 2 7,-1-2 0,1 4 0,-3-1 1,-1 1 13,-3 0 1,-5 0 0,4-3-3,-2 7 1,-3-2 0,-5 1 9,0 3 1,0-4-6,0 1 1,-1-7-1,-5 4 27,-6 0 0,-3-6 1,-3 4-1,1-5-10,-1-1 0,1 0 0,-1 0 0,1 0-43,-1 0 1,1 2 0,-1 2-123,1 2 0,-1 0-432,1-6 97,7 0 471,3-8 0,14-2 0,3-7 0</inkml:trace>
  <inkml:trace contextRef="#ctx0" brushRef="#br0" timeOffset="1928">1485 122 7915,'10'-7'-827,"-3"5"957,-7-6 0,0 16 0,0 3-44,0 5 1,6 1 0,0 1-1,0-1-55,2 1 0,-6-1 0,5 1 0,-1 1-69,0 4 0,2-3 1,-4 3-1,1-2-17,-1 3 0,4-5 1,-2 4-1,-2-3 12,-2-3 0,-2 6 1,0 1-1,0-3-78,0-1 1,0-3 0,0 0-353,0 1 0,0-6 473,0-1 0,-8 1 0,-2 5 0</inkml:trace>
  <inkml:trace contextRef="#ctx0" brushRef="#br0" timeOffset="2193">1398 489 7646,'-8'-10'-1522,"6"1"2277,-4 3-315,4-4-354,2 1 1,8 1-143,4 8 1,-3 0-1,3 0 1,2 0 87,1 0 0,3 0 0,-1 0-650,0 0 438,1 0 1,5 0-1,2 0 180,3 0 0,1 0 0,6 0 0</inkml:trace>
  <inkml:trace contextRef="#ctx0" brushRef="#br0" timeOffset="2581">1922 384 6877,'-8'-9'67,"4"1"78,-8 8 0,1 2 1,-7 4-65,1 5 1,7-1 0,2 0-1,2-1-50,1 1 0,-1 2 0,6 5-9,0 1 0,0-1 1,0 1-118,0-1 1,2-5 67,4-1 1,3-7 0,7 4-1,-3-2-24,-1 0 1,0-1 0,5-5 0,1 0-1,-1 0 1,6 0 0,1-1-1,-3-3 18,-2-2 1,-1-6 0,-1 4 24,1-1 0,-9 3 0,-1-4 0,-2 0 35,0 1 0,-2 3 43,-10-6 0,-4 6 0,-7-3-95,-1 1 0,3 0 1,1 4-1,3-1-95,-3 1 0,-2 0 0,-1 0-222,0-2 0,1-2 342,4 3 0,-3 3 0,5-6 0</inkml:trace>
  <inkml:trace contextRef="#ctx0" brushRef="#br0" timeOffset="2994">2184 384 5932,'17'0'70,"-5"0"0,-1 0 0,3 0 31,1 0 1,3 0-1,-1 2 1,1 2-29,-1 2 0,1 0 1,-1-6-1,1 0-14,-1 0 1,-5 6 0,-3 1-1,1 1 57,0 0 1,-6 6-89,2-3 1,1-1 0,-1 1-58,-2 3 0,-2-4 1,-2 1 81,0 3 1,-6-4 27,0 1 0,-7-7 9,1 2 0,2-4-28,-1-2 0,7-2-57,-2-4 1,4 2-1,2-7-18,0-3 0,0-1 1,0-3-5,0 1 1,2 1 0,4 3 0,6 1 0,1-2-26,-1-1 1,3 3-1,-3 2-155,3 3 0,3 1 1,-1 6-1,1 0-186,-1 0 0,1 0 383,-1 0 0,1 0 0,-1 0 0</inkml:trace>
  <inkml:trace contextRef="#ctx0" brushRef="#br0" timeOffset="3729">2795 367 7559,'11'0'-1488,"1"0"1975,-8 0 1,6 0-256,-5 0 0,-3 2-43,4 4 0,-4-2-66,-2 7 1,8 1-150,4 5 0,3-1 1,3-5-15,-1-5 0,1 2 1,1-2-1,2-2 5,3-2 0,-1-2 0,-6 0 1,1 0-136,-1 0 1,7-2-1,-1-2 1,-2-4 128,-1-2 0,-5 5 0,-1-5 0,-3 0 85,3 0 0,-6 5 0,-1-5 0,-1 0 165,0 1 0,0 3 253,-6-6-279,0 8 47,0-4-300,0 8 1,0 2 0,0 4 66,0 6 1,0 3-1,0 3 0,0-1 1,2 1-1,2 1 1,2 2 14,-3 3 1,5 5 0,-2-6 0,-2 0-1,-2 3 1,0-1 0,2 6-1,1-4-9,-1-2 1,-2 4-1,-2-3 1,0-1-8,0 0 1,0 4-1,0-4 1,0 1 3,0-1 0,0 4 0,0-4 1,-2 0 12,-3 1 0,3-3 0,-4-4 0,2 3 124,-2 1 0,4 0 0,-6-5-27,1-1 1,-3 1-1,-8-3-36,1-3 1,-1-2 0,1-7-47,0 3 1,-1-2 0,1-10-29,-1-5 0,7-7 0,1-3 0,2-2-25,4 1 0,2-3 0,2 0-6,0-2 0,0 3 1,0-3-1,0 0-18,0 0 1,0 6 0,0-5 0,2 3 32,4 0 1,4-1-1,7 7 1,1-1 0,-1 1 0,6 0 1,1-1-1,-1 1-50,2-1 1,-3 1-1,7-1 1,2 1-260,2-1 0,2 1 0,1-1 1,3 3 323,2 3 0,8-11 0,-5 4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18 647 7546,'11'0'-125,"1"0"0,-6 0 1,3 2 116,-1 4 0,6-4 37,-3 3 0,5-3 1,1-2-14,1 0 1,-1-7-1,1-5 10,-1-4 0,-5 5 0,-1-1-7,3-2 0,-4-1 1,-1-3 69,-1 1 0,4 0-42,-6-1 0,-1 1-51,-5-1 1,-7 8-24,-5 5 0,-3 3 0,-3 2 22,1 0 1,-1 0-1,3 2 1,1 2 34,2 1 0,1 3 1,-7-2-1,1 4 64,-1-1 1,7 7 0,-1-5 0,-1 3-54,-3-2 1,4 3 0,3-3 0,1 3-18,4 3 1,2-1-1,2 1 1,0-1 26,0 1 1,2-7-1,2 1 1,4 2 36,1 1 1,3 1 0,5-3 0,1-1-23,-1 1 1,7-5 0,-1 0-1,0-2 21,2 0 1,1-1-1,5-5 1,-4 0-195,-2 0 1,4 0-1,-4 0 1,1-1-151,-1-5 0,0 4 0,-4-6 0,3 2-114,-3 0 1,-1-5-1,-3 3 1,0-2 370,1-3 0,-1-3 0,1-1 0</inkml:trace>
  <inkml:trace contextRef="#ctx0" brushRef="#br0" timeOffset="297">768 332 7926,'0'-11'-1713,"0"-1"2435,0-1 1,0 3-56,0-2-596,0 8 0,2-1-3,4 10 1,-4 5 0,4 8-1,-4-1-71,-2 0 0,0 9 0,0 1 1,0 0-109,0-4 0,6 3 1,0-1-1,-3 0-79,-1 0 1,0-2 0,2-5 0,2-1-60,-2 1 0,0-3 0,0-1-538,2-2 787,7-1 0,-3 7 0,7-1 0</inkml:trace>
  <inkml:trace contextRef="#ctx0" brushRef="#br0" timeOffset="1132">629 472 8355,'-18'0'-67,"7"-6"-526,-1 1 481,8-1 0,-2 6 0,12 0 100,6 0 1,3 0 0,3 0 0,-1 0 83,1 0 0,1 0 1,2 0-1,3 0-84,-3 0 0,0 0 0,1 0 0,1 0 3,-2 0 0,1-2 0,-1-2 0,2-2-32,-1 2 0,-1-4 0,0 3 0,3-1-90,-3-2 0,-2 4 0,-1-6 0,-3 1 64,-3-1 1,4-2 0,-5-5-51,5-1 0,-7 1 0,-3 0 118,-4-1 1,-2 1 132,0-1 1,0 6 0,-2 3-18,-4 1 1,3 2 0,-9 6 113,-2 0-137,7 0 0,-1 2-105,8 4 1,0-2-1,0 7 8,0 3 0,0 2 0,0 1 0,2 1 11,4-1 0,-4 0 1,3 1-1,-3-1 27,-2 1 0,0-1 0,0 3 0,0 1-9,0 2 0,0 1 1,0-7-1,2 1-21,4-1 1,-4 0-1,6 1 1,-2-1-10,-1 1 1,3-1-1,-4 1-78,2-1 1,6 1-1,-7-1 1,7-5 27,-6-1 317,0-7-248,-6 4 1,0-10 0,0-4 85,0-5 0,0 1 0,0-2-57,0-1 0,0 3-133,0-2 1,7 1 42,5-7 0,7 1 1,3 1-1,-3 3 26,3 1 0,-1 2 1,-4-3-1,1 3 85,-1 2 0,7 1 0,-1 3-15,-2-2 1,-1 0-1,-3 6 15,1 0 0,-1 6 1,0 2-18,1 1 0,-6-3 0,-3 6 0,1-1-3,0-1 0,-6 6 0,3-5-26,1 5 0,-6 1 0,4 1-119,-4-1 1,-2 1 0,0-1-171,0 1 1,0-7 0,0 1-64,0 2 0,0 1 1,2 1 332,4-5 0,3-3 0,9-8 0</inkml:trace>
  <inkml:trace contextRef="#ctx0" brushRef="#br0" timeOffset="1614">2166 682 8355,'11'-6'-252,"1"0"0,-8-2-142,2 3 1,-6-3 499,-6-4 0,2-1 0,-8 7 0,-1 2-10,-3 2 1,5-4-1,-1 0 1,-2 2 3,-1 2 0,3 2 0,0 0-84,-1 0 0,-3 0 0,-1 2 0,-1 2 46,1 2 0,5 2 1,1-4-1,-3 3-162,-1 3 1,-1 2 0,2 3 0,3-1 80,-3-2 1,5-1 0,-1 7 0,2-1 6,4 1 0,-4-1 0,3 1 0,1-1 3,2 0 1,4-5 0,2 0 0,3-1 4,3-1 1,2 4 0,5-9 0,1-1 2,-1-2 1,3 4 0,3 0 0,4-2 0,0-2 1,4-4-1,-6-2 28,3-2 1,-1-6-1,4 5 1,-4-3 0,-2-4-13,-3-1 1,1-3 0,-4 3 0,-3 1 66,-1 3 0,-5-1 0,0-5-23,-3-1 1,-1 1 0,-8-1-71,-3 1 0,1 5 1,-8 2-1,-4 1-56,-5-1 1,2 6 0,-5-2-1,5 4-44,2 2 0,-1 0 0,1 0 0,-1 0-197,1 0 1,-1 2-1,1 4-65,-1 6 1,9-3 371,3 3 0,4 0 0,2 5 0</inkml:trace>
  <inkml:trace contextRef="#ctx0" brushRef="#br0" timeOffset="1990">2724 664 8355,'18'-6'0,"-1"-1"-805,1-3 0,-1 4 623,1-5 0,-3 5 0,-3-6 513,-6-2 1,-4 5-237,-2-3 1,-8 8-1,-4-2 1,-3 4-19,-3 2 1,7 0-1,-1 0 1,-2 0-33,-1 0 0,3 2 0,1 2 0,-3 4-69,-1 2 0,-3-4 1,1 5-1,-1 3 4,1 1 1,-1 1 0,1-3 0,1-1 22,5 2 1,-3 1 0,8 3 0,2-1-43,2 1 0,2-7 0,0 1 0,2 1 4,4 3 0,4 0 0,9-5 0,3-3-10,1 0 1,2-6 0,-2 3 0,5-3-16,-1-2 1,6 0 0,-6 0 0,2-2-39,0-3 1,-8-5 0,3-8-1,-5 1 25,-1 0 0,-1-3 0,1-1 0,-3-4-3,-3-3 1,1-1 75,-7-6 0,8-7 0,-5-3 0</inkml:trace>
  <inkml:trace contextRef="#ctx0" brushRef="#br0" timeOffset="2431">2986 298 7920,'-7'-24'-616,"-5"1"0,2 0 0,1 5 534,1 1 1,-4-1-1,6 1 1,3-1 81,1 1 0,2 5 0,0 1 24,0-3 0,0-2 515,0-1-287,0 0 1,-2 1 106,-4 4-163,4 5-53,-6 7-82,8 0 1,0 7 0,0 5 13,0 4 0,0-5 1,0 1-1,0 1-16,0 3 0,-2 1 1,-2 1-1,-2 1 4,3 5 0,1-5 1,2 6-1,0-2-140,0 1 0,0 7 1,0-4-1,0 2 75,0 0 1,0-6 0,0 5-1,0-1-49,0 0 1,0-6 0,2 5 0,1-3 37,3 0 1,6 0-1,-4-5 1,-1-1 73,1 1 0,4-1 1,-4 1 71,1-1 1,-3 1-50,6-1 1,-6-1 8,5-5 1,-5 3-32,6-8 0,-6 5-616,5-5-336,-7 0 890,4-6 0,-8 0 0,0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51.255"/>
    </inkml:context>
    <inkml:brush xml:id="br0">
      <inkml:brushProperty name="width" value="0.08571" units="cm"/>
      <inkml:brushProperty name="height" value="0.08571" units="cm"/>
    </inkml:brush>
  </inkml:definitions>
  <inkml:trace contextRef="#ctx0" brushRef="#br0">1 804 6144,'9'0'-57,"1"0"123,-4 0 249,-4 0 18,6 0 49,-8 0-155,0 0-267,0-8 1,1 4 42,5-8 1,4 9 0,6-5 5,-5 0 1,5 6-1,-5-4 0,5 4 0,-1 4 32,-3 4 0,4-2 1,-7 8 16,1 1 1,0-3 0,-5 2-38,7 1 1,-4-3 0,-2 1-21,-4 3 0,0-4 0,1 1 1,3 3 1,0-4-14,-6 1 10,0 1 1,0 0-33,0-1 31,-8-7 1,6 2 0,-3-12 1,3-4-35,2-7 1,0-1-1,0 1 1,2 0-49,3-1 1,3 6 0,6 1 46,-3-3 1,1 5 0,6-1-1,-1 2 6,0 4 0,-5 0 0,0 0 0,1-1 107,3 1 0,-5 2 0,1 2 0,2 0-60,1 0 1,3 6 0,-3 1 0,-1 1 9,-3 0 0,1 5 0,6-3-27,-1 0 1,-7 5 0,-3-5 0,-1 2-64,0-1 1,2 1 30,-2 5 1,-4 1-60,3-1 0,-5-7-9,-5-4 92,3-4 0,-6-4-10,8-4 0,0 2 1,0-7 5,0-3 0,6 4 0,0-1 1,-1-1-7,3 2 1,-4-5-1,8 5 1,1 0 10,3 5 1,-5-3 0,1 2-1,2 2 46,1 2 1,3-4 0,-1 1-19,1 1 1,-1 2 0,1 4-1,-1 2 7,0 1 1,1 9-24,-1-2 0,-1 3 0,-4 3-128,-7-1 1,-3-5 0,-2-1-78,0 3 0,0-4 0,-2-1 49,-3-1 151,-5-2 0,-8 2 0,1 1 0</inkml:trace>
  <inkml:trace contextRef="#ctx0" brushRef="#br0" timeOffset="460">996 856 7920,'12'0'-131,"-1"0"-73,3 0 1,-4 0-1,1 0 204,3 0 1,-4 0 0,1 0-4,3 0 1,-5 0 0,3 0-38,2 0 0,1 0-3,3 0 1,-3-2 0,-1-2 2,-3-2 0,-7-1 0,4 3 0,-2-4 31,0-2 1,0 5 0,-6-7-2,0-2 20,0 7 1,-8-1 69,-4 8 0,-3 0 1,-3 0-4,1 0 1,-1 0-1,1 2-8,-1 4 1,3-3 0,1 7 0,5 0 10,1 0 1,-4-5-1,4 5 1,1 0 27,-1-1 0,2 3 0,6 6-96,0-1 1,2-1-1,2-3 1,4-3-51,1-2 0,3 3 0,5-3 1,1 0 37,-1 0 0,1 3 0,-1-5 0,1-2-161,-1-2 1,6-2 0,3 0-1,-1 0 161,0 0 0,14-8 0,-2-2 0</inkml:trace>
  <inkml:trace contextRef="#ctx0" brushRef="#br0" timeOffset="1415">1817 786 5951,'-18'0'-79,"7"-6"490,-1 1 0,0-1-347,-5 6 1,0 0-1,-1 0 57,1 0 1,-1 0-1,1 0-18,-1 0 0,1 0 0,-1 2-41,1 4 1,-1 1-1,3 7 1,1-2-43,3 1 1,7 3-80,-2 1 1,4 1 25,2-1 0,2-1 0,4-5 26,5-5 1,7-4 0,3-2-1,2 0-58,-1 0 0,-1 0 0,1-2 0,1-2-13,-2-2 0,-1-7 0,-3 3 0,0-2 43,1 1 0,-1-1 0,-1-5 0,-2-1-31,-3 1 1,-7-3-1,2-1 1,-4-4-5,-2-2 0,6 3 0,-1-5 0,-1-2 13,-2-2 0,-2-2 0,0 0 1,0 2 68,0 4 1,0-4-1,0 6 1,0 0 69,0 4 0,0-3 0,-2 3-64,-3 2 1,3 1-1,-4 3 240,4-1 1,-4 7-165,0-1 1,-7 2-72,1-1 1,2-3 27,-1 8 0,5 1-28,-6 5 1,8 1 3,-2 5 1,4 4 0,2 7 1,0 1 1,0-1 0,0 1-21,0-1 1,0 7 0,0-1-1,0-2 5,0-1 1,0-1-1,0 2 1,0 3 34,0-3 1,2-2-1,2 1 1,2 1-3,-2 2 0,0 1 0,0-7 0,2 1 14,-3-1 0,5 6 0,-2 1 0,0-3 15,2-2 1,-4-1-1,7-1-42,3 1 0,-1-1 0,1 1-36,-2-1 0,-1 1 26,7-1 1,-1-5 0,1-2-73,-1-3 1,-5-1-1,-1-6 1,3 0 33,1 0 1,3 0-1,-1-2 1,1-2-109,-1-2 0,-5-5 0,0 3 0,1-2 62,3-3 1,1-1 0,-1 1 7,-5 1 0,3 0 0,-8-5 71,-2-1 1,-2 7 112,-2-1-61,0 8-38,0-4 0,-2 8 67,-4 0 0,4 2 1,-4 4-51,4 6 1,2 3-40,0 3 1,6-1-223,0 1 1,7-3-216,-1-3 1,-2 2 0,1-9-245,3-1 670,-6-2 0,7-10 0,-5-1 0</inkml:trace>
  <inkml:trace contextRef="#ctx0" brushRef="#br0" timeOffset="1619">2253 489 7651,'-7'-11'-289,"-5"-1"0,2 6 1,-1-3-1,-1-1 606,2 0 0,1 6-70,3-2-690,4 4 102,-14 2 1,14 8 340,-3 4 0,10 3 0,5 3 0</inkml:trace>
  <inkml:trace contextRef="#ctx0" brushRef="#br0" timeOffset="2003">2742 577 7920,'10'-2'-800,"-4"-4"1,-4 2 1357,-2-8-325,0 9 0,-2-5-131,-4 8 0,-4 0 1,-7 0-51,0 0 1,5 0-1,0 2 1,-1 4-59,-3 5 1,5-1-1,-1 0 1,0-1 67,3 1 1,-5 2 0,8 5 12,2 1 1,2-1-35,2 0 1,0 1-221,0-1 1,8-1 0,4-3 4,3-1 0,-3-8 0,1 2 0,5-4-144,3-2 0,3 0 0,-5 0 318,4 0 0,4 0 0,8 0 0</inkml:trace>
  <inkml:trace contextRef="#ctx0" brushRef="#br0" timeOffset="2924">3249 647 6135,'-6'-12'607,"0"0"-419,0 8 1,-1-9-81,-5 7 0,2 0 0,-1 6-13,-3 0 1,4 0 0,-1 0 6,-3 0 0,-1 2 0,-3 2-38,1 2 1,-1 5 0,3-3-1,1 0 4,3 0 0,7 5 0,-4-3 1,2 2-63,0-1 0,0-5 1,6 6-8,0 1 1,0-3-57,0 2 0,2-8 1,4 1-11,6-3 0,3-2 0,3 0 0,-1 0-8,1 0 0,-1-2 0,1-2 0,-1-3-2,1-3 1,-1 0 0,1-3 26,-1 1 1,-1 0-1,-3-3 1,-3 1 17,-2 3 0,-3 5 7,-5-6 0,0 6 513,0-5-420,0 7 0,0 4-34,0 12 0,0-3 1,0 3-15,0 1 0,6 3 0,2 1-11,2 1 1,-4-6 0,5-1-5,3 3 1,-5-5 0,3 1-1,2-2-54,1-4 1,-3 4 0,-1-3 0,3-1-5,2-2 0,1-2 0,1 0 1,-1 0 26,0 0 0,1-2 1,-1-2-1,1-3 8,-1-3 1,-1-2 0,-3-5-1,-1 1 2,2 5 0,-5-7 0,3 3 0,0-7-6,-3 1 0,1-6 0,-6-2 0,2-4-13,-2-2 1,-2 0 0,0 0 0,1 0 11,3 0 1,0 0 0,-6 0 0,0 2 64,0 4 0,0-2 1,0 8-1,-2 1-30,-4 3 0,4-4 0,-5 1 0,1 5 170,0 3 1,-8 3-43,3-7-434,-5 1 294,-1 7 0,5 2 23,0 8 1,9 8-1,-3 4 0,4 3 0,2 3 0,0 1 1,0 2-13,0 3 0,0 1 1,0-2-1,0 4 0,0 1 1,0 3 0,2-6 0,2 0 13,1 0 1,3 6 0,-4-1 0,2 1-10,-2-2 1,-2 2 0,0-6 0,2 0 18,1 0 0,3 4 0,-4-5 0,4-3 61,1-1 1,3-3-1,6 0-106,-1 1 0,0-3 1,1-1-1,1-4-112,5-3 1,-5-1 0,6-6-1,1 0-136,3 0 1,4 0 0,2 0 257,-1 0 0,1-7 0,0-3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12.562"/>
    </inkml:context>
    <inkml:brush xml:id="br0">
      <inkml:brushProperty name="width" value="0.08571" units="cm"/>
      <inkml:brushProperty name="height" value="0.08571" units="cm"/>
      <inkml:brushProperty name="color" value="#E71224"/>
    </inkml:brush>
  </inkml:definitions>
  <inkml:trace contextRef="#ctx0" brushRef="#br0">402 88 7683,'6'17'183,"-1"1"-202,-1-1 1,-2 1-1,0-3 1,2-1-6,2-2 1,0-1 0,-6 7-78,0-1 0,0 1-81,0-1 1,0-5-1,-2-3-62,-4-1 0,2-2 0,-6-4 244,3 4 0,-7-4 0,4-2 0,-7-10 0</inkml:trace>
  <inkml:trace contextRef="#ctx0" brushRef="#br0" timeOffset="883">0 88 8231,'17'0'-2323,"-5"0"2765,0 0 0,-6 0-401,5 0 0,-5 0 1,6 0-1,1 0 15,3 0 0,1 0 0,1 0 0,-1 0-96,1 0 0,-1 0 0,3 0 0,1 0 99,2 0 0,6 0 0,-4 0 0,3 0-29,3 0 0,2 0 0,2 0 1,0 0-53,-1 0 0,1 0 0,0 0 0,-2 0 26,-4 0 0,2 0 0,-5 0 0,-1 0-138,0 0 0,-2 0 0,-5 0 67,-1 0 0,-5 0 77,0 0 0,-8-2 0,3-2 5,1-2 1,-6-1 0,4 1-2,-4-6 1,-2 2-10,0-1 0,0 5 75,0-6 26,0 8-42,0-3 1,-2 7-31,-4 0 0,4 2 1,-4 3 50,4 7 1,2 4-1,0 1-78,0 1 0,0-1 0,0 0 29,0 1 1,0-1 0,0 1-9,0-1 0,0 1 1,0-1-14,0 1 0,0-1 1,0 1-33,0-1 0,0 1 0,0-1-79,0 1 1,2-7 22,4 1 298,-4-8-229,6 3 1,-8-8-1,0-5-49,0-6 1,6-3-1,1-1 1,3 2 50,4 3 0,-5-1 1,3-3-1,2 1-78,1 2 0,3 7 0,1-5 0,2 0 86,3 0 1,-1 7-1,-6-3 1,1 4 9,-1 2 0,1 0 0,-1 0 1,1 0 19,-1 0 0,1 2 0,-1 2 0,-1 3 6,-5 3 1,3-4 0,-8 6-134,-2 1 1,3 3-41,-1 1 1,0 1-1,-6-1 11,0 1 0,0-7-401,0 1 521,0-1 0,0 7 0,0-1 0</inkml:trace>
  <inkml:trace contextRef="#ctx0" brushRef="#br0" timeOffset="1413">1450 263 8231,'7'9'-62,"5"-3"0,-2-4 0,1-2 0,3 0-440,1 0 1,3 0 0,-1 0 416,1 0 1,-1 0 444,1 0-102,-1 0 1,-5 0-198,-1 0 1,-5 0 0,4-2-145,-2-4 1,-2 2 0,-4-5-99,3 1 1,-3-6 61,4 3 1,-4 1 43,-2-2 0,-2 9 128,-4-3 0,2 4 1,-7 2 48,-3 0 0,-1 0 0,-3 0-49,1 0 0,-1 2 1,1 2 31,-1 1 0,1 7 0,-1-4-31,1 2 0,5-7 0,3 5 60,1 0 0,-4 2-20,6 7 0,1-5-45,5-1 1,1-1 0,3 4-11,2-3 0,8-5 0,-3 4-15,5-2 1,-4-3 0,-1-3 0,3 2-17,1 2 1,3 0 0,-1-6-20,1 0 0,1 0 0,2 0 1,3 0-183,-3 0 1,-1 0-1,-3 0 1,0 0-207,1 0 1,-1 0 398,1 0 0,7-8 0,2-2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15.859"/>
    </inkml:context>
    <inkml:brush xml:id="br0">
      <inkml:brushProperty name="width" value="0.08571" units="cm"/>
      <inkml:brushProperty name="height" value="0.08571" units="cm"/>
      <inkml:brushProperty name="color" value="#E71224"/>
    </inkml:brush>
  </inkml:definitions>
  <inkml:trace contextRef="#ctx0" brushRef="#br0">1 53 8111,'10'0'-848,"5"0"1,-3 0 806,3 0 0,-3 0 0,0-2 132,1-4 0,3 4 0,1-4-16,1 4 0,-1 2 1,1 2-56,-1 4 1,0-4 0,1 4 0,-1-2 33,1 2 0,-1-2 0,1 7-116,-1 3 1,1-5 0,-3 3 39,-3 2 0,1 1 0,-5 3 10,2-1 1,-6 1 0,2-1-51,-4 1 1,-2-1 33,0 0 1,0-5 0,-2-2 19,-4-2 0,2-3 88,-8-5 0,1-2-31,-7-3 0,8 1 1,5-8-1,1 0-11,-2 3 1,4-7 0,-4 5 0,4-5-15,2-1 0,0-1 0,0 1 1,0-1-43,0 1 0,8-1 0,4 1-1,3-1 0,3 7 1,-1 1-1,1 2-173,-1 4 1,1-3 0,-1 1 0,0 2 191,1 2 0,-1 2 0,1 0 0</inkml:trace>
  <inkml:trace contextRef="#ctx0" brushRef="#br0" timeOffset="400">822 123 6926,'11'9'-668,"1"-3"778,2-4 0,1-2-59,3 0 1,-3-2 0,-1-2-100,-3-1 1,-1-3 16,2 2 0,1 2 54,-7-8 1,0 7-11,-6-7 0,-2 8 0,-2-4 10,-2 1 1,-7 5-1,1-4 1,-3 4-7,-3 2 1,3 2 0,1 2 0,2 2 54,-1-3 1,-1 7-64,2 2 1,-1-3-1,7 3-5,2 2 1,8-5-1,4 1 1,0 0-89,-1-1 1,9-3 0,-1 4 0,7 0-116,-1-1 0,4-5 0,1 2 199,1-4 0,2 6 0,6 2 0</inkml:trace>
  <inkml:trace contextRef="#ctx0" brushRef="#br0" timeOffset="856">1520 53 8111,'0'-12'-604,"0"1"852,0 7 1,0-6-737,0 4 1,-7 4 0,-5-4 321,-4 4 0,-1 4 1,-1 2 157,1 2 1,0 0-1,-1-6 1,1 0 110,-1 0 1,1 6-78,-1 0 0,7 5 0,1-3 23,2 2 0,2-4 1,8 5-66,4 3 1,-2-6-1,8-1-13,1 1 0,3-6 0,1 4 0,1-2 60,-1 1 0,1-3 0,-1 4 1,0-4 6,1-2 0,-1 6 1,1 0-30,-1-2 0,1 0 0,-1-1 3,1 3 0,-7 6 1,-1-4-97,-2 1 0,-2-3 74,-6 6 1,0-6 0,-2 3 21,-4-1 0,-4 4 0,-7-6 0,-1-1 3,1 3 1,-1-6 0,1 4 0,-1-4-14,1-2 1,-1 0 0,1 0-1,0 0-7,-1 0 0,1 0-123,-1 0 0,3-2 0,1-2 128,2-2 0,8-7 0,-3 3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18.246"/>
    </inkml:context>
    <inkml:brush xml:id="br0">
      <inkml:brushProperty name="width" value="0.08571" units="cm"/>
      <inkml:brushProperty name="height" value="0.08571" units="cm"/>
      <inkml:brushProperty name="color" value="#E71224"/>
    </inkml:brush>
  </inkml:definitions>
  <inkml:trace contextRef="#ctx0" brushRef="#br0">35 123 7173,'0'-10'-108,"0"2"1,2 8 182,4 0 0,-2 8 0,6 4-22,-2 3 1,-1 3-1,-3 1 1,2 3-42,-2 1 1,0 6 0,0-4 0,1 0 27,-1 1 1,-2 5 0,-2-2 0,0 2-154,0-2 0,0 2 1,0-6-1,0 0-13,0 1 0,0-3 0,0-6 0,0 1 8,0-1 0,0-5 0,-2-2 118,-3-3 0,3 7 0,-14-12 0,6 6 0</inkml:trace>
  <inkml:trace contextRef="#ctx0" brushRef="#br0" timeOffset="366">1 175 8214,'0'-17'-221,"0"-1"0,1 3-118,5 3 1,4-1 0,7 7 0,1 2 0,-1 2 237,1 2 1,-1 0 0,1 0 193,-1 0 0,1 0 0,-1 0 1,1 0 73,-1 0 0,1 0 0,-1 0 0,0 2-128,1 4 0,-1-4 0,-1 5 0,-2-1-81,-3 0 1,-5 8 0,4-3-8,-3 5 0,-1-5 45,-6 1 1,-2 0 43,-4 5 1,-3-5 0,-9-2 0,1-3-18,-1-3 0,-1 0 0,-2 0 0,-3 2-20,3-2 1,2-2-1,1-2 1,1 0-106,-1 0 0,7 0-340,-1 0 442,8 0 0,12 0 0,11 0 0</inkml:trace>
  <inkml:trace contextRef="#ctx0" brushRef="#br0" timeOffset="785">821 123 6218,'-17'0'-461,"-1"0"547,1 0 1,5 2 0,1 2-37,-3 2 0,-1 1 0,-3-3 185,1 2 0,5 6 1,2-5-70,3 3 1,1-4-102,6 6 0,2-3 0,2 5-143,1-3 0,9-7 0,-2 2 87,3-4 0,8-2 0,1 0-11,-3 0 1,-2 0-1,-1 0 1,-1 0 28,1 0 0,-1-6 1,-1-1-1,-3-1 28,-1 0 0,-8-6-8,2 3 0,-4-5-98,-2-1 1,-2 7-1,-4 4 1,-6 4 37,-3 2 0,-9 0 0,1 0 0,2 0-147,1 0 1,3 0-1,-1 0 1,1 0-178,0 0 337,7 0 0,2 8 0,8 2 0</inkml:trace>
  <inkml:trace contextRef="#ctx0" brushRef="#br0" timeOffset="1260">1118 123 5945,'12'0'100,"0"0"1,-1 0 0,7 0-22,-1 0 1,-1 2-1,-3 2 1,-3 3 51,-2 3 0,-1-4 1,-3 6-58,2 1 1,0-3 0,-6 2 0,0 1 0,0-3 0,0 1 59,0 3-327,0-6 0,0 2 201,0-5 0,0-5 10,0 0 0,0-2 1,2-9-12,4-3 0,-4-1 0,5-3-50,1 1 1,2-1-1,7 1 1,1-1-35,-1 1 0,1 1 1,-1 3 105,1 1 1,-1 6-1,1-3-43,-1 1 0,1 2 0,-3 8 88,-3 4 1,-3-2 0,-5 7-19,2 3 1,0-4-1,-6 1-78,0 3 1,6 1 0,1 1-80,3-4 0,-4 3 1,6-5-1,1 1-187,3 1 0,1-6 288,1 5 0,7-7 0,2 4 0</inkml:trace>
  <inkml:trace contextRef="#ctx0" brushRef="#br0" timeOffset="1668">2061 123 8117,'12'-8'0,"-2"-4"-391,-3-3 152,-1-3 1,-6 7-191,0-1 1,-2 8 0,-4-2 428,-5 5 1,-5 1 0,-1 0 0,-1 0-19,1 0 0,-1 0 1,1 0 227,0 0 0,5 0 0,0 0-88,-1 0 1,-1 1-69,2 5 1,5 4-8,7 7 1,2-5 0,3-2-1,5 0-29,0-1 0,11-5 0,-3 4 0,1-2-9,0 0 1,5 1 0,-1-3 0,0 2-4,3-2 0,-7 0 1,4 0 1,-3 1 0,-9 7-15,1-6 1,-8 2 10,2-3 0,-6-1 0,-6 6 0,-6-2 19,-3-4 1,-5-2 0,-1-2-1,-4 0-12,-3 0 0,1 0 0,-2 0 0,4 0-46,0 0 1,5 0 0,-3 0 0,4 0-428,1 0 1,8-2 461,5-4 0,3-4 0,2-7 0</inkml:trace>
  <inkml:trace contextRef="#ctx0" brushRef="#br0" timeOffset="2202">2463 123 8214,'17'0'-569,"-5"0"1,0 0 0,1 2 0,3 2 584,1 2 1,1-1 0,-1-5-1,1 0 11,-1 0 1,1 0 66,-1 0 0,-1-2 0,-5-3 0,-3 1 0,-6-6 0,2 0-105,2 1 0,-1 3 0,-5-6 6,0-1 0,0 3-2,0-2 1,-5 6-1,-3-3-2,-2 1 0,4 0 0,-5 4 72,-3-2 0,-1 1 0,-3 5-20,1 0 0,5 0 0,0 0 1,-1 0-10,-3 0 0,-1 2 0,-1 1-22,1 3 0,-1 6 0,3-4 1,1-1 56,3 1 0,5 4 0,-4-4 4,2 1 1,1 3 0,3 5-13,-2 1 0,0-6 0,6-1-13,0 3 0,2-5 0,4 1 0,4 0-15,-1 0 1,7-7-1,-5 3 1,7-2-33,5 2 0,-3-4 1,3 4-1,-2-4-6,3-2 1,-5 0 0,6 0-1,-2 0 2,1 0 1,-1 0-1,-6 0 5,1 0 1,-1 0-676,1 0 673,-1 0 0,-15 0 0,-4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22.471"/>
    </inkml:context>
    <inkml:brush xml:id="br0">
      <inkml:brushProperty name="width" value="0.08571" units="cm"/>
      <inkml:brushProperty name="height" value="0.08571" units="cm"/>
      <inkml:brushProperty name="color" value="#E71224"/>
    </inkml:brush>
  </inkml:definitions>
  <inkml:trace contextRef="#ctx0" brushRef="#br0">1 593 7511,'0'-12'-392,"2"2"187,4 2 0,-2 3 286,7 5 1,1 0 0,5 0 10,1 0 0,-7 2 0,1 1 1,2 5-52,1 2 1,3-4 0,-1 5 0,1 1-83,-1-2 1,6 5 0,1-3 0,-3 3-86,-2 3 0,-1-3 1,-1-1-1,1-2-112,-1 1 1,1 1 0,-1-1 237,1-1 0,-1-8 0,1 4 0</inkml:trace>
  <inkml:trace contextRef="#ctx0" brushRef="#br0" timeOffset="261">665 575 6137,'-8'-10'356,"4"3"-344,-8 7 1,8 2 0,-3 1 0,1 5 91,0 2 1,-8 2 0,3 3-22,-5-3 1,5 3-1,-1-3 1,-2 3-143,-1 3 1,-3-1 0,1 1 0,-1-1-37,1 1 1,0-3-1,1-1 1,2-3-404,3 3 498,7-6 0,-4 7 0,8-5 0</inkml:trace>
  <inkml:trace contextRef="#ctx0" brushRef="#br0" timeOffset="1380">1276 715 5946,'-18'-8'166,"7"6"1,1-6-1,0 3 121,1-1 0,3 0 1,-6 6-303,-1 0 1,3 0 0,-2 0 0,-1 0-23,-3 0 0,-1 0 0,-1 0 55,1 0 0,-1 0 0,1 0 0,-1 0-4,1 0 1,-1 8 0,1 1 0,1 3-1,5 0 1,-3-7 0,8 7-5,2 2 0,3-5 0,2 1-31,5-2 1,4 0-1,7-5 1,1 3-40,-1-2 1,7-2 0,-1-2 0,0 0 21,2 0 0,-3-6 0,5-1 0,-2-1 10,-3 0 0,-3 0 0,-2 4 0,1-1-79,-1 1 0,1-4 106,-1 2 1,-5-6 4,0 7 36,-9-1 0,5 8 78,-8 4 0,2 1 0,2 7-61,2-2 1,7-9 0,-1 5 0,4-2-9,1 0 0,1 2 0,-1-5 0,0 3-41,1-2 1,-1-2 0,1-2 0,-1 2-34,1 4 1,-1-4 0,1 4 0,-1-4 17,1-2 1,-1-2 0,1-2-63,-1-2 1,-5-8 0,-3 3 53,-1-5 0,-2-1 0,-6-1-23,0 1 0,0-1 1,-2 3 6,-4 3 1,2-3 0,-7 5 15,-3 0 1,-1-3 0,-3 7 0,1 2 14,-1 2 0,7 2 1,-1 0-1,-2 0 79,-1 0-66,5 0 0,2 2 46,8 4 0,2-4 0,4 4 1,6-5-47,3-1 1,3 6-1,1 0 1,2-2-21,3-2 1,1-2-1,-4 0 1,3 0-10,-3 0 1,-2-2 0,-1-2 0,1-2 10,5 2 1,-5 2 0,4 2-1,-3 0 0,-3 0 0,1 0 4,-1 0 0,0 0 4,1 0 57,-8 0 0,-1 8-16,-3 4 0,-4 3 0,4 3-28,-4-1 1,-2-5 0,2 0 1,4 1 0,-4 3 1,5-1-1,-1-1-4,0-3 0,6-5 0,-5 4 21,3-2 1,-4-2 0,6-6-13,1 0 1,3 0 0,1 0-104,1 0 1,-1-6 0,0-2 22,1-2 1,-1-1 0,-1-7 0,-2 1-99,-3-1 1,-1 7 0,3-1 85,-1-2 1,-2 5 215,1-3-7,-3 8 1,-10-4-79,-4 8 1,-1 2 0,-5 4 0,6 6 1,4-2-1,2 1-57,0 3 1,2-1 0,2 1-135,2-2 0,8-7 0,-3 5 0,5-2-510,1-4 638,1-2 0,7-2 0,2 0 0</inkml:trace>
  <inkml:trace contextRef="#ctx0" brushRef="#br0" timeOffset="1523">2359 435 8351,'-12'-15'-2280,"0"3"2280,8 4 0,-11 8 0,5 0 0</inkml:trace>
  <inkml:trace contextRef="#ctx0" brushRef="#br0" timeOffset="2122">3022 662 8351,'8'-2'-236,"-8"-3"0,-2 3 0,-8-6 1,1 2 64,-1 0 1,-2 0 0,-5 5 165,-1-5 1,1 4-1,-1-4 150,1 4 1,5 2 0,1 0 2,-3 0 0,-1 0-114,-3 0 1,1 2 0,-1 4-41,1 5 0,5-1 0,0 2-7,-1 1 1,3 3-1,0 1 4,3 1 1,1-1 0,8-1-48,4-5 0,3 3 1,9-8-2,-1-2 0,1-2 0,-1-2 1,1 0 9,-1 0 1,1-2-1,-1-4 1,1-4-10,-1 0 1,-1-5 0,-3 5 0,-3-1-20,-2-1 1,3 0 27,-5-5 1,0 5 62,-6 1 1,0 5 168,0-6 41,0 8 1,0-2-90,0 12 0,0 4 0,2 5-74,4-3 0,-3 2 1,9-7-1,2 1-96,1 0 0,3 6 0,-1-5-257,1 1 1,-1 0-1,1-6 1,-1 1 289,0-1 0,1 6 0,-1 0 0</inkml:trace>
  <inkml:trace contextRef="#ctx0" brushRef="#br0" timeOffset="2752">3179 243 7700,'-5'-11'-739,"-1"-1"1,0 6 967,6-5 1,0 5-268,0-6 1,8 8 191,3-2 0,-3 6-21,-2 6 1,-2 2 0,0 6-133,2-3 0,-1 1 0,-5 5 0,0 1 11,0-1 0,6 1 1,0-1-1,0-1-7,2-5 1,-6 5 0,5-5 0,-1 5-44,0 1 0,8 1 1,-3-1 30,5 1 0,1-1 0,1-1 9,-1-5 1,1 3 0,-1-8-5,0-2 0,1-2 4,-1-2 1,1 0 12,-1 0 0,1 0 0,-1 0 20,1 0 1,-7 0 0,1 0 15,2 0 1,-5 0 0,3 0 10,2 0 1,-5 0-57,3 0 1,-8 7-9,2 5 0,-5 4 0,-1 1 1,-1-1-13,-5-5 0,2 5 0,-8-5 39,-1 5 0,-3 1 0,-1-1 44,-1-4 1,1-3 0,-1-5 0,1 2-1,-1-2 1,-5-2-1,0-2 1,1 0-78,3 0 0,-4-2 1,-1-2-1,3-4-29,2-1 1,7 3 0,2-6-1,1 0-44,-1 3 0,6-7 0,-2 5 0,4-5-81,2-1 0,2-7 1,2 1-1,4 2-22,2 1 1,-1 3 0,5-1 0,-3 3-40,3 3 0,2-3 0,1 5 223,1 0 0,-1-5 0,0 5 0</inkml:trace>
  <inkml:trace contextRef="#ctx0" brushRef="#br0" timeOffset="3097">3756 34 8349,'9'-10'-2438,"-1"-6"2778,-8 15 0,6-5 1,0 12-311,-2 5 1,-2 5-1,-2 1 1,2 1 30,3-1 1,-3 1 0,6 1-1,-2 2-19,0 3 0,5 5 0,-3-6 1,0 0 2,0 2 1,3 1 0,-3 5 0,0-4-64,0-2 1,-1 4 0,-3-5 0,4-1-4,2 2 0,-4-6 1,3 5-1,1-5-131,0-1 0,-5-1 0,7 1-197,2-1 1,-7-5 348,-1-1 0,4 1 0,0 5 0</inkml:trace>
  <inkml:trace contextRef="#ctx0" brushRef="#br0" timeOffset="3611">4227 558 7684,'12'0'-1335,"0"0"1306,1 0 1,3 0 0,-1-2 192,-3-4 0,1 2 64,-7-8 0,8 7-163,-3-7 0,3 6 1,0-4-66,-3 3 1,-5-5-1,4 4-114,-2-2 1,-3 5 104,-5-7 1,-2 6-25,-3-5 0,-5 7 57,-8-2 0,7 4-19,-1 2 1,6 0 0,-5 0 29,-3 0 0,-1 0 1,-3 2-1,1 2 21,-1 2 1,1 1-1,-1-3 44,1 2 1,-1 6-1,3-5-6,3 3 0,4-4 0,8 6-14,0 1 0,0-3 1,0 2 14,0 1 0,8 1 1,4-1-13,3-1 0,-3-6 1,0 3 22,1-1 0,3 0 0,1-4 0,1 2-49,-1-2 1,1-3 0,1-1-141,4 0 0,-3 0 0,3 0 0,-4 0 0,-1 0-375,-1 0 1,1 0-1,-1 0 458,1 0 0,-1 0 0,1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27.826"/>
    </inkml:context>
    <inkml:brush xml:id="br0">
      <inkml:brushProperty name="width" value="0.08571" units="cm"/>
      <inkml:brushProperty name="height" value="0.08571" units="cm"/>
      <inkml:brushProperty name="color" value="#E71224"/>
    </inkml:brush>
  </inkml:definitions>
  <inkml:trace contextRef="#ctx0" brushRef="#br0">0 105 8265,'0'-10'-1369,"2"2"755,4 8 535,-4 0 352,6 0-3,-8 0 0,0 8-213,0 4 1,0 3 0,0 3-47,0-1 1,0-5 0,0 0 0,2-1-16,4-1 1,-2 5 0,7-5-1,3 2 5,1-1 0,3-5 1,-1 4-1,1-2-14,-1-4 0,1 3 1,-1-1-1,1-2 2,-1-2 0,1-2 0,-1 0 1,0 0-17,1 0 0,-1 0 0,1-2 0,-1-2 6,1-2 0,-3-7 0,-1 3-3,-2 0 1,-9 1-25,3 3 56,-4-4 1,-2-1 183,0-1-26,0 8 1,8 4-90,4 12 0,1-3 1,3 1-1,-3 0-1,1-1 0,11-5 0,-7 4 0,1-2-52,0 0 0,5 1 1,1-3-1,0 2-19,0-2 1,-1-2 0,-7-2 0,1 0 9,-1 0 1,0 0-1,1-2-3,-1-4 1,-7 2 0,-4-7 0,-4-3-28,-2-1 0,0-3 1,0 1-84,0-1 1,-6 1-1,-2 1 1,-1 3-35,-5 1 1,4 6 0,-1-4 0,-3 3-112,-1 3 0,-3 2 0,1 2-23,-1 0 0,6 0 266,1 0 0,7 0 0,-4 0 0</inkml:trace>
  <inkml:trace contextRef="#ctx0" brushRef="#br0" timeOffset="917">1275 157 7848,'0'-11'-1575,"0"-1"2284,0-2-638,0 7 0,-7-1 0,-5 8-88,-4 0 1,-1 0-1,0 0 93,-1 0 1,1 0 0,-1 0-77,1 0 0,-1 0 1,1 0 51,-1 0 0,1 2 1,-1 4-16,1 5 1,7-1 0,4 2-7,4 1 1,2 3-1,0 1-23,0 1 0,6-7 0,2-1 1,2 0-49,3-1 1,3-5 0,1 4 0,1-2-46,-1 0 0,1 0 1,-1-6 12,1 0 1,-1 0 0,1 0-83,-1 0 0,0-6 0,-1-2 91,-4-2 1,1 4 96,-7-5 154,0 7 0,-8-4 54,-4 8-141,4 0 0,-6 2-57,8 4 1,8-4 0,4 4 0,3-2-14,3 1 1,-1-3-1,1 4 1,-1-4-30,1-2 0,-1 0 0,1 0 0,-1 0 14,0 0 0,1 0 1,-1-2-1,1-4-51,-1-5 0,-1 1 0,-3-2 0,-1-1-1,2-3 0,-5-1 1,1-1-1,-2 1-61,-4-1 0,-2 1 0,-2-1 74,0 1 1,0 0 0,-2 1 0,-2 2 8,-2 3 1,-8 7-1,3-2 22,-5 4 0,-1 2 40,-1 0 0,3 2 8,3 4 0,4-2 0,8 7-31,0 3 1,8-4 0,4 1-11,3 3 1,9-6 0,-1-1 0,-2-1-14,-1 0 0,-1 2 1,2-4-1,3 3 0,-3 3 0,-2-6 0,-1 4 1,-1-2-7,1-1 0,-1 7 1,-1-4-1,-3 0 2,-1-1 0,-8 7-1,2-2 0,-4 3 0,-2 3 1,0-7 0,-2-1 87,-4-2 1,-4 3-71,-7-5 0,-1 6 0,1-6-18,-1-2 1,1-3-21,-1-1 0,7 0 0,1-1-368,2-5 1,3 2 390,5-8 0,15 1 0,4-7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31.327"/>
    </inkml:context>
    <inkml:brush xml:id="br0">
      <inkml:brushProperty name="width" value="0.08571" units="cm"/>
      <inkml:brushProperty name="height" value="0.08571" units="cm"/>
      <inkml:brushProperty name="color" value="#E71224"/>
    </inkml:brush>
  </inkml:definitions>
  <inkml:trace contextRef="#ctx0" brushRef="#br0">18 140 6203,'0'17'542,"-2"1"-491,-4-1 0,4 1 0,-4-1 0,4 1 3,2-1 1,0 0 0,0 1-18,0-1 0,0 1 0,0-1 1,0 1 1,8-1 0,3-1-14,5-5 1,1-1 0,1-6-1,-1 2 8,1-2 0,1-2 1,3-2-1,1 0-51,-2 0 0,-1 0 0,-3 0 0,1 0-42,-1 0 1,1-2 0,-1-2-1,-1-4 6,-5-2 0,3 5 0,-7-7 0,1-2 24,0-1 1,4-3 0,-7 1 0,-1-1 27,-2 1 0,4-1 0,0-1 0,-2-2 21,-2-3 0,-2 1 1,-2 6 70,-4-1 1,2 7 11,-8-1-94,1 0 13,1 3 0,2 9 0,8 11 44,0 5 1,0-5 0,0 1 0,0 2-13,0 1 1,6 3 0,0 1-1,-2 2-39,-2 3 0,0-1 0,2-6 0,1 1-24,-1-1 1,0 1-1,0-1 1,2 1-2,-2-1 1,4-5-1,-1-1-53,3 3 0,-4-6-12,6-2 0,-1-4 33,7-2 1,-1-8-1,1-4 14,-1-3 0,0-3 1,1 1-1,-1 1-59,1 5 1,-1-5 0,1 4-1,-1-1 113,1 1 1,-1-1 109,1 7 0,-1 0 56,1 6-110,-9 0 0,5 2 1,-8 4-21,-2 5 1,3-1 0,-1 2 6,-2 1 0,0 3 0,0 1-48,2 1 1,7-1 0,-1 1-35,3-1 1,3-5 0,-1-3 0,1 1 2,-1 0 0,1-6 1,1 2-1,2-5 8,3-1 0,-1 0 1,-6-1-1,1-3-19,-1-2 1,1-8 0,-1 3-42,1-5 0,-3-1 0,-1-1 0,-4 1-10,-3-1 0,-1 1 0,-6-1 59,0 1 1,0 5 0,-2 2-1,-4 3-6,-5 3 0,1-4 1,-2 2-1,-1 2 67,-3 2 1,-1 2 0,-1 0 122,1 0 0,5 0 1,3 2-73,1 4 1,2 4 0,6 7-54,0 1 1,2-3 0,2-1 0,4-2-21,1 1 1,3-3-1,5 0 1,1-1-114,-1 1 1,1-6-1,-1 2 1,1-4-162,-1-2 1,1 5 0,-1 1-113,1-2 1,-7-2-1,-1-4 361,-2-4 0,-2-11 0,-6-10 0</inkml:trace>
  <inkml:trace contextRef="#ctx0" brushRef="#br0" timeOffset="346">664 17 7459,'9'0'-825,"1"0"897,-4 0 0,-2 0 0,7 0 52,3 0 0,2 0 1,1 0-30,1 0 1,-1 0 0,0 0-1,1 0-16,-1 0 0,1 0 0,1 0 0,3-1-68,1-5 0,8 4 0,-2-4 0,2 4-85,-2 2 0,2 0 0,-6 0 0,3 0-32,3 0 1,-4 0-1,0 0 106,-2 0 0,-1 8 0,-7 1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33.756"/>
    </inkml:context>
    <inkml:brush xml:id="br0">
      <inkml:brushProperty name="width" value="0.08571" units="cm"/>
      <inkml:brushProperty name="height" value="0.08571" units="cm"/>
      <inkml:brushProperty name="color" value="#E71224"/>
    </inkml:brush>
  </inkml:definitions>
  <inkml:trace contextRef="#ctx0" brushRef="#br0">53 68 8319,'0'-11'-1218,"0"-1"0,0 6 1176,0-5 399,8 7 0,-7-6 272,5 4-537,-4 4 0,-2-3-6,0 10 0,0-1 0,0 8-64,0 1 0,0 3 0,0 1 0,0 1-28,0-1 1,0 3 0,0 1 0,0 4-22,0 3 1,0-7 0,0 2-1,0-3 2,0-3 1,0 1-1,0-1 1,-2 0-10,-4 1 0,5-1 0,-7 1-123,0-1 0,6-5 0,-6-2 1,2-1-193,1 1 0,-3-6 349,2 2 0,4-4 0,-6-2 0</inkml:trace>
  <inkml:trace contextRef="#ctx0" brushRef="#br0" timeOffset="318">105 173 8244,'0'-17'-134,"0"-1"1,6 7 0,2 1 0,1 2 9,5 4 0,2-3 0,1 1 0,0 2 80,1 2 1,5-4 0,1 0 0,-3 2-1,-2 2 0,5 2 0,-1 0 1,0 0 107,2 0 1,-5 2 0,3 2 0,-5 4-37,-7 2 0,3-4 1,-7 5 35,3 3 0,-6 1 0,2 3-8,-4-1 1,-4-5 0,-2 0-1,-4-1-41,-1-1 0,-3 3 1,-6-5-1,-1 0-39,-4 0 0,3 3 0,-5-5 1,0 0-47,-4 2 0,4-6 0,1 4 0,5-4 9,1-2 1,1 0-1,-1 0-345,1 0 0,7-2 406,4-4 0,5-4 0,1-7 0</inkml:trace>
  <inkml:trace contextRef="#ctx0" brushRef="#br0" timeOffset="1187">769 191 7978,'10'0'-1205,"-1"0"1026,-3 0 1,-2 0 201,8 0 1,-3-2-15,3-4 1,-4 2 35,-8-8 0,0 7 12,0-7-18,0 8 1,-8-4 5,-4 8 0,-3 0 87,-3 0 1,3 8-67,3 4 0,4-3 1,8 3-22,0 2 0,0-5 1,0 3 9,0 2 0,8 1 1,4 1-25,3-5 1,1-1-1,-3-6 1,-1 2-33,2-2 0,1-1 1,3 1-1,-1 2-5,1-2 0,-1-2 0,0-2-5,1 0 1,-1 0 0,1-2-25,-1-4 1,-5 4 0,0-5 0,-1-1-45,-1-4 1,4 2-1,-7-1 54,3-3 0,-4-1 0,4-3 26,-3 1 0,-1-1 0,-8 3-7,-4 3 0,2-1 0,-7 7 5,-3 2 0,5-4 0,-3 2 12,-2 2 1,5 2-1,-1 0 270,2-3-256,2 3-9,6-6 0,2 8 0,4 0 1,6 0-28,3 0 0,9 0 1,-1 0-1,0 0-2,2 0 1,-5 0 0,5 0 0,-2 0 35,1 0 0,-1 0 1,-6 0 98,1 0 1,-1 0-65,1 0 1,-3 2-53,-3 4 0,-4-2 11,-8 7 1,0 1 0,0 5 0,0 1 0,0-1 5,0 1 0,0-7 0,0 1 33,0 2 1,2-5 0,3 3-89,7 2 0,-2-7 0,-1 1 0,1-2-51,0 0 1,-4 1 0,5-3 0,3 2-146,1-2 1,-3-2 0,0-2 227,1 0 0,11 0 0,3 0 0</inkml:trace>
  <inkml:trace contextRef="#ctx0" brushRef="#br0" timeOffset="1708">1939 86 8049,'-2'-12'-709,"-4"1"0,2 7 0,-7-2 699,-3 4 1,4 2-1,-1 0 170,-3 0 1,4 0 0,-1 0 0,-3 0-64,-1 0 1,-3 2 0,1 2 0,-1 2-79,1-2 0,-1 3 0,1-1 0,-1 0 15,1 2 1,-1-6 134,1 3-121,7 5 0,3-6 1,8 6-23,5-2 1,4-3 0,7-5-1,1 0-23,-1 0 0,1 6 1,1 0-1,3-2 18,1-2 1,0 0 0,-3 2 0,1 1-4,2-1 0,1 4 0,-7-2 18,0-2 1,-1 5 0,-2 1-35,-3 0 1,-7 0-12,2-5 0,-4-1 49,-2 8 1,-8 0-15,-4 5 1,-1-5-1,-1-3 1,3-1-12,-3-4 0,-1 4 0,-3-2 1,1-2-17,-1-3 0,1-1 0,-1 0 0,1 0 21,-1 0 1,1 0-576,-1 0 1,7 0 45,-1 0 509,8 0 0,4-7 0,10-3 0</inkml:trace>
  <inkml:trace contextRef="#ctx0" brushRef="#br0" timeOffset="2196">2271 191 8319,'17'0'-803,"-7"0"1,0-2 819,-5-4 1,-3 2 0,6-6 35,0 3 0,-6-1 90,4 2 1,-6 4 0,-6-4-136,-6 4 0,-3 2 0,-3 0 0,1 0 15,-1 0 1,1 2 0,-1 2 0,1 2 58,-1-2 0,1 6 0,-1-1-4,1 1 1,7 0-1,4-5-73,5 7 1,1 4-16,0 1 0,7-1 0,5-5 0,3-3 11,3 0 0,-1-6 0,3 4 0,1-4-44,2-2 1,3 5 0,-5 1 0,2-2-57,-1-2 0,-3-2 0,-1 0 0,-1 0 76,0 0 1,1-2-1,-1-2 90,1-2 1,-3-7 0,-3 1 4,-6-3 1,-4-3 0,-2 1-54,0-1 1,-6 7-1,-2-1 1,-2 0-78,-3 3 1,-3-1 0,-3 6-1,-2-2-4,-3 2 0,1 2 0,6 2 1,-1 0-56,1 0 1,-1 0-717,1 0 546,7 0 287,2 0 0,8 0 0</inkml:trace>
  <inkml:trace contextRef="#ctx0" brushRef="#br0" timeOffset="2735">2620 138 8311,'12'0'-566,"-1"0"0,-5 0 478,6 0 0,-8 8 136,1 4 1,-1-3 0,0 3 31,2 2 0,0 1 0,-6 3-70,0-1 1,6-5-1,0-1 30,-3 3 0,-1-4-30,-2 1-49,8-7 1,-4 4-142,8-8 1,-8-2 78,1-4 0,-3-3 66,-2-9 1,0 1 0,0-1 45,0 1 1,2 5 0,2 0 29,2-1 0,7 5 0,-3 0 0,2 2-23,-1 1 1,3-3-1,7 4 1,3-2-11,-3 2 1,0 2-1,1 2 1,1 0 26,-2 0 0,-1 0 1,-3 0-1,1 0 146,-1 0 0,1 2 0,-1 2-102,1 2 1,-1 8-1,0-5 1,-1 3-18,-4 0 1,1-7-1,-7 7 1,0 2-56,2 1 0,-6-3 1,3-1-1,-3 3-91,-2 2 1,0-5 0,-2 1-166,-3 1 1,-5 3 0,-8 1-540,1 1 788,7-8 0,-13 5 0,4-5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40.910"/>
    </inkml:context>
    <inkml:brush xml:id="br0">
      <inkml:brushProperty name="width" value="0.08571" units="cm"/>
      <inkml:brushProperty name="height" value="0.08571" units="cm"/>
      <inkml:brushProperty name="color" value="#E71224"/>
    </inkml:brush>
  </inkml:definitions>
  <inkml:trace contextRef="#ctx0" brushRef="#br0">262 70 7046,'0'-9'-782,"-2"1"1007,-3 8 1,1 0-149,-8 0 0,0 0 9,-5 0 1,0 0 0,-1 0 0,1 2-55,-1 4 1,6-5 0,1 7-26,-3 0 0,-1 0 0,-1 5 1,3-3 20,1-2 1,6 3 0,-4-3 71,3 2 1,1-4-1,4 3 188,-4-1 1,4 6-174,-4-3 0,4 5-109,2 1 1,8 1 0,4-3 22,3-3 1,3-4 0,1-8 0,3 0-253,1 0 0,8 0 0,-2 0 0,4 0-85,2 0 0,-2 0 0,-2-2 0,-2-2 308,2-2 0,2-7 0,2 3 0</inkml:trace>
  <inkml:trace contextRef="#ctx0" brushRef="#br0" timeOffset="531">943 140 8127,'10'-2'-2047,"-4"-4"2107,-4 4 1,-4-7 0,-4 5 58,-5-2 1,1 0 0,-2 6 18,-1 0 1,-3 0-1,-1 0-40,-1 0 1,1 0 0,-1 0 0,1 0-29,-1 0 0,1 2 1,-1 2-1,1 4 2,-1 1 1,3-3 0,1 4-1,5 0-200,1-1 0,2-3 175,6 6 1,0-1-46,0 7 0,8-6-26,3-1 1,5-7 0,1 2-64,1-4 1,-1-2 0,1 0-45,-1 0 0,1-2 1,-1-2-1,-1-4 61,-5-1 0,3-3 0,-6-6-30,1 1 0,-5 5 1,2 1-83,-4-3 792,-2 6 1,-2-5-411,-4 7 0,4 2-207,-3 10 0,3-2 1,2 7-41,0 3 0,0-4 0,2-1 0,1 1-117,3 0 1,6-4 0,-4 3 0,1 1-17,5 0 1,-4-6-1,1 1 1,3-1-32,1 2 211,3-4 0,7 6 0,2-8 0</inkml:trace>
  <inkml:trace contextRef="#ctx0" brushRef="#br0" timeOffset="984">1188 158 8127,'12'-6'0,"-3"-2"-50,-1-2 0,4 4 4,-6-5 0,1 7-59,-1-2 0,-2 4 0,8 2-84,1 0 0,-3 0 0,0 2 333,-3 4 1,-1-2-48,-6 7 1,6 1 0,0 6-44,-2-1 0,-2-5 0,-2-1-5,0 3 0,0 1-77,0 3 1,2-3-183,3-3 124,-3 4 80,14-14 1,-12-1 0,5-8 0,-1-3 6,-4-4 1,0 5 0,0-3 0,2-2 3,-2-1 0,5-1 1,1 3-1,2 1-3,-1-1 0,-5 3 1,6 0-1,1 2-7,3 5 0,1-1 0,1 0 0,-1-2 0,1 2 0,1 2 0,2 2 0,3 0 40,-3 0 1,-2 6 0,-3 2 0,-2 0 0,-3-1 1,1 5-1,3-4 1,-1 1-84,-2 5 0,-7 0 0,5-1 0,-2-1 8,-4 1 0,-2 3 1,-2 1-278,0 1 1,0-1 0,2-1-286,4-5 601,-5 5 0,7-6 0,-8 7 0</inkml:trace>
  <inkml:trace contextRef="#ctx0" brushRef="#br0" timeOffset="2317">2376 18 6577,'-18'0'69,"6"0"0,1 0-58,-3 0 1,-1 0 0,-3 0 57,1 0 1,5 0-1,0 0 1,-1 0 0,-3 0 1,1 2 0,1 2-1,3 1-47,-3-1 0,-2 4 1,-1 0-1,0 0-9,-1-1 0,1 5 0,-1-4-3,1 2 0,5-5 10,0 7 1,9 0 21,-3 5 1,4-5 0,2-1 24,0 3 1,0-4-34,0 1 1,8 1 0,3 3-28,5-3 1,1-2 0,1-6 0,-1 2-37,1-3 1,-1 1 0,2 0-1,3 2 13,1-2 0,0-2 0,-5-2 0,-1 2 3,1 4 1,5-4 0,0 3 0,-1-3-1,-3-2 1,-1 0 0,-1 0 0,0-2-14,1-3 0,-1 3 1,1-6-45,-1 0 1,1 0 0,-3-5-80,-3 1 0,2 0 30,-9-5 84,1 7 0,-6-5 1,0 3 2,0-3 1,-2 5-1,-2 2 1,-3 2 106,-3 0 0,-2 1 20,-5 5 1,-1 0-69,1 0 0,-1 0-17,1 0 0,7 7 0,2 3 0,3 2 26,-1-1 1,0 1 0,6 5 43,0 1 0,2-6 0,2-1 0,4 1-16,1-2 1,3 5-1,5-5-37,1 0 0,-1 3 0,1-7 1,-1-2-23,1-2 0,-1-2 1,3 0-1,1 0-91,2 0 0,0 0 1,-5 0 10,-1 0 1,1-8 57,-1-4 0,1-3 0,-3-3 0,-1 1 0,-2-1 1,-7 1 0,7-1 8,2 1 0,-5 5 1,1 1-1,-2-3 1,-2-1 3,1-3 1,-5 7 0,4-1 21,-4-2 0,-4 1 0,-4-1 2,-5 2 1,-5 9 0,-1-3-17,-1 4 1,7 2 0,1-2-1,0-2 1,0-2-40,7 0 14,-5 6 1,10 0 0,4 0 13,5 0 1,5 0 0,1 0 0,1 0-12,-1 0 1,6 0 0,1 0 0,-3 0 3,-2 0 0,5 0 1,-1 0-1,-2 0 44,-1 0 0,-3 0 0,1 0 64,-1 0 0,-5 6-35,-1 0 1,-5 0 1,6-6 1,-8 8-55,2 3 0,-4-1 1,0 0-10,3-3 0,-3 7 40,4-2 0,-4 3 1,-2 3 3,0-1 1,-6 1 0,-2-1 54,-1 0 0,5-5 1,-2 0-9,4 1 0,2-3 29,0 2 1,0-1-100,0 7 0,8-8 1,4-3-47,3 1 1,2-6 0,3 4 0,1-4 52,3-2 1,-1 0 0,-6 0 0,1 0 0,-1 0 1,1 0 0,-1 0 0,1 0-58,-1 0 1,-5 0-1,-3-2 1,1-2-511,0-2-160,-6 0 1,3 4 698,-7-3 0,-15 3 0,-4-6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38.636"/>
    </inkml:context>
    <inkml:brush xml:id="br0">
      <inkml:brushProperty name="width" value="0.08571" units="cm"/>
      <inkml:brushProperty name="height" value="0.08571" units="cm"/>
      <inkml:brushProperty name="color" value="#E71224"/>
    </inkml:brush>
  </inkml:definitions>
  <inkml:trace contextRef="#ctx0" brushRef="#br0">0 417 7968,'0'-17'-1320,"0"5"1225,0 1 181,0 7 1,0-6 101,0 4 0,2 4 99,4-4-222,-4 4 0,6 4-27,-8 4 1,6 4 0,0 7-52,-3 1 0,-1-1 0,-2 1 1,0-1 18,0 1 1,2-1 0,2 1 0,2-1 1,-2 1 0,0 5 0,0 0 0,3-3-5,3-7 0,-4 7 1,4-7-1,-1 1-21,1 1 0,-6-5 0,4 2-26,-1 1 1,-3 1-1,6-1-78,-2-1 0,0-8-39,-3 2 144,-3-4 0,6-4 0,-6-2-3,4-2 0,-4-8 1,4 3-1,-3-3 12,3 2 0,-2-3 1,8 3-1,-1-3 61,-1-3 1,6 1 0,-5 1 0,3 3 1,-2 1 1,3 6 0,-3-3 0,3 1 45,3 4 0,1 2 1,2 2-37,3 0 1,-1 0-1,-6 0 1,1 0-26,-1 0 0,1 0 0,-1 2 0,1 2 15,-1 2 1,-5 7-1,0-1-90,1 3 1,-3 3 0,0-1 0,-1 1-104,1-1 1,-6-5 0,4 0 0,-3 1-7,1 3 1,2-5 0,-2 1-405,5 2 0,5-5 548,1 3 0,1-8 0,-1 4 0</inkml:trace>
  <inkml:trace contextRef="#ctx0" brushRef="#br0" timeOffset="524">1258 662 8107,'-8'-10'-403,"6"-5"1,-8 13 0,7-6 479,-3 0 1,-2 6 0,2-4 35,-6 4 1,3 2 0,-3 0-89,-1 0 1,-3 0 0,-1 0 0,-1 0 40,1 0 0,-1 0 0,1 0 0,-1 0-20,1 0 1,-1 0 0,3 2 0,1 2 28,3 2 0,5 8-45,-6-3 0,8 5 0,-2 1-4,4 1 1,10-7 0,4-1-67,3-2 1,3 0 0,-1-5-1,1 3 0,-1-2 0,1-2 0,-1-2 0,1 0-87,-1 0 1,6 0-1,1-2-2,-3-4 1,-7 4-1,-5-5 153,-1-1 1,4 4 178,-6-8-161,-1 1-109,-12 1-49,5 2 0,-6 10 1,10 2 23,4 2 1,-1 6-1,11-7 1,3 1-86,1 2 0,-1-6 0,1 6 1,1-3 176,2 1 0,8 0 0,-4-6 0,8 0 0</inkml:trace>
  <inkml:trace contextRef="#ctx0" brushRef="#br0" timeOffset="1150">1817 697 8107,'15'-8'-59,"-3"-4"0,-4-3-120,-8-3 0,0 7 0,-2 1 3,-4 2 1,-4-3-1,-7 5 1,1 0 121,5-2 1,-11 6 0,5-4-1,-3 3 113,1-3 0,1 4 0,1-4 1,0 4 4,-1 2 0,1 0 0,-1 0 0,1 2-50,-1 4 1,1-2 0,-1 7 0,1 1 7,-1-2 1,7 5-1,1-3-2,2 3 1,2 3-1,6-1-67,0 1 1,6-7 0,2-1 0,2-2 35,3-4 0,9 0 0,1-1 0,-2 3-13,-1-2 1,-1-2 0,2-2 0,3 0-21,-3 0 1,-2-8-1,-3-3 18,-4-5 1,1-1 0,-7-1-1,0 1-26,2-1 1,-6-1 0,3-2 0,-3-5 11,-2-1 0,6 0 0,0-4 0,-2 2-1,-2-2 1,-2 4 0,0-2-1,0-2 10,0-2 1,-6 3 0,-2 1 0,0 0 93,1 2 1,-1 0 0,4 6 0,-2-3-57,2 3 0,0 1 0,1 3 3,-3 0 0,0 5 0,4 2-3,-4 2 0,4 1-11,-4 1 33,4 4 0,2-4 79,0 12 1,0-2 0,0 7-64,0 3 0,2 2 0,2 1 0,2 0 5,-2 1 1,-2-1-1,0 3 47,4 3 1,-4-2 0,5 9 0,-1-1-38,0-2 0,6 4 0,-5-6 0,1 2 0,2 2 9,0-1 0,-5 3 0,7-8 0,0 0-28,-3 2 0,5-5 0,-6 3 1,-1-4-29,1-1 1,6-1 0,-4 1-185,-1-1 0,5-5 0,-6-2-704,1-3 875,-5 7 0,12-4 0,-7 7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35 53 8355,'-11'0'-286,"1"-2"1,2-4 0,4-5 615,3-5-300,1 7-24,0 1 1,0 10 34,0 4 0,0-3 0,0 9 0,0 2 3,0 1 0,5 3 0,1-1 0,-2 3-53,-2 3 1,-2 2 0,0 6-1,0-2 1,0 0 0,0 0 0,0-1-1,0-1 1,0-2 0,0 0-1,0-3 1,0-3 0,0-2 0,0 1-1,0-1-959,0 1 928,0-8-735,0-3 619,0 1 0,0-14 0,0 0 156,0-7 0,0-5 0,0 1 0</inkml:trace>
  <inkml:trace contextRef="#ctx0" brushRef="#br0" timeOffset="807">53 106 7383,'2'-10'181,"4"4"0,-4 2 0,5 0-97,1-2 1,-4 1-117,8 5 0,-3 2 1,5 1-1,-4 5 46,-3 2 0,7 2 1,-4 5-39,-1 1 1,7-1 0,-6 0 0,1-1-11,1-4 0,-6 3 0,3-3 1,1 1-26,0-1 1,-4 4-1,3-5 27,-1 5 1,0-5-19,-2 1 52,-4-8-8,5 4 1,-7-16 0,0-4 0,2-1-25,4 1 0,-4-4 1,6 5-1,-2-5 23,0-1 1,5-1-1,-5 1 1,0-1 21,2 1 0,-5 1 1,7 3-1,-2 1 31,-4-1 0,6 3-10,1-2 0,-1 6-29,1-5 0,1 7-9,6-2 1,-7 4 4,1 2 0,0 0 32,5 0 1,-5 2 0,-3 4 61,-1 6 1,-2 3 0,-4 3-25,4-1 0,-4 1 0,3-1 1,-3 0-38,-2 1 0,0-1 0,0 1 0,2-1-30,4 1 0,-4 5 1,4 0-1,-4-1-66,-2-3 1,0 4 0,2 1 0,2-3-92,1-2 1,1-1 0,-6-1 0,0 1-445,0-1 0,6 1 595,0-1 0,8 1 0,-5-9 0,9-1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47.712"/>
    </inkml:context>
    <inkml:brush xml:id="br0">
      <inkml:brushProperty name="width" value="0.08571" units="cm"/>
      <inkml:brushProperty name="height" value="0.08571" units="cm"/>
      <inkml:brushProperty name="color" value="#E71224"/>
    </inkml:brush>
  </inkml:definitions>
  <inkml:trace contextRef="#ctx0" brushRef="#br0">1 507 7617,'11'0'-677,"1"0"586,-8 0 1,6 0 324,-4 0 0,-3 0-113,9 0 0,-8-1 1,4-3-123,-1-2 0,-5-2 1,6 4 22,0-2 1,-4-5 0,5 3-127,-1-2 1,-2 4-1,-4-5 16,4-3 1,-4-1 65,4-3 1,-4 1 13,-2-1 0,0 1 29,0-1 6,0 9 69,0 1 1,0 21-71,0 5 0,0 3 0,0-3 0,0-1 77,0 1 1,0 1 0,0 2-1,1 3-80,5-3 0,-4-2 1,6-1-1,-2-1-30,0 1 0,5-1 1,-5 1-1,0-3-71,2-3 1,-6 3-1,3-3-89,-3 4 0,-2-5 68,0 1 1,0-6 45,0 5 0,-2-7 1,-1 4 2,-3 0 1,-8-6-1,3 4 51,-5-5 0,-1-1 0,-1 0 97,1 0 0,-1 0-65,1 0 240,7 0 0,2-1-221,8-5 1,2 4 0,4-4-18,6 4 1,-3 2 0,3 0 0,2 0-42,1 0 1,3 0 0,-1 0-1,0 0-35,1 0 0,-1 0 1,1 0-1,-1 0-110,1 0 0,-7 0 0,-1 2 0,0 2 151,0 2 0,-7-1 0,5-5 0</inkml:trace>
  <inkml:trace contextRef="#ctx0" brushRef="#br0" timeOffset="1753">298 1 7557,'11'0'-539,"1"0"0,0 0 0,5 0 570,1 0 1,5 2 0,2 2 0,0 2 14,1-2 0,-1-1 0,-4 1 1,2 4-39,-1 2 1,3-4-1,-2 3 1,-1 1 73,-3 0 0,-2-5 1,1 7-1,-1 0 0,1-3 0,-7 7 0,1-4 0,2 1-30,1-1 0,3 3 1,-3-3-1,-1 4-37,-3 1 0,1 0 0,6 1 1,-1-1-25,0 1 1,-5-1 0,0 1 0,1-1-17,3 1 0,-4 1 0,-3 2 0,1 3 3,0-3 0,-6 4 0,1-1 0,-3-3 33,-2-2 1,0 5-1,0-1 1,0-2 4,0-1 1,-2-3 0,-2 1 0,-1-1 9,1 1 0,-4-1 1,2 0-1,0 1 98,-1-1 1,3-5 0,-6 0 215,2 1-309,-5 3 0,9-1 0,-6-1 0,0-4 50,1-3 0,3 5 0,-4-4-88,2 1 0,-5 1-976,1 2 183,4-4 800,-7-8 0,13 0 0,-6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45.560"/>
    </inkml:context>
    <inkml:brush xml:id="br0">
      <inkml:brushProperty name="width" value="0.08571" units="cm"/>
      <inkml:brushProperty name="height" value="0.08571" units="cm"/>
      <inkml:brushProperty name="color" value="#E71224"/>
    </inkml:brush>
  </inkml:definitions>
  <inkml:trace contextRef="#ctx0" brushRef="#br0">453 1 7659,'-18'0'-825,"1"0"0,1 2 899,5 4 1,-5-4 0,4 5 28,-3 1 0,3-6 0,1 4 0,-3-2-38,-2 2 0,1-3 0,1 7 0,3 0-33,-3 0 0,-1 1 0,-5 7 0,-1-1 2,-2 1 0,-3 5 0,5 0 1,-2 0-14,1 3 1,5-5 0,3 6 0,5 0 22,1 0 1,0 1-1,4 3 1,-2-4-4,3-2 0,3 4 0,3-4 0,5 1 79,2-1 0,1 4 0,9-4 0,1 0-99,3 1 1,7 3-1,-2-6 1,4-2-113,2-1 1,5-3 0,1 1 0,-2-1-94,-2 1 1,-2-3 0,0-1 0,-2-5-28,-4-1 1,2 4 0,-8-6-1,-2 0 211,-1 1 0,-3-5 0,1 6 0</inkml:trace>
  <inkml:trace contextRef="#ctx0" brushRef="#br0" timeOffset="1013">977 385 6856,'17'0'-207,"-5"0"1,-1 0 180,3 0 1,1-6 0,3 0 0,-1 3 37,1 1 1,-1 2-1,1 0-1,-1 0 1,1 0 0,-1 2-28,1 3 0,-7-3 0,1 6-147,1 0 1,-3-6 162,2 4 0,-1 3 0,7 1 0</inkml:trace>
  <inkml:trace contextRef="#ctx0" brushRef="#br0" timeOffset="1389">1081 542 7170,'-15'2'-445,"3"4"0,2-4 392,5 4 160,3-4-7,-6-2 31,8 0 1,8 0-79,3 0 1,5 0 0,1 0-60,1 0 1,-1 0-1,1 0 1,1 0 10,4 0 0,-3 0 0,5 0 1,-2 0-144,1 0 0,1 0 1,-4 0-1,2 0 138,-1 0 0,5 7 0,0 3 0</inkml:trace>
  <inkml:trace contextRef="#ctx0" brushRef="#br0" timeOffset="2697">313 403 6663,'17'1'339,"1"3"-277,-1 2 0,1 6 0,1-6 0,3-1-28,1 3 0,0-6 0,-5 6 1,-1-2-171,0 0 1,1 5 0,-1-3 0,1 0 135,-1-1 0,1 7 0,-1-4 0</inkml:trace>
  <inkml:trace contextRef="#ctx0" brushRef="#br0" timeOffset="2989">697 333 8132,'0'17'-181,"-6"-5"31,0-1 1,-1-1 81,1 2 1,4 3 0,-4-3 0,4 3 5,2 3 1,0-1-1,0 1 1,-2-1 52,-4 1 1,5-1 0,-5 1 0,4-1-5,2 1 1,0-1 0,0 1 0,0-1-83,0 0 1,0 1 0,0-1-370,0 1 464,0-1 0,0 1 0,0-1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52.216"/>
    </inkml:context>
    <inkml:brush xml:id="br0">
      <inkml:brushProperty name="width" value="0.08571" units="cm"/>
      <inkml:brushProperty name="height" value="0.08571" units="cm"/>
      <inkml:brushProperty name="color" value="#E71224"/>
    </inkml:brush>
  </inkml:definitions>
  <inkml:trace contextRef="#ctx0" brushRef="#br0">419 542 8289,'10'-2'-245,"-4"-4"0,-6 2 249,-6-7 0,-4 1 0,-5-4-43,3 3 1,-3 7 0,5-4 0,-2 2 101,1 0 1,-1 0-1,-5 6-30,-1 0 0,1 0 0,-3 0 1,-1 0-103,-2 0 0,-6 0 0,5 0 0,1 2 96,-2 4 0,5-2 0,-3 8 0,4-1 14,1-1 0,7 6 1,1-5-1,2 5-22,4 1 1,2-5 0,2 0 0,0 1-15,0 3 1,8-1 0,4-1-1,3-5-19,3-1 1,-1 4 0,1-6 0,-1 0 0,1 1 0,-1-5 0,2 4 0,3-4 6,1-2 0,0 0 1,-5-2-1,-1-2-36,1-2 1,-1-7 0,1 1-19,-1-3 1,-1-9-1,-3 1 1,-3 2-10,-2 1 1,-2-3 0,-5 0 0,3-1 25,2-1 1,0 6-1,-6-6 1,0 1 13,0 1 0,-6-6 1,0 6-1,2 1 40,3 3 1,1-4 0,0-1 4,0 3 1,-2 2 0,-2 1 15,-2 1 1,-2-1-77,2 1 44,4 7 0,-7 2-3,3 8 0,2 0 5,-8 0 1,8 2 0,-1 4 5,3 6 1,2 3 0,0 3 0,0-1 18,0 1 0,0-1 0,0 0 0,0 1 18,0-1 1,0 1-1,0-1 1,0 1 24,0-1 1,0 1-1,0-1 1,2 1-11,3-1 1,-3 1 0,4-1-1,-2 0-6,2 1 1,-2 1 0,6 3 0,-3 1-120,-3-2 1,4-1 0,0-3 0,-1 1 56,1-1 1,4-5 0,-6-1 0,-1 1-1,3-2 0,2-1 34,7-3 0,1-4 0,-1 4 1,1-4-10,-1-2 1,-5-6-1,0-2 1,1 1-58,3-1 1,-1-6-1,-1 3 1,-3-5-24,3-1 0,-4-1 0,1 1 8,3-1 1,-4 1 0,-1-1 34,-1 1 0,0 5 60,-2 1 1,-6 7 36,0-2 0,-2 4 56,-10 2 0,8 2 13,-2 4 1,4 3 0,2 9-96,0-1 0,0-5 0,0 0 0,2-1-65,4-1 1,-2 4-1,8-7-134,1 3 0,3-4 1,1 4-1,1-3-155,-1-3 1,1 0 0,-1 0 303,1 2 0,7-8 0,2-8 0</inkml:trace>
  <inkml:trace contextRef="#ctx0" brushRef="#br0" timeOffset="156">839 262 8289,'-18'0'-412,"3"-2"-389,3-3-175,-4 3 976,15-6 0,-7 8 0,8 0 0</inkml:trace>
  <inkml:trace contextRef="#ctx0" brushRef="#br0" timeOffset="558">1240 524 6321,'18'0'422,"-1"0"1,-5 0-629,0 0 1,-9-2 162,3-3 1,-6 1 108,-6-8 0,-3 8 0,-9-4 0,1 3 2,-1-1 1,-1 0 0,-2 6 0,-3 0 5,3 0 1,2 0 0,1 0 59,1 0 1,1 2-59,4 4 0,5-2 0,7 7-57,0 3 0,0 1 1,0 3-71,0-1 0,7-5 0,5 0-40,4 1 1,1-5 0,1 0-95,-1-1 0,0-5 0,1 4 0,-1-4 20,1-2 1,-3-2-1,-1-2 1,-4-3 78,-3-3 0,5-2 0,-4-5 0,0-1 86,-1 1 0,5-1 0,-6 1 0,0-8 0,-6-3 0</inkml:trace>
  <inkml:trace contextRef="#ctx0" brushRef="#br0" timeOffset="954">1363 0 7256,'-10'2'-150,"4"4"1,2 2 0,0 6 0,-2-3 242,3 3 0,1 3 1,2 5-1,0 1 8,0-2 0,0 4 1,0 1-1,0-1 10,0 0 0,5 4 0,1-4 0,-2 1-1,-2-1 0,0 4 0,2-6 0,2 1-5,-2 1 0,3-6 0,-1 4 0,0-3-65,2-3 1,-6 1 0,4-1 0,-5 1-17,-1-1 0,2 1-47,4-1 0,-4 1-7,4-1-353,-4-7-717,-2-2 77,0-8 1023,0 7 0,8-5 0,1 6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50.811"/>
    </inkml:context>
    <inkml:brush xml:id="br0">
      <inkml:brushProperty name="width" value="0.08571" units="cm"/>
      <inkml:brushProperty name="height" value="0.08571" units="cm"/>
      <inkml:brushProperty name="color" value="#E71224"/>
    </inkml:brush>
  </inkml:definitions>
  <inkml:trace contextRef="#ctx0" brushRef="#br0">123 70 7552,'-2'-9'-309,"-4"3"387,4 4 1,-13 2-30,3 0 1,2 0-1,-1 0 1,-1 2-40,2 4 0,-3-2 0,5 5 0,0 1 37,1 0 1,1 1 0,6 7-21,0-1 1,0 1 0,2-1-5,4 1 0,3-1 1,9-1-20,-1-5 1,1 3 0,1-8 0,2-2-6,3-3 0,-1-1 0,-6 0 0,1 0-28,-1 0 1,1 0 0,-1 0 0,1-1 2,-1-5 1,-5 2 0,-2-8-1,-1-1-4,1-3 0,-6-1 0,2-1 0,-4 1 10,-2-1 1,0 1-1,-2-1-12,-4 1 1,-4 1-1,-7 3-32,-1 1 0,1 8 0,-1-2-45,1 4 0,-1 2 1,1 0-1,-1 0-96,1 0 1,5 0-1,1 0-247,-3 0 452,6 0 0,1 8 0,7 2 0</inkml:trace>
  <inkml:trace contextRef="#ctx0" brushRef="#br0" timeOffset="349">298 53 7795,'17'0'-1647,"1"0"1897,-1 0 0,2 0 1,3 0-1,1 0-188,-2 0 1,5 0 0,-3 0 0,-2 0-295,-1 0 1,-3 2 0,1 2 289,-1 2 1,-5 7 1,-1-1 1,-5 1 0,4 1 0,-2-2-29,-4 1 1,-3-3 0,-1 1 0,0 3-33,0 2 0,0-5 0,0 1-13,0 1 0,-1 1 49,-5-2 0,2 1 66,-8-7 1,8-2-33,-2-10 0,5-4 0,1-7-43,0 0 0,0-1 0,0 1 0,1-1-70,5 1 1,-2-1-1,8 1 1,1-1-31,3 1 0,-4-1 1,-1 3-1,3 3-214,1 6 1,3-1-1,1 1 287,4 2 0,-3-6 0,5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54.953"/>
    </inkml:context>
    <inkml:brush xml:id="br0">
      <inkml:brushProperty name="width" value="0.08571" units="cm"/>
      <inkml:brushProperty name="height" value="0.08571" units="cm"/>
      <inkml:brushProperty name="color" value="#E71224"/>
    </inkml:brush>
  </inkml:definitions>
  <inkml:trace contextRef="#ctx0" brushRef="#br0">0 594 6261,'0'-10'387,"0"1"1,0 3-271,0-6 0,0 3-110,0-3 0,8 2 1,1-3-27,1 1 1,4 6 0,-6-3 0,1-1 43,5 0 1,1 6 0,3-2-1,-3 3-8,-3-3 0,3 4 1,-3-4-1,4 4-14,1 2 1,1 2 0,-1 2-9,1 2 1,-3 7-1,-1-3 1,-5 2-6,-1-1 1,4-5 0,-5 6 6,3 1 0,0 3 0,3-1 0,-3-1-36,-2-2 1,0-3-1,-4 5-12,1-3 1,1 1 0,-6 6-23,0-1 0,0-5-31,0-1 1,0-5 56,0 6 57,0-8 0,2 2 0,2-12-4,2-6 1,0-3 0,-4-3-1,3 1 0,-3-1 1,6 1-4,0-1 1,0 1 0,5-1 0,-1 3-4,1 3 0,3-1 0,1 5 0,1 0 36,-1 0 0,1 0 0,-1 5 1,1-3 38,-1 2 0,-5 2 1,0 2-1,1 0 15,3 0 0,-5 0 1,1 2-69,2 4 0,-1-2 1,1 7-81,-3 3 0,-7-4 0,2 1 1,-4 3 33,-2 1 1,2-3-1,2 0-250,2 1 0,-1 3 1,-5 1-54,0 1 1,0-7 326,0 1 0,8-8 0,2 4 0</inkml:trace>
  <inkml:trace contextRef="#ctx0" brushRef="#br0" timeOffset="980">1118 577 8248,'0'-10'-928,"0"-5"1,-2 13 925,-4-4 358,4 4-124,-13 2 0,5 2-137,-8 4 1,7 3-20,-1 9 1,8-1-17,-2 1 0,6-1-79,6 1 0,4-1 1,7-1 30,1-5 0,-1 3 0,1-8 0,-1-2-46,1-3 1,-1 5 0,1 0 0,-1-2-33,1-2 0,-1-2 0,0-2 11,1-4 0,-3 2 1,-1-7-8,-2-3 0,-8-1 1,1-3 9,-3 1 0,-2-1 0,-2 1 25,-3-1 1,-5 3-1,-8 1 1,1 4 31,-1 3 0,-1-5 0,-2 4 0,-3 0 2,3 1 0,2 1 1,1 6-1,1 0 10,-1 0 0,7 0 4,-1 0 0,10 0 19,2 0 1,8 0 0,9 0 0,1 0-34,-1 0 1,1 0-1,1 0 1,2 2 1,3 4 0,1-4 1,-4 3-1,3-3 8,-3-2 1,0 0 0,1-2 0,1-1 9,-2-3 0,-7-6 1,-3 4-1,3-1-6,2-5 0,-1-2 0,-1-1 1,-5 0-21,-1-1 1,4 1-1,-4-1 1,-1-1-11,1-5 1,4 3 0,-6-6 0,-1 0 6,3 0 0,-6 5 1,4-1-1,-2 4 20,2 1 0,-4 1 0,3-1 25,-3 1 1,-2-1-37,0 1 0,-2 1 0,-2 3-5,-1 1-8,-1 8 3,-2-4 1,6 10-1,-4 4 1,4 6 34,2 3 0,-2 3 0,-1-1 0,-3 1 62,2-1 0,2 6 0,2 1 1,0-3-10,0-1 1,0-3 0,0 2-1,0 3-8,0 1 0,6 0 0,0-5 0,-3-1-40,-1 1 0,4-1 0,0 1 0,-2-1-64,-2 1 1,4 1-1,-1 2 1,-1 3-1,-2-3 0,-2-2 1,2-1 9,4-1 1,-4 7-1,4-1 7,-4-2 1,4-1 0,-1-3 52,-1 1 0,4-7-41,-2 1 1,7-2-23,-1 1 1,4-3 0,1-8-198,1 0 1,-1 0 0,0 0 100,1 0 1,-1 0 0,1 0 0,-1-2-52,1-4 0,-1 2 1,1-5-138,-1 1 0,-5 0 0,-1 2 304,3-5 0,-6-5 0,0-1 0</inkml:trace>
  <inkml:trace contextRef="#ctx0" brushRef="#br0" timeOffset="1333">1519 280 8037,'18'0'-845,"-1"0"791,1 0 0,-1 0 0,1 0 0,1 0 74,4 0 0,-3 0 0,3 0 1,-3 0-55,-3 0 0,2 0 0,3 0 1,1 0 13,-2 0 0,-1 0 1,-3 0-328,1 0 1,-1 0 346,1 0 0,-1 0 0,1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1:03.287"/>
    </inkml:context>
    <inkml:brush xml:id="br0">
      <inkml:brushProperty name="width" value="0.08571" units="cm"/>
      <inkml:brushProperty name="height" value="0.08571" units="cm"/>
      <inkml:brushProperty name="color" value="#E71224"/>
    </inkml:brush>
  </inkml:definitions>
  <inkml:trace contextRef="#ctx0" brushRef="#br0">1 35 8084,'0'-9'-1405,"0"-1"1375,0 4 1,2 4 237,3-4-150,-3 5 0,6 2 0,-6 3 0,2 4-27,2 2 0,0-4 0,-6 5 33,0 3 1,5 1 0,1 3-105,-2-1 1,-2 7-1,-2-1 52,0-2 1,0 4-1,0-1 5,0-3 0,6-2 0,0-1 0,-2-1-18,-2 1 1,-2-6 0,1-3 0,3 1 0,2 0 0,2-6 0,-4 3-4,2 1 0,1-6 38,-1 4-19,-4 3-10,6-7 2,-8 6 0,0-16-43,0-3 0,0 1-14,0-2 1,0 1 29,0-7 0,0 1 5,0-1 0,8 3 0,1 1 8,1 3 0,6 7 0,-5-4 7,5 0 0,1 6 0,1-4 8,-1 5 0,1 1 0,-1 0 0,1 0 59,-1 0 0,0 0 1,1 0-1,-1 0-12,1 0 0,-1 1 1,1 3-32,-1 2 0,-5 6 1,0-6-1,-1-1 21,-1 3 1,3 2-31,-7 7 0,2 1 1,-4-1-113,2 1 0,0-1 1,-6 1-90,0-1 1,0 1-1,0-1 1,2 1-148,3-1 0,3-5 333,4-1 0,11-7 0,-4 4 0</inkml:trace>
  <inkml:trace contextRef="#ctx0" brushRef="#br0" timeOffset="537">1049 385 7601,'0'-10'-1704,"0"0"1860,0 5 1,5 1 206,1-8-225,0 8 0,-6-6-43,0 5 1,-2 3-78,-4-4 1,2 4-1,-7 2-40,-3 0 0,-1 0 1,-3 0-1,1 0 37,-1 0 1,1 0 0,-1 0 0,1 0 42,-1 0 0,1 0 0,-1 0 0,1 0-13,-1 0 0,7 6 0,1 1 1,0 1 55,1 0 0,5 6-88,-2-3 0,6 5 1,6-1-13,5-3 0,3-2 0,2-7 0,-1 3-78,5-2 0,1-2 0,-4-2 0,1 0-20,-1 0 1,1 0-1,1 0-11,4 0 0,1-2 1,1-2-1,-8-2-26,-1 3 0,-1-7 147,3-2 1,-8 3 392,-5-3-295,-3 0 111,-2 3-243,-7 1 0,7 8 1,-2 2-296,6 4 1,9-3 0,-1 7 315,3-2 0,3 5 0,-1-3 0</inkml:trace>
  <inkml:trace contextRef="#ctx0" brushRef="#br0" timeOffset="889">1345 297 8057,'-9'-7'-997,"3"7"834,12 0 1,-2 0 0,5 7-1,1-1 201,0 0 1,-4 6-1,3-5 81,-1 3 0,4 2 0,-5 3-35,3-3 1,-6 3 0,4-5 0,-2 2-93,-1-1 1,3-7 0,-4 4 13,2 0 1,7-6 7,-1 4 1,4-4-1,-1-4-68,-3-4 1,1 2-1,-5-8 56,2-1 0,-1-3 0,5-1 0,-4-1-122,-2 1 0,-1 1 1,-3 3-107,2 1 0,6 0 226,-7-5 0,9-1 0,-4 1 0</inkml:trace>
  <inkml:trace contextRef="#ctx0" brushRef="#br0" timeOffset="1424">1869 315 8183,'8'10'-325,"-4"-3"-162,8-7 381,-9 0 1,13 0 0,-4 0 85,3 0 1,-3 0 0,-1 0-7,3 0 1,-4 0 0,-1-2-41,-1-3 1,0 1 92,-2-8 0,-4 6-142,4-5 0,-4 5 0,-4-4 93,-4 2 1,2 2 25,-8 6 1,1-5 0,-7-1 17,1 2 1,-1 2-2,1 2 1,-1 0-1,1 0 26,-1 0 1,7 6 0,-1 2-8,-2 1 0,5 1 0,-1 4 0,2-3 50,4 3 1,-3-4 0,1 1-13,2 3 0,2 1 0,2 3 46,0-1 0,0-5 1,0-1-51,0 3 0,2 2-67,4 1 1,-2-1-1,7-5 1,1-3-38,-2 0 0,5-6 1,-3 4-1,3-5 15,3-1 1,-1 0-1,1 0 1,-1 0 9,1 0 0,-1 0 0,1 0 0,-1-1 4,1-5 0,-1 2 0,0-6-94,1 2 1,-3 1-1,-1 3 72,-2-2 23,-8-8 0,11 5 0,-5-9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1:09.724"/>
    </inkml:context>
    <inkml:brush xml:id="br0">
      <inkml:brushProperty name="width" value="0.08571" units="cm"/>
      <inkml:brushProperty name="height" value="0.08571" units="cm"/>
      <inkml:brushProperty name="color" value="#E71224"/>
    </inkml:brush>
  </inkml:definitions>
  <inkml:trace contextRef="#ctx0" brushRef="#br0">385 18 8266,'-18'0'-457,"1"0"-127,-1 0 1,1 0 523,-1 0 0,1 0 0,-1 2 172,1 4 1,5-3 0,1 7 0,-3 0 1,-1 0 0,-3 1 0,1 7 0,-1 1-36,1 4 0,-1-3 0,3 3 0,1-2-69,3 3 0,1-3 0,-4 8 1,5 0 7,1-2 0,-4 4 0,6-5 0,2-1 16,2 0 0,2 4 0,0-4 0,0 1-5,0-1 1,8 0-1,4-4 1,3 3-43,3-3 0,5-2 1,2-3-1,3-2-165,3-3 1,7-1 0,3 4-1,-2-5-118,-2-1 0,4 4 1,-1-7 296,-1-1 0,-2 6 0,-2 0 0</inkml:trace>
  <inkml:trace contextRef="#ctx0" brushRef="#br0" timeOffset="412">839 280 8266,'9'0'-149,"-1"0"0,-6 0 0,4 0-12,6 0 0,1 2 1,1 2-1,-3 3 143,3 3 1,2-6 0,1 4-15,0-1 53,1 3 1,-1 2-1,1-3 1,-3 1-49,-3 0 1,4-4 0,-5 5-223,5 3 1,1-4 0,1-1 248,-1-1 0,8 6 0,3-5 0</inkml:trace>
  <inkml:trace contextRef="#ctx0" brushRef="#br0" timeOffset="864">1415 227 8266,'0'10'-539,"0"-2"1,2-8 385,4 0 1,-4 2 32,4 4 0,-4-3 157,-2 9 1,-2-8 0,-2 4 83,-2-1 0,-6 3-75,6 8 1,-5-7-1,3-1 26,-2-2 1,-1 5-11,-7-1 0,1 4-59,-1 1 1,3 0 0,1 1 0,3-3-10,-3-3 0,6 4 1,0-5-1,3 5 22,-1 1 1,-6 1-1,6-1 1,2 1 59,3-1 0,1 1 0,0-1 1,0 0-28,0 1 1,0-1 0,0 1-48,0-1 0,0-5-151,0 0 1,1-3-1,3 5 92,2-2 57,8-9 0,-5 5 0,9-8 0</inkml:trace>
  <inkml:trace contextRef="#ctx0" brushRef="#br0" timeOffset="1412">1764 454 6614,'2'-9'-71,"4"3"0,-2 4 130,8 2 1,-7 0 34,7 0 0,0 0-57,5 0 1,1 0 0,-1 0-42,1 0 0,-1 2 1,1 2-81,-1 2 0,0-1 0,1-5-94,-1 0 1,1 0 0,-3 2 177,-3 4 0,-4-4 0,0 6 0,1-8 0</inkml:trace>
  <inkml:trace contextRef="#ctx0" brushRef="#br0" timeOffset="1768">1782 664 7528,'10'0'-370,"5"0"798,-3 0 1,3 0-749,3 0 1,-1 0 0,1 0 303,-1 0 0,-5 0 0,-1 0 1,3 0-72,1 0 1,3 0 0,-1 0 0,1 0-84,-1 0 1,1 6 0,-1 0 169,1-3 0,-1-1 0,1-2 0</inkml:trace>
  <inkml:trace contextRef="#ctx0" brushRef="#br0" timeOffset="2552">2742 454 8120,'0'-9'-2068,"-2"-5"2041,-3 8 0,3-1 149,-4 1 1,4 2 66,2-8-42,0 8 1,0-5 38,0 3-168,-8 4 1,-2-6 21,-7 8 1,5 0 0,1 0-19,-3 0 0,4 0 0,-1 2-14,-3 4 1,4-4 0,-1 6 0,-1-1-15,3 5 0,-5-2 0,6-1 1,0 1 10,1 0 1,1 1 0,6 7 27,0-1 0,0-5 1,0 0 36,0 1 0,0 3 0,0 1-17,0 1 0,2-3 0,2-1 0,3-5-24,3-1 0,2 6 0,5-5-28,1 1 1,-1 4 0,1-8 0,-1-3 9,1-1 0,-1-2 0,0 0 0,1 0-46,-1 0 1,1 0 0,-1 0 0,1 0 11,-1 0 1,1-2 0,-1-3 0,1-5 17,-1 0 0,1-5 0,-3 3 0,-1-3-4,-3-3 1,-5 6 0,4 1-1,-2-3-26,-5-1 1,-1-3 0,-4 1-24,-3-1 1,-5 3 0,-8 1 0,1 4-102,0 3 0,-7-5 0,-1 4 0,0 1-1,0-1 1,-5-4-1,5 6 160,-2 2 0,-2-5 0,-6-1 0</inkml:trace>
  <inkml:trace contextRef="#ctx0" brushRef="#br0" timeOffset="3426">3039 0 8301,'12'0'0,"0"0"-725,-9 0 541,13 0 1,-6 0 0,7 0 0,1 0 22,-1 0 1,1 0 338,-1 0 0,0 2-124,1 4 1,-1-4 0,-1 6-1,-3-2-21,-1-1 1,0 7 0,5-4 0,1 0 19,-1-1 0,1 7 1,-1-2-1,1 3-93,-1 3 0,0-1 0,1 0 0,-1 1 48,1-1 0,-1 1 1,1-1-1,-1 1 15,1-1 0,-3 1 0,-1 1 1,-3 1-3,3-3 1,-4 10 0,1-9-1,1 1-35,-2 0 0,3 5 1,-5-1-1,0-2-8,0-1 1,-1 3 0,-3 0-1,2-1 11,-2-3 0,-2 4 0,-2 1 0,0-3 20,0-2 1,0-1 0,-2-1 0,-2 1 19,-2-1 0,-5 1 1,3-3-1,0-1-16,0-3 0,-5 1 1,1 4-4,-3-5 0,3 3 0,0-8-59,-1-2 1,3-1 0,-2 1-163,-1 2 1,3 0-436,-2-6 646,9 0 0,-13 0 0,6 0 0</inkml:trace>
  <inkml:trace contextRef="#ctx0" brushRef="#br0" timeOffset="3710">4087 646 8005,'10'2'-795,"-4"4"0,-4-2 870,-2 8-75,0-8 0,0 11 0,0-5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1:06.774"/>
    </inkml:context>
    <inkml:brush xml:id="br0">
      <inkml:brushProperty name="width" value="0.08571" units="cm"/>
      <inkml:brushProperty name="height" value="0.08571" units="cm"/>
      <inkml:brushProperty name="color" value="#E71224"/>
    </inkml:brush>
  </inkml:definitions>
  <inkml:trace contextRef="#ctx0" brushRef="#br0">298 36 7355,'-2'-16'-865,"-4"5"996,4 3 82,-13 8-148,5 0 1,-2 0-58,1 0 0,1 2 1,-4 2-1,3 3-4,-3 3 0,-1-4 0,-1 6 0,3 1 11,1 3 0,0 1 0,-5 1 0,-1-3 50,1-3 0,-1 3 0,3-3 0,1 1 88,3-1 0,7 4-45,-2-5 0,4-1-12,2 2 0,2-3 0,4 5-53,5-2 1,5-9-1,1 3-53,1-4 1,1 4-1,3 0 1,1-2 29,-2-2 1,-1-2 0,-1 0 0,2 0-163,3 0 0,-1 0 0,-6 0 0,3 0-130,3 0 1,-4 0 0,5 0 0,-5 0 64,-1 0 1,-1 0-1,1 0 207,-1 0 0,1-8 0,-1-2 0</inkml:trace>
  <inkml:trace contextRef="#ctx0" brushRef="#br0" timeOffset="509">962 193 7726,'9'-18'-1536,"-1"7"1624,-8-1 0,0 6-34,0-5 0,-2 7 0,-4-2-34,-5 4 0,1 2 0,-2 0 62,-1 0 0,-3 0 1,-1 0 1,-1 0 0,1 2 0,-1 2-38,1 2 1,-1 5-1,1-3 1,-1 0-3,1 0 1,-1 5 0,3-1 41,3 3 0,-1-3-64,7 0 0,2-3 0,8 5 18,2-2 0,7-7 0,-1 5-39,3-2 0,3-2 0,-1-6-133,1 0 1,-1 0-1,1 0 1,-3-2 28,-3-4 0,3 2 1,-3-6-1,2 1 37,-3-1 0,3 4 0,-8-6 89,-2-1 1,0 5-1,-1 0 254,3 1-93,0 5-138,-6-6 1,0 10 0,0 4-73,0 5 0,0-1 0,2 2-52,4 1 1,-2-5 0,5 0-319,-1-1 1,6 1 395,-3 4 0,5-4 0,1-8 0</inkml:trace>
  <inkml:trace contextRef="#ctx0" brushRef="#br0" timeOffset="985">1189 175 7728,'9'-2'-1380,"-3"-3"1713,4 3 1,-1-6-365,9 8 0,-6 0 1,-3 2 106,-1 4 0,0 3-35,-2 9 0,-4-1 1,3 1-11,-3-1 0,-2 1-108,0-1-1,0 1 0,0-7 42,0 1 28,0-8 1,0 2-7,0-12 0,0 2 0,0-8 13,0-1 1,2-3 0,2-1 0,4-1-4,2 1 1,-5-1-1,7 1 38,2-1 0,1 3 1,3 1-23,-1 3 0,1 7 1,-1-2 65,1 4 0,-1 2 1,0 0-1,1 0-32,-1 0 1,1 6 0,-1 0 0,1-2-55,-1-3 1,-5 5 0,0 2-59,1 2 1,1-4 0,-3 5 12,-5 3 1,2-4-1,-2 1-318,-2 3 0,-2 1 147,-2 3 0,0-7 224,0 1 0,0-8 0,0 11 0,0-5 0</inkml:trace>
  <inkml:trace contextRef="#ctx0" brushRef="#br0" timeOffset="2177">2289 71 8120,'-8'-10'-258,"6"2"0,-8 6-84,5-4 0,1 4 346,-8-3 0,0 3 8,-5 2 1,-1 0 0,1 0 43,0 0 0,-1 0 0,1 2-38,-1 3 0,1 3 0,-1 6 0,1-3 1,-1 1-1,3 6-5,3-1 1,2-5 0,7-1 38,-3 3 1,0-4 0,6 1-23,0 3 1,0-4 0,0 1-13,0 3 0,8 1-24,3 3 1,5-3 0,1-3 0,1-4-25,-1-1 1,1-5-1,-1 6 1,1-2 6,-1 0 1,6 0 0,1-6 0,-3 0 11,-2 0 1,-1 0 0,1 0 7,5 0 1,1-2 0,4-2-33,-6-2 1,-3-2 0,-3 2 10,1-5 1,-7 1 0,-1-2 5,-2-1 0,3-3 1,-3 1-43,2 3 26,-6-3 1,1 13-7,-10-4 0,-5 4 1,-8 2 40,1 0 0,5 0 0,1 0 64,-3 0 0,-1 0-18,-3 0 1,6 0 0,3 2-14,1 4 1,2 3-1,8 7-10,4-4 1,-2 3 0,6-3 11,-3 3 1,7-3 0,-2-1-11,3 3 0,2-4 0,1-1 0,-1-1-16,1-4 1,5-2-1,0-2 1,-1 0-25,-3 0 0,4 0 0,1 0 0,-3 0-9,-1 0 1,-3-6 0,0 0 0,1 1 8,-1-3 0,1 0 1,-1-6-10,1 3 1,-7 1-1,-1-3 1,0 1-3,0-2 0,-5 1 0,5-1 0,-2 3-12,-4-3 1,-2-2-1,-2-1 43,0-1 0,0 1 1,0 0 1,-6 5 0,-2 2 8,-2 2 0,-1 3 1,-7 5-6,1 0 1,5 0-57,0 0 22,1 0 1,3 0 0,8 0 18,10 0 0,5 0 0,3 0 17,-1 0 0,7 0 1,-1 0 46,-2 0 0,-1 0 0,-3-2 1,0-2 42,1-2 1,-6 0 0,-1 6 0,3 0-26,1 0 0,3-6 0,-1 1-38,1 1 0,-1 2 0,1 2-17,-1 0 1,1 0 0,-1 0-28,1 0 1,-7 2-29,1 3 0,-8 5 1,2 8 21,-5-1 0,-1-5 0,0-1 5,0 3 0,-1 1 0,-3 3 0,-4-3 38,-2-3 0,4 4 1,-5-5 28,-3 5 1,6 1 53,3 1 0,3-1-23,2 1 0,0-7-60,0 1 0,7-8 1,3 4-1,2-3-96,-1 1 1,7 0 0,5-6-1,-2 0-640,-1 0 703,-3 8 0,9-6 0,1 6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08.578"/>
    </inkml:context>
    <inkml:brush xml:id="br0">
      <inkml:brushProperty name="width" value="0.08571" units="cm"/>
      <inkml:brushProperty name="height" value="0.08571" units="cm"/>
      <inkml:brushProperty name="color" value="#E71224"/>
    </inkml:brush>
  </inkml:definitions>
  <inkml:trace contextRef="#ctx0" brushRef="#br0">70 402 8088,'10'-8'-650,"-2"6"868,-8-5 0,-2 1 394,-4 0-22,4 0-433,-6 6 0,8 2-76,0 4 0,0 4 0,0 7-47,0 1 0,0-1 0,0 1 1,0 1-7,0 4 0,0-3 1,0 5-1,0-2-53,0 0 0,0 7 0,0-5 0,0 2-47,0 4 1,0-6 0,2 0 0,2-1 63,2-1 20,0 8-217,-6-12 1,0 7-5,0-9 0,0 6 0,0 1-3,0-3 0,0-1 0,0-3-480,0 0 1,0 1 119,0-1 572,0-7 0,0-10 0,0-10 0</inkml:trace>
  <inkml:trace contextRef="#ctx0" brushRef="#br0" timeOffset="692">1 507 7356,'0'-17'-1138,"1"5"1945,5 0-835,-4 8 0,8-3 78,-4 7 1,3 0-1,9-2-33,-1-4 1,1 4 0,-1-4 21,1 4 1,1 0 0,3-2 18,1-2-23,0 1 4,-5 5 31,-1 0-42,8 0 18,-5 0-6,5 0-110,-8 0 104,9 0 4,-7 0-150,6 0 141,-7 7-6,-1-5 4,1 14-119,-9-14 113,7 13-7,-6-13-2,-1 14 4,7-14-1,-14 13-28,5-5-59,1 7 77,-6-7-1,6 6-15,-8-7-25,0 9 36,0-1-2,0-7-39,0 6 37,0-7 1,0 1 1,-8 5-4,6-5-2,-13 0 5,13-2 0,-14-3 39,5 1-43,-5 0 2,6 2 71,-5-6 1,5 7 0,-9-5-53,-5 2 18,5 0 1,-6-6 0,7 0 80,1 8-90,-1-6-4,1 5 9,0-7-34,-1 0 27,1 0 0,-1 0-29,1 0 1,-1 0-1,1 0-13,-1 0 1,1 0 0,-1 2-142,1 4 0,-1-4-48,1 4 1,7-2-24,4 2 1,4-2 232,2 7 0,0 1 0,0 5 0</inkml:trace>
  <inkml:trace contextRef="#ctx0" brushRef="#br0" timeOffset="1691">1363 53 7852,'11'-6'-771,"1"0"0,-8-2 835,2 3 26,-4 3 0,-2-8-39,0 4 0,-2 4 88,-4-4-17,4 5-75,-14 1 1,7 0-13,-9 0 0,1 0 0,-1 0 0,1 1 22,-1 5 0,1 2 0,0 6 0,-1-3-15,1 3 1,-3 3 0,-1 5-1,-2 1 6,1-2 1,-3 5 0,2-3 0,1 0-27,3 2 1,1 1 0,1 5 0,0-2 3,-1 2 1,1 2 0,-1 2 0,3-2 11,3-4 1,-2 4 0,7-4-1,-1 4-24,0 2 1,2 0 0,6 0 0,0-2-41,0-4 0,0 4 1,0-6-1,0 2 23,0 0 0,6-2 1,2 4-1,2-4-8,3-1 0,-3-1 1,2-4-1,-1 3-4,-1-3 1,5-2 0,-5-1 0,2-3-124,-1-3 1,1 2 0,5-7-82,1 3 1,-1-6 0,1 2 0,-1-4 218,1-2 0,-1 0 0,1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12.687"/>
    </inkml:context>
    <inkml:brush xml:id="br0">
      <inkml:brushProperty name="width" value="0.08571" units="cm"/>
      <inkml:brushProperty name="height" value="0.08571" units="cm"/>
      <inkml:brushProperty name="color" value="#E71224"/>
    </inkml:brush>
  </inkml:definitions>
  <inkml:trace contextRef="#ctx0" brushRef="#br0">53 681 6281,'-18'-10'-137,"7"3"163,-1 7 84,8 0 1,-4-2 30,8-4 442,0 4-467,0-6 0,2 8-42,4 0 0,-2 6 1,8 0-22,1-2 1,3 3 0,1 1 0,1 0-38,-1 0 0,1 3 0,1-3 1,2 0-44,3 0 1,-1 3-1,-4-3 1,3 0-226,1 0 1,-5 3-1,-7-3-566,3 2 818,1 1 0,3-1 0,-1-2 0,1-8 0</inkml:trace>
  <inkml:trace contextRef="#ctx0" brushRef="#br0" timeOffset="351">489 594 8032,'0'-18'-1291,"8"1"1354,-6 7 0,4 2 0,-10 10-6,-2 4 0,-1-2 1,3 8-1,-2 1-5,2 3 1,-4 1-1,0 1 1,1 1 17,-1 4 0,-6-1 0,3 5 0,-3-2-63,2-4 0,-3 7 0,3 1 1,-3 2-21,-3-2 0,3-2 0,1-6 1,4 3-87,3-3 0,-5-2 0,6-1 0,2-1-299,2 1 0,2-1 398,0 1 0,8-9 0,2-1 0</inkml:trace>
  <inkml:trace contextRef="#ctx0" brushRef="#br0" timeOffset="872">769 734 6784,'10'0'105,"-1"0"0,-3 0-123,6 0 1,-3 0-1,3 0 79,2 0 0,3 0-59,6 0 1,-3 0 0,3 0-1,-3 0 18,-3 0 0,0 0 1,1 0-1,-1 0-161,1 0 1,-1 0-1,1 0-544,-1 0 685,1 0 0,-1-8 0,1-2 0</inkml:trace>
  <inkml:trace contextRef="#ctx0" brushRef="#br0" timeOffset="1258">821 873 7970,'2'10'329,"4"-4"0,-2-2-826,8 1 1,-1-3 0,7 4 477,-1-4 1,1-2 0,-1 0 0,1 0 60,-1 0 1,0 0 0,1 0 0,-1 0-108,1 0 0,-1 0 1,3 0-1,1 0-753,2 0 818,1 0 0,1-8 0,2-1 0</inkml:trace>
  <inkml:trace contextRef="#ctx0" brushRef="#br0" timeOffset="2155">1677 681 7726,'10'-10'-266,"-2"3"193,-1-1 115,3 6-4,0-14-39,5 14 31,-13-13-26,14 13-43,-14-14-32,13 15 85,-5-15-12,0 14 91,-3-13-81,1 5-6,-6 0 0,8-3-30,-4 7 33,-5 0 1,7-2 5,-8 6-53,0-13 52,8 13-4,-6-6-17,6 0 16,-8 6-1,0-5 1,0 5 5,0-4-15,0 4-20,0-6 1,0 10-1,0 4 5,0 5 1,0 5 13,0 1 1,0 1 0,0-1 1,0 1-1,0-1-4,0 1 1,6-1 0,-1 1 0,-1-1 10,-2 1 1,0-1-192,4 1 179,-4-1 1,6 1-327,-8-1 163,0-7-1,0 5 0,0-5-405,0 7 490,0 1 85,0-1 0,-8-7 0,-2-2 0</inkml:trace>
  <inkml:trace contextRef="#ctx0" brushRef="#br0" timeOffset="2533">1677 1013 5759,'0'-10'991,"0"2"-888,8 8 64,-6-7 0,7 5 32,-3-4-85,-4 4-286,14 2 298,-14-8-107,5 6 0,1-5 0,4 7 79,3 0 12,3 0-178,-1 0 147,-7 0-11,6 0-140,-7 0 137,9 0-13,-1 0 11,1-8-373,-1 6 173,1-6-23,-9 8-568,7 0 728,-7 0 0,9 0 0,-1 0 0</inkml:trace>
  <inkml:trace contextRef="#ctx0" brushRef="#br0" timeOffset="3266">2882 0 8010,'-6'17'-238,"0"1"1,-1-6-1,3-1 1,-4 5 0,0 3 230,1 4 0,-5 3 0,4-3 0,-2 6 28,-3 4 0,3 2 0,-2 0 0,-1 2 32,-3 4 0,-1-5 1,-1 7 12,1 0 0,5-6 0,1 5 0,-5 1 0,-1 2 26,-1-1 1,-3 7-1,9-7 1,-3 5-10,-3 3 0,1-3 0,-1 9 0,1-6-42,-1-5 1,1 3 0,-1-5-1,3 2-118,3-1 0,-1-7 0,5 2 0,0-6-87,0-6 0,-3-2 0,5-6-187,2 3 0,2-1 351,2-6 0,0-7 0,0-2 0</inkml:trace>
  <inkml:trace contextRef="#ctx0" brushRef="#br0" timeOffset="3747">3144 664 7937,'12'0'-446,"-1"0"1,-5-2 594,6-4-46,-8 4 0,11-6-9,-3 8 0,-2 2 0,1 2-51,3 2 0,1 7 0,5-3 0,1 2-20,2-1 0,1 1 0,-7 6 0,1-1-26,-1 0 1,6 1-1,1-1 1,-3 1-36,-2-1 0,1-5 0,1 0 0,2 1-137,-1 3 1,3-5 0,0-1-1,0 0-118,1-1 1,-3-5-1,-4 4 293,5 0 0,-5-6 0,6 6 0</inkml:trace>
  <inkml:trace contextRef="#ctx0" brushRef="#br0" timeOffset="4108">3755 559 7239,'-17'2'-26,"1"4"1,3 5 0,1 5 34,-2 1 0,1 1 0,-3 1 0,3 2-4,-1 3 0,-11 7 0,8-2 1,-1 2-1,4-2 1,-1 2 0,3-6-1,-3 1-8,-3-1 0,3 4 0,1-4 0,5 0-48,1 1 1,-4-3-1,6-6 1,2 1-266,2-1 1,2-5 315,0 0 0,8-1 0,2 7 0</inkml:trace>
  <inkml:trace contextRef="#ctx0" brushRef="#br0" timeOffset="4559">4227 734 7262,'0'9'-284,"0"-1"369,0-8 1,2 0-6,4 0 0,3 0 0,9 0-72,-1 0 1,1-2 0,-1-2 0,1-2-1,-1 2 0,1 3 0,-1 1 0,0 0-147,1 0 1,-1 0 0,1 0 0,-1 0-205,1 0 1,-1 1 342,1 5 0,-1-4 0,-7 6 0,-2-8 0</inkml:trace>
  <inkml:trace contextRef="#ctx0" brushRef="#br0" timeOffset="4859">4367 961 7160,'9'9'30,"7"-1"0,-5-8 0,5 0-84,1 0 0,3 0 1,1 0-1,2 0-268,-1 0 1,-1 0 321,2 0 0,-3-8 0,5-1 0</inkml:trace>
  <inkml:trace contextRef="#ctx0" brushRef="#br0" timeOffset="5375">5065 734 8022,'18'0'-207,"-1"0"1,-1-2-1,-3-2 118,-1-2 1,-1 0 0,7 6 0,-1 0-1,1 0 83,-1 0 1,1 0 0,-1 0 101,1 0-62,-1 0 0,1 0 1,-1 0-1,1 0 5,-1 0 0,0 2 1,1 4-62,-1 5 0,-5 3 0,-2 0 0,-1-5-44,1-1 1,-6 6 0,2-3 9,-4 5 1,-2 1 0,-2-1-1,-2-3 23,-2-1 1,-7-6 0,-1 4 0,-5-1-8,-5 1 1,1-4 0,4 3 0,-3-1-22,-1-4 1,0 4 0,5-2 0,1-2-84,-1-2 1,1-1 143,-1 5 0,1-4 0,-1 6 0</inkml:trace>
  <inkml:trace contextRef="#ctx0" brushRef="#br0" timeOffset="5849">5729 699 7739,'-2'-10'-811,"-4"4"0,2 4 846,-8 2 1,1 0-1,-7 0 20,1 0 0,5 0 0,1 2 30,-3 4 1,-1-2-1,-3 5 21,1-1 1,-1 6 5,1-3 0,1 5-49,4 1 0,3-1 0,5-2 0,-2-3 9,2 3 0,2-5 0,2 3-28,0 2 1,2-5-49,4 3 1,4-2 0,7 1-26,1-5 0,-1-4 1,1-2-103,-1 0 1,1 0 0,-1 0 0,0 0-182,1 0 0,-1 0 312,1 0 0,-1 0 0,1 0 0</inkml:trace>
  <inkml:trace contextRef="#ctx0" brushRef="#br0" timeOffset="6792">6008 52 7737,'12'0'-1089,"-1"0"1074,3 0 1,-4 0-1,1 0 60,3 0 0,-4 6 0,1 0 0,3-2-28,1-2 0,1 0 1,-2 2-1,-3 2 12,3-3 0,1 5 0,3-2 0,-1 0 10,1 2 1,-1-5 0,1 7 0,1-2-4,4-4 1,-3 5 0,3 1-1,-2 2-9,3-1 1,-5 1-1,6 6 1,-1-1-34,-1 1 1,0-1 0,-5 2-1,-1 3-10,1 1 1,-3 6-1,-1-6 1,-5 1 10,-1 1 1,4 0 0,-6 6 0,-1-4-9,3-1 0,-6 5 1,4-2-1,-4 2-1,-2-2 0,0 4 1,0-4-1,0 4 9,0 2 0,0 0 0,0-2 0,-2-2-9,-4-2 1,4 0 0,-6 6 0,3-2 8,-1-4 0,-6 2 0,4-6 0,1 1 10,-1-1 1,-4 4 0,4-6-1,1 1 37,-1 1 0,-4-6 1,4 4-1,1-3 44,-1-3 1,-4 1 0,5-1 0,-3 1-9,-4-1 1,5-5 0,-1-1 0,0 1-7,0-2 0,1 5 0,-5-5 0,3 0-6,-3-4 0,-2 1 1,-1 1-1,-1 0-24,1 0 1,0 3-1,-1-3-65,1 2 0,-1-4 1,1 3-31,-1-1 0,7-2 0,1-4-117,2 4 1,-5-5-146,1 5-316,4-4-191,0-2 822,8 0 0,-7 0 0,-3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507 70 8355,'-15'-2'-214,"1"-2"-410,3-1 0,7-3 529,-2 2 1,4 2 149,2-8 0,0 7 95,0-7-68,0 8-108,0-4 0,0 10 1,-2 4-1,-2 8 17,-2 7 0,-13 4 1,1 6-1,-1-2-4,0 2 1,-1 4 0,-3 4 0,-4 4-31,0 1 0,-6-3 0,4 4 1,-6-1-586,-6 1 628,4-6 0,-13 11 0,5-5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5.313"/>
    </inkml:context>
    <inkml:brush xml:id="br0">
      <inkml:brushProperty name="width" value="0.08571" units="cm"/>
      <inkml:brushProperty name="height" value="0.08571" units="cm"/>
      <inkml:brushProperty name="color" value="#E71224"/>
    </inkml:brush>
  </inkml:definitions>
  <inkml:trace contextRef="#ctx0" brushRef="#br0">1 245 7414,'8'-17'15,"-6"7"127,5 2 0,-5 8-40,4 0 0,-4 8 0,6 4 0,-2 3-23,-1 3 0,3 1 0,-4 4 1,2 7-51,-2 3 0,-2 1 1,-2 1-1,0 2-69,0 4 0,0-4 0,0 6 1,0-3-37,0 1 0,0 0 0,0-6 1,0 0-23,0 0 0,0 0 1,-2-3-1,-2 0-78,-2-3 0,-2-8 0,4 4 0,-1-1-614,1-1 790,-6 0 0,0-5 0,-7-1 0</inkml:trace>
  <inkml:trace contextRef="#ctx0" brushRef="#br0" timeOffset="656">18 333 8079,'0'-18'-131,"0"1"-108,0-1 0,6 1 170,0-1 0,8 3 0,-5 1 102,1 3 0,3 5 0,-5-4 1,2 2 1,4 4 1,1-3 0,3 1-1,-1 2 65,0 2 1,3-4 0,1 0 0,2 2-65,-1 2 0,3 2 0,-2 0 1,1 0-2,1 0 1,-6 0-1,5 2-54,-5 4 0,-2-2 1,1 6-1,-1 0-79,1-1 0,-7 1 0,-1 4 1,-2-3-1,-4 3-47,-2 1 1,-2 3 0,0-1 92,0 1 1,-8-3-1,-4-1 1,-3-5 5,-3-1 0,1 4 0,-3-4 0,-1-1 21,-2 1 0,0-2 0,5-6 0,1 2 23,-1 4 1,1-4 66,-1 3-35,9-3 1,9-7-1,11-3-32,5-2 1,1 6 0,1-2 67,-1 5 0,1 1 0,-1 0 0,0 0-19,1 0 0,-1 0 1,1 0-1,-1 0-39,1 0 0,-1 1 0,1 3-14,-1 2 1,-1 8 0,-3-5-9,-1 1 1,-8 6-14,2-5 0,-4 5-43,-2 1 1,-8 1 67,-4-1 1,-3-7 0,-1-2-33,5-1 0,-5-5 0,4 4 0,-1-2-148,1 2 1,-3-4-326,3 4 507,4-4 0,-7-2 0,5 0 0</inkml:trace>
  <inkml:trace contextRef="#ctx0" brushRef="#br0" timeOffset="1103">909 490 6845,'-12'0'45,"1"0"1,5 2 46,-6 4 0,3 3 1,-5 9-42,2-1 0,8-5 0,-3-1-24,-1 3 1,6 2 0,-4 1-1,4 0 16,2 1 0,0-1 0,2 1 0,2-1 25,2 1 0,7-7 0,-1-1 0,4-2 5,1-4 0,0 0 0,1 0 1,-1 1-97,1-1 0,5-4 0,0-4 0,-1-3 8,-3-3 0,4-2 0,1-5 0,-5-1-65,-5 1 0,-1-1 0,-5 1 0,0-1 39,0 1 0,-3 0 0,-5-1 59,0 1 1,-1 5 0,-5 2-1,-6 1 1,-3 1-47,-3 0 0,-1 2 0,-3 6-308,-1 0 1,-6 0 0,4 0 335,-2 0 0,5 0 0,-3 0 0</inkml:trace>
  <inkml:trace contextRef="#ctx0" brushRef="#br0" timeOffset="1858">1538 350 6558,'0'-10'1167,"0"3"-1146,0-1 0,7 6 1,5-4-58,4 4 0,1 2 1,1 0-1,-1 0 15,0 0 0,1 0 1,-1 0-1,1 0 24,-1 0 1,7-6-1,-1 0 1,-2 3-24,-1 1 1,-3 2-1,3-2 1,1-2-41,2-2 1,0 0-1,-5 6 1,-1 0-186,1 0 1,-7 0 0,1 0-232,2 0 476,-7 0 0,9-8 0,-6-1 0</inkml:trace>
  <inkml:trace contextRef="#ctx0" brushRef="#br0" timeOffset="2234">1712 140 7129,'0'18'33,"2"-6"1,2-1 10,2 3 0,0 1 0,-4 1 0,2-3-48,1-1 1,1 0 0,-6 5-1,0 1 8,0-1 1,2-5 0,2-1 0,2 3 35,-2 2 0,-2 1-1003,-2 0 963,0 1 0,0-1 0,0 1 0</inkml:trace>
  <inkml:trace contextRef="#ctx0" brushRef="#br0" timeOffset="2643">2428 53 7967,'8'-10'-122,"-4"5"1,6 10 0,-3 7 223,-3 4 0,4 1 1,-2 2-1,0 3 29,2 1 0,-7 8 0,5-2-101,-4 4 1,4 2-1,0 2 1,-2 2-67,-2 2 0,0-1 0,1-3 0,3 2 0,-2 2-116,-2-2 0,-2-3 1,2-1-1,2-2-404,2-4 495,0 4 1,-6-13-260,0 3 189,0-3-190,0-3-106,0 1 427,0-1 0,0-7 0,0-3 0</inkml:trace>
  <inkml:trace contextRef="#ctx0" brushRef="#br0" timeOffset="3280">2533 140 8060,'0'-9'-132,"0"-7"1,2 7 0,2-9-240,2 1 305,7 7 168,-11-6-138,14 14 0,-6-5 1,7 5 158,0-4-53,1 4 0,-1-6 0,3 8-145,3 0 0,-2-6 53,9 1 182,-9-1-120,12 6 0,-12 0-25,8 0 134,-7 0-104,3 0 1,-8 0 41,1 0-308,-1 0 269,1 8 0,-9-7-214,7 15 0,-14-12-27,4 8 228,-4-9-302,-2 13 277,0-6-64,0-1 1,0 7-1,-2-6 1,-4 1-330,-6 1 346,-11-8-46,4 11 4,-7-13-7,1 14 261,6-14-244,-14 13 5,13-13 265,-5 6-253,8-8 7,-1 8 0,1-6 108,7 5-97,-6-7 34,15 0 99,-7 8-124,8-6 34,0 6-11,0-8 10,0 0-8,8 0-4,1 0 186,9 0-179,-1 0-2,1 0 5,-1 0 185,1 0-181,-1 0 10,0 0 10,1 0 17,-1 8-28,1-7 7,-1 15 0,-5-12 17,0 8 5,-1-9-24,-1 13-93,-2-14 99,-8 13 0,8-5-131,-7 0 109,7 5 1,-8-11-1,0 8-42,0 1 44,-8-5-9,7 8 4,-15-14-11,6 5 11,-7 1-11,-1-6 9,1 6-3,-1-8 2,1 8-8,-1-6 8,1 5-1,0-7-108,-9 0 107,7 8 0,1-6-2,3 6-191,5-8-14,1 0 168,-7 0-193,14 0-35,-6 0 267,8 0 0,0 0 0,0-8 0,0-2 0</inkml:trace>
  <inkml:trace contextRef="#ctx0" brushRef="#br0" timeOffset="3659">3249 385 7320,'0'10'357,"0"5"-261,0-5-180,8 7 0,-6-5 193,4 0-98,-4-1 1,-2 1 0,0 0 57,0 1-11,0 3-272,0 1 1,0-5-73,0-1-125,0 1 182,0-2-14,0 5 147,0-5-164,0 0 260,0-3 0,0 1 0,0 2 0</inkml:trace>
  <inkml:trace contextRef="#ctx0" brushRef="#br0" timeOffset="4296">3616 193 7222,'0'-10'-564,"2"2"582,4 8 55,-4 0-1,5 0 19,-7 0-36,8 0-28,2 0 38,0 0-17,5 0 16,-5 0 16,7 0-15,1 0 56,-1 0-55,1 0-21,-1 0-2,1 0 41,-9 0-36,7 0 32,-7 0-294,9 0 265,-8 0 4,5 0-226,-5 8 215,0-6-9,5 14 7,-13-14-114,6 13 0,-6-11 0,2 8-9,1 1 74,1-5 1,-8 7-53,-3-3 13,-5 4 42,-8-7 1,1 5-4,-1-8-4,1 7-224,-1-11 222,-7 14-13,6-14 3,-6 13-285,7-13 278,1 6-15,-1 0 2,1-6-176,-1 5 150,9-7 21,-7 0-237,14 0 202,-6 0 83,8 0 0,0 0 0,-7-7 0,-3-3 0</inkml:trace>
  <inkml:trace contextRef="#ctx0" brushRef="#br0" timeOffset="4964">4140 140 7324,'0'-9'-702,"-2"1"680,-4 8 1,2 0 79,-7 0 1,7 0 0,-12 0 84,5 0-115,-5 0 86,6 0-91,3 0 12,-1 0-4,6 8-6,-14-6 15,14 5 26,-13 1-25,5-6 27,0 6-24,-5 0 35,13-6-204,-6 13 173,0-13-18,6 14 8,-13-14 11,13 13-19,-6-13 4,8 14-14,0-7 0,0 3 0,0 0 34,0 1-35,0-5 13,0 7 11,0-5-7,0 0 5,0 5-9,0-13 2,8 14 85,-6-6-74,6-1-10,0 7 3,-7-14 54,15 13-52,-14-13 0,6 6 27,-1 0-36,-5-6 26,14 13-14,-14-13-46,13 6 47,-5-8 18,8 0-17,-1 0-150,-7 0 145,5 0-7,-5 0-137,7 0 134,1 0-8,-8 0-1,5 0-58,-5 0 50,-1-8 7,7 6-94,-14-6 88,13 1-9,-13 5 6,14-6-7,-14 8 5,6 0-4,-8 0-800,0 0 1,0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4.205"/>
    </inkml:context>
    <inkml:brush xml:id="br0">
      <inkml:brushProperty name="width" value="0.08571" units="cm"/>
      <inkml:brushProperty name="height" value="0.08571" units="cm"/>
      <inkml:brushProperty name="color" value="#E71224"/>
    </inkml:brush>
  </inkml:definitions>
  <inkml:trace contextRef="#ctx0" brushRef="#br0">70 105 7704,'0'-11'-830,"0"-1"1,0 6 829,0-5 0,0 7 0,0-4 0,-2 8-120,-3 0 1,1 0 237,-8 0 16,8 0 1,-5 0 230,3 0-180,4 0 0,-8 0 0,6-2 228,-2-4-206,1 4 44,5-5-206,0 7 1,2 0-1,3 0-62,7 0 0,4 0 0,1 0 0,0 0 16,1 0 0,-1-2 1,1-2 11,-1-2 5,1 0 0,-1 6 1,1 0-183,-1 0 151,1 0 0,5-6 0,2 0-287,2 3 252,-5 1 0,3 2 0,-8 0 0,1 0-158,-1 0 1,1 0 0,-1 0-471,1 0 678,-1 0 0,1 0 0,-1 0 0</inkml:trace>
  <inkml:trace contextRef="#ctx0" brushRef="#br0" timeOffset="425">88 297 7160,'-10'8'250,"0"-6"-185,5 4 1,3-2 0,-2 0 33,8 2 0,0-1 0,7-5-82,3 0 25,1 0 1,5 0 0,3 0-125,6 0 25,-4 0 0,8 0 0,-4 0 0,3 0-241,-3 0 1,7 0 297,-6 0 0,6 0 0,-8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2.027"/>
    </inkml:context>
    <inkml:brush xml:id="br0">
      <inkml:brushProperty name="width" value="0.11429" units="cm"/>
      <inkml:brushProperty name="height" value="0.11429" units="cm"/>
    </inkml:brush>
  </inkml:definitions>
  <inkml:trace contextRef="#ctx0" brushRef="#br0">0 298 25733,'0'-10'-9831,"0"0"5498,0 5 3182,0 3 427,0-14 521,0 14 1,0-4-1,0 12-12,0 6 0,0 3 67,0 3 1,0-1-830,0 1 1,0-7 1007,0 1 0,0 0 0,2 3-75,4-3 0,4 1 0,5-5 322,-3 2 1,4-6 0,-7 4 0,3-3 107,0 1 1,-1 0-1,7-6 316,-1 0 0,1 0 1,-1 0-219,0 0 1,1 0 0,-1 0 0,1 0-4,-1 0 0,1 0 0,-1 0 1,1-2 333,-1-4 1,1 4-1,-1-5-20,1-1 1,-1 6-1,-1-6 29,-5 0 1,5 6 0,-5-3-449,5 3 1,7-4 0,0 0 0,1 0-42,1-2 0,-4 5 0,8-7 1,3 2-246,0 4 1,3-4 0,-2 1 0,-2-3-13,-1-4 0,-1 5 0,6-1 0,-2 0 38,-4 1 0,2 5 0,-6-4 0,0 2-55,0 0 0,5-1 1,-7 3-1,0-2-69,2 2 0,-3 2 1,5 0-1,0-2 21,0-2 1,2 1-1,4 5 1,-2 0-86,-2 0 1,1-6 0,3 0-1,-2 2-19,-2 2 1,-2 2 0,2 0-1,-4 0-8,0 0 0,-3 0 0,5 0 0,0 0 36,0 0 0,-5 0 0,3 0 1,-2 0-82,0 0 1,1 2 0,-7 2 0,1 4-227,-1 1 1,1 1 0,-1 4 0,0-5 28,1-1 1,-3 6 0,-1-5-1,-2 3-99,1 0 1,-3-3 0,2 3 0,1-4 186,3 0 1,-5-7 0,-1 7-1,0-2-291,-1 0 1,-3 2 161,6-3 0,-6-3 0,3 6-337,-1 0 1,0-6 230,-2 4 1,-2-4 734,7-2 0,-5 0 1,4-2-1,0-2 46,-1-2 1,3-6 0,5 5 1346,1-3-1404,-1-2 1,9 1-1,3 1 1,2 0 109,-2 1 0,4 3 0,-2-4 0,6 2 17,3 4 0,1-3 1,-6 1-1,0 2 20,0 2 0,0 2 0,0 0 0,0 0-84,0 0 1,0 0 0,0 0-1,1 0-252,5 0 1,-4 0 0,6 0-1,-3 0 47,1 0 1,6 0-1,-5 2 1,1 2-182,0 2 1,3 5 0,-3-3-1,2 0 15,3 0 0,-5 3 0,0-3 1,-3 0-76,1-1 0,6 5 0,-7-6 0,-1-2 34,-2-2 1,-2 4 0,0-1 0,0-1 109,0-2 1,-6-2 0,-2 0 0,0-2 132,0-4 0,1 4 0,3-5 0,-4-1-63,-2-4 1,6 3 0,-2-3 0,2-2-79,-2-1 0,4-3 1,-5 1-1,-1-1 7,-4 1 0,2 0 1,-2-1-1,-3 1-129,-7-1 1,1 1 0,-6-1 0,0 1-273,-1-1 0,1 1 0,-4-1-724,2 1 0,0 5 547,-6 1 0,-8 7 0,-2-4 0</inkml:trace>
  <inkml:trace contextRef="#ctx0" brushRef="#br0" timeOffset="1333">2148 700 7660,'0'17'0,"0"0"49,0 1 1,0-1-1,-1 1 1,-3 1 0,-4 3 262,-2 1 0,4 6 0,-3-4 0,-1 0-171,0 1 0,6 3 1,-1-4-1,3 0-131,2 0 1,-6 7 0,0-3 0,0 4 19,-2 2 1,6-1 0,-5 1 0,1 0-4,0 0 0,-2 6 0,4 2 1,-1-1-19,1 1 1,2 4-1,2-5 1,-2 3 59,-4 3 0,4-3 1,-4 2-1,4-1 0,2-1 0,-6 3 0,1-5 0,-1 0-116,-2-1 1,6 1 0,-4-4 0,4 2-43,2-2 1,0-3-1,0-1 1,0-2 30,0-4 0,0 2 0,0-5 0,0-1-1,0 0 0,0-2 0,0-5 0,0-1-46,0 1 0,0-1 0,0 1 9,0-1 0,-5-5 1,-3-2 176,-2-3 1,4 5-1,-5-4 988,-3 1-773,-1-5 1,-3 12 0,1-6 0</inkml:trace>
  <inkml:trace contextRef="#ctx0" brushRef="#br0" timeOffset="1646">1520 2621 22018,'9'0'-221,"-1"0"1,-6 0-1,4 0 225,6 0 1,3 0-1,3 2 1,-1 1-242,1 3 1,-1 6 0,0-6-1,1 0 52,-1 1 0,7 1 0,-1 6 1,-2-5-99,-1-1 0,-5 6 0,-1-5 0,-3 3-59,3 0 0,2-7 0,1 5 328,1-2 0,-1-2 0,0-6 0</inkml:trace>
  <inkml:trace contextRef="#ctx0" brushRef="#br0" timeOffset="1836">2131 2638 23694,'0'-12'-6117,"0"1"2737,0-3 2398,0 6 1,-2-5-157,-4 7 1404,4 0 0,-11 8 1,5 2-1,-2 4-122,-3 1 0,-3 5 1,-1 7-1,-1 5-44,1 1-278,-1 2 0,-7 6 0,-2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6.073"/>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70 1832 10338,'-9'0'-289,"-7"0"0,12 0 0,-6 2 0,1 4 1,1 6 346,0 3 1,2 2 0,6 1-1,0-1-34,0 1 0,0-1 0,0 3 1,0 1 8,0 2 1,0 1-1,2-7 1,2 1-55,2-1 0,6 1 0,-5-1 1,3-1-76,4-5 0,1 5 0,3-7 25,-1 1 1,1 0 0,-1-6 37,1 1 0,-1 1 0,0-6 0,1-2-24,-1-3 0,1 1 1,-1-8-1,1-2-6,-1-1 1,-5-3 0,0 1 0,1 0 14,3-1 0,-1-5 1,-1-1-1,-5 3 57,-1 2 0,-2 7 0,-4 2 0,2 1 383,2-1-254,-1 6 1,-10-2 0,-3 10 10,-2 2 1,6 8 0,-1-3 0,3 5-141,2 1 0,0 1 0,0-1 0,2-1-170,3-5 1,-1 5 0,8-5 0,1 3 66,3-2 0,9 3 0,2-5 0</inkml:trace>
  <inkml:trace contextRef="#ctx0" brushRef="#br0" timeOffset="463">769 1902 10101,'0'-18'-927,"0"9"1,2 3 825,4 12 0,-3 3 0,7 9 1,-2-1 104,-4 1 0,0-1 0,0 1 0,1-1-1,-1 1 0,0-1 0,0 1 0,2-1 5,-2 1 0,-2-1 30,-2 1-40,0-9 0,0-3 6,0-12 1,0-3 0,0-11 0,0-1 10,0-3 1,5-1 0,3 4 0,0-2 57,0 1 0,3 3 0,-3 1 0,2 1 3,3-1 1,3 1-1,1 2 70,1 3 1,-1-2 0,1 8-31,-1 3 0,-5 1 0,0 2-111,1 0 1,3 5 0,1 3-1,-1 2-58,-5 4 0,3 1 0,-6 2 0,-1 1 24,1-1 0,0 7 0,-4-1 0,2-2-408,-2-1 1,-3-3 406,-1 1 0,0-1 1,0 1-1</inkml:trace>
  <inkml:trace contextRef="#ctx0" brushRef="#br0" timeOffset="1080">1275 1238 9949,'2'-15'-595,"4"3"0,-2 6 514,8 12 0,-1 4 0,5 9 1,-3 3 62,-1 1 0,0 6 0,5-4 0,-1 2-6,-5 4 0,5 4 1,-5 4-1,3 2-7,-2-2 1,1-2-1,-5-2 1,0-1-8,-1 1 1,5 0-1,-4-2 1,0-2-39,-1-2 1,-1-7-1,-6 1 80,0-4 1,0-1-46,0-1 154,0-7 0,0-10-113,0-12 1,-6-3-1,1-3 1,1 1-13,2 0 1,2-1-1,0 1 1,0-1 44,0 1 1,8-1 0,1 1-1,3 1 35,-1 5 0,1-5 1,6 6-1,-1 1-26,1 3 0,-1 4 0,0 2-21,1 0 1,-1 0 0,1 2-22,-1 4 0,-7-2 0,-2 7 0,-2 3 22,-1 1 1,1 9 0,-6-1 0,0-2 20,0-1 0,0-3 0,0 1 0,0-1-25,0 0 1,-6 1-1,-1-1 1,-3 1 5,-4-1 1,-1 1 0,-3-1 0,1 1-73,-1-1 0,-5 1 1,-2-3-1,0-3-44,-1-6 0,3 1 0,6-1 1,-1-2 0,1-2 0,1-4 71,5-4 0,-5-11 0,6-10 0</inkml:trace>
  <inkml:trace contextRef="#ctx0" brushRef="#br0" timeOffset="1514">2061 1623 10316,'0'-10'-581,"-8"2"0,4 14 0,-5 2 0,1 1 715,4 5 0,-4 1 1,3 3-1,1-1-94,2 1 0,2 1 0,0 3-46,0 1 0,6 0 1,1-5-50,3-1 0,-4-5 0,5-3 4,3-1 0,-4-2 1,1-6 75,3 0 1,2-8 0,1-3 31,0-5 1,1-1 0,-3-3 0,-1-1-39,-2-2 0,-8-1 0,1 7 0,-3-1-84,-2 1 0,0-1 9,0 1 0,-7 5 0,-5 3 0,-4 1-44,-1 4 0,-1 2 0,-1 4 0,-2 2 36,-3 2 1,1 5 0,6-3 144,-1 2 0,1 1 0,-1 7 0</inkml:trace>
  <inkml:trace contextRef="#ctx0" brushRef="#br1" timeOffset="2013">2410 1553 6780,'0'17'-65,"0"1"0,0-1 0,0 1 68,0-1 1,0-5 0,0-1 0,0 3-6,0 1 1,8 1 0,2-3-4,0-1 0,-1-8 0,-3 2-20,6-4 1,3-4-13,3-4 0,-1-4 1,-1-7-1,-3 1 2,-1 5 0,-2-7 1,1 3-1,-3-7 34,0 1 1,-6 7-1,4 3 1,-4-3 73,-2-1 0,0 3 0,0 0 214,0-1 14,0 5-271,0 0 1,0 10-164,0 4 1,0 4 0,1 7-79,5 1 1,2-1 0,4 1 210,-6-1 0,3 1 0,1-1 0</inkml:trace>
  <inkml:trace contextRef="#ctx0" brushRef="#br1" timeOffset="2435">2847 1465 8431,'10'-17'0,"-1"7"-889,-3 4 438,-4 4 396,14 2 0,-7 2 0,7 4 47,-4 6 0,1 3 0,-7 3 1,0-1 5,2 1 0,-6-1 0,3 1 0,-3-1-73,-2 1 0,0-7 1,0 1 43,0 1 37,0-5 5,-7 0 1,5-18 0,-4-5-9,4-7 1,4-1 0,2 4-1,3-3 1,3-1 0,2-6 1,5 6-1,1 1 41,-1 3 1,-1 7 0,-3 1 0,-1-1-6,1 2 0,3-3 0,1 7-45,1 2 1,-1 2 0,-1 4-74,-4 4 0,1-2 1,-7 7-1,-2 5-1,-2 5 0,-2-1 1,-2 5 78,-4 0 0,4 2 0,-6 8 0</inkml:trace>
  <inkml:trace contextRef="#ctx0" brushRef="#br1" timeOffset="2860">3808 1308 8465,'-12'-11'-1742,"0"-1"1770,8 8 24,-3-4 0,5 8-8,-4 0 1,-4 0 0,-7 0-1,-1 0 16,1 0 1,-1 8-1,-1 2 1,-2 1-15,-3 1 0,1 0 1,6 7-1,-1 0 64,1-1 1,5 9 0,2-9-1,2 1-9,5 0 1,1-7-1,2 0 1,0 1-164,0 3 1,7-5 0,5-1 0,4-2 40,1-4 0,2-2 0,3-2 1,3 0-196,2 0 1,2-8-1,6-4 1,-2-3 87,-4-3 0,-3 1 128,-9-1 0,8-7 0,2-2 0</inkml:trace>
  <inkml:trace contextRef="#ctx0" brushRef="#br1" timeOffset="3152">3703 610 8182,'-10'2'-1058,"4"3"1050,4 7 0,2 4 0,0 3 1,0 2 60,0 3 0,6 7 0,0-2 0,0 4 0,2 2 0,-1 0 1,7-2-1,-4-2-53,-3-2 0,5 0 0,-4 6 0,0 0-14,-1 0 1,5 0-1,-4-2 1,-1-2-81,1-2 1,-2-2-1,-6 4 1,2-2-78,4 2 1,-4-4 0,4 0 0,-5-1 170,-1-5 0,8 6 0,2 0 0</inkml:trace>
  <inkml:trace contextRef="#ctx0" brushRef="#br0" timeOffset="3609">4209 1326 12075,'2'9'-1848,"4"-3"1,-2-4 1863,8-2 1,-1 0 40,7 0 1,-7-2-1,-1-4 217,-2-5 1,-2 1-201,-6-2 0,0 1 0,-2-5-52,-4 5 0,-4 3 1,-7 8 93,-1 0 0,-5 2 0,0 2 1,1 3 35,3 3 1,1 0-1,1 3 1,-1-1 84,1 2 1,5 1 0,1 3-167,-3-1 1,6 0-1,3 1-125,3-1 0,2-5 0,0 0-99,0 1 1,7-3 0,5 2 68,4 1 0,1-5 0,0-2 0,1-2-92,-1 2 1,7-5 0,-1 5 0,0-4-910,2-2 1022,-5 0 0,13-8 0,-6-1 0</inkml:trace>
  <inkml:trace contextRef="#ctx0" brushRef="#br0" timeOffset="3951">4908 1134 9389,'-18'0'-1471,"1"0"1811,-1 0 0,1 0 1,-1 0-1,1 0-347,0 0 1,-1 0 0,1 0 0,1 1 39,4 5 0,-3 4 0,3 6 0,-3-1-66,-3 3 1,7-5 0,1 10 0,2-3-32,4-3 1,-3 1 0,1-1 0,2 1 7,2-1 0,2-5 0,0-1-1,0 3 0,2 0 0,4-3 0,3-3-83,1 0 1,8-6-1,-3 2 1,6-8 36,1-8 0,5-4 0,2-1 0,2 0 5,-2-1 1,2-5-1,-7 0 1,-3-1 88,-2-1 1,-1-2 0,-1-8 0</inkml:trace>
  <inkml:trace contextRef="#ctx0" brushRef="#br0" timeOffset="4531">4820 173 9301,'-1'-17'-1698,"-5"-1"1590,-4 1 1,0-1 0,3 3 0,1 1 0,-2 2 266,-2-1 0,4 3 3,-5-2 1,7 7 3,-2-7-206,4 8 0,2-2 81,0 12 0,6 4 0,2 7 0,0 1-34,-1-1 0,7 8 1,-4 5-1,1 4 15,1 7 0,-8-4 0,3 6 0,-1-1 28,0 5 1,2-2 0,-4 1 0,4 3-40,1 1 0,-5 1 1,4-3-1,-2-1 17,0 1 1,-1-3 0,-5 0 0,0-1-79,0 1 0,0-6 0,0 1 0,0-5 23,0-6 0,0 2 1,0-5-1,0-1 33,0 0 0,0-2 1,0-5-30,0-1 0,0 1-16,0-1 1,2-1-18,4-5 0,-2 3 15,8-8 0,-7 0 0,7-6-78,2 0 72,-7 0 70,9 0 0,-14 2 44,4 3-133,-12-3 0,2 12-118,-8-8 1,7 2 218,-7-3 0,0-3 0,-5 6 1</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29.006"/>
    </inkml:context>
    <inkml:brush xml:id="br0">
      <inkml:brushProperty name="width" value="0.11429" units="cm"/>
      <inkml:brushProperty name="height" value="0.11429" units="cm"/>
    </inkml:brush>
  </inkml:definitions>
  <inkml:trace contextRef="#ctx0" brushRef="#br0">1884 35 24697,'0'-11'-9762,"0"-1"7496,0 8 928,0-4 1027,0 8 1,8 0 915,4 0 0,-4 2 0,-1 4-692,1 6 1,-6 3 0,4 5-1,-2 1-61,2 2 0,-4 8 0,3-1 1,-3 1-301,-2-2 0,0 6 1,2-2-1,2 5 398,2 1 1,2-2 0,-4 0 0,1 2 21,-1 2 1,4 1 0,-2-1 0,0 4 16,1-1 0,-5 9 0,4-3 0,-2 6 1,2 1 0,-4 3 0,4-2 0,-4 0-341,-2 2 1,0-3 0,0 5 0,0 0 326,0 0 1,0-4 0,0 8 61,0 6 0,0-6 1,0 8-1,-2-1 1,-2-1-23,-2 0 0,0-2 1,6 2-1,-2 1-10,-4 3 0,4 2 0,-3-3 1,3 5-36,2-1 0,0 7 0,0-7 0,0 3-9,0-1 0,-6-1 0,0 3 0,2-1 12,2 1 1,2 3 0,0 1 0,0-2 0,0-3 1,0 3 0,0-5 0,0 1 18,0 1 0,0 5 0,0 6 0,0-3 7,0-7 1,0 2 0,-2-1-1,-2 3-13,-1 0 1,-1 10 0,6-7 0,0 1-9,0-2 1,0 6-1,0-11 1,0-1 8,0 3 0,0-1 0,0 2 1,0-1-8,0-5 1,0 8 0,0-5 0,0-3 5,0-1 0,0 3 0,2-1 0,2 1-3,1-1 1,1 1-1,-6-5 1,0-2-25,0-5 0,6 9 0,2-10 1,0 3 15,-1 5 0,1-6 1,-4 4-1,4-7-13,1-5 1,-3 4 0,4-6 0,-2 1-21,-4-5 0,3-6 1,1-3-1,0-3-45,0 3 0,-1-7 0,-3-1 0,2-4-102,-2-2 0,-2-2 213,-2-4 1,-8-4 0,-2-7 0</inkml:trace>
  <inkml:trace contextRef="#ctx0" brushRef="#br0" timeOffset="1059">51 6497 21885,'-12'0'-1716,"0"0"1,7 6 789,-7 0 596,8 0 1,-2-6 369,12 0 0,-2 0 0,8 0 1,1 0-95,3 0 1,1 5 0,3 1 0,1 0-12,2 2 1,2-6 0,-1 6 0,3-3 18,0 1 0,6 6 0,-2-6 0,6-2-68,4-3 1,7 1 0,1 2 0,5 2 46,4-2 1,10-2-1,2-2 1,8 0 150,1 0 0,12 0 1,-1 0-1,5 0-67,-45 0 1,1 0-1,1 0 1,0 0-1,3 0 1,1 0 0,1 0-1,1 0-84,-2 0 1,2 0-1,5 0 1,0 0 0,-1 0-1,0 0 1,3-1-1,0 0 58,3-2 1,0 0 0,3 1-1,0 0 1,1-2 0,-1-1 0,1 0-1,0 0-78,3 0 0,-1 0 1,1 2-1,0 0 1,3-2-1,1-1 1,2-1-1,-1 0 85,-1-1 0,1 1 0,5-1 0,1 0 0,-4 1 0,-1 0 0,3 2 0,1-1-2,-1-1 1,1 0-1,3 2 1,0 1-1,-1-2 1,-1 0-1,1 0 1,1 0-127,1 2 1,0-1-1,0-2 1,-1 0-1,-2 3 1,0 0-1,0 0 1,-1 0 89,0 1 1,1-1-1,5-2 1,0 0 0,-3 2-1,-1 0 1,0 0 0,1 1-2,-3-1 0,0 0 1,4-2-1,-1 0 0,-3 2 1,-1 0-1,0 0 1,1-1 0,1-2 1,0 0 0,-2 2 0,-1 0 0,5 0 0,1-1 0,-4-1 0,-1 0 2,-2-1 0,1 1 0,-1 1 0,0 0 0,-1 0 0,0 0 1,-2 0-1,1-1 3,-6-1 1,1 0 0,5 2 0,-1 1 0,-6 0 0,0 0 0,0 0 0,1 0 4,1 0 1,0 0-1,-7 3 1,-1-1-1,3-2 1,0 0 0,-2 0-1,-2 0-7,-3 0 0,0 1 0,4 1 0,0 0 1,-6-2-1,-2 0 0,0 1 0,-1 0 34,-5 2 1,1 0-1,0 0 1,0 1 0,-3-1-1,-1 0 1,0-1 0,1 0-6,1 1 0,-1 0 0,44-6 1,-4 2-1,-7 2 87,-9 3 1,5-5 0,-1-2 0,1 0-88,-4 0 0,-10 1 0,-4 3 0,-2-2 92,-4 2 1,-4-4 0,-3 2 0,-4 3-202,-3 1 0,-7 2 0,-8 0 0,-1 0 116,-5 0 0,-4-6 0,-5 0 0,-2 2 0,3 2 0,7 2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1.457"/>
    </inkml:context>
    <inkml:brush xml:id="br0">
      <inkml:brushProperty name="width" value="0.11429" units="cm"/>
      <inkml:brushProperty name="height" value="0.11429" units="cm"/>
    </inkml:brush>
  </inkml:definitions>
  <inkml:trace contextRef="#ctx0" brushRef="#br0">53 1 16046,'-10'0'-1763,"-5"7"2635,13 3-731,-6 0 0,0-3 1,-1-7-1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5.233"/>
    </inkml:context>
    <inkml:brush xml:id="br0">
      <inkml:brushProperty name="width" value="0.11429" units="cm"/>
      <inkml:brushProperty name="height" value="0.11429" units="cm"/>
    </inkml:brush>
  </inkml:definitions>
  <inkml:trace contextRef="#ctx0" brushRef="#br0">1 6236 16021,'9'0'-894,"1"0"583,-4 0 142,-4 0-27,6 0 162,-8 0 0,2 0 12,3 0 1,-1 0 2,8 0 0,0 0-87,5 0 0,0 0 1,1 0 106,-1 0 1,-5-2-1,0-2 1,1-4 115,3-2 1,1 6 0,1-3 0,-1 1-12,1 0 0,-1-6 0,1 5 0,-1-3 82,1-4 1,-1 5 0,0-3-41,1-2 1,-1-1 0,1-3-1,-1 1-22,1-1 1,-1 1 0,1-1-58,-1 1 0,1 0 0,-1-1 0,1 1-16,-1-1 0,0 1 0,1-3 0,-1-1-58,1-2 0,-6-1 0,-1 7 0,3-1-65,1 1 0,3-6 1,-1-1-1,1 3 10,-1 2 1,-5 1-1,-1 1 1,3-1-33,2 1 1,1-6-1,0-1 1,1 3 7,-1 1 0,5-3 1,-1 0-1,-2 2 70,3 1 1,-1 3 0,-3-3-14,-1-3 1,1 4 0,-3-5-1,-1 7-19,-3 5 0,-5-3 0,6 3 57,1-3 1,-3-1 0,0 2 0,-1 3-46,1-3 1,-4-1-1,6-3 1,-1 1 20,-1-1 1,5 1 0,-3-1-1,2 1 8,-3-1 0,5 1 0,-4-1 0,3-1-13,3-4 0,-3 3 1,-1-3-1,-3 4 4,3 1 1,1 1 0,3-3 0,-3-1 0,-3-2 1,4-1-1,-5 7 1,3 0 30,-3-1 1,5 3 0,-6 1 0,1 2-36,1-1 1,-6-3 0,5-1 0,1-1 26,-2 1 1,3 5-1,-5 1 1,0-3-32,0-2 0,3-1 0,-3 1 1,0 3 1,0 1 0,3 1 1,-3-7-1,2 3 26,3 3 0,-3-4 0,0 5 0,-1-5-27,1-1 0,0-1 0,3 1 0,-3-1 18,-2 1 1,5-1 0,-1 1 0,4 0 2,1-1 1,-5-3-1,-1 1 1,1 5 14,-2-1 1,5 1 0,-5-3-27,0 1 0,5 5 0,-5 1 1,1-1 37,1 2 1,-6-5 0,6 3 0,1-4-38,3-1 0,-5 0 0,-1-1 0,0 1-22,-1-1 0,1 1 0,4-1 0,-3 1 50,3-1 0,-4 1 1,1-1-1,3 1-1,1-1 1,-3 1 0,0 0 0,-1-1-46,-1 1 0,4-3 0,-7 1 0,1-1-4,0 5 0,5 1 0,-3-3 0,2-1 11,-1 1 1,-1-1 0,4 1 0,-3-1-4,3 1 1,1-6 0,3-1-1,-3 3 17,-3 2 0,4 1 1,-5 1-1,3-1 22,-3 1 1,5-1 0,-4 1-1,1-1 0,-1 1 1,3 0 0,-3-1 0,4 1 7,1-1 1,0 1-1,3-3 1,1-1 22,3-2 1,-1-1 0,-6 7 0,1-1-7,-1 1 0,1-1 0,-3 1 0,-1 0-43,-3-1 1,1 1-1,6-1 18,-1 1 0,-2-1 0,-1 1 0,-2-1-11,1 1 0,3-1 1,1-1-1,1-2-12,-1-3 1,1-1 0,-1 4 0,1-3 15,-1 3 0,6-4 0,3 2 0,-1-1-14,0-1 0,0 4 0,-3-6 0,1 1 8,-2 5 1,-1 2 0,-1-1 0,2-1-7,3-2 1,-1-1-1,-6 7 1,1-1 21,-1 1 0,3-2 0,1-3 0,2-1-27,-1 2 1,-1-1-1,0 1 1,3-4 2,-3-3 1,4 7 0,1-4 0,-1 2 21,0-1 1,4-5 0,-4 4 0,2-2-4,5-4 1,-1 6 0,0 1 0,-4 5 19,-2 1 0,4 1 0,-4-1 0,1 1-20,-1 0 0,-2-1 1,-4 3-1,3 1 21,1 2 1,2 1 0,-3-9 0,1 1-32,-2 1 1,5-9 0,-1 10 0,0-3 21,0 1 0,4-4 1,-3-1-1,1 3 25,4 2 0,2-5 0,2-1 0,0 0-11,0 0 0,-1 1 1,1 7-1,0-1 0,0 1 1,0 0-1,-2-1 1,-2 1-39,-2-1 1,-2 6 0,5 1-1,-3-3-3,2-1 1,0-5 0,0-1 0,-4-2-33,-2 1 1,4 3 0,-3 1-1,-1 1 38,0 0 0,4-1 0,-4 1 1,1-1-18,-1 1 1,0-3 0,-4-1-1,5-2-6,1 1 1,0 3-1,4 1 1,-2 1 2,2 0 0,-4-7 0,2 1 1,0 2 4,-1 1 0,3 9 0,-6-1 1,0-2 2,0-1 0,6-3 0,-3 3 0,1 1 11,0 3 1,0-1 0,6-6-1,0 1 29,0 0 0,-2 5 0,-2 0 0,-4 1-18,-2 1 1,4-4 0,-5 9 0,-3-1-10,-2-2 1,5 6-1,-1-4 1,-2 2-9,-1-2 0,-3 5 1,1-5-1,-1 2-6,0-2 1,7 2-1,1-6 1,2 3-28,4 3 0,-4-4 0,2 0 0,1 1 32,-3-1 0,6-6 0,-6 4 0,2-1 2,0-1 0,-2 6 0,4-3 1,-2-1-14,2 0 1,0 4 0,1-3 0,-3-1 9,2 0 0,-4 6 0,2-3 0,0 1 9,-2 0 1,6-6 0,-4 7 0,2-1-5,-2-2 1,4 4 0,-3-6 0,1 3-6,-2 3 0,2-4 0,-6 0 0,0 0 6,0 1 0,7 1 0,-5 4 0,2-2-26,0-2 1,-8 0-1,4 4 1,-1-1 2,-1-3 0,0 0 0,-3 6 0,1-2 6,2-4 1,1 4-1,-5-4 1,2 4 9,3 2 0,-1-5 0,-4-1 0,3 0 42,1-2 1,0 6-1,-3-5 1,1 1-24,2 0 0,1 0 1,-5 4-1,2-2-23,3-2 1,1 1 0,-4 5 0,3 0-3,-3 0 1,-2-6-1,-1 0 1,-1 2-7,1 2 1,-1 2 0,1-2 19,-1-4 1,0 4 0,1-3 27,-1 3 1,-5-4 0,0 0 14,1 2 1,-3 0-197,2-2 1,-1 5-669,7-5 841,-9 4 0,-9 2 1,-9 0-1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2.594"/>
    </inkml:context>
    <inkml:brush xml:id="br0">
      <inkml:brushProperty name="width" value="0.11429" units="cm"/>
      <inkml:brushProperty name="height" value="0.11429" units="cm"/>
    </inkml:brush>
  </inkml:definitions>
  <inkml:trace contextRef="#ctx0" brushRef="#br0">0 190 19838,'10'-1'-407,"-4"-5"0,-2 4 0,-1-6-504,3 0 1,2 4 683,-2-7 0,2-1 0,3-5 0,-3 1-104,0 4 1,-4-3-512,7 3 711,-7-3 0,6 3 70,-4 0 1,-4 7-994,4-7 679,-5 8 1,-1-2 308,0 12 1,-1 4 0,-3 7 0,-2 1-48,2-1 1,2 7 0,2-1 0,0-2-14,0-1 0,0 3 1,0 0-1,0 0 31,0 3 1,0-5 0,0 6 0,0-2-253,0-3 0,6 3 1,0-2 147,-2-1 1,-3-3 0,-1-2 0</inkml:trace>
  <inkml:trace contextRef="#ctx0" brushRef="#br0" timeOffset="184">70 540 20983,'0'9'-7981,"0"-1"7175,-8-8 1337,6 0 0,8 0 0,14 0-125,5 0 1,4 0 0,8 2-281,4 4 1,3-4 0,9 6-1</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1.275"/>
    </inkml:context>
    <inkml:brush xml:id="br0">
      <inkml:brushProperty name="width" value="0.11429" units="cm"/>
      <inkml:brushProperty name="height" value="0.11429" units="cm"/>
    </inkml:brush>
  </inkml:definitions>
  <inkml:trace contextRef="#ctx0" brushRef="#br0">1 106 20207,'17'0'-1324,"1"0"1,-1 0 1289,0 0 1,1 0 0,-1 0 99,1 0 0,-1 0-67,1 0 1,7 0 0,2 0 0</inkml:trace>
  <inkml:trace contextRef="#ctx0" brushRef="#br0" timeOffset="224">1188 53 19861,'27'-6'-1206,"-3"-1"623,-5-3 0,-1 6 1,-1-4-1,0 2 562,1 1 1,-1-1 0,1 6 0,1 2-33,5 4 0,-5-4 0,4 5 0,-3-1-11,-3 0 1,6 2-1,1-4 1,-3 1 54,-2-1 1,7 6 0,1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9.790"/>
    </inkml:context>
    <inkml:brush xml:id="br0">
      <inkml:brushProperty name="width" value="0.11429" units="cm"/>
      <inkml:brushProperty name="height" value="0.11429" units="cm"/>
    </inkml:brush>
  </inkml:definitions>
  <inkml:trace contextRef="#ctx0" brushRef="#br0">1 36 17921,'10'0'-97,"5"0"0,-5 0 0,7 0 0</inkml:trace>
  <inkml:trace contextRef="#ctx0" brushRef="#br0" timeOffset="329">612 1 20257,'12'0'-2734,"-1"0"2734,1 0 0,5 0 0,1 0 0</inkml:trace>
  <inkml:trace contextRef="#ctx0" brushRef="#br0" timeOffset="571">1590 53 20582,'18'0'-530,"-1"0"-229,0 0 0,1 0 0,-1 0 755,1 0 1,-1 0 0,1 0 0</inkml:trace>
  <inkml:trace contextRef="#ctx0" brushRef="#br0" timeOffset="743">2097 53 19825,'17'0'-1392,"0"0"1,-5 0 1294,0 0 0,-6 0 1,5 0-44,3 0 1,1 8-1,3 2 1</inkml:trace>
  <inkml:trace contextRef="#ctx0" brushRef="#br0" timeOffset="909">2952 88 19498,'18'0'0,"-1"0"-821,1 0 1,-1 0 0,1 0 820,-1 0 0,8 0 0,2 0 0</inkml:trace>
  <inkml:trace contextRef="#ctx0" brushRef="#br0" timeOffset="1120">3668 88 19842,'18'0'0,"-1"0"-745,1 0 0,-7 0 0,-1-2 400,-2-4 1,5 4 298,-1-3 0,4 3 72,1 2 1,0 0 0,1 0-3,-1 0 1,1 0-23,-1 0 1,1-8 0,-1-2-1</inkml:trace>
  <inkml:trace contextRef="#ctx0" brushRef="#br0" timeOffset="1288">4786 53 20293,'23'0'-356,"1"0"1,1 0-420,-2 0 0,-4 0 615,5 0 0,-3 0 1,0 0 159,3 0 1,7 0 0,-4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18.429"/>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803 157 5939,'0'17'0</inkml:trace>
  <inkml:trace contextRef="#ctx0" brushRef="#br0" timeOffset="-3.65">1117 17 8137,'-7'-9'-665,"5"1"0,-6 16 1,8 3 585,0 5 0,-2-5 65,-4 1 1,4 0 0,-4 5 0,3 1 59,-3-1 1,4 1 0,-4-1 0,4 2-8,2 5 0,-2-3 0,-2 8 0,-2 0-13,3-2 1,1 12 0,2-4 0,0 2 0,0 0 0,0-2 0,0 2 0,0 2-28,0 1 0,0 9 0,2-3 0,1 5 16,3 1 1,0 3 0,-4 1 0,2 2 8,2-2 0,0 4 1,-6 3-1,0 1-8,0 2 1,0 11 0,0-5 0,0 4-12,0 1 1,0 5-1,0-5 1,0 3 1,0 3 1,0 1-1,0-1 1,0-1 1,0 1 1,0 3 0,0 1-1,0 0-20,0 1 0,0-1 0,0 0 0,-2 2 32,-4 5 1,4-5 0,-6 6 0,2-2-22,0 0 1,-5 2-1,3-2 1,0 4 2,1 0 1,1-43-1,0-1 1,2-1-1,0-1 1,0 1-1,0 1-3,1 1 0,-1 1 0,-3 0 0,0 0 0,2-1 1,0 1-1,0 0 0,1 0 2,1 0 0,0-1 0,-1 3 0,0 1 0,0-1 0,0 0 0,0 0 0,0 1-57,1-3 1,-1 0 0,-2 2 0,0 1-1,2-1 1,0 0 0,0 1 0,1 1 74,-1-1 0,0 0 0,0-3 0,0 1 0,2 2 0,0 0 0,-1 1 0,0 0 20,1 1 0,0 1 1,1 0-1,1 0 0,-1 0 1,2 0-1,-1 0 0,0 0-9,-1 0 1,2 1-1,1 2 1,1 0 0,1 0-1,0 0 1,0 0 0,0 0-37,0 1 0,0 0 1,-1-2-1,-1 0 1,0 4-1,-2 0 1,2 0-1,0 0-18,1-1 0,0 0 1,0 3-1,0 0 1,-3-2-1,0 1 0,0 2 1,0 0 10,0 0 0,0 0 0,0 4 0,0-1 0,-1-5 0,0 0 0,-1 1 0,0-13 1</inkml:trace>
  <inkml:trace contextRef="#ctx0" brushRef="#br0" timeOffset="-3.65">1791 9431 5603,'42'0'15,"29"0"11,0 0-1,29-1 1,0 2-1,-33-1 0,1 0 1,-1 1-19,0 1 1,0 0 0,1 0 0,1-1 0,1-1 0,0 1 0,0 1 0,-1 0 0,0 0 0,-1-1 0,0 0 0,0-1 10,30 0 0,0 0 1,-30 0-1,1 0 1,-1 0-1,28 0 1,-2 0-1,4 0 1,0 0-6,-1 0 0,0 0 0,-27 0 0,1 0 0,-2 0 0,26 1 0,-2 0 0,1 1 1,0 0-26,-1 0 1,1 2 0,4 1 0,0 1-1,-3-2 1,0 0 0,-3 0 0,0 0-29,0-1 1,-1 2-1,-2 1 1,0 1 0,-2-2-1,-1 0 1,-2 1 0,-1-1-3,-4 2 0,-1-2 0,2-2 0,-1 0 1,-5 2-1,0 0 0,-5-1 0,-1-1-7,-3-1 0,-2 0 1,0 2-1,-1 0 1,-6-1-1,0 0 1,0-1-1,-1 0 12,-2-1 1,0 0 0,-2-1 0,-1 0 0,40 0-1,-1 0 152,-2 0 0,8 0 0,-11 0 0,-1 0-61,3 0 0,-1 0 0,2 0 0,1 0 11,-1 0 0,-6 6 1,1-1-1,-3-1 194,-5-2 1,2-2 0,-14 0 0,0 0-207,-4 0 1,-5 0 0,-7 0 0,-5 0 263,-4 0 1,2 0 0,-2 0 0,-4 2-295,0 4 1,-6-4 0,0 4 0,-2-4-54,-4-2 1,5 0 0,-3 2-1,-2 1-166,-1 3 1,-3 0-1,1-6-26,-1 0 0,-1 2 0,-3 2-157,-1 2 192,-8 0 0,2-6 0,-12 0 187,-6 0 0,-11 0 0,-4 0 0</inkml:trace>
  <inkml:trace contextRef="#ctx0" brushRef="#br0" timeOffset="102999">9483 9343 8355,'0'8'-627,"0"-8"1,-6-2 488,0-10 30,0 9 0,4-5 220,-3 8-111,3 0 0,-4 0-38,12 0 0,3 2 0,9 2 24,-1 1 0,1 7 0,1-4 0,3 1 18,1 5 0,0 2 0,-3 1 0,1 1-8,2-1 0,0 0 0,-5 1 0,-3 1-7,-3 5 0,2-5 0,-9 4 1,1-3 9,2-3 1,-6 1-1,4-1 1,-4 1-12,-2-1 1,0 0 0,0 1 48,0-1 0,0 1 0,-2-3 0,-4-1 5,-6-2 1,-5 1 0,-6 9 0,-7 3-88,-3 2 0,-9 2 0,-7 6 0,-7 2 44,-8 4 0,-4 3 0,-2 9 0</inkml:trace>
  <inkml:trace contextRef="#ctx0" brushRef="#br0" timeOffset="155697">227 9624 8458,'-10'-8'-1297,"2"6"1361,8-6 1,-2 8 15,-3 0-430,3 0 301,-14 0 1,6 2 59,-7 4 1,5-4 14,1 4 1,7-2 0,-4-1-3,0 3 1,6 2-62,-4-2 1,5-2 0,-1 5-1,-2 1-69,-2 0 0,0 1 63,6 7 0,-6-6 35,0-1 1,1 1 92,5 5 1,0 1-74,0-1 1,5 1 0,3-1 10,2 1 1,-6-7 0,2 1 26,-4 2 0,3 1-11,1 3 0,0-7 0,-4-1 0,2 0 2,2-1 1,5-3 0,-3 6-40,2 1 1,-1-3-1,5 0 1,-2-3-1,1-3 0,-3 4 1,2-2-1,1-2 20,3-2 1,-1 0 0,-1 2 0,-3 1 48,3-1 0,2-2-64,1-2 0,1-6-65,-1 1 1,0-7 45,1 6 1,-6-7-21,-1 1 1,-7 2 115,2-1 0,-2-1-37,2-6 1,-4 1-25,3 0 0,-3-1 1,0 1-12,4-1 0,-2 1-44,8-1 1,-9 1 72,3-1 1,-4 7 125,-2-1 1,-2 0-74,-4-5 0,3-1-32,-9 1 0,8-1 0,-2 1-91,4 0 1,2 5 0,0 0 0,0-1 29,0-3 0,0 5 0,-2-1 83,-3-2 0,1-1-69,-8-3 1,6 7-32,-5-1 0,-1 2 11,-6-1 1,7 1-39,-1 4 0,1 4 42,-7-4 1,1 3-1,-1-1-1,1-2 0,5 0 1,0 6-47,-1 0 0,-1 2 1,1 2-1,1 4-61,-2 1 0,-1-3 0,-3 6 0,1-1 4,-1-1 0,1 6 0,0-7 0,-1 3-21,1 0 1,1-7-1,3 5 1,3 0 125,2 0 0,-6 1 0,5 7 0</inkml:trace>
  <inkml:trace contextRef="#ctx0" brushRef="#br0" timeOffset="181161">1100 141 7241,'-16'1'0,"3"3"0,1 2 0,6 0-572,-5-6 0,7-2 588,-2-4 1,12-2-1,6-5-41,3 1 0,-3 6-3,-1-5 25,-7 7 1,2-4-1,-10 10 45,-2 4 0,-1-4 123,1 4-147,4-4 1,2-2-5,11 0 1,-1 0 8,2 0 1,-8 2-4,2 3 0,-5-1 1,1 6-18,4-2 0,-4-1 0,6-3 10,0 2 1,-4 2-1,7-4 2,3 2 0,-4 1 0,1-3-7,3 2 0,1 6 0,1-4 0,-3-1 5,-1 1 1,-2 6-1,3-5 1,-3 3-7,-2 0 1,5-3 0,-3 5 0,2-2-1,-1 1 1,-1-3-1,4 0 1,-3-1-3,3 1 1,-1-4-1,1 3 1,-2 1 0,1 0 0,3 0 0,1 3 0,1-3-8,-1-2 1,-5 3 0,-1-3 0,3 0 26,2 0 1,1-1 3,0-1 0,1-4 1,-1 6 5,1 0 0,-6-6-20,-1 3 1,-7-1-18,2 2 0,-2-4-7,2 4 1,-5-2-1,7 0 192,0 1-124,-6 1 0,4-6-28,-12 0-364,4 0-2,-6 0 1,6 0 334,-4 0 0,5 0 0,-7 0 0</inkml:trace>
  <inkml:trace contextRef="#ctx0" brushRef="#br1" timeOffset="-151482.75">4104 8122 6440,'10'17'-37,"-3"-1"0,-1-3 0,2-1 0,2 0 79,3-3 0,-3 5-21,2-8 1,-1 1 0,7-3 0,-1 2 18,1-2 0,-1-2 0,1-2 0,-1 0-15,0 0 1,1-2-1,-1-2 1,1-4-15,-1-1 1,-1 3 0,-3-6 0,-1 1-12,2 1 1,-5-6-1,1 5 1,-2-5-9,-4-1 0,3 5 0,-1 0 0,-2-1 1,-2-3 1,-2-1-1,0-1 1,-2 3 22,-4 3 1,4-3 0,-3 3 0,1-2-7,-2 3 0,2-5 79,-8 5-100,8 3-23,-3 0 1,7 10 0,0 4 23,0 6 1,6-3 0,1 3 0,1 1-1,0 3 1,5 1-1,-3 1 12,0-1 0,5 1 0,-3-1 1,3 1 25,3-1 0,-3 1 0,-1 1 0,-2 2-21,1 3 0,3 1 1,-1-4-1,-1 5-3,-2 1 0,-9-4 0,5 4 0,-2 0 17,0 0 0,0-3 1,-6 3-1,0-2 19,0-3 0,-6-3 0,-2-2 0,-2 1-22,-3-1 0,-3 1 1,-1-3-1,-1-1 3,1-2 0,-1-9 1,1 3-1,1-2 13,5 2 1,-5-4-1,5 2 1,-3-8-15,2-8 1,3-3 0,5-3 0,-2 1-49,2-1 0,2-1 0,2-2 0,0-5-61,0-1 0,2 6 0,2-2 0,4 3-50,1 3 1,1 5 0,4 2 0,-3 1 35,3-1 1,1 6 102,3-2 0,7 4 0,2 2 0</inkml:trace>
  <inkml:trace contextRef="#ctx0" brushRef="#br1" timeOffset="-151008.75">4890 8558 7968,'0'10'-1757,"2"-2"1827,4-8 1,3 0 5,9 0 1,-7 0 0,-1-2-3,-2-4 1,-2-4-1,-6-7 1,0-1 0,0 1 141,0-1-241,0 1 0,0 0 0,0-1 4,0 1 0,0-1 0,-2 1 20,-4-1 1,4 7-20,-4-1 0,2 8-31,-2-2 39,4 4 1,-5 10 14,7 4 1,5 3 0,1 3 0,0-3-6,2-3 1,-4 1 0,5-5 0,1 0-15,0 0 1,2 3-1,5-5-49,0-2 0,1-2 1,-1-2-489,1 0 553,-1 0 0,1-8 0,-1-1 0</inkml:trace>
  <inkml:trace contextRef="#ctx0" brushRef="#br1" timeOffset="-150774.75">4733 8122 8032,'-18'0'-960,"8"-2"1,3-2 1299,-1-2-229,6-8 0,-6 11-111,8-9 1,8 8-199,4-2 0,3 4 198,3 2 0,7 0 0,2 0 0</inkml:trace>
  <inkml:trace contextRef="#ctx0" brushRef="#br1" timeOffset="-150441.75">5326 7790 7198,'6'-12'-282,"0"1"0,2 7 303,-2-2 1,-3 4 0,7 0 48,-2-4 1,0 4-75,-2-4 0,-5 3 0,7-1-154,0-2 1,2 0-75,7 6 1,1 0 231,-1 0 0,1 0 0,-1 0 0</inkml:trace>
  <inkml:trace contextRef="#ctx0" brushRef="#br1" timeOffset="-150280.75">5484 7877 8355,'-2'16'-229,"-4"-5"259,4-3 0,-8-8-845,4 0 494,4 0 0,2-6 1,12 0 140,4 3 1,-5-5-1,1 0 180,1-2 0,3-1 0,1-7 0</inkml:trace>
  <inkml:trace contextRef="#ctx0" brushRef="#br1" timeOffset="-149888.75">5938 7214 8355,'9'0'-679,"1"0"0,-6-2 0,4-2 674,1-2 0,-3 0 1,4 8-1,0 2 49,-1 2 1,1 7 0,4-1 0,-3 5 52,3 7 0,-5 1 0,3 8 0,0 0-34,-3 4 1,5 2 0,-6-3-1,2 3-54,3 2 0,-3 6 0,0-5 1,-1 1-7,1 0 1,-4 3-1,5-5 1,1-4-91,-2-6 1,-1 2-1,-5-6 1,2 0-47,-2-3 1,-2-5 0,0-2-289,4 1 421,-4-1 0,-2-15 0,-10-4 0</inkml:trace>
  <inkml:trace contextRef="#ctx0" brushRef="#br1" timeOffset="-149341.75">5868 7545 7709,'-8'-17'-216,"4"-1"1,-6-1 0,1-2-1,1-3 365,0 3 1,2 0 0,6-1-343,0-1 0,2 0 1,2 5-1,2 1 207,-2-1 0,6 7 0,-1-1 1,3 0 53,0 3 0,-7-5 1,7 6-1,2 1-52,1-1 0,-3-4 0,-1 6 0,3 1 12,2-3 0,1 6 0,0-4 0,1 4-48,-1 2 0,-5 0 0,0 0 0,1 0-10,3 0 0,1 0 1,-1 2-17,-5 4 0,3 4 0,-8 7 26,-2 1 0,3-7 0,-1 1 0,-2 1-2,-2 3 0,-2-4 0,0-1-14,0 3 1,-2-1 0,-2 1 0,-3-4-7,-3-3 1,4 5 45,-6-6 2,1 8 1,1-14 6,4 0 1,12 0 0,4-8-1,1 2 6,1 0 0,0-6 0,5 7 0,1 1 8,-1 2 0,0 2 0,1 0 0,-1 0-10,1 0 0,-1 0 0,1 0 16,-1 0 0,-1 8-80,-5 3 1,3 5 61,-8 1 0,-8 1 1,-10-1-16,-3 1 1,-3-7-1,1-1 1,-1 0-12,1-1 1,-1-5 0,1 2 0,-1-2-114,1 2 0,0-4-166,-1 4 290,8-5 0,3-8 0,7-3 0</inkml:trace>
  <inkml:trace contextRef="#ctx0" brushRef="#br1" timeOffset="-148994.75">6496 7301 7827,'10'0'-386,"-2"0"1,-10 0-1,-2 2 1,-2 4 447,2 5 1,-3-1-1,1 2-28,2 1 1,2 3-1,2 1-3,0 1 1,2-1-35,4 1 0,3-9 0,9-3 4,-1-4 0,-5-2 0,-2-2 0,-1-2-7,1-2 0,-6-7 0,4 3 0,-2-2 7,-1 1 1,1-1 0,-6-5 0,0-1 0,0 1 1,-2-1-22,-4 1 1,-3 1-1,-9 5-67,1 5 1,-1 4 0,1 2-58,-1 0 1,7 0 142,-1 0 0,1 8 0,-7 1 0</inkml:trace>
  <inkml:trace contextRef="#ctx0" brushRef="#br1" timeOffset="-148532.75">7020 7021 5957,'-17'0'13,"-1"0"1,7 0 0,-1 0 105,-1 0 25,5 0-78,0 0 0,10 0-38,4 0 1,4-5-1,7-1 1,0 0-24,1-2 1,-1 4 0,1-5 0,1-1-15,5 0 0,-5 4 0,6-3 0,-2-1 2,1 0 0,1 1 1,-4-3-1,3 4-14,-3 0 1,-4 5-1,-3-7 1,-2 2-271,1 4 291,-5 2 0,0 2 0,-8-7 0,0-3 0</inkml:trace>
  <inkml:trace contextRef="#ctx0" brushRef="#br1" timeOffset="-148262.75">6985 6829 8355,'10'-9'-2276,"-2"-1"2441,-8 4 0,2 4-212,4-4 0,-2 4 91,7 2 0,-1 8 0,3 4-22,-1 3 0,-6 5 0,6 1 0,-1 2-21,-1-1 1,5-3-1,-5-1 1,2-1-59,-1 1 0,1 5 0,4 0 1,-3-3-119,-1-7 1,-1 3 174,7-5 0,-1 5 0,1 1 0</inkml:trace>
  <inkml:trace contextRef="#ctx0" brushRef="#br1" timeOffset="-147879.75">7632 6358 8355,'17'-8'-2030,"-7"4"2748,-4-7-917,-4 7 1,0-4 201,3 8 0,3 2 0,6 4 1,-5 5 30,-1 5 0,0 1 1,-4 3-1,4 3-19,1 6 0,-3 4 1,6 2-1,-1 0-2,-1 0 0,6 6 1,-5-1-1,5 1-37,1 2 1,1-1 0,-1 5 0,1-4-43,-1-1 0,-1-5 1,-3 4-1,-1-6-15,1-6 0,-3-2 0,0-5-70,-2 1 0,3 0-98,-5-5 249,0-9 0,-6-1 0,0-8 0</inkml:trace>
  <inkml:trace contextRef="#ctx0" brushRef="#br1" timeOffset="-147354.75">7736 6690 8355,'-29'-29'0,"2"1"-145,2 3 1,-2-4 76,9 6 1,-7-6 0,11 3-1,3 1 1,1 0 0,6 4-109,2 1 1,4-1-1,4 0 1,6 3 113,3 3 1,5-5 0,3 8-1,4-1 89,0 1 1,6-1-1,-4 5 1,4 0-4,2 0 1,-2-3 0,-2 5 0,-2 2-10,2 2 1,-5 2 0,-3 0 0,-4 2-31,-1 4 1,-1-2-1,-1 7 1,-5 3-41,-5 1 0,-4 3 0,-2-1 0,0 1 42,0-1 1,-8 1 0,-3-1-1,-5 1-7,-1-1 0,-3 1 0,-1-1 0,-2-1-4,1-5 0,3 3 0,2-8 35,-1-2 0,6-2 0,1-2 0,7-2 0,0-2-9,8-2 1,0-8 0,7 5 0,3-1 7,2 4 0,1-2 0,-1 1 0,-3-1 17,-1 0 1,-1 2-1,7 6-11,-1 0 1,1 0-1,-1 0-25,1 0 0,-1 0 1,1 2 12,-1 4 0,1 4 1,-3 7-15,-3 1 0,-4-7 0,-8 1 21,0 1 1,-2 1 0,-2 0 0,-4-5 29,-2-1 0,-1 4 1,-7-4-1,1-1-71,-1 1 0,-5 4 0,0-7 0,-1-1-91,-1-2 0,6 0 0,-5 2 0,5 2-44,2-2 165,7-2 0,-6-10 0,7-2 0</inkml:trace>
  <inkml:trace contextRef="#ctx0" brushRef="#br1" timeOffset="-146679.75">8348 6428 6204,'0'-10'259,"0"2"1,0 6-181,0-4-90,0 5 1,0-5-7,0 12 0,0-3 0,0 9 33,0 2 0,0 1 1,0 3 8,0-1 1,2 1-1,1-1-5,3 0 1,0-5-1,-4 0-16,4 1 1,-4 3 0,6-1 0,-3-1-14,1-2 0,6-7 1,-4 7-18,1 2 0,-5-5 1,2 3 0,-4 2 0,-2-5-71,0 3 0,0-6-359,0 5 455,-8-7 0,-1 12 0,-9-7 0</inkml:trace>
  <inkml:trace contextRef="#ctx0" brushRef="#br1" timeOffset="-145020.75">8505 6009 8029,'-12'0'-899,"1"0"0,7-2 989,-2-4 0,4 2-45,2-8 0,0 6 0,0-5-5,0-3 1,0 4 0,2 1-53,4 1 1,-4 0-1,5 4 1,-1-3-12,0-3 0,8 6 1,-3-2 14,5 4 1,1 2 0,1 0-23,-1 0 1,1 0-1,-3 2 22,-3 4 0,3-2 1,-5 8-16,0 1 1,3 3-1,-7 1 18,-2 1 1,-2-1 0,-2 1 3,0-1 1,0 0 0,-2 1 3,-4-1 0,2-5-5,-7 0 1,5-8-2,-6 1 0,8-5 6,-1-5 1,3-5 0,2-8-6,0 1 1,0-1 0,2 1-4,3 0 1,-3-1 0,4 1-1,-2-1 13,2 1 1,-4 5 0,4 0 41,-5-1 1,-1 3-11,0-2 17,0 1-36,0 1 42,0 2 1,0 10 66,0 4 0,0 4-108,0 7 0,6 1 0,2-3 0,0-1-25,0-3 1,5 1 0,-3 6 31,0-1 0,5-1 1,-5-3-1,1-1-22,1 1-7,0 3 0,5 1 0,1 1 0</inkml:trace>
  <inkml:trace contextRef="#ctx0" brushRef="#br1" timeOffset="-144556.75">9151 6305 7706,'2'10'-1680,"4"-4"1735,-4 4 0,5-6 99,-7 7 136,0-7-158,0 4 1,0-16-94,0-4 1,0 3 0,0-3-30,0-2 0,0-1 0,0-3 0,0 1 1,0 0 1,0-1 12,0 1 0,2 1 1,2 3-17,2 1-99,0 8 86,-6-4 1,0 16-1,0 4 3,0 3 0,0 3 1,2-1-19,4 1 1,-2-7 0,7 1-72,3 1 0,1-3 0,3 0-79,-1-2 0,7-3 0,-1-5 170,-2 0 0,6 0 0,1 0 0</inkml:trace>
  <inkml:trace contextRef="#ctx0" brushRef="#br1" timeOffset="-144295.75">8976 5921 8355,'0'-17'-475,"0"7"0,-2-4 536,-3 9-415,3-1 345,-6 6 1,8 8 8,0 3 0,8 5 0,1 1 0</inkml:trace>
  <inkml:trace contextRef="#ctx0" brushRef="#br1" timeOffset="-135969.75">8889 6026 8027,'12'0'-2043,"-1"0"2054,-7 0 162,4 0 28,-8 0-147,0 0-61,8 0-80,-6 0 69,5 0 0,-5 0 45,4 0 13,-4 0-27,6 0 0,-8-2-1,0-4 0,0 2 0,-2-5 39,-4 1 15,4 2-65,-13 6 7,13 0 0,-6 2-1,8 4 1,0-2-8,0 7 0,0-5-3,0 6 1,8-8-1,3 2 17,-3-5 0,0-2 62,-8-5 1,0 2-17,0-8 1,-2 8 0,-2-3-156,-2-1-244,0 6 220,6-6 0,0 10 1,0 4-25,0 5 143,0-3 0,8 8 0,2-7 0</inkml:trace>
  <inkml:trace contextRef="#ctx0" brushRef="#br0" timeOffset="-3.65">944 8698 7265,'0'-17'-259,"0"-1"1,-2 6 0,-2 1 0,-2-3 297,2-1 0,0 5 0,1 2-104,-3 0 0,0 5 115,6-9-130,0 8 69,0-11 1,0 11 160,0-8 128,0 8-220,0-4 0,-2 8-53,-4 0 1,4 2-11,-4 4 0,4 4 0,2 7 21,0 1 1,2-1-1,2 1 11,2-1 0,6 1 1,-6-1-1,-3 1-1,-1-1 1,4 2 0,0 3 0,-2 1 23,-2-2 0,-2-1 0,2-1 0,2 3-51,1 1 1,1 2-1,-6-4 1,0 5-5,0 1 0,6 0 0,0 4 0,-2-4-9,-2-2 0,4 5 0,-1-5 0,1 0-19,2 0 1,-6 4-1,6-5 24,-1-3 1,-5-2 0,6-3 0,-2-3 5,0-1 0,2-6 0,-3 6-9,7 1 0,-2 3 1,-1 1 3,-1 1 0,0-7 1,-4 1-1,2 1 1,-1 3 0,-5 1 1,0 1 0,6-1 1,0 1 8,-2-1 1,-2 1 0,-2-1 3,0 1 0,0-1 7,0 1 0,0-1-6,0 1 1,0-7-5,0 1-83,0-8-287,0 3 280,8-7 86,-6 0 0,13 0 0,-5 0 0</inkml:trace>
  <inkml:trace contextRef="#ctx0" brushRef="#br0" timeOffset="-3.65">769 9536 7569,'-11'-6'-464,"-1"1"31,8-9 386,-4 12 1,10-6 0,4 8 30,6 0 1,3 0-1,3 0 1,-1 0 17,1 0 1,5 6 0,0 0 0,0-2 2,3-2 1,1-2 0,8 0-1,0 0 8,0 0 0,0 0 0,1 0 1,3 0-4,2 0 0,7 0 0,-1 0 0,4 0-8,1 0 0,6 0 0,0 0 0,1 0-3,1 0 0,-4 0 0,6 0 0,-2 2-12,-4 4 0,-1-4 0,-5 3 0,-1-3-6,-3-2 0,-1 0 1,4 0-1,-5 0 7,-1 0 1,3 0 0,-3 0 0,0 0-10,-1 0 0,7-6 0,-4 1 0,-1 1-107,-3 2 1,-2 2 127,2 0 0,-5-8 0,7-2 0</inkml:trace>
  <inkml:trace contextRef="#ctx0" brushRef="#br0" timeOffset="-3.65">1066 7248 6313,'10'12'-272,"-4"0"0,-3-8 271,3 1 1,-4-3 0,6 6 0,-8 2 0</inkml:trace>
  <inkml:trace contextRef="#ctx0" brushRef="#br0" timeOffset="-3.65">734 7615 6562,'12'-6'-336,"0"1"311,1 1 1,-3 0 0,1 0 34,3-2 0,-4-2 0,1 4 0,1-3-1,-2-3 1,5 0 0,-3-3-1,1 1-3,-1-1 0,4-3 0,-5 0 0,5 3-4,1 1 1,1 1 0,-1-7 0,1 1 3,-1-1 1,1 3 0,-1 1 0,1 2-17,-1-1 0,0-3 1,1-1-1,-1-1 36,1 1 1,5-1 0,2 1 0,1-2 8,-1-5 1,4 3 0,-4-6 0,2 0-9,4-1 1,2-1-1,2-4 1,0 2-16,0 2 0,-6 2 0,0-4 1,0 4-8,-1 2 0,3 1 0,-8 7 0,-2 1-19,-1 5 1,-3-5 0,1 6 0,-1-1 25,1-1 0,-7 3 1,1-5-1,1 2 23,3-1 1,1-3-1,1-1 1,-1-1-24,1 1 1,5-3 0,2-1 0,1-2 18,-1 1 0,4-3 1,-4 0-1,2 0-29,4-1 0,0-3 0,0 6 0,-3 2-19,-3 1 1,0 3-1,-4 1 1,3 3-1,-3 1 1,-2 0 0,-1-5 11,-1 0 0,1 5 1,-3 0-1,-1-1 9,-2-3 1,-1 1 0,7 1 0,-1 2 6,1-1 1,5-9 0,0-1 0,-1 2 3,-3 1 0,4 1 0,2-2 1,3-3-16,3 3 1,-6 2 0,-2 1-1,-3 1-16,-3-1 1,1 1 0,-1-1 0,0 1 2,1-1 1,-1 3 0,-1 1 0,-3 3 15,-1-3 0,-2 4 0,3-1 1,-1-1-1,2 2 0,-5-5 0,3 3 0,2-3 3,1-3 1,3 1-1,1-1 1,2 1 9,3-1 1,1 1 0,-4-1 0,2 1-24,-1 0 0,3-7 0,-2 1 0,-1 2-13,-3 1 1,-1 3 0,-1-1 0,0 1 16,1-1 0,-1 1 1,1-1-1,-1 1 7,1-1 0,-1 1 1,1-2-1,-1-3-3,1-1 0,-1 0 0,1 3 0,-1-1 24,0-2 0,3-1 0,1 5 1,3-2-19,-3-3 1,4-1 0,-2 4 0,-1-3-8,-3 3 0,4 2 1,1-1-1,-3 1-4,-2 1 1,1-9 0,1 10 0,2-3 2,-1 1 0,-3 2 1,-1-1-1,-1 1 3,1-1 1,-1 1 0,1-1 0,-3 1-3,-3-1 0,9-1 0,-3-2 1,1-3 5,0 3 1,-1-4-1,-1 1 1,3 1 0,3-2 1,-4 6-1,5-5 1,-5 5 9,-1 1 0,1-5 1,2 0-1,3 1-12,-3 3 0,-2 2 0,-1-1 1,-1 1-9,1-1 0,-1 1 0,1-1 0,-1 1-4,1-1 0,-1 1 0,0-1 0,1 1 5,-1-1 0,3-5 1,1 0-1,2 0 0,-1-3 1,-1 7 0,0-4-1,3 3 1,-3 3 1,-2-1 0,-3 1 0,-2-1 8,-3 1 0,1 0 0,5-1 1,1 1 0,-1-1 0,1 1 0,1-3 0,2-1-8,3-2 0,1-1 0,-4 5 0,5-2-5,1-3 1,-6-1 0,4 4 0,-1-3-4,-1 3 1,0 0 0,-3-1 0,1-1 4,2 2 1,0 1 0,-5 1 0,-1-2 1,1-3 0,-1 1 0,1 6 0,-1-1-1,1 1 1,-1-1-1,1-1 1,-1-3 2,1-1 1,-1 0-1,1 5 1,-1 1-4,0-1 0,1-5 0,-1 0 1,1 2-3,-1 1 0,1 1 0,1-3 0,3-1-1,1 2 0,0-1 0,-3 1 0,-1-2-1,-2 1 0,11-3 0,-11 2 0,4 2 3,5 1 1,-7-3-1,6 0 1,-2 1 9,1 3 0,-1-1 0,-4-1 0,3-2 11,1 1 0,2 3 1,-3 2-1,1-1 5,-2 1 1,1-1 0,-1 1 0,2-1-11,-1 1 1,-3-1 0,-3 1 0,-3-1-14,-1 1 0,-1 0 1,7-1-1,-1 1-4,1-1 1,-1-5-1,1 0 1,-1 1-4,1 3 0,-1-4 0,3-1 0,1 3 14,2 1 1,0-3-1,-5 0 1,-3 2 7,-3 1 0,4 3 1,-5-1-1,5 3-2,1 3 0,1-3 0,-1 3 0,1-4-10,-1-1 0,1 1 0,-3 3 0,-1 1-8,-3-1 1,1-3-1,5-1 1,1-1-12,-1 1 0,-1-1 0,-3 1 0,-1-1 12,2 1 0,-5 5 0,1 1 1,0-3-1,-1-2 1,-3 5 0,4-1 0,0 0 3,-1 3 1,1-7 0,4 5 0,-3-3 6,3 2 0,1-3 0,3 3 0,-1-3 1,1-3-1,-1 3 1,1 1-5,-1 2 0,-5 7 0,0-5 0,-1 0 0,-1 1 1,3 3 0,-5-4 15,2 2 1,-4-3 0,3 3 0,1 0-2,0 0 1,-4-3 0,5 3-19,3-2 0,1 1 0,3-5 11,-1 2 0,1 3 1,-3-5-1,-1 2 24,-2-1 0,-1 3 1,7-2 60,-1-1 0,1 3-1,-1-1 1,-5 5-22,-1-6 1,-7 6-51,2-5 1,-2 7 0,0-4-125,2 0-44,-1 6 0,-5-7-208,0 3 1,2 4-593,4-4 943,-4 4 0,-2-6 0,-10-1 0</inkml:trace>
  <inkml:trace contextRef="#ctx0" brushRef="#br0" timeOffset="-3.65">2079 4699 7569,'0'11'-656,"0"1"0,0-6 642,0 5 0,6-5 0,2 4 15,1-2 0,-5 0 0,4-5 20,0 3 1,-4 0 8,7-6 1,-1-8-55,2-3 1,1-5-20,-7-1 1,-2 7 26,-10 4 1,2-2 4,-7 3 0,5-1 1,-4 8 42,2 3 1,-3-1 0,5 8-27,2 2 0,0-7 0,0 1 15,-2 0 1,0 2-10,6 7 0,0-5 0,2-3-5,4-1 1,-2-2 3,8-6 0,-6 0 2,5 0 1,-7-2-13,2-4 0,-4 2 0,-2-7-5,0-3 0,0 4 9,0-1 0,-8 7-7,-4-2 2,5 4 1,-7 4 0,8 4 1,0-2 0,6 7 5,0 3 0,0-4 11,0 1 0,0-5-8,0 6 0,2-8 19,4 1 1,-2-3-18,8-2 0,-6-2-14,5-3 0,-7-5 6,2-8 1,-4 1 27,-2 0-4,0 7 1,-2 2-1,-4 8-26,-6 0 0,3 8-4,-3 4 1,8-3-15,-2 3 12,4-1 1,10-1 17,4-4 1,-2-4-15,1-2 1,-5 0-2,6 0 0,-8-2 0,1-4 1,-3 2-1,-4-5-1,-3 1 1,1 2-24,-8 6 0,6 0-170,-5 0-39,7 0 1,-4 2 26,8 4 207,0-4 0,0 5 0,0-7 0</inkml:trace>
  <inkml:trace contextRef="#ctx0" brushRef="#br0" timeOffset="-3.65">2131 4856 7380,'-11'0'-570,"-1"0"0,6 6 636,-5 0 1,7 7-29,-2-1 1,4-3 0,2 3-30,0 2 0,2-7 0,2 1-23,2 0 1,1-6 0,-1 4 1,6-4 0,-2-2 1,1 0 0,-1-8 7,2-4 1,-5-3 0,-7-3-13,0 1 1,0 5 0,-2 1 5,-3-3 1,1 4 18,-8-1 0,0 7 6,-5-2 1,5 4-12,1 2 0,1 8-3,-2 3 0,5 5 0,5-1 1,-2-1-3,-2-2 0,0-7 0,6 7 16,0 2 0,2-5-8,4 3 1,-4-6 0,6 4 46,-1-3 1,-3-1-39,8-6 1,-8-8 0,3-3-22,1-5 1,-6 5 0,4-1-15,-4-2 0,-2-1 0,0-3 6,0 1 0,0-1 6,0 1 0,-6 5 0,-2 3 8,-1 1 0,-3 2 15,-5 6 1,7 2-1,2 2-14,0 2 0,4 5 0,-5-3 0,1 2-2,4 3 1,-4-3 0,3 2 6,1 1 0,2 3-4,2 1 0,0-5 0,2-2-5,3-3 0,-1-1 0,8-6 4,2 0 0,1 0 0,1-2-1,-5-4 1,5-1 0,-7-7-9,1 2 0,4 1 1,-6-7-31,1 1 1,-5 5 27,2 1 1,-6 1 0,-6-4 9,-6 3 0,3 7-3,-3-2 1,0 4 3,-5 2 1,5 0 0,1 0 0,7 8 1,-4 3-4,0 5 1,6 1 0,-3 1-1,3-1 0,2-5 0,0 0 0,0 1 0,2-3 24,3 2 1,5-9-6,8 3 1,-3-6 0,-1-6-21,-3-5 0,-7 1 0,4 0 0,-2 1-2,0-1 0,-1 4 1,-5-5 1,0-3 0,0 4 0,-2 1 0,-1-1-3,-3 0 1,-6 4-1,4-3 21,-1 1 0,3 2-8,-6 6 0,6 0-8,-5 0 0,7 8 0,-2 3-7,4 5 1,2-4-1,0-1-64,0 3 1,0 1-63,0 3 0,2-7 1,4-1 131,5-2 0,13-2 0,3-6 0</inkml:trace>
  <inkml:trace contextRef="#ctx0" brushRef="#br0" timeOffset="-3.65">3249 4594 7569,'-10'0'-1046,"3"0"817,7 8 252,0 1 1,2 1-1,3-4-30,-3-4 1,6-4-20,-8-4 0,0 2 0,0-7-5,0-3 1,0 4 130,0-1-94,0-1 0,-2 2 0,-4 4 0,-1 12 0,-7 4 0,4 2 22,3-1 1,-1-5 0,4 6-5,-2 1 0,-2 1 1,4-1-20,-1-1 0,-1-6-2,6 6 0,8-9-5,3 3 0,-1-6-12,2-6 0,-3-3 0,5-7-45,-3 5 1,-7-5 38,2 4 0,-4-3 4,-2-3 1,-2 7 35,-4-1 1,-3 8-1,-9-2 1,1 5-10,-1 1 1,9 7-1,1 3 0,0 0 1,6 5-1,-4-3-2,4 3 1,2 3 0,0-1-4,0 1 1,0-7 0,0 1-18,0 2 0,2-7 0,4-1 5,6-4 1,-3-2 2,3 0 1,-2-2 0,3-2 0,-3-3-12,-2-3 1,-2 4 0,-6-6 0,2-1-10,3-3 1,-3 5-1,4-1 14,-4-2 1,-8 5-1,-1-1 9,-3 2 1,-2 2-1,-5 6 27,-1 0 0,7 0 0,-1 0-12,-2 0 0,5 6 0,-1 2-10,2 2 1,2-4 0,6 5-6,0 3 0,0-5 5,0 3 0,2-2-16,4 1 1,4-3-1,7-8 10,1 0 1,-7 0 0,-1-2-1,0-2 1,0-1 0,-7-9 0,5 4 0,0 1 0,-6-1 0,2 6-45,-8-2 1,0-5-141,-8 5 0,7 0 185,-7 6 0,8 0 0,-4 0 0</inkml:trace>
  <inkml:trace contextRef="#ctx0" brushRef="#br0" timeOffset="-3.65">4489 5013 5890,'18'0'-136,"-7"0"136,1 0 0,-1 0 0,7 0 0,-1 0 18,1 0 1,-8-2 70,-5-4 0,-3 2 5,-2-7-76,-7 7-35,5-4-3,-6 8 20,8 0 0,0 2 66,0 4 1,-2-2 0,-2 7 11,-2 3 1,0-4-45,6 1 0,0-5-35,0 6 0,0-6 14,0 5 1,2-7-22,4 2 0,-2-4 0,8-2-64,1 0 51,-5-8 1,-2 0 0,-10-5 9,-2 1 0,-7 8 0,1-3 0,-4 1 5,-1 0 1,-1 0-1,1 6 1,0 0 43,-1 0 1,1 0 0,-1 0 0,1 2-12,-1 4 1,1-2 0,-1 7 3,1 3 0,1 1 0,5 3-28,5-1 0,4-5-7,2 0 0,2-3 0,4 3-2,5-6 0,5-4 0,1-2 2,1 0 1,-1 0-1,1 0 3,-1 0 0,-5-6 1,-1 0 0,-7-7 0,2 1 0,-12-4 0,-5 1 17,-5 3 1,5-1 0,-1 7-1,-2 2 58,-1 2 0,3 2 0,0 0-28,-1 0 1,-3 2-52,-1 4 0,7-2 0,4 7 10,4 3 0,2 1 1,0 3-15,0-1 1,2-1-1,2-3 1,4-3-7,2-2 1,1 5-1,7-3 10,-1 0 1,-5-2-1,0-8 1,1 0-5,3 0 1,-5 0 0,1-2-11,2-4 1,-7 2 0,1-8 1,0-1 0,-6-3 0,2-1 22,-8-1 1,-4 7-1,-6 1 1,3 0 38,-3 1 0,-1 5 0,-3-2-12,1 4 0,-1 2-16,1 0 1,1 2 0,3 4-46,1 5 0,8-1 0,-2 2 3,4 1 0,2-3 0,2 0 0,2-1 9,2 1 0,8-4 8,-3 6 0,5-9 0,-1 5 1,-1-2-5,-2 0 0,-7 0-47,7-6 72,-8 0 1,4-8 0,-10-2 14,-4 0 0,2-3 1,-8 7-1,1 0-13,1-2 0,-5 7 0,3-5 0,-4 4 81,-1 2 0,-1 0 1,3 2-90,3 4 0,-1-3 0,5 7 0,0 0-18,0 0 1,3-5-80,5 7 1,2 0-311,3 5 1,7-7 399,11-4 0,4 3 0,8 1 0</inkml:trace>
  <inkml:trace contextRef="#ctx0" brushRef="#br0" timeOffset="-3.65">5746 4891 6451,'0'17'97,"0"1"1,2-1-69,4 1 1,-2-9 0,6-1-80,-2 0 0,5-6 36,-1 4 1,-4-6-1,-1-4 1,-1-4-19,0-2 1,0 4 0,-6-5-47,0-3 0,0-1 75,0-3 1,-8 7-1,-4 1 31,-3 2 0,-3 2 0,1 6 0,1 2-7,5 4 0,-5-2 1,5 8-4,-5 1 0,4 3 0,3 1-23,1 1 0,2-7 1,6 1 31,0 2 0,0-5 0,2 1-18,4-2 0,-4-1 1,6-3-1,-1 2-9,5-2 0,4-2 1,1-4-53,0-4 0,-5 2 13,0-7 0,-8-1 0,1-5 18,-3-1 1,-4 6-1,-3 3 1,-5-1 45,0 0 1,-5 7 0,3-5 29,-3 0 1,-3 6 0,1-4-33,-1 4 0,1 2 0,1 2 0,3 4-17,1 6 1,2 3 0,-1 3-2,5-1 0,4 1 1,2-1-12,0 1 1,0-7 0,2-1 0,4 0-12,5-1 1,5-5 0,1 2-1,1-4 15,-1-2 0,1 0 0,-1 0 2,1 0 1,-3-2-1,-1-4 1,-3-5 0,-7 1 1,2-2-2,-4-1 0,-4-3 1,-4 1-1,-5 3 0,1-2 0,-2 8 38,-1 3 0,-3 1 0,-1 2 3,-1 0 0,7 0-32,-1 0 0,2 7-36,-1 5 1,3 4 22,8 1 0,6-5 0,1-3-4,3-1 1,2-2-1,5-6 3,1 0 1,-7 0-4,1 0 0,-6-6 0,3-2 3,-1-1 1,-4 5 0,-8-4 8,-2 0 0,-7 1 1,1-5 21,-3 6 0,-3 4-168,1 2-415,-1 0 557,9 0 0,1-8 0,8-1 0</inkml:trace>
  <inkml:trace contextRef="#ctx0" brushRef="#br0" timeOffset="-3.65">5921 3651 7569,'12'0'-229,"-3"-2"-225,-1-4 1,0 4 0,-4-6 470,2 1 0,0 3 102,-6-8 0,-2 2-29,-4-1 1,2-3-15,-8 8 1,1 1-34,-7 5 0,6 0 1,1 0-45,-3 0 1,7 1-1,-1 3 5,0 2 1,6 8-10,-4-3-39,4-3 1,2 2 0,2-6 24,4 2 0,-2-1 1,8-7-33,1-3 1,-3 1 38,1-8 1,-1 0 23,2-5 1,-4 5 49,-8 1 1,-8 7-28,-4-2 0,-3 4 16,-3 2 0,7 2-42,-1 4 0,8-2 0,-2 7-35,4 3 0,2-4 22,0 1 0,2-5-2,4 6 1,-2-8 2,8 1 1,-7-3-1,5-4 2,-2-3 1,0 3 0,-5-6 0,3 0 0,0-2 0,-6-7 0,-2 1 0,-2 3 0,-2 1 0,-7 8 2,1-1 1,-3 3 0,-1 4 19,5 3 1,-3-1-1,6 8-1,-1 1 0,5 3 0,-2 1-10,4 1 1,2-6-15,0-1 1,2-1-2,4 2 0,-2-5 0,7-7 1,3 0 0,-5-5 1,1-3-1,0-2-6,0-4 1,-5-1 0,5-3-1,-2 1 1,-2 0-1,-6-1 11,0 1 0,0 5-31,0 0 0,-2 8-126,-4-1 1,-2 5-21,-3 5 0,5-3 175,12 4 0,11-4 0,10-2 0</inkml:trace>
  <inkml:trace contextRef="#ctx0" brushRef="#br0" timeOffset="-3.65">7004 2586 7049,'0'9'-239,"0"-1"0,-2-8 291,-4 0 1,2 0-16,-7 0-21,7 0 1,-6 0-47,4 0 44,4 0 1,-7 0 29,3 0 1,-4 2-1,-7 4-15,-1 5 1,3 5 0,1 1 0,4 1 12,3-1 0,-5-5 0,4 0-29,-2 1 0,7 3-24,-3 1 0,6-7-6,6-4 1,-3-4 0,9-4 8,2-4 1,-1 2-1,1-8 1,-3-1 0,-1-3 0,2-1-8,-6-1 1,-2 3 0,-1 1-1,3 3 0,-2 1 19,-10-2 1,-3 4 8,-9 8 0,1 2 1,-1 4 1,7-2 0,1 8-10,2 1 1,2-3-10,6 2 1,0-1-3,0 7 1,8-9-32,4-3 0,3-4 24,3-2 1,-3-2-6,-3-4 1,1-3 18,-7-9 1,-2 7 8,-10-1 0,-3 2-6,-9-1 0,1 3 0,-1 8 0,9 2-210,3 4 1,4-2-1,4 5-16,4-1 0,3 0 222,9-2 0,-1-4 0,1 5 0</inkml:trace>
  <inkml:trace contextRef="#ctx0" brushRef="#br0" timeOffset="-3.65">7860 1695 7342,'-12'-10'-457,"0"4"0,1 4 697,-7 2-107,9 0-263,1 0 141,8 0 0,2 0-37,4 0 1,1-2 0,7-1 0,-2-3 1,-9-8 4,3 3 0,-4 1 30,-2-2 0,-2 8 21,-4-2 0,3 5 1,-9 1 10,-2 0 0,-1 5 1,-1 3-15,5 2 0,1 0 0,6 3 9,-2-1 1,0-6-69,6 5 0,2-1 36,4 2 0,-2-5 0,8-7-14,1 0 1,3 0 0,1 0-128,1 0 1,-7-2 123,1-3 0,-8 1 1,2-8-7,-4-2 1,-4 5 72,-4-3 0,2 8 37,-8-2 1,1 4-74,-7 2 0,7 0 0,1 2 5,2 4 0,0 2 0,5 6-3,-3-3 1,0-5 3,6 6 1,2-8-6,4 1 1,3-3-20,9-2 1,-7 0 0,-1-2-11,-2-3 0,0 1 0,-4-8 10,1-2 1,1 5-1,-4-1 1,2 0-5,2 1 0,0 3 2,-6-6-385,0 8 131,-8-3 1,0 8 254,-3 5 0,-5 4 0,6 7 0</inkml:trace>
  <inkml:trace contextRef="#ctx0" brushRef="#br0" timeOffset="-3.65">6183 1660 7264,'0'10'-1020,"2"3"913,4-7 98,-4 0 52,6-6 0,-8-2 10,0-4 1,0 2-7,0-7 0,-2 7 1,-4-2 0,2 4-18,-8 2 0,6 0 4,-5 0 1,1 2-20,-2 4 0,5 3 6,7 9 0,0-6-39,0-1 1,6-5 0,1 4 3,3-3 0,-4-1-1,5-6 1,-1-2 0,4-4-9,-3-5 0,-7 1-19,2-1 70,-4-1 0,-10-4 12,-3 5 1,-5 3-1,1 10-9,3 4 1,2-2 0,6 7-29,-1 3 0,-3-4 1,4 1 24,-2 3 1,0-5-26,6 3 1,8-6-4,4 6 0,-3-9-1,3 3 0,-6-4 0,4-4-73,-3-4 1,-1 3-70,-6-9 0,-2 6 143,-4-6 0,-11 1 0,-10-7 0</inkml:trace>
  <inkml:trace contextRef="#ctx0" brushRef="#br0" timeOffset="-3.65">4873 1974 7569,'-7'10'-535,"5"6"429,-4-5 1,4-1 349,2 2-828,0-9 547,0 5 0,2-14 0,2-1 25,1-3 1,3 4 9,-2-6 0,-4 7 1,2-5 32,-8 2 1,0 2-3,-8 6 0,9 2 0,-3 4-6,4 6 0,0-3 0,-2 3-13,-2 2 0,0-5-11,6 3 0,2-8 1,2 4-7,2-1 1,2-5-16,-2 4 1,-3-4 0,7-4-25,-2-4 0,-2 2 43,-6-7 1,0 5-1,-2-4 9,-4 3 1,2 1 72,-8 6 0,3 2-67,-3 3 0,4-1 0,8 8-6,0 2-15,0-7 1,2 7 4,4-8 0,-2 0 0,8-6 1,-8-2-28,1-4 1,-3-4-144,-2-7 18,0 7-207,0 2 363,0 8 0,0-8 0,0-1 0</inkml:trace>
  <inkml:trace contextRef="#ctx0" brushRef="#br0" timeOffset="-3.65">4856 3424 7569,'-10'0'-586,"2"0"0,8 2 662,0 4-109,0-4-36,0 5 53,0-7 0,0-2 14,0-3 1,0 1 0,-2-6 27,-3 2 1,1 2 59,-8 6 1,0 0-11,-5 0 0,5 2-53,1 4 1,7 4 18,-2 7 0,6-5-101,6 0 0,-2-9 26,7 3 0,1-4-4,5-2 0,-1-2 14,-4-4 9,-5-3 0,-9-7-239,-3 5 253,3 3 0,-6 0 0,8-2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3.807"/>
    </inkml:context>
    <inkml:brush xml:id="br0">
      <inkml:brushProperty name="width" value="0.11429" units="cm"/>
      <inkml:brushProperty name="height" value="0.11429" units="cm"/>
    </inkml:brush>
  </inkml:definitions>
  <inkml:trace contextRef="#ctx0" brushRef="#br0">280 256 17167,'-18'0'-350,"1"0"1,5-6-1,1 1-117,-3 1 0,-1 2 0,-3 2 406,1 0 0,1 2 0,3 4 1,1 3-72,-2 1 0,5 6 0,-1-5 0,2 5-130,4 1 1,2 1-1,2-1 109,0 1 1,0 1 0,0 2 0,0 3 28,0-3 1,2-2 0,2-1 0,4-1-54,2 1 0,1-1 1,7 1-1,-1-3 67,1-3 1,-1 1 0,1-7 0,1-2 125,4-2 0,-3-2 1,3 0-1,-2-2-62,3-4 1,-5-3 0,4-9 0,-3-1 18,-3-5 0,5-3 1,-3-10-1,-4-1 40,1-3 0,-8-8 0,-2 3 1,-5-3-3,-1 3 1,-7-3-1,-7 8 1,-5 5 84,-5 4 0,-9 9 1,0 10-1,-7 3-99,-5 2 0,-9 10 131,-10 10 0,-12 11 1,-4 4-1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4.945"/>
    </inkml:context>
    <inkml:brush xml:id="br0">
      <inkml:brushProperty name="width" value="0.11429" units="cm"/>
      <inkml:brushProperty name="height" value="0.11429" units="cm"/>
    </inkml:brush>
  </inkml:definitions>
  <inkml:trace contextRef="#ctx0" brushRef="#br0">0 1 30370,'0'0'0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5.743"/>
    </inkml:context>
    <inkml:brush xml:id="br0">
      <inkml:brushProperty name="width" value="0.11429" units="cm"/>
      <inkml:brushProperty name="height" value="0.11429" units="cm"/>
    </inkml:brush>
  </inkml:definitions>
  <inkml:trace contextRef="#ctx0" brushRef="#br0">0 8 24906,'6'-8'0,"0"8"0,8 0 0,-5 8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136"/>
    </inkml:context>
    <inkml:brush xml:id="br0">
      <inkml:brushProperty name="width" value="0.11429" units="cm"/>
      <inkml:brushProperty name="height" value="0.11429" units="cm"/>
    </inkml:brush>
  </inkml:definitions>
  <inkml:trace contextRef="#ctx0" brushRef="#br0">0 0 10639,'18'18'0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450"/>
    </inkml:context>
    <inkml:brush xml:id="br0">
      <inkml:brushProperty name="width" value="0.11429" units="cm"/>
      <inkml:brushProperty name="height" value="0.11429" units="cm"/>
    </inkml:brush>
  </inkml:definitions>
  <inkml:trace contextRef="#ctx0" brushRef="#br0">1 1 23007,'8'10'-6631,"-6"-1"5125,3-3 0,-3-2 697,-2 8 1,0-7 456,0 7 0,0-6 1,0 6 414,0 1 1,-7-5-1,-3 0 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786"/>
    </inkml:context>
    <inkml:brush xml:id="br0">
      <inkml:brushProperty name="width" value="0.11429" units="cm"/>
      <inkml:brushProperty name="height" value="0.11429" units="cm"/>
    </inkml:brush>
  </inkml:definitions>
  <inkml:trace contextRef="#ctx0" brushRef="#br0">0 123 21381,'0'9'-7858,"0"-3"8058,0-12 1,8 3-239,4-9 0,-3 2 1,1-3-65,-2 1 1,3 0 0,-3-3 0,0 1-99,0 3 1,0 5 141,-3-6-117,-3 8 1,8-3-55,-4 7 0,-4 1 289,4 5 0,-3-2 0,1 8-244,2 1 0,0 3 0,-4 1 0,2 1-26,2-1 0,1 1 1,-3 1-1,2 3 20,-2 1 1,4 0-1,-2-4 1,-1 3-48,3 1 0,-6 0 1,4-3-1,-4 1 45,-2 2 1,0 8 0,0-3 0</inkml:trace>
  <inkml:trace contextRef="#ctx0" brushRef="#br0" timeOffset="230">0 559 11163,'2'-9'69,"4"3"0,4 4 0,9 2-32,4 0 1,-3 0-1,5-2 1,0-2 24,4-2 0,4 0 0,4 5 0,2-3-20,2-2 1,7-8 0,-3 5-1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053"/>
    </inkml:context>
    <inkml:brush xml:id="br0">
      <inkml:brushProperty name="width" value="0.11429" units="cm"/>
      <inkml:brushProperty name="height" value="0.11429" units="cm"/>
    </inkml:brush>
  </inkml:definitions>
  <inkml:trace contextRef="#ctx0" brushRef="#br0">18 0 18459,'0'12'-5827,"0"-1"5196,0-7 1,0 12 0,0-5-105,0 5 764,0-6 0,-7 5 0,-3-5 0</inkml:trace>
  <inkml:trace contextRef="#ctx0" brushRef="#br0" timeOffset="167">106 402 16359,'0'9'-2636,"0"1"1,0-4 1545,0 6 882,0-5 0,7 9 1,3-6-1</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684"/>
    </inkml:context>
    <inkml:brush xml:id="br0">
      <inkml:brushProperty name="width" value="0.11429" units="cm"/>
      <inkml:brushProperty name="height" value="0.11429" units="cm"/>
    </inkml:brush>
  </inkml:definitions>
  <inkml:trace contextRef="#ctx0" brushRef="#br0">1 0 19860,'8'10'-1660,"-6"5"1,5-5-1,-1 2 628,0-1 1,0 1 0,-6 6 0,0-1 786,0 0 0,0 7 0,0-1 0,0-2 263,0-1 1,-8-3-1,-2 1 1</inkml:trace>
  <inkml:trace contextRef="#ctx0" brushRef="#br0" timeOffset="190">210 664 19652,'2'11'-1856,"4"1"1,-4-6-1,4 6 1,-4 1 877,-2 3 0,6 1 721,0 1 1,-1-1 0,-5 1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0.524"/>
    </inkml:context>
    <inkml:brush xml:id="br0">
      <inkml:brushProperty name="width" value="0.08571" units="cm"/>
      <inkml:brushProperty name="height" value="0.08571" units="cm"/>
    </inkml:brush>
  </inkml:definitions>
  <inkml:trace contextRef="#ctx0" brushRef="#br0">35 43 8011,'-10'-8'-19,"5"-3"0,1 1-179,-2-2 0,4 10 1,-4 2 171,4 10 0,2 6 1,0 1-1,0 1 59,0-1 1,0 8 0,0 4 0,0 4-37,0 2 0,0 2 1,0 4-1,0 4 37,0-1 0,0 7 0,0-5 0,0 3-225,0-3 1,0-1-1,2-8 1,2 0-44,2-4 0,7-4 234,-1 0 0,4-4 0,1-7 0</inkml:trace>
  <inkml:trace contextRef="#ctx0" brushRef="#br0" timeOffset="330">419 602 8242,'-17'0'64,"7"0"0,-5 2 0,5 4 0,-2 5 0,3 5-347,1 1 0,2 1 1,6-1-1,0 1 122,0-1 1,0-5-1,2-2 1,4-1 234,5 1 0,5-6 0,1 4 1,1-3-25,-1 1 1,1 0-1,1-6 1,3 0-46,1 0 0,2 0 1,-4 0-1,3-2-9,-3-4 0,-3 2 1,-5-7-1,-3-3-2,-2-1 1,-3-3 0,-5 1 0,0-1-1,0 1 0,-2-1 1,-3 3-1,-7 1-37,-4 3 1,-3 1-1,-2-2 1,-5 6 28,-1 5 1,4 1-1,-4 0 1,0 0-167,0 0 0,5 5 0,1 3 1,5 0 179,5 0 0,7 5 0,-4-3 0,8 7 0</inkml:trace>
  <inkml:trace contextRef="#ctx0" brushRef="#br0" timeOffset="1104">1118 602 8364,'17'-6'-543,"1"0"1,-7-7 0,-1 1 142,-2-3 0,-2 3 483,-6 0 0,-2 8 0,-4-1-33,-6 3 1,-3 2 0,-3 0 0,-1 0 50,-4 0 1,1 2 0,-5 1-1,2 5-42,4 2 1,1 2 0,3 3 0,1-1-21,5-3 1,-3 1 0,8 5-33,2 1 1,4-1 0,6-1-37,6-4 1,3-5-1,3-5 1,-1 2-11,1 2 1,1 0 0,2-8 0,5-2 14,1-2 1,-4-6 0,4 5 0,-2-3 18,-3-4 1,-5 5 0,-3-1-1,-4 0 43,-3 1 0,-1 3 0,-4-4 65,4 2-78,-4 3 0,8 6 35,-5 5 1,-3 4 0,4 9 0,-2 3-6,2 1 1,-4 8 0,4-2-1,-4 4 11,-2 2 1,5 2 0,1 2 0,-2 3-41,-2 3 0,-2-4 0,0 3 0,0-1-38,0-4 0,0-2 1,-2-2-22,-4 0 0,2-2 1,-7-2-1,-3-4 1,-1-4 17,-3-7 0,7-1 1,-1-9-1,-2 0 0,-1 2 1,3-6 0,2 1 0,3-6-35,3-9 1,-4-6 0,2-3-1,2-4-30,2-2 0,2-4 1,0-8-1,2-2 46,4 2 0,4 2 1,7 3-1,1-1-10,-1 0 1,1 2-1,-1 2 1,3 3 32,3 3 1,-2-4 0,6 4 0,-1 0 9,-5-1 1,4-3-1,0 6 1,1 0 21,-1-2 1,-2 5-1,-5-3 1,-1 3 60,1 3 1,-7 1-1,-1 3 24,-2 1 8,5 1 0,-11 1 1,-2 2-44,-11 8 0,-3 8 0,2 4 0,5 1-6,-1-1 1,6 3-1,-4-3 10,4 3 0,2 3 0,2-1-100,4 1 1,-2-7 0,7-1 0,3 0-169,1 0 1,3-5 0,-1 5 0,1-2-367,-1-4 1,1-2 557,-1-2 0,1 0 0,-1 0 0</inkml:trace>
  <inkml:trace contextRef="#ctx0" brushRef="#br0" timeOffset="1234">1642 427 8364,'-18'-5'0,"1"-3"0,-1 0-395,1 0 39,7 2-148,3 6 0,8 2 504,5 4 0,4 4 0,7 7 0</inkml:trace>
  <inkml:trace contextRef="#ctx0" brushRef="#br0" timeOffset="1641">2183 445 8364,'6'-18'-39,"0"1"0,-2 7 1,-10 4-1,-4 2-393,1-1 0,-7 3 299,4-4 0,-3 4 1,-3 2-1,1 0 191,-1 0 0,1 6 0,0 0 1,-1-3 9,1-1 1,-1 4-1,1 2 1,1 2-49,4 3 1,-1-3 0,7 2-1,2 1-4,2 3 1,4 1-1,2 1-40,2-1 0,13-5 0,1-3 1,3 1 7,2 0 1,6-4 0,-2 3 0,2-1 9,-1-4 0,3 4 1,-6-2-1,0-1 5,-4 3 1,-3-6-1,-5 6 1,-1-2-39,-3 0 1,-7 7 8,2-1 0,-6-4 1,-6-1-1,-7-1-20,-9 0 0,1 6 0,-8-7 0,0-1-31,2-2 0,-5-2 1,9 0-1,2 0-44,1 0 0,3 0-208,0 0 333,7-8 0,10-9 0,10-10 0</inkml:trace>
  <inkml:trace contextRef="#ctx0" brushRef="#br0" timeOffset="1872">2515 270 8364,'10'-8'-911,"-2"6"0,-7-5 949,5 7 0,4 7 0,6 5 1,-3 4-5,-1 1 1,-8 2-1,1 5 1,-3 3-54,-2 0 0,6 4 0,0-6 0,-2 3 163,-2 3 0,-2-4 0,0 0 1,0-2-264,0-3 0,6 3 1,-1-2-104,-1-2 0,-2-1 222,-2-3 0,0 1 0,0-1 0</inkml:trace>
  <inkml:trace contextRef="#ctx0" brushRef="#br0" timeOffset="2196">2428 585 8364,'0'-18'-75,"0"6"1,2 3-148,3 1 1,5 2-1,8 6 1,-1 0 159,1 0 1,5 0 0,2-2-1,2-2 70,4-2 0,0 1 0,0 5 1,-1 0-28,1 0 0,-4 0 0,2 0 1,2 0-4,2 0 1,-4 0 0,-2 0 0,-2 0-7,-3 0 0,-3 0 0,-1 0 2,-1 0 0,-7 2 29,-4 3 1,-6 5-1,-6 8 165,-6-1 1,-3 1-67,-3-1 1,8 0-137,5 1 0,3-6-76,2-1 0,7-1 0,5 2 0,4-7 110,1-3 0,8-2 0,2 0 0</inkml:trace>
  <inkml:trace contextRef="#ctx0" brushRef="#br0" timeOffset="2354">3179 375 8246,'-8'-18'-206,"-4"1"0,-3 5 0,-3 3-148,1 1 1,7 4-1,2 8 115,1 2 1,5 1 0,-4-1 238,4 6 0,2 3 0,0 3 0</inkml:trace>
  <inkml:trace contextRef="#ctx0" brushRef="#br0" timeOffset="2605">3528 550 8364,'0'-12'0,"-2"2"-397,-4 2-15,-3 3 1,-9 5 395,1 0 0,-3 0 1,-1 0-1,-2 2-18,1 3 1,3 5 0,1 6 163,1-5 0,7 5 0,4-5-89,4 5 0,2-4 0,2-3 10,4-1 1,4 4-1,9-5 1,5 1-67,5 0 0,6 4 0,5-5 15,7 3 0,3-6 0,3 4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8.158"/>
    </inkml:context>
    <inkml:brush xml:id="br0">
      <inkml:brushProperty name="width" value="0.08571" units="cm"/>
      <inkml:brushProperty name="height" value="0.08571" units="cm"/>
    </inkml:brush>
  </inkml:definitions>
  <inkml:trace contextRef="#ctx0" brushRef="#br0">1258 366 8269,'-6'-35'0,"0"2"-15,2 4 0,3 3 0,1 7-68,0-4 1,0 3 0,0-3 0,0 4-1,-2 1 33,-4 1 0,2-1 0,-8 3 1,-1 1-154,-3 2 0,-1 3 0,-3-3 1,-1 4 139,-2 1 1,-6 5-1,3-4 1,1 6 2,0 6 1,-4 9 0,4 12 0,-1 4 331,1 6 0,2 10 1,5 1-1,1 7-221,-1 3 0,3 12 0,3-4 0,6 0-55,4 2 0,2 0 0,0-1 0,2-1-31,4-2 0,4-7 0,7 1 0,1-6-25,-1-5 1,1 3-1,-3-5 1,-1 0-38,-2-5 0,-9-9 1,5-3-1,-2-3-272,0-4 0,0-1 369,-6-3 0,-16 1 0,-3-1 0</inkml:trace>
  <inkml:trace contextRef="#ctx0" brushRef="#br0" timeOffset="538">1 872 7596,'0'-17'-1368,"5"5"1610,1 0 0,8 8 1,-3-3-285,5-1 0,1 6 0,3-4 1,1 4-15,2 2 0,3 0 0,-3 0 1,6-2 89,4-3 0,8 3 0,3-6 0,3 2-5,2 0 1,7-2 0,-8 5-1,7-5-10,1-2 1,-6 6 0,11-2 0,-5 2-2,-4-1 1,8 3-1,-11-6 1,-1 2-73,3 0 0,-8 0 0,-3 6 0,-5 0-20,-6 0 0,-3 0 1,-11-1 205,-3-5-22,-5 4 0,-14-6 0,-5 8 10,-3 0 0,-3 6 0,3 2-68,3 1 0,-2 3 0,8 5-52,3 1 1,3-1 0,5 1 0,7-3 1,4-3 1,3 3-1,4-5 1,6 0-52,4-4 0,2-4 0,0-2 0,0 0-92,0 0 1,-2 0-1,-2 0 1,-2-2 68,2-4 0,-5 2 0,-3-6 0,-6 1 221,-5-1 1,1-2-94,-7-5 0,0 5 1,-8 2-27,-4 3 0,-3 1 0,-9 6-84,1 0 0,5 2 0,2 4-235,3 5 0,1-1 289,6 2 0,-8-1 0,-2 7 0</inkml:trace>
  <inkml:trace contextRef="#ctx0" brushRef="#br0" timeOffset="860">1799 732 6492,'10'8'106,"0"-6"0,-6 6-63,1 0 0,7-4-36,-6 7 0,2-5 10,-2 6 1,-5-7 72,5 7-81,-4-8 0,-2 2 0,0-12 0,2-2 0,2-5 0,4 1-78,2-2 1,1 5-1,7-1 70,-1 2 0,1-3 0,-1 5 104,0 2 0,1 2 0,-1 4-121,1 4 1,-6-2-1,-3 7 1,1 1-54,0-2 1,-6 5 0,3-3 0,-1 3-103,0 3 1,0-1-1,-4-1 171,3-5 0,5 5 0,8-6 0</inkml:trace>
  <inkml:trace contextRef="#ctx0" brushRef="#br0" timeOffset="1301">2533 732 7541,'-18'0'0,"1"0"-273,-1 0 0,1 0 0,0 0 0,-1 0 287,1 0 0,5 6 1,2 2-1,1 0 77,-1 0 0,6 5 0,-2-1-26,4 3 0,4 3 0,4-3 0,6-1-52,3-3 1,3-1-1,1 4 1,2-5-91,3-1 0,5-2 0,-4-6 0,0 0-34,0 0 1,5 0 0,-5-2 0,0-2 47,0-2 0,4-7 1,-5-1-1,-5-5 16,-5-4 1,1-7-1,-3 5 1,1-2 39,-1-4 0,2-2 0,-9 0 0,-1 2 88,-2 2 0,-2 2 1,0-2-1,0 5 67,0 5 1,-2 1 0,-4 3 4,-5 3 1,1-1-130,-2 7 0,3 8 1,-3 9-1,6 5 29,4 1 1,2 1 0,0 1 0,0 3-35,0 1 1,0 6 0,0-4 0,2 1-39,4-1 1,-2-2-1,8-6 1,-1 1-70,-1-1 0,4 7 0,-7-1 88,3-2 0,2 6 0,5 1 0</inkml:trace>
  <inkml:trace contextRef="#ctx0" brushRef="#br0" timeOffset="1571">2760 767 7593,'-16'-2'-64,"5"-3"1,3 1-1,10-6 1,4 2-30,5 4 1,5 2-1,1 2 1,3 0 52,3 0 0,-2 0 0,7 0 1,-3 0 42,-4 0 0,4 0 1,-1 0-1,-3 0 54,-2 0 0,-1 0 0,-1 0-41,1 0 0,-3 8 1,-1 4-13,-2 3 1,-9-3 0,5 0 0,-2 1-14,0 3 0,0 1 0,-6 1-117,0-1 1,2-5-207,3-1 1,-1-1 331,8 2 0,-8-4 0,4-8 0</inkml:trace>
  <inkml:trace contextRef="#ctx0" brushRef="#br0" timeOffset="1708">3162 697 8206,'0'-17'-141,"-8"0"1,0-1-11,-4 1 1,-3 1-474,3 4 580,4 5 1,8 9-1,12 2 44,4 1 0,1 9 0,1-4 0</inkml:trace>
  <inkml:trace contextRef="#ctx0" brushRef="#br0" timeOffset="2245">3546 715 8249,'-18'0'0,"1"0"-287,-1 0 325,1 0 0,-1 0 87,1 0 1,0 0 0,-1 2 0,1 2-621,-1 2 0,7 5 0,1-3 393,2 2 0,-4 1 184,7 7 1,1-1-1,8 1-68,1-1 0,7-5 0,-4-1 0,2 1-64,3-2 0,3 0 0,1-7-138,1 3 0,-1 0 106,0-6 1,-1-2 0,-2-2-1,-5-4 82,-1-1 1,-2-3-1,-4-5 1,2-1-5,2 1 0,1 5 0,-3 0 190,2-1 65,8-3 0,-5 7-208,9 3 1,-9 6 0,-1 6 0,-2 5-38,0 5 1,0 1 0,-6 1-1,0-1-15,0 1 1,0-1 0,0 1-12,0-1 1,0 1 7,0-1 1,2-7-1,3-4-5,7-5 0,-2-1 1,1 0-1,5 0-6,5 0 1,-1-1 0,5-5 0,-2-4-77,0 0 0,3-3 0,-5 7 149,2 2 0,1 2 1,-9 4 100,-3 4 0,-4 4 1,-8 9-1,0 4-163,0 6 0,-2 4 0,-4 4 0,-4 2-156,0 2 0,-5 7 0,1-3 168,-7 0 0,-6 5 0,-8-5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1 82 7569,'0'-17'-244,"0"-1"-265,0 1 0,0 5 428,0 0 102,0 9 0,2 1 1,4 9-14,5 3 1,-1 0-1,2 3 1,-1-1 10,-1 2 0,6 1 1,-5 3-1,5-1-32,1 1 0,1-5 1,1 1-1,2 1 4,3-1 0,-1-1 0,-8 5 0,-1-3-18,-2-3 1,-1 4 0,7-7-31,-1 1 1,1 4 0,-1-9-1,1 1-56,-1 2 113,1-6 0,-1 13 0,1-5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4.362"/>
    </inkml:context>
    <inkml:brush xml:id="br0">
      <inkml:brushProperty name="width" value="0.08571" units="cm"/>
      <inkml:brushProperty name="height" value="0.08571" units="cm"/>
    </inkml:brush>
  </inkml:definitions>
  <inkml:trace contextRef="#ctx0" brushRef="#br0">1 245 7896,'17'0'-795,"-5"-5"0,-1-3 991,3-2 1,7 6-1,3-2 1,-1 5-191,2 1 1,2 0 0,8 0-1,-2 0 79,-4 0 1,4 0 0,-4 0-1,2 0-53,-1 0 1,-5 7-1,-6 3 1,1 2-82,-3-1 1,4 1 0,-11 5 0,0 1-15,-4-1 1,-4 1-1,-2-1 1,0 1 11,0-1 1,-2-5 0,-4-2-1,-6-1 33,-3 1 1,-3-6-1,1 2 1,-1-4 50,1-2 0,5 0 1,0 0-1,1-2 4,1-4 0,-3 2 0,5-8 0,0-1-37,0-3 1,2-1 0,6-1 0,0 1 0,0-1 0,8 1 0,4-3 0,3-1-125,3-2 0,-1 0 0,3 5 124,3 1 0,4-9 0,8-1 0</inkml:trace>
  <inkml:trace contextRef="#ctx0" brushRef="#br0" timeOffset="321">769 211 8329,'8'9'-666,"0"1"0,5-6 556,-1 2 1,-1 5-1,7-5 1,-1-2 103,1-2 1,-1-2-1,1 0-35,-1 0 1,1 0-1,-3-2 57,-3-4 0,3-4 0,-5-7 79,0 0 0,-2-1 0,-8 1-36,0-1 1,-2 8 0,-4 5 0,-4 1-36,0-2 1,-11 4 0,4-4 0,-3 6 4,1 6 1,1-2-1,1 7 1,1 3-48,5 2 0,-3 1 1,8 1-11,2-1 1,2 0 0,2 1-53,0-1 1,14 1 0,5-3-1,7-3-44,5-6 0,2-4 1,4-2-1,1 0 124,3 0 0,8 0 0,-5 0 0</inkml:trace>
  <inkml:trace contextRef="#ctx0" brushRef="#br0" timeOffset="630">1468 176 8329,'17'-20'0,"1"-1"0,-3-2-33,-3 1 0,-5 3 0,-7 1-191,0 1 1,-1 5 0,-5 3 127,-6 1 1,-3 2-1,-3 6 1,1 0 58,-1 0 1,-5 0 0,0 0-1,1 0 17,3 0 1,7 2 0,1 4 17,-3 5 0,6-1 1,2 2-1,4 1 4,2 3 1,8 1 0,4 1 0,3-3-9,3-3 1,5 9 0,0-3-1,1 1-7,1 1 0,-6-3 0,5 0 1,-5 1 10,-2-1 1,1-5-1,-3 0 1,-1-1 27,-2-1 1,-8 6-26,1-5 1,-5-3 0,-5-2-35,-7-4 1,-4-2-1,-1 0 1,-2 0-169,-5 0 0,5 0 0,-4 0 48,3 0 0,5-2 153,3-4 0,-4-4 0,7-7 0</inkml:trace>
  <inkml:trace contextRef="#ctx0" brushRef="#br0" timeOffset="870">1782 106 7901,'17'0'-477,"-5"0"0,0 0 0,-1 2 739,-1 3 0,6 5 0,-5 10 0,5 3-321,1 6 1,-5-2 0,-2 2 0,-1 2 1,1 2 0,-6 8 0,2 0 0,-4-2 100,-2-3 1,0 5-1,0 2 1,0 0-91,0-1 1,0 5 0,0-6-1,0-3-88,0-1 1,0-2 0,0-2 0,-2-4-51,-4-5 1,4-5-1,-6-3 185,0-5 0,-1-3 0,-9-8 0</inkml:trace>
  <inkml:trace contextRef="#ctx0" brushRef="#br0" timeOffset="1118">1887 245 8329,'9'-27'-95,"-1"4"1,-2 4-222,0 1 0,7 3 0,-1 3 1,4 6 277,1 4 1,2 2 0,3 0-1,1 0 57,-2 0 0,-1 0 0,-3 2 0,1 2-11,-1 2 1,-5 7 0,-2-1 20,-3 4 0,-1 1 0,-6 1 0,-2-3 0,-4-3 0,1 3 0,-11-3 0,-3 1-201,-1-1 1,-5 2 0,0-7 0,0 1 34,-1 0 0,3-2 137,6-6 0,-1 0 0,1 0 0</inkml:trace>
  <inkml:trace contextRef="#ctx0" brushRef="#br0" timeOffset="1433">2446 176 8329,'9'-2'87,"-3"-4"0,-6 4-227,-6-4 1,2 4-1,-7 2 1,-3 0 14,-1 0 0,-1 8 0,3 2 1,3 1 65,2 1 1,-4-6 0,7 5 110,1 3 0,4 0 0,6-3 0,5-3-31,5 0 0,1-6 0,3 3 0,1-3-18,2-2 1,6 0 0,-5 0 0,-1 0-10,2 0 1,-11-5 0,3-3 0,-3-2-29,-5-3 0,-1-3 1,-8-1-1,0-1 13,0 1 1,-8-1-1,-5 1-100,-8-1 0,1 8 0,-5 5 0,2 3-1,-1 2 1,1 0 0,6 0 0,-1 0-66,1 0 0,1 2 187,4 3 0,-3 5 0,5 8 0</inkml:trace>
  <inkml:trace contextRef="#ctx0" brushRef="#br0" timeOffset="1792">2760 176 8329,'17'0'-312,"-5"0"-297,0 0 641,-8 0 0,11 2-161,-3 3 1,3 3 0,3 6 93,-1-3 1,-1-5-1,-3 4 120,-1-2 0,0 3 12,5-5-70,-7 0 0,-4-6-22,-12 0 0,2-2 1,-6-4-1,0-4 2,1 1 1,5-7 0,-2 5-1,4-5-5,2-1 0,2-1 0,4 1 0,6-1-23,3 1 0,3-1 1,-1 3-1,0 1 25,1 3 0,-1 7 0,1-2 0,-1 4 64,1 2 1,-1 2 0,1 2-83,-1 2 0,1 7 0,-1-1 0,-1 3-115,-5 3 1,5-1-1,-7 1 1,3-1-57,0 1 1,-8-1-1,1 1 185,-3-1 0,6 0 0,2 1 0</inkml:trace>
  <inkml:trace contextRef="#ctx0" brushRef="#br0" timeOffset="2130">3511 211 8182,'17'-6'0,"1"0"-324,-1 2 1,1-4 0,-1 2-1,1 3 255,-1 1 0,3 2 0,1-2 1,2-2 63,-1-2 1,-3 0 0,-2 4 16,1-4 0,-6 4 1,-3-5 9,-1-1 1,-4 0-1,-10-4-6,-6 7 0,-3-3 0,-3 2 0,1 2-9,-1 2 0,-1 2 0,-2 0 0,-3 0-5,3 0 0,2 0 0,1 0 0,1 0 27,-1 0 1,7 0 0,1 2 83,2 4 0,2 4 1,8 7-87,4 1 1,-2-3-1,8-1 1,1-5-55,3-1 0,-5 4 1,3-4-1,3-1-156,5 1 0,3 4 0,-4-6 0,3-2-240,-3-3 423,6-1 0,-7 0 0,5 0 0</inkml:trace>
  <inkml:trace contextRef="#ctx0" brushRef="#br0" timeOffset="2692">3738 228 8213,'-18'0'-9,"1"0"0,0-6 1,-1-2-223,1-1-66,-1 5 340,1-4 0,7 10-60,4 4 1,4 4 0,2 7 9,0 0 0,0 1 0,0-1 19,0 1 1,0-7 0,0 1-188,0 2 1,0 1-67,0 3 1,2-1 142,4 1 1,4-3 0,5-1 21,-3-3 0,1-5 0,-5 4 90,2-2 0,-6-1 0,4-3-51,-1 2 0,-7 0-28,0-6 1,-7 0 0,-11 0 0,1 0 4,-1 0 0,-1 0 0,-3 0 0,-1 0 60,2 0 0,1-8 0,3-2 0,-1-7 0</inkml:trace>
  <inkml:trace contextRef="#ctx0" brushRef="#br0" timeOffset="2917">3738 280 8128,'-2'-15'-811,"-4"3"711,-5 6 1,-5 4 0,-1 2 0,-1 0 89,1 0 1,-7 6 0,1 2 0,0 2 9,-2 3 1,5-3 0,-3 2-1,3-1-108,3-1 1,1 6 0,3-5-166,1 5 0,8 1 273,-1 1 0,-5-1 0,0 1 0</inkml:trace>
  <inkml:trace contextRef="#ctx0" brushRef="#br0" timeOffset="3242">4052 333 8460,'18'0'-446,"-9"-8"0,7 6 0,-4-4 193,3 4 0,-3 0 0,-1-2 0,3-1 240,2 1 1,1 0 0,0-2 50,1-6 1,-8 3 0,-5-3 0,-1 0 80,2 3 0,-6-7-96,0 5 1,-8-3 0,-9 2 0,-1 7-9,1 3 1,-6 2-1,-1 0 1,1 0 41,-2 0 0,6 0 0,-5 2 0,5 1 1,1 3 1,3 8 0,3-3-41,6 5 1,4 1-1,4 1-81,4-1 1,10-5-1,9 0 1,4-1 62,8-1 0,6 6 0,9-7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29:15.819"/>
    </inkml:context>
    <inkml:brush xml:id="br0">
      <inkml:brushProperty name="width" value="0.08571" units="cm"/>
      <inkml:brushProperty name="height" value="0.08571" units="cm"/>
    </inkml:brush>
  </inkml:definitions>
  <inkml:trace contextRef="#ctx0" brushRef="#br0">2707 1084 5901,'-11'0'915,"-1"0"-504,-2 0 0,5 2 0,-3 4-348,-2 5 0,5 3 0,-1-1 1,2-1 10,4 2 1,-3 1-1,1 3-37,2-1 0,2-5 0,2-1 0,2 3 54,4 1 0,-2 1 0,7-2 0,3-5-92,1-1 0,3 4 0,-1-7 0,1-1-154,-1-2 1,1-2 0,-1 0 183,1 0 1,-1-7 0,1-5-17,-1-4 1,-5-1 0,-3-1 0,-1 1 63,-4-1 1,-2 1 0,-2 0-24,0-1 1,-2 3-1,-4 1-57,-5 2 0,-5 8 0,-1-1 0,-3 3-351,-3 2 0,3 0 0,-3 0-325,4 0-341,1 0 1020,9 7 0,1-5 0,8 6 0</inkml:trace>
  <inkml:trace contextRef="#ctx0" brushRef="#br0" timeOffset="455">3039 1066 7516,'16'-2'-111,"-5"-3"0,-1 3 268,-4-4 0,-4 6-108,4 6 0,-5-3 1,-1 9-1,2 0-20,4-3 0,-4 7 0,6-6 1,-2 1-32,0 1 1,7 0-44,-1 5 1,-3-1 69,3-5-48,-8 5 16,4-14 0,-8 4-38,0-12 0,0 2 1,0-8 27,0-1 0,8-3 1,3-1 12,5-1 1,1 3-1,1 1-24,-1 2 0,1 7 1,-1-5-1,0 2-31,1 4 0,1-4 1,3 3 68,1 1 1,0 2 0,-5 4 9,-1 4 0,-7-3 0,-4 9-42,-4 2 0,-2 1 0,0 3 0,0-1-72,0 1 1,0-7 0,2 1-390,3 1 1,-1-3 482,8 2 0,0-8 0,5 3 0</inkml:trace>
  <inkml:trace contextRef="#ctx0" brushRef="#br0" timeOffset="920">3947 1049 7008,'18'-12'-561,"-1"1"0,-5 1 1238,-1-2-524,-7-3 1,2 13-109,-12-4 1,2 6-1,-7 4 1,-1 4 0,2 1 1,-5-3-1,3 4 1,-3-1 14,-3 1 1,1-4 0,-1 6-1,1 1 2,-1 3 1,1-5-1,-1 1-49,1 2 1,7-5-1,5 3-62,3 2 37,2-7 0,2 3 0,3-6 0,7 2 17,3-2 1,3-2 0,-1-2 0,1 0-10,-1 0 1,1 0 0,-1 0-1,1 0 10,-1 0 1,1 1-1,-1 3 1,1 2-9,-1-2 1,1 6-1,-1-1 0,0 1 0,-7 0 0,-2-6 1,-2 4 2,0 1 1,-1-3 23,-5 6 1,-2-1 0,-3 5-7,-7-4 0,2-5 1,-1-5-1,-3 2-20,-1 2 1,-3 2 0,1-4-1,-1 1-124,1-1 1,-1 0 0,1 0-252,-1 2 1,1 5-94,-1-5 468,9 0 0,-7 2 0,6 2 0</inkml:trace>
  <inkml:trace contextRef="#ctx0" brushRef="#br0" timeOffset="1178">4314 1189 7410,'10'-8'-70,"-3"6"0,-7 2 67,0 11 1,2 5 0,2 1 36,2 1 1,0-6-1,-4-3 1,2 1-346,2 0 0,5-4 311,-5 5 0,0-7 0,-6 4 0</inkml:trace>
  <inkml:trace contextRef="#ctx0" brushRef="#br0" timeOffset="1359">4384 944 7569,'0'-17'-93,"0"-1"-428,0 1 138,0 7 0,0 4 383,0 12 0,8 4 0,1 7 0</inkml:trace>
  <inkml:trace contextRef="#ctx0" brushRef="#br0" timeOffset="2001">5030 1101 7341,'17'0'-961,"-1"-8"1335,-4-3 1,-5 1-188,-7-2 1,-2 3-104,-3-3 0,1 4 0,-8 8-9,-1 0 1,-3 0 0,-1 0-73,-1 0 1,3 2-1,1 2 1,2 4-42,-1 2 0,3 1 0,0 7 28,3-1 1,-1 1 0,4-1-15,-2 1 0,0-1-54,6 1 1,8-1 0,4-1-7,3-5 1,3-3 0,-1-8-2,1 0 1,-1 0 0,2 0 0,3-2 42,1-4 0,0-4 0,-5-7 0,-1 1 5,1 5 1,-1-10 0,1 3-1,-3-1 7,-3-1 0,1-3 0,-5-2 0,0-1 12,0 1 1,-2-10 0,-6 2-1,0-2-7,0-3 1,0-1 0,0 4-1,0 0 54,0 0 1,-2 2 0,-2 4-1,-2 6 116,2 3 1,2 3 0,0 1-40,-4 5 1,2-3-118,-7 8 0,7 2 1,-2 10 1,-2 4 0,3 7 64,1 1 0,2-1 0,2 1 0,0 1 14,0 4 0,0-1 0,0 5 0,0 0 56,0 0 0,0 0 0,0 4 0,0-1-38,0 1 0,0 0 0,2 0 1,2-4-80,1-2 0,1-2 0,-6-3 0,0 1-251,0 2 1,6 1 0,2-9-132,1-3 1,-3 3-34,6-3 407,0-4 0,5 0 0,0-8 0</inkml:trace>
  <inkml:trace contextRef="#ctx0" brushRef="#br0" timeOffset="2366">5484 1084 6117,'12'6'787,"-1"-1"-655,3-1 1,1-2 0,3-2-85,-1 0 1,1 0-1,-1 0 1,1 0-45,-1 0 0,1-2-86,-1-4 66,1 5 1,-9-9 0,-1 6-39,0-2 0,-6-2 63,4 3 0,-6 3 1,-6-4 109,-6 4 0,-3 2 1,-3 2 2,1 4 0,-1-3 0,1 9-6,-1 2 0,7 1 29,-1 3-221,8-1 57,-4 1 1,8-7-1,0 1 1,2 1-154,4 3 1,-2 0-109,8-5 1,-1-1 60,7-4 1,-1-4-118,1 3 1,-1-3-43,1-2 378,-1 0 0,8 0 0,2 0 0</inkml:trace>
  <inkml:trace contextRef="#ctx0" brushRef="#br0" timeOffset="2713">5956 1101 7569,'7'-9'-87,"3"-7"0,8 14 0,-1-4 0,0 4 115,1 2 0,-1 0 0,1 0 9,-1 0 1,-5 0 0,0 2 9,1 4 1,1 4 0,-1 5-67,-1-3 1,-6 3 26,5-3 1,-7 4 23,2 1 0,-4 1-69,-2-1 0,2-5 93,4-1 13,-4 1-20,6 5 6,-8-7-31,0 6 14,-8-14 87,6 5 1,-8-7-29,4 0 1,4-2-39,-3-3 1,3-5 0,2-8-44,0 1 1,2-1 83,3 1-97,5 0 0,8-1 37,-1 1 1,0-1-176,1 1-23,-1-1 164,9 9-747,-7-7 343,6 14 398,-7-13 0,7 5 0,2-8 0</inkml:trace>
  <inkml:trace contextRef="#ctx0" brushRef="#br0" timeOffset="3420">7527 927 7569,'0'-12'-126,"0"0"1,0 6 279,0-5 0,-2 7 12,-3-2 1,1 4-64,-8 2 0,8 8 1,-2 4-68,4 3 1,2 3-1,0 1 1,0 2-26,0 3 0,0 1 0,0-4 0,0 2-91,0-1 0,0 3 0,0-2-260,0-1-51,0-3 190,0-1 79,0-1 0,0 0-132,0 1 23,8-8 100,-6 5-308,6-5 439,-8 0 0,8 5 0,-6-13 0,5 6 0</inkml:trace>
  <inkml:trace contextRef="#ctx0" brushRef="#br0" timeOffset="6361">10915 490 7569,'0'-10'0,"0"-5"-906,0 13 453,0-6 226,0 0 666,0 6-221,0-5-18,8 7-18,-6 0-141,6 0 1,-8 2 0,0 3 0,0 7-16,0 4 0,0 1 0,0 0 0,0 3 47,0 3 1,0-2-1,0 9 1,0-1 90,0-2-118,0 6 0,2-6-54,4 8 0,-4 0 94,3 0-17,-3-8-28,-2 6 1,0-8 56,0 4-431,0 4 217,0-13 0,0 11 63,0-8-267,0 0 183,0-5 1,0-1-205,0 1 66,0-1 156,0-7-197,8 5 316,-6-5 0,6 0 0,0 5 0,1-5 0</inkml:trace>
  <inkml:trace contextRef="#ctx0" brushRef="#br0" timeOffset="6721">11212 473 7569,'10'-8'-235,"6"6"0,-14-8 321,3 4 27,5 4 1,-8-3-37,4 10 1,-4 5 0,-2 8 0,0-1 200,0 0-177,0 1 54,0-1-53,0 9-38,0 1 1,0 2 0,0 0-1,0 2 198,0 2-347,0 2 23,0 0 122,0 0 0,0-2-151,0-4-56,0 4 110,0-6 0,0 2-116,0 0 0,0-7 22,0 1 1,2-4-266,3-1 269,-3-1 0,8 1 0,-4-1 0,6-1-960,3-5 1087,3-3 0,-1-8 0,1 0 0</inkml:trace>
  <inkml:trace contextRef="#ctx0" brushRef="#br0" timeOffset="11143">16766 36 7441,'-6'-12'-612,"0"1"732,1 7 179,5-4-234,0 8 1,0 8 0,0 3 0,0 5-8,0 1 0,0 1 0,0-1 0,0 3 27,0 3 1,0 2-1,0 6 1,0-2-10,0 2 1,0 2 0,0 2-1,0 0 45,0 0 1,0 4 0,0-2-1,0-4-73,0 0 1,0-2-1,0 0 1,0-4-72,0-2 0,0 4 1,0-5-1,0-1-67,0 2 1,0-5 0,0 3 0,0-4-35,0-1 1,0-1 0,0 1-187,0-1 1,1 1-81,5-1 0,-2-1 0,8-5 390,1-5 0,3-4 0,1-2 0</inkml:trace>
  <inkml:trace contextRef="#ctx0" brushRef="#br0" timeOffset="11686">17185 752 7287,'18'0'-982,"-9"-8"1296,-3-3 1,-4 1-233,-2-2 1,-8 8-22,-3-2 0,1 5 1,-2 1 27,-1 0 1,-3 0 0,-1 0-14,-1 0 1,1 1 0,-1 5-59,1 6 1,5 2 0,3-1 0,1-1-36,4 1 0,-4 3 0,2 1 1,2 1 22,2-1 0,2 1 0,0-1-17,0 1 1,2-7-1,4 1 11,6 2 1,-2-7-1,1-1 1,3-4-10,1-2 0,-3 0 0,0-2-1,1-4 0,3 2 1,-1-7-1,-1-3 1,-3 1 0,3 1 1,-4-4-1,-1 5 1,1-5-47,0-1 0,-6 5 0,2 1 49,-4-3 108,-2 6-63,0 0 0,0 10 1,0 4-12,0 6 1,0 3 0,0 3 10,0-1 1,1 1 0,3-1-71,2 1 0,8-9 1,-5-1-1,3-2-134,0 0 0,-1 0 0,7-4 1,-1 1-52,1 3 1,-1 0 0,1-6 0,-1-2 215,1-4 0,-1-3 0,1-9 0,-1 1 0</inkml:trace>
  <inkml:trace contextRef="#ctx0" brushRef="#br0" timeOffset="12116">16871 350 7752,'17'-6'100,"1"1"1,-1-1-1,3 6 1,1 0-15,2 0 0,8 0 0,-4-2 0,3-2-11,-1-2 0,0 0 1,6 6-1,0 0 13,0 0 1,5-5 0,-1-1-1,-4 2-21,-4 2 0,-4 2 0,2 0 0,-5 0-206,-5 0 1,-2 0 0,1 0-1,-1 0 0,-7 2-1299,-4 4 1438,-4-4 0,-2 13 0,0-5 0</inkml:trace>
  <inkml:trace contextRef="#ctx0" brushRef="#br0" timeOffset="9929">15666 909 7569,'-8'-12'-127,"-4"1"0,3 7 1,-3-2-1,-2 4 1,-1 2-1,-3 0 183,1 0 0,-1 0 0,1 0 0,0 2-1,-1 4 0,1-2 1,-1 7-1,1 1 11,-1-2 0,7 3 0,1-5 0,2 2-50,4 3 1,2 3 0,2 1 15,0 1 0,8-1 1,2 1-6,-1-1 0,7-5 0,-4-2 0,3-3-71,3-3 1,-1 0-1,1 0 1,-1 2-70,0-2 1,7-4-1,-1-4 1,0-4 6,3-2 1,-7-3 0,4-9 0,-3-1-45,-3 2 0,1-4 0,-1-1 0,1-1 72,-1-4 0,-5-2 1,-3-2-1,1 2 78,0 4 0,-4-10 0,3 4 0,-1-3 0,-4-5 0,-2-2 0,-2-7 0</inkml:trace>
  <inkml:trace contextRef="#ctx0" brushRef="#br0" timeOffset="10200">15858 280 7569,'-6'-17'-308,"0"-1"254,-7 1 0,11 5 0,-6 3-78,0 1 1,4 2 267,-7 6 0,-1 0-144,-5 0 1,5 0 110,0 0 1,8 8 0,-1 5-39,3 9 1,2-3-1,0 6 1,0 1-2,0 3 0,0 4 1,0 2-1,2-2-20,3-4 0,-3 4 0,6-6 0,-2 2-23,0 0 0,0-2 1,-5 4-1,3-3-35,2-3 0,0 4 0,-6-4 0,0 0-65,0 1 0,0-3 1,0-6-1,0 1-166,0-1 0,0 1 0,0-1-212,0 1 0,0-1 457,0 1 0,8-9 0,1-1 0,9-8 0</inkml:trace>
  <inkml:trace contextRef="#ctx0" brushRef="#br0" timeOffset="10742">16277 874 7382,'10'-8'-310,"-3"5"1,-7-9 412,0-2 1,0 5 128,0-3 0,-2 6-110,-3-5 0,-5 7-87,-7-2 1,-1 4 0,1 2 0,1 2-16,4 4 0,-3-2 0,3 5 0,-3 1 34,-3 0 0,7-5 0,-1 7 1,0 2-29,3 1 0,-5 3 1,6-1-25,-1 1 0,5-1 1,-2 1-17,4-1 1,2-5 0,2-3 0,2 1-18,2 0 0,7-6 0,-1 1 7,3-3 0,3-2 1,-1 0-1,1-2-47,-1-3 0,1 1 1,-1-8-1,1-1-20,-1-3 1,-5-1 0,-1-1 88,3 1 1,-1-1 0,-1 1 41,-6-1 1,-4 7-54,-2-1 51,0 8-5,0-4 1,0 10-1,0 4 36,0 6 1,6 3-1,0 3-26,-3-1 0,5 1 0,-2-1 0,0 1 1,2-1 1,-6-5 0,5-1-225,1 3 1,2 1-124,7 3 1,1-8 0,-1-5 0,1-3-56,-1-2 358,-7 0 0,13-7 0,-4-3 0</inkml:trace>
  <inkml:trace contextRef="#ctx0" brushRef="#br0" timeOffset="7946">12924 909 7569,'15'-2'0,"-3"-4"-89,-4 4 512,0-5-471,-7 7 0,7 7-87,-8 5 1,0 4 0,0 1-39,0 1 0,0-7 1,0 1-204,0 1 0,0-3 376,0 2 0,0-1 0,0 7 0</inkml:trace>
  <inkml:trace contextRef="#ctx0" brushRef="#br0" timeOffset="8092">13081 717 7569,'-10'-10'0,"3"-5"0,7 13-311,0-14-504,0 14 815,0-5 0,-8 7 0,-2 0 0</inkml:trace>
  <inkml:trace contextRef="#ctx0" brushRef="#br0" timeOffset="8561">13238 822 7569,'18'8'-225,"-9"-6"181,7 5 68,-14 1 0,8-4 1,-5 6-29,7-3 0,-4 7 1,0-4-1,-3 1 58,1 1 1,0 0-1,-6 5 167,0 1-281,0-1 19,0 0 101,0 1-81,0-1 0,0-5 1,0 0 97,0 1-130,-8-5 88,6 8-10,-5-15-123,7 7 129,0-8 2,0 0 19,0 8-31,0-6 0,5 4 0,3-10-59,2-2 0,-4-8 63,5 3-149,1-5 131,5-1 0,-5-1 5,0 1-225,-1-1 213,7 1-11,-1 0 8,1-1-132,-1 1 121,8-1-3,-5 1 30,5-1-36,-8 1 3,9 7 0,-11-4 71,9 9-78,-17-1 41,17 6 1,-15 0 144,9 0-171,-9 0 88,7 0 9,-6 8-85,7 1 1,-7 9-3,-4-1 0,1 1 0,1-1-248,2 1 256,-6-1 1,4 1-10,-8-1-2,7 0-387,-5 1 129,14-8 0,-12 3-28,7-7 50,1 8 241,-2-12 0,13 5 0,-4-7 0</inkml:trace>
  <inkml:trace contextRef="#ctx0" brushRef="#br0" timeOffset="9155">14304 1031 7569,'15'-9'-1357,"-11"-7"1131,11 6 592,-7 1-168,-6-7 0,6 7 0,-8-9-150,0 1 1,0 5 0,-2 0-17,-4-1 50,-4 5-127,-7 0 100,0 0 35,-1 6-18,1-5-143,-1 7-1,-7 0 143,5 0-76,-5 0 24,8 0 20,-1 7-9,1-5-121,-1 14-6,9-6 76,-7 7 0,14 1-25,-4-1 55,-3-7 0,7 5-35,-4-3 1,6 3 10,6 3 1,3-3 0,9-3-1,-1-6-53,1-4 59,-1-2-12,1 0-90,7 0 92,-6 0 5,14 0 39,-13-8-37,5-2 0,-7-1-13,-1-1 158,0 0-67,1 3 1,-6-7-81,-1 5 136,-7 3-121,12-8 1,-14 12 179,3-7-157,-3 7 14,-2-4 62,0 0-4,0 6 1,0-7-16,0 3 1,0 6-39,0 0 1,6 2 0,0 9 0,-2 3 18,-2 2 1,-2 1-1,0 2 1,0 3-40,0 1 1,0 8-1,0-2 1,0 2-12,0-2 1,0 4 0,2-4 0,2 3-17,1-3 1,1 2 0,-6-6 0,0 0-6,0 0 1,-2 1 0,-2-5 0,-1 2 9,1-1 1,-6-3-1,-2-2 51,-3 1 1,-3-6 0,1-3 0,-1-1 37,1-4 1,-2-2 0,-3-2 0,-3 0-20,-2 0 0,4 0 1,-5 0-1,1 0-26,0 0 0,4-6 0,-4-2 0,1 0-226,5 1 1,-4-7-1,2 3 1,1-3-265,3 2 1,-1-3 444,-3 3 0,4-11 0,-7-4 0</inkml:trace>
  <inkml:trace contextRef="#ctx0" brushRef="#br0" timeOffset="7070">11684 1066 7569,'0'-9'-1171,"-2"-5"2007,-4 8-712,-4 0 0,1 6-85,1 0 114,0 0-31,6 0 1,-6 0-180,8 8 173,0-6 1,-7 14-173,5-7 59,-6 9 0,8-7 0,0 1-12,0 2 0,6 1 0,2 1 0,-1-3-87,1-1 25,6-8 0,-5 4 97,9-8-22,-1 0 13,-7 0-1,6 0-19,-7-8-219,9 6 226,-1-14 0,1 7-21,-1-9-75,1 1 79,-9 7 0,1-6-7,-4 5 60,-4-5 1,6-1-48,-8-1 0,-8 1 1,-2 5-169,-7 1 6,-1 7 157,-7-4-162,5 8 160,-5 0-19,8 0 13,-1 0-293,1 8 134,-1-6-51,1 13 177,7-5 53,2 0 0,1 5 0,-3-5 0</inkml:trace>
  <inkml:trace contextRef="#ctx0" brushRef="#br0" timeOffset="7705">12086 962 7348,'9'1'-116,"-3"5"1,-12-2-1,-3 8 318,-1 1-119,2-5-39,0 8 0,6-7 1,-3 9-1,3-1-19,2 1 1,0-1 19,0 1 0,2-7-10,3 1 1,5-6 52,8 5-247,-9-7 194,7 4 0,-12-8 11,7 0-148,1 0 117,5 0 1,1 0-95,-1 0-29,1-8 112,-1 6 0,1-13-75,-1 3 74,-7-3-12,5 5 0,-7-6-3,4 5-2,3-5-10,-13-1 0,12 5-29,-8 1 44,0-1-13,-6 2-4,0-5 16,7 13 65,-5-14 37,6 14-59,-8-5 0,0 8-28,0 5 178,0-4-143,0 14 0,0-7 0,0 9 1,0-1 1,6-5 0,2-2 0,-1-1 47,1 1-128,6 2 1,-10-3 71,7-3 0,1 2-68,5-2 1,1 0 25,-1-6 1,1 0-7,-1 0 0,1 0-8,-1 0 1,2 0-32,5 0 44,-5-8 6,6 6 1,-13-14-5,0 5-4,-1-5 27,-1-1 1,4 5-22,-9 1 17,1-1-41,-6-6 0,0 1 1,0 0-71,0-1 1,-2 6 0,-3 3-125,-7 1 189,4 2-264,-7 6 103,5 0 81,-8 0 1,7 0 12,-1 0 102,0 0 0,-13-8 0,-2-1 0</inkml:trace>
  <inkml:trace contextRef="#ctx0" brushRef="#br0" timeOffset="5262">10357 734 6424,'7'-9'-193,"-5"-7"0,4 5 339,-4-5 0,-4 1 0,-2 1 45,-2 2 1,-7 1-102,1-7 1,-3 7 0,-3 1-6,1 2 0,5 2 1,0 6-95,-1 0 1,-3 0 0,-1 2 9,-1 4 52,1-4-23,-1 14-39,9-7 1,-7 11-1,7 1 1,-1 2-1,4 1 42,4 1 0,-4-4 0,0 8 0,3 2 8,1 2 1,2 2-1,0 0 1,2 0-4,3 0 1,-3 0 0,4 0 0,-4 0 3,-2 0 0,2 0 1,2 0-1,2-2-38,-2-4 0,-2 4 0,-2-6 0,0 2-15,0 0 1,0-8-1,0 3 1,0-5 4,0-1 1,0-1-1,0 0-375,0 1 0,-2-6 138,-4-1 1,2-7 0,-8 2 0,1-6 242,1-6 0,-6-4 0,7-7 0</inkml:trace>
  <inkml:trace contextRef="#ctx0" brushRef="#br0" timeOffset="5562">9675 1171 7569,'10'-2'-151,"-4"-4"1,-2 4-1,2-3 1,3 1 298,1-2 0,6 4 0,-5-4-98,5 4 1,3 0 0,3-2 0,1-1-54,-2 1 1,4 2-1,1 0 1,-1-2-60,0-2 0,4 0 0,-4 6 0,1 0-33,-1 0 0,0-6 1,-2 1-1,5 1 95,-1 2 0,6 2 0,-6 0 0</inkml:trace>
  <inkml:trace contextRef="#ctx0" brushRef="#br0" timeOffset="5962">10619 1049 7569,'-18'0'-229,"1"0"0,5 0-322,0 0 457,1 0 179,-7 0-139,9 0 150,-7 0-38,6 0 38,-7 8-24,7-6 7,-5 5 0,13 1-117,-14-6 110,14 14-1,-6-15-64,8 15 1,-5-12 39,-1 8 40,0-1-75,6 7 1,2-3 0,2-1 2,2-3 6,7-7 1,-9 6 0,8-6 0,1 2-24,3-2 1,1-3 0,1-1 0,-1 0-19,1 0 1,-1 0 0,1-1-9,-1-5 1,1-2-1,-3-6 1,-1 3 22,-3-3 0,-7-1 0,2-3 18,-4 1 0,-2 5 1,-2 0-53,-4-1 1,-2 3 0,-5 0-1,1 3-63,-1 3 1,-3 2-1,-1 2-106,-1 0 0,1 0 0,-1 0 208,1 0 0,-1 8 0,1 1 0</inkml:trace>
  <inkml:trace contextRef="#ctx0" brushRef="#br0" timeOffset="3917">7737 892 7081,'0'17'52,"0"1"0,0-1 4,0 1 1,6 5 0,0 0 0,-3-2-35,-1-1 1,4-3 0,0 1 0,-2-1-38,-2 1 1,4-1-1,0 1 3,-3-1 1,-1 1 4,-2-1 0,0-5-9,0-1 1,-2-7 34,-3 2 1,1-4-1,-6-4 9,2-4 1,2 2-1,6-7-41,0-3 1,0-1 0,0-3-62,0 1 1,8 1 0,4 3 57,3 1 1,3 2 0,-1-1 0,1 5 8,-1 4 1,1 2-1,-1 0 1,1 0 29,-1 0 0,1 0 1,-1 0 10,0 0-40,-7 0 0,6 2 0,-5 2 0,3 3-9,-2 3 1,3-4 0,-5 6-47,-1 1 1,5 3 0,-8 1-333,-2 1 0,-2-1-89,-2 0 482,0-7 0,-8 6 0,-2-7 0</inkml:trace>
  <inkml:trace contextRef="#ctx0" brushRef="#br0" timeOffset="4312">8191 1223 5988,'12'0'724,"-1"0"-563,3 0 1,-4 0 0,1 0-88,3 0 0,1-1 0,3-3-54,-1-2 1,-5-2-1,0 2 9,1-5 0,-5 1 0,0 0-49,-1 2 1,-5 1 50,4 1 1,-10 2-1,-3-6-77,-3 3 1,-2 1 127,-5 6 0,-1 0-19,1 0 0,5 7 0,2 5-10,3 4 1,1 1 0,6 1 8,0-1 0,0 0 0,0 1 6,0-1 0,8-1 0,1-2 42,1-3-231,6-7 155,-7 12 1,1-14-384,5 5 174,-5-7 0,0 0 162,5 0-444,-5 0 213,8 0 74,-1-7 19,1 5 63,-1-14 1,0 12-1,1-7 88,-1-3 0,1-9 0,-1-5 0</inkml:trace>
  <inkml:trace contextRef="#ctx0" brushRef="#br0" timeOffset="4542">8104 839 7569,'2'10'-175,"3"-4"1,5-4-1,8-2 359,-1 0 0,1 0 1,1 0-53,4 0 0,-1 0-121,7 0 0,-6 0-236,6 0 1,-4 0 0,8 0 224,4 0 0,2 0 0,-4 0 0</inkml:trace>
  <inkml:trace contextRef="#ctx0" brushRef="#br0" timeOffset="-822">2201 1066 5737,'17'-17'0</inkml:trace>
  <inkml:trace contextRef="#ctx0" brushRef="#br0" timeOffset="-413">2218 1014 7385,'0'-10'-344,"0"2"1,0 7 508,0-5 1,-2-2-1,-2-6-14,-1 3 1,-1 5 0,4-4 81,-4 2 0,4 1-180,-4 1 1,-3 4-62,-3-4 0,2 4 1,-1 2 73,-3 0 0,-2 0 0,-1 0-6,0 0 0,-1 0 0,1 0 0,-1 2 43,1 4 1,-7 2-1,1 5 1,0-1 35,-2 1 1,5 3 0,-5 3-1,4 3-68,3 1 0,-3 0 0,9-5 1,-1-1-49,1 1 1,4-1 0,8 1 11,0-1 1,0 1 0,2-1 11,4 0 0,4-5 0,7-2 0,1 0 0,-1-1 18,0 5 1,3-6 0,1-1 0,4-1-11,3 0 0,-7 6 0,4-7-381,0-1 1,-3-2 0,5 0 0,-2 2 0,-2 2-178,3-2 0,-1-2 0,4-2 0,-4-2 503,0-4 0,3-4 0,7-7 0</inkml:trace>
  <inkml:trace contextRef="#ctx0" brushRef="#br0" timeOffset="27096">1450 2394 6058,'10'0'533,"-3"-2"-476,-7-4 68,0 4-50,0-6 1,0 6-30,0-4 1,-2 4 0,-2-5 48,-1-1 0,-3 6-17,2-4 1,-4-2-30,-7 3 1,-1-1 0,1 6-63,0 0 1,-1 6 0,1-1 111,-1-1 1,1 6-50,-1 2 1,1 3 0,-1 3-31,1-1 1,5 1 0,2-1 0,3 0-6,3 1 1,0-1-1,0 1 1,-2-1 3,2 1 1,2-1 0,2 1 0,0-1-9,0 1 1,0-7 0,2 1 60,4 1 0,4 3 1,7 0-18,1-5 1,-3-1-1,-1-6 1,-2 2-22,1-3 0,3-1 1,1-2-1,1 0-35,-1 0 0,1 0 1,-1 0-1,2 0-38,5 0 1,-5-2 0,4-1 0,-3-5-17,-3-2 0,1 4 0,-1-5-24,1-3 1,-1-1 37,1-3 0,-7 1 1,-1-1 14,-2 1 1,-1-1 0,-3 1 60,2-1 0,0 7 0,-6-1 156,0-2-120,0 7-16,0-1-149,0 8 1,0 2 96,0 4 0,0-2 1,0 7 20,0 3 1,2-1 0,2 1 0,4-4 6,1-3 1,3 7 0,5-2 4,1 3-40,-1-5 18,1 5 6,-1-13-1,-7 6-79,13-8 76,-19 0-6,19 0-139,-13 0-8,7 0 123,1 0 6,-8 0 1,5-2-23,-3-4 20,-4-3 10,7-9 1,-11 7-1,6-1 1,-3-2-1,-1-1-30,2-3 1,-6 1 93,4-1 1,-4 1 422,-2-1-335,0 9-184,0 1 1,0 10 0,0 4 0,0 5-1,0 5 1,0 1-152,0 1 0,0-7 0,0 1-92,0 2 1,8-1-91,3-1 0,-1 2 67,1-9 0,1 7 298,6-6 0,-1 0 0,1-6 0,-1 0 0</inkml:trace>
  <inkml:trace contextRef="#ctx0" brushRef="#br0" timeOffset="27568">2568 2394 7569,'0'-10'-617,"-2"2"639,-4 8 0,2 0 63,-8 0 0,1 0 0,-7 0 37,1 0-10,-1 0-22,1 0-154,-1 8 148,1-6 20,7 13-20,-5-13-173,5 14 166,-8-14-28,9 13-106,-7-13 8,14 6 94,-6 0-78,1-6 0,5 13-27,-4-3 1,6-4 75,6-3-30,-4 5 0,13-8 0,-3 4 12,3-4 0,3 0 0,-1 2 1,1 1-9,-1-1 0,1-2 1,-1 0 8,1 4 0,-1-2 1,1 6-1,-3-1 1,-3 1 0,1-4 0,-5 4 0,0-1-13,0 1 0,-1 0 0,-3 3-16,2-1 0,0 0 25,-6 5 0,-8-7 0,-3-3 3,-5 1 0,-1-6 0,-3 4 1,-1-2-50,-3 2 0,1-4 0,6 3 1,-1-3-132,1-2 1,-1 2-114,1 4 294,7-4 0,2-2 0,8-10 0</inkml:trace>
  <inkml:trace contextRef="#ctx0" brushRef="#br0" timeOffset="27910">2882 2306 7325,'8'-9'-749,"-6"1"972,5 8 4,-7 0 1,0 2-29,0 4 0,0 3 1,2 9 13,4-1-110,-4 1-21,6 7 1,-8-6-129,8 14 34,-6-13 95,5 13 15,-7-14-292,0 14 1,6-14-13,0 5 241,0 3-20,-6-8 1,0 7 15,0-9-458,0 0 1,0-5 99,0 0 0,0-6 327,0 5 0,0-7 0,0 4 0</inkml:trace>
  <inkml:trace contextRef="#ctx0" brushRef="#br0" timeOffset="28171">2777 2533 7538,'10'0'14,"5"0"0,-3 0 0,5 0-21,7 0 1,-3 0 0,6 0-301,-2 0 145,7 0 59,-5 0 0,0 0-372,6 0 221,-6 0 254,8 0 0,8-7 0,1-3 0</inkml:trace>
  <inkml:trace contextRef="#ctx0" brushRef="#br0" timeOffset="28503">3441 2481 7138,'-18'10'136,"1"-5"0,5-1 0,1 2 35,-3 6 0,-2 3-123,-1 3-121,7-1 174,2 1-176,1-1-41,5 1 220,-6-1-75,8 1-110,0-9-14,8 7 163,-6-7-63,13 1-157,-13 6 163,14-14 15,-7 5-188,9-7 180,-1 0-20,1 0 15,-1 0-121,1 0 111,-1 0-19,1-7 15,-1 5-12,1-14 6,-1 6-9,1-7 104,-9 0-97,7-1 0,-14 1 2,5-1-13,-7 1 15,0 7-1,0-6-212,0 7 210,0-1 1,-5-5 0,-3 5-137,-2 0 10,-1 2 109,-7 8 2,1 0-250,-1 0 99,1 0-31,-1 0-68,1 0 273,-1 0 0,1 0 0,7 0 0,2 0 0</inkml:trace>
  <inkml:trace contextRef="#ctx0" brushRef="#br0" timeOffset="29227">3650 2498 7424,'12'-5'-446,"0"-1"1,-7 0 439,7 6 0,-6 2 63,6 4 1,-9-2 0,5 5-1,-2 1 41,0 0 1,2-5 0,-5 7-54,3 2 1,6 1-1,-6 3-27,-2-1 1,0 1-60,1-1 1,-3-5 32,4-1-27,-4-7-132,-2 12 180,0-14-74,0 5-28,0-7 7,0 0 120,0-7-50,0 5 1,0-14-29,0 5 22,0 3 1,8-8 34,-6 7 1,7-9-28,-3 1 1,-2 1 61,8 5 0,-6-3-20,5 8 0,-5-6 44,6 7-65,-1-9 1,7 12 23,-1-4-33,1-3 1,-1 7 17,1-4 1,-7 4-18,1 2 18,0 0 13,5 0-25,1 0 0,-7 2 4,1 4 19,-8-4-20,11 13 0,-13-5 2,14 0-2,-7 5 6,1-5-5,6 7-105,-14 1 0,7-7 104,-3 1-4,-4 0-90,6 5 0,-8-5 65,0-1 4,0-7-3,0 12 4,0-14-14,0 13 29,-8-13-24,6 6 0,-6 0 2,8-6 77,0 5-72,-7-7 0,5 0 37,-6 0-27,8 0 0,0-2 10,0-3 1,0-5 0,2-6 0,2 3-3,1 1-3,9 1 4,-12-7-4,14 8-1,-15-5 0,15 5 75,-6-7-73,-1 7 0,7 2 72,-14 0-67,13 7-1,-5-15 2,0 14 0,5-6 0,-5 8 7,0 0-3,5 0-31,-5 0 29,7 0 5,1 0-21,-8 0 17,5 0 2,-5 0-6,0 0-83,5 8 81,-13-6 1,14 14-174,-15-7-2,15 1 158,-14 5-105,6-5 1,-8 8 116,0-1 0,-8 1 0,-2-1 0</inkml:trace>
  <inkml:trace contextRef="#ctx0" brushRef="#br0" timeOffset="30280">4646 2603 7491,'17'10'-154,"-5"-2"0,0-8 0,-1 2-63,-1 3 1,5-3-26,-3 4 269,4-4-7,-7-2 1,5-2-53,-8-4 54,7 4 5,-11-13 58,14 13 4,-14-14-72,5 7 1,-5-3 72,4 0-72,-4 9 30,6-13-28,-8 14 0,0-8 0,-2 6 15,-4-1 0,-4-1 6,-7 6 1,-1 0-26,1 0 1,5 0-11,1 0 0,-1 0 59,-5 0-42,7 8-11,-6-6 1,13 11 9,-9-7-1,8 8-3,-4-5 1,8 3-30,0 0 0,0-1 19,0 7 0,0-7 4,0 1 0,0 0 0,8 5-7,4 0 0,3-5 1,3-2 1,-1-2 0,1-3 15,-1-5-13,-7 0 0,5 8-6,-5-6 3,7 6 1,1-8 9,-1 0-23,1 0 14,-1 0 1,1-6 2,-1 0 0,1-5-1,-1 5 1,1-6-45,-1 6 44,1-7-7,-9 3 1,7-2 3,-5 1-1,5-1-1,-6-5-53,5-1 51,-5 1-46,0-1-1,-3 1 43,-7-1-40,0 1 0,0-1 1,0 1 7,0-1 0,-2 7 4,-3-1 16,3 8 30,-14-11 1,12 13-48,-7-4 86,7 4-66,-4 2-7,0 0 4,6 0-1,-6 0 6,8 0-74,0 0-4,-7 0 79,5 0-6,-6 0-6,8 0 4,0 8 64,8-6-63,-6 6-8,13-8 154,-13 0 4,14 0-142,-7 0 7,9 0 198,-1 0-188,1 0 1,-1 0 30,1 0 31,-1 0-48,1 0 1,-1 0 6,1 0 5,-1 0 0,0 0-4,-7 0-48,6 0 47,-7 0-1,9 0 51,-1 0-64,-7 0 18,6 0-15,-7 0 10,1 0-5,6 0 9,-7 0-8,1 0-116,5 0 114,-13 0 0,14 7-205,-14-5 196,6 14 1,-3-12 0,1 7 8,-2 3-133,-2 1 104,-2 3 4,0-8-21,0 5 143,0-13-126,-8 14 0,6-7-3,-5 9 136,-1-9-126,6 7 0,-12-6-2,8 7 5,1-7 0,-1 5 1,-2-5-1,0 2-3,1-1 0,1-5 0,6 6 11,0 1 1,0-3 18,0 2 1,2-8 0,4 3 27,5 1 1,5-6-1,1 4 1,1-4-7,-1-2 0,1 0 0,-1 0 19,0 0 1,1-2-1,-1-2-17,1-2 1,-1 0-85,1 6 1,-7 0-1,-1-2-289,-2-3 1,0 3-750,-3-4 1066,-3 4 0,6-6 0,-8-2 0</inkml:trace>
  <inkml:trace contextRef="#ctx0" brushRef="#br0" timeOffset="34840">10112 2411 6681,'0'-10'924,"0"5"-843,0 10 1,0-1 0,0 8 0,0 1-112,0 3 0,0 1 1,0 1 16,0-1 1,0 1-1,0-1-287,0 1 0,0-7-629,0 1 929,8 0 0,2-3 0,7-1 0</inkml:trace>
  <inkml:trace contextRef="#ctx0" brushRef="#br0" timeOffset="35034">10095 2201 7569,'-18'-15'-739,"1"3"1,5-3 1198,0 3 1,9 2 45,-3-1-575,-4-1-239,8 2 175,-6 3 1,8 7-112,0 0 1,8 7 0,2 3 0</inkml:trace>
  <inkml:trace contextRef="#ctx0" brushRef="#br0" timeOffset="35567">10252 2289 7569,'10'0'-348,"-1"0"308,-3 0 28,-4 0 1,6 8 74,-8 3 1,2 3 0,2-1 0,1-1-23,-1 2 1,-2-5-1,0 1-165,4-2 76,-4 5 86,6-3-63,-8 0 0,5-1-171,1-3 215,0-4-96,-6 6 23,0-8 54,0 0 0,-6-8-54,0-3 0,1 1-121,5-2 148,0 1 0,5-7-19,1 1 0,8 5 113,-2 0 1,-3 7-98,3-7 1,0 8-5,5-2 0,2 4 64,5 2 0,-5 0 145,4 0 0,-3 0-107,-3 0 0,7 0-38,-1 0 0,0 0 22,-5 0 25,7 0-47,-6 8 15,6-6-110,-7 13 92,-1-5 0,-7 8-65,6-9 0,-14 7-15,3-4 1,-3 3-1,-2 3-15,0-1 0,-2-1 1,-3-3-351,-7-1 197,4-8 30,0 11 191,8-13 0,0 14 0,0-7 0</inkml:trace>
  <inkml:trace contextRef="#ctx0" brushRef="#br0" timeOffset="35948">11160 2254 7440,'10'-8'-239,"-5"6"0,-10-4 312,-7 4 3,4 2-50,-7 0 0,11 0 1,-8 0-1,1 2 0,-1 2 1,0 2 124,-1-2-117,5 6 39,-8-8 17,7 13-18,-1-13-35,-6 14-16,15-7 30,-15 1 1,14 5 3,-6-5-47,8 8 0,-6-7 43,1 1 1,-1 0-37,6 5 1,2-1 0,2-3-1,1-1 7,1-8 0,2 5 0,4-5-168,3 2 0,3 0 1,-1-6-1,1 0-149,-1 0 1,6 0-1,1 0 1,-3 0 294,-2 0 0,5 0 0,1 0 0,2 0 0,-6-8 0,5-2 0</inkml:trace>
  <inkml:trace contextRef="#ctx0" brushRef="#br0" timeOffset="36304">11579 2324 7569,'0'-10'-257,"-2"2"0,-4 8 320,-5 0 1,-5 0 0,-1 0 43,-1 0 0,7 2 1,1 4-6,2 6 1,-4 3 0,7 3-41,1-1 1,2 1 0,2-1-91,0 1 0,0-1 0,2-1-14,4-5 1,3-1-1,9-6 1,-1 2 13,1-3 0,-1-1 0,1-2 0,-1-2 13,1-3 1,1 1-1,2-6 1,1 0-6,-7 1 1,3-1 0,-9-4 0,3 3 32,0-3 1,-8 4 0,1-1-10,-3-3 1,-2-1 0,-2-1-48,-3 4 0,-5 3 1,-8 5-1,1-2-95,-1 2 1,1 2 0,-1 2 0,1 0-64,0 0 1,-1 0-1,3 2 201,3 4 0,-4-4 0,7 6 0</inkml:trace>
  <inkml:trace contextRef="#ctx0" brushRef="#br0" timeOffset="37001">11789 2341 7569,'17'0'-338,"1"0"1,-1 0 387,1 0 0,-7 0 0,-1 2-28,-2 4 1,3-2 0,-3 6 0,0-1-43,0 1 0,-1 2 0,-3 5 64,2 1 1,0-7-111,-6 1 0,0-6 34,0 5 30,0-7 1,0 2-17,0-12 1,0 2 0,-2-5-18,-4 1 0,4-6 0,-4 3 10,4-5 0,2 4 1,2 3-1,2-1-1,2 0 1,8 1 0,-3-5 84,5 2 0,-5 8 1,1-3 55,2-1 1,1 6-82,3-4 0,-1 4 0,1 4-19,-1 4 1,-1 4 0,-3 5 0,-1-1-17,1-3 1,-3-1-1,0 4 1,-1-3 9,1 3 1,-6 2-1,4 1-13,0 0 1,-6-5 5,3 0 0,-5-3-52,-5 3-6,3 4-7,-14-14 0,14-2 11,-4-12 0,6-2 0,4 1 0,4 1 17,2-1 0,1-1 0,7 0 15,-1 3 0,1-1 0,-1-3 1,1 3 41,-1 6 0,1-2 1,-1 2-1,-1 1 43,-5-3 0,5 6 1,-5-4-6,5 4 1,1 2-1,-1 2 1,-3 2-6,-1 2 0,-6 2 0,6-3-8,1 7 1,-3 4-273,1 1 1,-7 1-504,2-1 728,-4 0 0,-2 1 0,0-1 0</inkml:trace>
  <inkml:trace contextRef="#ctx0" brushRef="#br0" timeOffset="37563">12767 2394 7154,'17'0'-336,"-5"0"1,-1 0 0,3 0 515,2 0 0,1 0 1,0 0-114,1 0 0,-1 0 0,3 0 0,1-2-64,2-4 1,1 4 0,-7-6-5,1 0 1,-1 1 0,-1-7 0,-3 4 55,-1 3 0,-8-7-1,2 2 1,-5-3-6,-1-3 1,-1 9-83,-5 3 1,2 4 0,-8 2 0,-1 0 21,-3 0 1,-1 0 0,-1 0 0,1 0 5,-1 0 1,1 0-1,-1 2 8,1 4 0,-1-2 0,1 5 0,1 1-2,5 0 1,-3-5 0,6 7 0,-1 0 16,-5-3 1,6 7-1,1-6 1,1 1 29,0 1 1,0 0 0,6 5 29,0 1 1,0-7-1,0 1 0,0 1 1,2 3-13,4 1 0,2-5 0,5-2 1,-1-3-21,1-3 0,3 4 0,3-2-11,5-2 1,-5-2 0,4-2 0,-3 0 9,-3 0 1,7 0 0,-1 0 0,-2 0-26,-1 0 1,-3 0 0,0 0-43,1 0 0,-1 0-225,1 0 1,-6-2-894,-1-4 1140,-7 4 0,4-6 0,-8 8 0</inkml:trace>
  <inkml:trace contextRef="#ctx0" brushRef="#br0" timeOffset="32602">7196 2603 7123,'9'0'397,"-1"0"0,-6 0-218,4 0-129,-4 0 0,7-6 0,-5-1-61,2-3 1,2 6-1,-4-4 0,2 0 0,5-1 1,-3-9-4,2 1 1,-1-1-1,3 1 1,-4-1-48,0 1 0,-1 0 1,7-1-1,-4-1-11,-3-5 0,5 3 0,-4-6 0,0 0 36,-1 0 0,5 5 0,-6-1 0,0 3 36,1 3 0,-3 0 94,8-1-117,-8 1 14,4 7-11,-8 2 90,0 8 1,1 0-80,5 0 19,-4 0-5,6 0 11,-8 8-9,0 2 0,8 15 13,-6-14 0,7 19 22,-3-13-35,-4 4 15,14-3 0,-14-1-11,3 1-4,5-1-10,-8 1 9,14 7 13,-14-13-9,13 19-255,-13-20 121,6 15-9,0-17-204,-7 7 143,7-7 0,0 1 119,-6 6-211,6-14-19,-8 13 305,0-13 0,0 6 0,-8 0 0,-2 1 0</inkml:trace>
  <inkml:trace contextRef="#ctx0" brushRef="#br0" timeOffset="32803">7265 2446 7569,'10'-2'-130,"-4"-4"1,4 4-1,1-4 1,5 5-1,1 1 138,1 0 0,-1 0 0,1 0 0,-1 0-10,1 0 1,5 0 0,2 0 0,0 0-698,1 0 699,5 0 0,-4 0 0,8 0 0</inkml:trace>
  <inkml:trace contextRef="#ctx0" brushRef="#br0" timeOffset="33457">8086 2306 6314,'0'-9'-87,"-2"-7"309,-4 4 1,3 5-1,-9 1-160,-2 4 0,-1 2 0,-3 0-2,1 0 16,-1 0-15,1 8-34,0-6 31,-1 5 14,1 1-180,-1-6 161,1 14-4,-1-7 3,8 1-129,-5 5 134,13-13-47,-6 14-111,8-6-14,0-1 150,0 7-72,0-6 0,0 1 0,2-1 0,4-2 3,6-4 0,3-2 0,3-2 7,-1 0 0,1 0 0,-1 0 0,1-2-15,-1-4 0,-1 2 1,-3-8-1,-1 1 34,1 1 1,3-6 0,-1 5 0,-1-3 23,-2 2 1,-7-1 0,5 5 89,-2-2 0,4 5 187,-7-7 8,1 8-164,-6-4 0,0 10-95,0 4 1,-6 4 0,1 7 0,1 3-31,2 3 0,2-4 1,0 7-1,0-3 14,0 0 0,0 8 1,0-2-1,0 2-8,0-2 1,0 4 0,0-3 0,0 1-18,0-2 1,0 2 0,0-6 0,0 0-12,0 0 1,0 5 0,0-7 0,-2-2 3,-4-1 1,2-3 0,-8 1-5,-1-1 1,3-5 0,-2-3 12,-1-1 1,-3 0-1,-1-4 1,-1 2-8,1-3 1,0-3 0,-1-3 0,1-5-56,-1-2 0,1 4 1,-1-5-1,3-3-168,3-1 0,-2-3 0,7 1 47,-3-1 0,6 1 0,-2-1 0,4 1-47,2-1 1,8-1 226,4-4 0,3 3 0,3-5 0</inkml:trace>
  <inkml:trace contextRef="#ctx0" brushRef="#br0" timeOffset="34052">8226 2446 7569,'12'0'-314,"-1"0"209,3 0 0,-4 0 1,1 0 220,3 0 1,1 0 0,3 0-116,-1 0 1,1 0 0,-1 0 0,1 0-14,-1 0 0,1 0 0,-1-2 0,0-2 10,1-2 0,-1-5 0,1 5 1,-3 0 13,-3-2 0,2 4 1,-7-5-1,1-1-32,0 0 0,0 6 0,-4-3 13,1-1 1,1 4-5,-6-8 0,-2 8-6,-4-1 0,-3 3 1,-9 2-1,1 0 8,-1 0 0,1 0 1,-1 0-1,1 0 1,-1 0 0,1 6 0,0-1 1,-1 1 3,1 2 1,-1-4 0,1 6-1,1-1 0,4 1 1,-3 2-1,5 5-2,1 1 1,-1-7 0,6 1 28,-2 1 1,0 3 32,6 1 0,2-1 0,2-3 54,2-1 1,8-2 0,-3 1 32,5-5 1,1 2 0,1-2-76,-1-2 1,1-2 0,1-2 0,2 0-3,3 0 1,-1 0 0,-6 0-46,1 0 0,-1 0 1,1 0 37,-1 0 1,-1-2 0,-3-2-17,-1-2 0,-6 0-98,5 6 0,-5 0-37,6 0 92,-8 0 0,4 0 0,-8 0 0</inkml:trace>
  <inkml:trace contextRef="#ctx0" brushRef="#br0" timeOffset="43502">18897 1887 7167,'15'-12'-710,"-1"3"796,-3 1 0,-5 2 1,6 6-1,-1-2-23,-1-4 1,6 4 0,-5-3 0,5 3-12,1 2 1,1 0-1,-1 0 1,1 0-11,-1 0 1,1 0 0,-1 0 0,1 2-56,-1 3 1,0-3 0,1 6 0,-1 0-16,1 4 1,-6-3-1,-3 3-26,-1 2 1,4 1 0,-7 3-13,-1-1 1,-2-5 67,-2-1 1,-2-7 0,-2 4 58,-1 0 0,-9-6-52,2 3 0,-1-5 0,-1-3 27,3-3 1,7-8 0,-4 3-30,0-5 0,6-1 0,-4-1-164,4 1 0,2-1 0,2 1 3,4-1 0,4 1 0,7-1 0,1 3 154,-1 3 0,1-3 0,7 5 0,2-8 0</inkml:trace>
  <inkml:trace contextRef="#ctx0" brushRef="#br0" timeOffset="43879">19665 1852 7380,'-2'12'-463,"-4"-1"583,4-7 0,-3 4-111,10-8 0,5 0-54,7 0 1,1-8 0,-1-1 0,-1-3 58,-4 0 1,1 7 0,-7-7 7,-2-2 0,-2-1-13,-2-3 1,-2 9-1,-4 3 0,-4 4 1,-7 2-1,-1 0 28,1 0 0,-1 0 0,1 2 0,0 2 1,-1 2 1,1 5 0,1-3 0,3 2-38,1 3 0,6 1 0,-4-1 0,3-1-30,3 2 1,2-5 0,2 3-93,0 2 0,2-1 0,4 1 0,5-5-115,5-1 0,1-2 0,3-6 236,3 0 0,4 0 0,8 0 0</inkml:trace>
  <inkml:trace contextRef="#ctx0" brushRef="#br0" timeOffset="44265">20206 1730 7460,'-2'-12'-227,"-3"3"1,-7 1 299,-4 4 1,-1 2-1,0 2 1,-1 0 24,1 0 1,-1 0 0,1 0-32,-1 0 1,3 2 0,1 2 0,4 4-169,3 1 1,1-3 82,6 6 0,0-1 1,2 5-91,4-4 1,1-3 0,7-5 0,-2 4 106,1 2 0,3-6 0,3 3 20,4 1 0,3 2 1,3 5-5,-6-3 1,-9 3-1,-5-3-2,-1 4 0,-2-5 0,-6 1 10,0 1 1,-2-3-1,-4 0-12,-6-2 1,-3-3 0,-3-5 0,1 2-46,0 4 0,-1-4 0,1 4 1,-1-4-165,1-2 1,-1 0 0,1 0-494,-1 0 691,9 0 0,1-8 0,8-2 0</inkml:trace>
  <inkml:trace contextRef="#ctx0" brushRef="#br0" timeOffset="44538">20364 1817 7569,'0'-11'-81,"2"1"-48,3 2 1,-1 2 247,8 6 0,-2 2 1,3 4-36,-1 6 1,-8 3-1,2 5 1,-3 1-39,3 2 0,-4 8 0,4-2 1,-4 3-88,-2-3 0,6 4 0,0-4 0,-3 2-15,-1-2 0,-2 2 0,0-6-40,0 2 0,0-5 0,0 3 0,0-2 0,0 0-17,0-1 0,0-3 0,0-1-273,0-1 1,0-5 385,0-1 0,0-7 0,8 12 0,2-6 0</inkml:trace>
  <inkml:trace contextRef="#ctx0" brushRef="#br0" timeOffset="44973">20591 1870 6996,'7'-18'-356,"-3"7"1,8 1 0,2 0 418,1 0 1,-3 5 0,-1-5-1,3 2 44,1 4 0,-3 2 0,0 0-40,1-3 1,3 3-13,1-4 0,1 4 1,-1 2 1,-5 0-38,-1 0 1,-7 2 52,2 4 1,-4-2-22,-2 7 0,-2-1 0,-2 3-43,-2-1 1,-7 0-22,1 5 0,-3 1-6,-3-1 0,1-7 1,-1-2 20,1-1 1,-1-5 0,1 4-23,-1-4 1,1 0 0,0 2-66,-1 2 1,1 0-791,-1-6 875,8 0 0,3-8 0,7-2 0</inkml:trace>
  <inkml:trace contextRef="#ctx0" brushRef="#br0" timeOffset="45376">21097 1800 7499,'8'-10'-48,"-6"-5"1,4 13-1,-12-4 228,-6 4 0,-3 2-127,-3 0 1,1 0-1,-1 2-110,1 4 0,7-2 0,2 7-53,1 3 1,-1 1 49,-4 3 0,6-3 0,10-1 43,2-3 0,8-7 1,-3 4-1,5-2 0,1 0 1,3 0 0,1-6 0,2 0 3,-1 0 1,-3-6 0,-2 0 0,1 0 42,-1-2 1,-5 4 0,-2-7 27,-2-3 1,-3-1-112,-5-3 0,-2 1 0,-3 1-14,-7 5 1,-4-3 0,-1 8 0,-1 0-111,1-1 0,0 5 0,-1-4-270,1 4 447,7 2 0,-6 0 0,7 0 0</inkml:trace>
  <inkml:trace contextRef="#ctx0" brushRef="#br0" timeOffset="45828">21359 1747 7569,'18'0'-572,"-1"0"429,-7 0 1,5 0 290,-3 0 1,3 0 0,3 2-101,-1 4 0,-7-2 0,-2 6 0,-2-1-157,-1 1 0,1-4 0,-6 6 123,0 1 1,0-3-11,0 2 0,0-7 85,0 7 1,-2-8-36,-4 2 0,5-6-93,-5-6 1,4 2 0,2-8 1,0-1 0,0-3 0,2-1 0,4 1-39,5 5 0,5-5 1,1 4-1,1-3 36,-1-3 0,1 7 0,-1-1 0,0 1 61,1 1 0,-1 2 0,1 8 0,-1 0 40,1 0 1,-1 0 0,1 0 8,-1 0 0,-1 2 0,-3 4-26,-1 5 1,-8 5 0,4 1-116,-1 1 0,-5-1 0,6 1-182,0-1 1,-6-5 0,6-2 52,-1-3 0,3-1 200,7-6 0,9 8 0,1 2 0</inkml:trace>
  <inkml:trace contextRef="#ctx0" brushRef="#br0" timeOffset="46202">22477 1625 7569,'2'-15'-141,"4"3"9,-5-4 5,7 7 0,-10-3 1,-4 2 58,-5 3 0,-5 1 0,-1 6 90,-1 0 1,1 0 0,-1 2 24,1 4 1,5-3 0,3 9-67,1 2 0,2-5 0,6 3-15,0 2 0,0 1 0,2 3 4,4-1 0,2-5 0,5-3 1,-1-1 18,1-4 0,3 4 1,1 0-1,1-1 49,-1 1 0,1 4 1,-1-6-1,1-1 0,-1 3 0,-5-4 0,-2 8-5,-3 1 1,5-3-28,-6 2 1,-2-3 0,-10 5-23,-6-2 0,-11-7 0,-6 5-107,-4-2 1,6-2-1,1-6 1,3 0-14,0 0 1,0 0 0,5 0 135,1 0 0,-1 0 0,1 0 0</inkml:trace>
  <inkml:trace contextRef="#ctx0" brushRef="#br0" timeOffset="46428">22355 1712 7464,'-2'-9'-629,"-4"3"696,-6 4 0,2 2 0,-1 0 0,-3 2-14,-1 4 0,-3-2 0,1 7 0,-1 1-25,1-2 0,-1 5 1,1-5-1,1 2-62,5-1 0,-5-1 0,6 3-312,1-1 1,-5-6-195,8 6 540,1-9 0,12 5 0,3-8 0</inkml:trace>
  <inkml:trace contextRef="#ctx0" brushRef="#br0" timeOffset="46960">22861 1695 7265,'17'0'-673,"1"0"0,-1 0 719,1 0 0,-7 0 0,1-2 0,2-2 82,1-2 1,-3-1 0,0 3-1,-1-4-132,-1-2 1,5 4-1,-3-3 31,4 1 1,-5-6-36,1 3 1,-8 1-3,2-2 1,-5 7 0,-2-5-8,-5 2 1,-2 0-1,-6 4 1,3-1 58,-3 1 1,4 2 0,-1 2-22,-3 0 0,-1 0 1,-3 0-1,1 0 0,-1 0-11,1 0 0,-1 6 0,1 1 0,-1 1-16,1 0 0,5 6 0,1-3 0,-1 5 0,2 1 1,-3-5 0,5-1 0,0 3 25,0 2 1,3 1 0,5 0-1,0 1-4,0-1 0,0 1 0,0-1 36,0 1 1,0-1 0,2 1 7,3-1 1,-1-1 0,8-3 0,2-3 3,1-2 1,3 3-36,-1-5 1,2 6-1,3-6 1,1 0 38,-2 1 1,-1-5 0,-3 4 0,1-4 32,-1-2 0,-5 0 0,-1 0-300,3 0-785,-6 8 984,0-6 0,-8 13 0,0-5 0</inkml:trace>
  <inkml:trace contextRef="#ctx0" brushRef="#br0" timeOffset="41836">16714 2097 7569,'-18'-2'-80,"1"-4"1,-1 4 40,1-4 1,-1 4-1,1 2 1,-1 2 0,1 2-1,1 4 24,5 2 0,-5-5 0,6 7-7,1 2 1,-5 1 0,8 3 115,2-1 1,3 0-199,1 1 1,7-3-1,5-3 95,3-6 0,-3 2 0,0-2 8,1-3 1,3-1-1,1-4 1,1-3 0,-1-7 0,-1 2 0,-3-1 0,-1-3 2,2-2 1,1-1 0,3 0-1,-3-1-6,-3 1 0,1-1 0,-5-1 1,0-3 1,0-1 1,-1-2-1,-3 4 1,2-3-1,-2 3 1,-2 0-1,-2-1 1,0-1 0,0 2 1,-2 3 0,-2 5 0,-2 1 4,2-2 0,-5-1 47,-3-3 1,2 3 120,-1 3-80,7 4 0,-6 8-23,4 0 0,4 8 1,-3 4-27,3 3 0,2 5 0,0 1 0,0 2-18,0-1 0,0-1 1,0 0-1,0 3 1,0-3-14,0-2 1,0-1 0,0-1-19,0 1 0,2-7 1,1 1-1,5 2-345,2 1 1,-4-5 0,3-2 0,1-2 350,0-1 0,1 1 0,7-6 0,-1 0 0</inkml:trace>
  <inkml:trace contextRef="#ctx0" brushRef="#br0" timeOffset="42731">16923 2079 7466,'12'0'-391,"-1"0"1,-5 0 389,6 0 1,0 0-1,5 0-28,0 0 0,1-6 1,-3-1 31,-3-3 0,-2 4 53,-4-6 1,-4 7 70,3-7-57,-3 8 0,-9-4 52,-5 8 1,-4 0-99,-1 0 0,5 6 0,3 2-48,1 2 0,2 1 0,6 7 22,0-1 0,0-5 0,0 0 12,0 1 0,2 1 1,2-1 27,2-1 1,7-2-1,-3 3 1,2-3-18,-1-2 0,-5-1 0,6-3 0,1 2-4,3-2 0,1-2 0,1-2 2,-1 0 0,1-2 0,-1-2 0,1-4-28,-1-1 0,1-1 0,-1-4 1,0 3-4,1-3 1,-1-1 0,-1-3 0,-3 1 0,-1-1 0,-8 1 1,4-1-1,-2 1 28,-1-1 0,1 7 0,-6-1-11,0-1 1,-2 3 20,-4-2 0,-3 8-55,-9-2 0,7 5-60,-1 1 74,8 0 1,-4 1 0,10 3 6,4 2 1,-2 0 0,8-6 0,1 0 7,3 0 1,1 0-1,1 0 39,-1 0 1,1 0 0,1 0 0,2-2-2,3-4 1,-1 4 0,-6-4 0,1 3-22,-1-3 1,1 4 0,-1-4 0,1 4 11,-1 2 1,1-6 0,-1 0-72,1 3 0,-1 1 31,1 2 1,-1 0 15,0 0 1,-7 2 44,-4 3 1,-4-1 0,-2 8-4,0 1 1,0-3 0,0 2 0,-2 1 0,-4 3 1,4-4 0,-4-1 0,4 3-19,2 1 0,-5 3 0,-1-1-22,2 1 1,2-7-1,4-1 1,2 0 40,2-1 1,7-5 0,-1 4-25,3 0 1,3-6-1,-1 4 1,1-4 37,-1-2 1,1-6 0,-1 0 0,1 0-59,-1-2 1,6 4 0,1-5-431,-3 1 0,-2-4 0,-1 5 424,-1-3 0,1-2 0,-1-5 0</inkml:trace>
  <inkml:trace contextRef="#ctx0" brushRef="#br0" timeOffset="40430">14915 2149 6996,'0'-17'-336,"0"5"520,0 0-158,0 8 1,-2-3-20,-4 7 1,-4 0 6,-7 0 0,-1 0 0,1 0 15,-1 0 1,7 0 0,-1 0-1,1 2-9,1 3 1,-4-1-1,6 6 1,-1 0 19,-5-1 1,4 3-1,1 6 1,-1-1-31,0 0 0,5-5 0,-5 0 1,2 1-42,4 3 1,2 1-1,2 1 37,0-1 0,2-1 1,2-3-1,4-3-2,2-2 0,1 3-9,7-5 1,-1 0-1,1-6-2,-1 0 1,1 0 0,-1 0 0,-2-2 4,-3-4 0,4 2 0,-5-5 1,5-1-5,1 0 0,1 5 0,-1-7 1,1 0-1,-1 3 0,1-5 1,-1 6 2,1-1 1,-1 5 6,0-2 1,1 4 0,-1 2 1,1 0 0,-6 0 1,-1 0-66,3 0 1,-7 8-172,-1 3 1,2 5-73,-2 1 0,0 1 302,-6-1 0,0 1 0,0-1 0</inkml:trace>
  <inkml:trace contextRef="#ctx0" brushRef="#br0" timeOffset="40840">15386 2236 7569,'18'0'-531,"-1"0"1,-5-5 479,0-1 0,-3-2 91,3 2 1,-2-2 0,-7-5-4,3 1 0,0 6 73,-6-5 1,0 5 21,0-6 1,-2 8-1,-4-1-57,-5 3 0,1 2 0,-2 0 0,-1 0 6,-3 0 0,5 2 0,-1 3-9,-2 7 0,7 4 1,1 1-155,4 0 0,2-5 1,0 0 10,0 1 0,0 3 1,2-1-119,4-3 0,-3 2 0,9-9-68,2-1 0,1 4 1,3-2 256,-1-2 0,1-2 0,-1-18 0,1-3 0</inkml:trace>
  <inkml:trace contextRef="#ctx0" brushRef="#br0" timeOffset="41277">15718 2149 7154,'12'0'70,"-1"0"1,1 0-10,6 0 0,-7 0 0,-1 2-115,-2 4 1,5 4 69,-1 7 0,-4 0-64,-3 1 0,-3-1 31,-2 1 1,0-6-80,0-1 93,0-7 0,0 2-6,0-12 0,0-4 0,2-5-30,4 3 0,-2-3 0,8 3 9,1-4 1,3-1 0,1 1 0,1 3 19,-1 1 1,1 6-1,-1-3 1,1 1 71,-1 4 0,6-4 0,1 3-31,-3 1 0,-2 2 0,-1 2-9,-1 0 0,1 0 0,-3 2 0,-1 2-10,-3 1 0,-1 9 0,2-2-78,-6 3 1,1-3-1,-1-1-155,-2 3 0,-2 1-87,-2 3 308,0-1 0,0-7 0,0-2 0</inkml:trace>
  <inkml:trace contextRef="#ctx0" brushRef="#br0" timeOffset="56335">140 1905 7569,'2'9'-1168,"2"-5"1011,2-8 1,-2 0 0,-10-5 243,-6 1 1,-3 2-136,-3 6 1,6 0 0,1 0 47,-3 0 0,5 0 0,-3 0 26,-2 0 1,5 0 56,-3 0-56,8 0 3,-4 0 105,8 0-37,0 0 0,8 0 1,4 0-99,3 0 1,-3 0-1,0 0 1,1 0-6,3 0 0,7 0 1,0 0-1,0 0 1,3 0 0,1 0 1,8 0-1,0 0-20,0 0 0,2 0 0,1 0 1,5 0-33,2 0 1,-7 0 0,5 0-1,-2 0 45,0 0 0,7 0 0,-3 0 0,3 0 19,5 0 0,-3 0 1,12 0-1,2-4-12,4-7 1,-8 5-1,8-12 1,-4 5-17,-2 3 1,-3 2 0,3 8 0,0 0 26,0 0 0,0 0 0,4 0 1,-2-2 18,2-3 0,4 3 0,4-2 0,-1 6-1,-5 3 1,2-1 0,-4-8 0,8-1-29,7 1 0,-1 2 0,-1 2 0,-1 0-5,-4 0 0,5 0 0,5 0 0,3 0 9,0 0 0,5 0 0,-9 0 0,4 0 0,1 0 0,-1-6 0,-7 0 0,7 2-4,2 2 1,0 2 0,-3 0-1,-3 0-28,-1 0 0,-1 2 0,5 2 1,-1 2 46,2-2 0,-9-4 0,9-4 1,-1-2 21,-1 2 1,-2 2-1,3 0 1,3-1-33,0-3 0,5 0 1,-5 6-1,-4 0-8,1 0 1,5 0 0,2 0 0,-2 0-4,-2 0 1,-1-2-1,-1-2 1,0-2-5,1 2 0,3 2 0,-2 2 0,-4 0 15,1 0 0,-1 0 0,3 0 1,-1 0-25,0 0 1,-1 0 0,-3 0-1,-3 0 43,-3 0 1,7-5-1,-5-1 1,3 2-8,-1 2 0,-5 2 0,5 0 0,3 0 6,1 0 1,-3 0 0,-1 0-1,3 0-18,1 0 0,-3-2 0,-3-2 1,3-2-47,3 2 0,-7 2 1,9 2-1,-4 0 32,-3 0 1,3-1 0,-5-3 0,0-2 23,-1 2 0,7-4 1,-5 2-1,3 2-6,-1 3 0,-1 1 0,3 0 1,-1 0-26,1 0 1,-3 0-1,3 0 1,1 0 10,-5 0 1,16 0 0,-15 0 0,3 0-6,1 0 1,-3 0-1,5 0 1,-5-2-12,-5-4 0,3 4 0,3-4 0,1 4 38,-1 2 1,-1 0-1,-7 0 1,-2 0-4,1 0 0,1 0 1,-2 0-1,0 0 32,-2 0 0,5 0 0,-7 0 0,4 0-12,-4 0 1,4 0 0,-6 0-1,6 0-16,1 0 1,-5 0 0,8-2 0,-4-2-26,-2-2 1,1 1 0,3 5 0,2 0 27,-3 0 1,5 0 0,-2 0-1,-2 0-12,-3 0 1,1-2 0,2-4 0,2-4-15,-3 0 1,-1 3 0,0 7-1,2 0-5,1 0 0,1 0 0,-6 0 0,2 0-13,3 0 1,-3 0 0,4 0 0,-4 0 15,-3 0 1,3 0 0,2 0-1,2 0-6,-3 0 0,5-2 0,-2-2 0,-3-2 7,-1 2 1,-2 2 0,4 2 0,1 0 0,1 0 0,11 0 0,-11 0 0,6 0-10,-1 0 1,3-6 0,-9-1 0,3-1-8,5 0 1,-3 2 0,11 6 0,-6 0 8,-1 0 0,5 0 1,-7-2-1,3-3-12,2-7 0,7 6 1,-3 4-1,-2 6 35,0 0 0,-7-2 0,9-2 1,-6 0 37,-1 0 1,5 0 0,-6 0 0,5 0-51,-1 0 0,4-2 0,-7-2 0,7-2-18,8 2 1,-8 2 0,0 2 0,1 0 9,-3 0 0,8 0 1,0 0-1,0-2 3,-4-3 0,-2 3 0,0-4 0,3 4-9,-3 2 1,-2 0-1,0 2 1,1 2-6,-3 2 1,2-1 0,-11-5 0,1 0-7,5 0 1,-3-2-1,-1-3 1,-5-5 12,5 0 1,0 2-1,-1 8 1,-5-1 11,0-5 1,1 4-1,-3-4 1,0 4 40,-4 2 0,-8 0 0,4 0 0,0 0 16,-2 0 0,-2 0 1,-5 0-1,1 0-8,2 0 1,0 0 0,-5 0 0,-1 0-16,1 0 1,5 0 0,0 0 0,-2 0-19,-1 0 1,-1 0 0,2 0-1,2 0-28,-1 0 0,-3 0 1,-2 0-1,1-2 14,-1-4 1,6 4 0,1-4 0,-3 5-6,-2 1 0,4 0 0,1 0 0,-5 0 5,-6 0 1,9 0 0,-5 0-1,2 0-22,1 0 1,3 0-1,2 0 1,0 0 32,0 0 1,1 0 0,-3 0 0,4 0 3,0 0 1,0-6-1,-4 0 1,4 2-29,1 2 0,-1 2 1,-8 0-1,2 0 14,1 0 1,-13-6 0,9 0-1,-3 3-39,0 1 1,1 2 0,-3 0 0,-3 0 18,-2 0 1,-3 0 0,-5 0 0,0 0 20,0 0 1,-2 0-1,-2-2 1,-2-2 30,2-2 1,1 0 0,-1 6 0,-4 0-11,-2 0 0,4 0 0,-6 0 1,-1 0-11,-3 0 0,-1 0 1,-1 0-1,0 0-16,1 0 0,-1 0 0,1 0-103,-1 0 0,1 0 94,-1 0 195,-7 0 1,-4 0-1,-12 0-3,-6 0 0,-3 0 42,-3 0 1,1 0-92,-1 0-263,1 0-337,7 0-252,2 0 509,8 0 0,0-8 0,-1-5 0,-5-9 211,-6-7 0,-11-11 0,-4-5 0</inkml:trace>
  <inkml:trace contextRef="#ctx0" brushRef="#br0" timeOffset="62613">140 3459 6424,'-12'-6'0,"3"2"-36,1 6 1,-6 4 0,3 6 0,-5-7 321,-1-3 1,5 4-357,0 0-109,9 0 158,-5-6 0,10 0 0,4 0-9,5 0 1,5 6 0,1-1 0,1-1 20,-1-2 1,1-2 0,-1 0-1,2 0 9,5 0 1,-3 0-1,6 0 1,0 0 9,1 0 1,1 0 0,9 0 0,5 0-3,4 0 0,-1 0 1,-11 0-1,2 0-6,4 0 1,-2 0-1,7 0 1,3 0-13,1 0 1,8-2-1,6-2 1,6-1-19,-6 1 0,0 2 0,-3 0 0,-1-2 32,0-2 1,6 0-1,-4 6 1,2 0-17,0 0 1,4 0 0,4 0-1,-2-2 10,3-3 0,-3 3 0,8-4 0,-1 4 12,5 2 0,-5 0 1,1-2-1,0-2-10,3-2 0,3 0 0,-3 6 0,-3 0 12,-1 0 0,-3 0 0,8 0 1,-1 0 11,-1 0 0,5 0 0,-1 0 0,3 0-26,0 0 1,4-1 0,-7-3 0,7-2-8,8 2 1,-4 2-1,-2 2 1,-4 0 3,-1 0 1,5 0 0,2 0-1,0 0 1,0 0 1,-8-2-1,-3-2 1,1-2 0,1 2 1,11 3 0,-10 1 0,2 0 19,1 0 0,-3 0 0,0 0 0,1 0 0,-1 0 0,0 0 0,0 0 1,1 0-9,-1 0 1,0-6 0,1 0 0,-1 2 40,0 2 1,7 2 0,-1 0 0,-2 0-27,-2 0 0,-2-2 1,3-2-1,3-2-47,6 3 0,-4 1 0,0 2 0,0 0 23,4 0 1,-48-1 0,-1 0-1,49-3 1,-4-2-7,0 2 1,0 2 0,4 2-1,-4 0-2,0 0 1,-5 0 0,5-2 0,-2-2 7,0-2 0,0 1 0,-6 5 0,1 0 3,-1 0 1,0-2 0,1-2 0,1-2-9,4 2 0,-9-4 0,5 3 0,-2 1-2,-1 2 0,7 2 0,-8 0 0,4 0 5,-3 0 0,5 0 0,-8 0 1,1 0-1,1 0 0,-1 0 0,-1 0 0,-3 0 9,-3 0 0,7 0 1,-3 0-1,3 0-12,-3 0 1,6 0 0,-1 0 0,3 0-15,-4 0 0,9 0 0,-7 0 0,2 0 13,0 0 1,-1-2 0,-1-2 0,0-2 14,1 2 1,-1 2 0,-2 2-1,-1 0 13,-3 0 1,-5-2-1,6-2 1,1-1-5,2 1 0,-5 2 0,-1 2 0,1 0-5,2 0 0,5-2 0,-10-2 0,1-2-2,0 2 1,5 2 0,-1 2-1,-1-2 24,-5-3 1,13 3-1,-7-4 1,3 4-33,-2 2 0,3 0 1,-3 0-1,5 0 0,-1 0 0,12 0 0,-8 0 0,6-2-16,2-4 1,-4 4-1,-45-1 1,1 0 0,0 1-1,1 0 2,-2-1 0,1 1 0,1 1 0,1 0 1,0-2-1,0 0 0,0 2 0,-1 0-3,3 1 0,-1 0 0,43-2 0,-47 0 0,1-2 0,44-7-8,-2-5 0,6 6 0,-4 4 0,0 5 40,0 1 1,2 0 0,-8 0 0,-1-2-9,3-4 1,-4 4 0,6-4 0,-3 4-3,-3 2 0,6 0 0,0 2 1,-4 2 16,-5 2 0,7 0 0,-5-6 0,3 0-10,6 0 1,-14-6 0,16 0-1,-3 2-14,-5 2 0,6 2 0,-2 0 0,-2 0-10,-2 0 0,5 0 1,-1 0-1,0 0-17,2 0 1,-6 0 0,4 0-1,-5 0 15,-7 0 1,5 0 0,-5 0 0,3 0 7,-3 0 1,2-6-1,-5 0 1,2 3 1,3 1 0,-9 0 0,1-2-5,5-2 1,2-2 0,-1 4 0,-3-1-1,-3 1 4,1 2 1,6 2 0,-7 0 0,1 0 3,2 0 0,-5 0 0,7 0 0,-3 0-11,-3 0 0,6-6 1,1 0-1,3 2-6,-3 2 1,8 2 0,-5 0-1,-1 0 9,3 0 1,-7 0-1,3-2 1,-1-2-5,-1-1 1,-1-3 0,-3 4 0,4-2 4,-1 2 0,3 2 1,-9 2-1,-1-2 3,2-3 0,7 3 1,-1-4-1,0 2 13,-5-2 0,-3-4 0,-2-9 0,0-2-11,0-3 1,-2-5 0,-3 4 0,-2 0 0,-3 0 0,-2 3 0,-6 9 0,1 3-1,-1 2 0,-1 2 0,-3 6 0,-1 0 6,1 0 0,-3 0 0,-1 0 0,-1 0 2,-4 0 0,-2 8 1,0 2-1,1 0-5,3-5 1,0 3 0,-6 0 0,-2 0-5,-4-1 1,2 1-1,-8-4 1,-1 2 1,-3-2 1,-1 3 0,-1-1 12,0-2 1,-1 0 68,-4 2 0,1-2 52,-7 7 1,0 1-1,-8 4 96,-4-5 28,4 5-328,-6-7-412,8 1-239,0-2 516,-7-8 1,5-2-1,-6-4 204,0-5 0,-2-5 0,-7-1 0</inkml:trace>
  <inkml:trace contextRef="#ctx0" brushRef="#br0" timeOffset="69782">7196 2463 7569,'-16'-17'-69,"4"0"0,-3-7 0,3 1-91,-3 2 1,-3 1 0,1 3 0,-1-1 0,1 1 66,-1-1 0,7 3 0,-1 1 4,-1 3 0,-3 1 0,0-4 89,5 3 0,-5-1 0,7-5 0</inkml:trace>
  <inkml:trace contextRef="#ctx0" brushRef="#br0" timeOffset="71510">5868 1992 7405,'18'0'-592,"-1"0"0,-7-8 882,-4-3-440,-4 3 178,-2-8 58,0 14-83,0-5-290,0 7 244,0 0-70,0 7 0,0 3 1,0 7 118,0 1 0,0-6 0,0-1 0,2 1 42,3-2 0,-3 5 1,4-3-1,-4 5-1,-2 6 0,0-3 0,0 3 0,0-2-25,0 3 0,0-3 0,0 8 0,0 2-33,0 2 0,-6 2 0,0 2 0,3 2 8,1 2 1,2 5-1,0-3 1,0 2-42,0 3 1,2 1 0,1-1 0,3-1 18,-2 1 1,-2 3 0,-2 1-1,0 0 31,0 1 1,0-1 0,0 1 0,0 1 13,0 4 1,0 2 0,0 4-1,2-4-5,4 1 0,-4-1 0,4 6 0,-4-2-9,-2 2 0,0 7 0,0 5 0,2-2-35,3-4 0,3 7 0,4-7 1,-6 6-14,-4 5 0,-2-2 1,1-3-1,3-6 39,2 2 0,0 7 0,-6 8 0,0-5 15,0-5 1,0 7 0,0-1 0,0 8 5,0 4 1,0-5 0,0 3 0,0-4 41,0-4 1,2 4 0,2-9 0,2 3-52,-2 3 0,-3 5 1,-1 0-1,0-2-47,0-2 0,0-1 0,0 1 0,0 2 51,0 2 1,0 0 0,2-3 0,2-1-45,2-2 0,-3-36 0,0-1 0,-1 41 0,2 1 40,2 1 0,-1 0 1,-5-2-1,0 2-32,0-2 1,2-1 0,2-3-1,2-2 33,-2-3 1,-2 7 0,-2-4-1,0 1 40,0-1 1,0 10-1,2-7 1,2-1-78,1-4 1,13 7-1,-6-3 1,-5 2 29,-3 2 0,-3-37 1,-2-1-1,1 40 0,2 2 11,4 2 1,-4-5 0,6 5-1,-2-2-46,-1-4 0,1 6 1,-6 0-1,0 0 63,0-4 1,2-2-1,2 1 1,2 1-40,-2-2 0,-2-2 1,0-2-1,1 1-9,3-1 0,2 0 1,-4 1-1,2-1 21,-2 0 1,3-1-1,-1-3 1,-2 1-19,-2 5 0,-2-4 0,0 6 0,0-7 13,0-6 1,0 9 0,0-13 0,0 3 8,0-1 1,0 0 0,2-5 0,2-3-6,2 0 1,-1 8 0,-5 3 0,0-1-7,0-8 0,0 0 1,0-6-1,2 2 9,4-2 1,-4-2-1,4-4 1,-4 4 15,-2 0 1,0 4 0,0-7 0,2-5-56,4-6 0,-4 3 0,3-5 0,-3 3 23,-2-3 0,0 3 0,0-8 1,0-2 8,0-3 0,0-1 1,0 0-1,0-2 5,0-4 0,0 4 0,2-5 0,2-1-4,2-4 1,0 2-1,-6-2 1,0-1-5,0-3 1,0-1-1,0-1 7,0 1 0,0-7 134,0 1 2,0-8-106,0 4-69,0-8-32,0 0 0,8 0-75,3 0 0,5 0 143,1 0 0,9 0 0,1 0 0</inkml:trace>
  <inkml:trace contextRef="#ctx0" brushRef="#br0" timeOffset="79916">10095 2429 7118,'-18'-8'0,"1"-4"0,-1-1-210,1 1 0,-1-2 0,1 7 1,-1-1-1,1 0 0,-1 4 200,1 2 1,0-4-1,-1 1 0,1 1 0,-1-4 0,1 2 5,-1 2 1,7-4 0,-1 1 4,-2-3 0,-1-2 0,-3-5 0</inkml:trace>
  <inkml:trace contextRef="#ctx0" brushRef="#br0" timeOffset="81413">9501 2044 7569,'8'10'-439,"-6"-2"103,5-8 361,-7 0-403,0 0 1,0 8 368,0 3 1,0 5-1,0 1 23,0 1 1,0-1-1,0 1 1,2-1 3,4 0 0,-4 1 1,4 1-1,-4 5-13,-2 5 0,0 11 1,0 7-1,0 4-9,0 1 1,0 0 0,2 1 0,2-1-17,1 0 1,1 14 0,-6 2 0,0 0 13,0-2 1,0 4-1,0 8 1,0 1-25,0 5 0,0-1 0,2 3 0,2-1 50,2 4 0,0 0 0,-4-5 0,2-5-33,1-1 1,1 17 0,-6-4-1,0 1 7,0-1 0,6-6 0,0 14 1,-2-2-18,-2-6 0,-2-40 1,0-1-1,0 41 1,2 5 22,3-3 0,3-4 0,4 0 0,-6 4 15,-4 6 0,-1-4 0,3 2 1,2-2 2,-2-1 1,-3-42 0,0 0 0,1 40 0,2 3 2,2-2 1,-3-43 0,-1 1 0,0-1-1,-2 1 1,4 48-16,2-2 0,-3-46 1,0 0-1,-2 0 1,0-1-1,1 2 1,0-1-35,4 46 1,5-6 0,-5 1-1,0 1 33,2 0 1,-7-39-1,0 1 1,6 40-1,-1 4-7,-3-48 0,0 1 1,5 43-1,-4 2 1,1 0 10,-1 2 0,-3-47 0,0 0 0,1 43 0,2 1 6,2-1 0,0 4 0,-4-6 0,2 0-2,1 2 0,3-6 0,-4 8 1,2-2-8,-2-2 1,5 5 0,1-17 0,0 2 27,-4-1 1,-2 13 0,-1-6-1,3 1-37,-2 3 1,0-6-1,0 4 1,2-5-35,-2-5 0,-2 1 1,-2 5-1,1-2-8,5-3 0,-4 3 1,4-3-1,-4 1 87,-2-1 1,2-7-1,2-7 1,2-2-61,-2 0 0,3 6 1,-1-6-1,-2 4 88,-2 0 1,0 7-1,2-11 1,2 0-40,-3 2 1,1 0 0,0 2 0,2-2-86,-2-4 1,-2 4 0,0-4 0,2 2 37,1-2 0,3 2 1,-4-6-1,2 2 6,-2 4 1,4-6-1,-1 0 1,1-1-3,0-1 1,-2 8 0,-6-4 0,2 0 2,3-4 0,-3 2 0,4-1 0,-4-3 2,-2-2 1,0-3 0,0-3 0,0-1 19,0 1 1,2-3-1,2-1 1,2-1 19,-2-4 1,0-2-1,-1-2 1,3 0-23,-2 0 1,-2 0 0,-2-1 0,2 1-6,4 0 0,-4 6 0,4 0 1,-4-4-4,-2-6 1,0 6 0,0-6 0,0 0-12,0 2 1,0-2 0,0 0 0,1-2 6,5 2 1,-4 6 0,4 0 0,-2-4-12,2 0 1,-4-2-1,4 0 1,-5-4 7,-1-2 0,0 4 0,0-5 0,0-3 6,0-2 0,0-1 0,0-1 0,0 1 45,0-1 1,0 1-43,0-1 0,0 1 11,0-1 0,0-5 28,0-1 140,0-7 192,0 4-445,0-8-544,0 0 500,0 8 0,2-4 0,2 7 0,2 3 113,-2 1 0,-2 3 0,-2-1 0</inkml:trace>
  <inkml:trace contextRef="#ctx0" brushRef="#br0" timeOffset="85804">14094 2132 7569,'15'-2'-313,"-3"-4"1,-6-6-1,-4-3-567,-2-3 880,0 1 0,0-1 30,0 1 0,0 5 0,0 1 0,0-3 128,0-2 1,0-1-1,0 0 0,0-1 1,0-1-250,0-5 1,0-1 0,0-4 0,0 6 90,0 3 0,0 9 0,0-1 0,0-2 74,0-1 1,0 3-1,0 1 1,-2-1 24,-4 2 155,4-5-143,-6 13 56,8-6-704,0 8 347,0 0 1,0 8 195,0 3 1,0 1 0,0 4 0,0 3-20,0 0 1,6 3 0,0 1 0,-2 6 24,-2 4 1,-2 10 0,0 3 0,0 5-12,0 1 1,0 3-1,0 1 1,0 2-23,0-2 1,0 6 0,0 3-1,0 2 17,0 3 1,0-2-1,0 0 1,0 0 8,0 4 0,6-6 1,1-6-1,1 0-35,0 4 1,-2 12 0,-6 3 0,0-1 36,0-8 0,0 9 0,0-5 0,0 0 5,0 2 1,0 1 0,0 3 0,2 5-11,4-1 1,-5 3 0,7-8 0,-2 1 24,0-4 1,0 7 0,-6 1-1,2-1-19,3 2 0,-3 1 1,4 1-1,-4-2 5,-2-3 1,0 9 0,2-5 0,2-1-2,2-2 0,0 9 0,-4 5 0,1-4-25,3 0 1,0 4-1,-4-2 1,2 0-1,2 0 0,5-2 1,-3-3-1,0 1-11,0 2 0,-5-42 0,0 1 0,-3 45 0,0-2 24,0 4 0,7 0 0,3 0 0,0-4 46,-5 0 0,-3 0 0,-1-45 0,-2 1 0,1 46-60,0-2 0,3-43 0,0 1 1,0-3-1,0 1 0,1 48-20,-2-2 0,4-2 0,0-4 0,-1 2 36,3-2 0,-4 2 0,8-1 0,-1-5 57,-1-2 1,-2 10-1,-8-9 1,0 3-21,0 6 0,0-9 0,2 13 1,2-8-21,1-4 1,1 6 0,-6 0 0,2-1-43,4-3 0,-4 0 0,4 2 0,-4 0-39,-2-5 1,0-5 0,2-5 0,2 2 36,1-5 0,3 17 0,-4-11 0,2 3 60,-2-5 1,-2 3-1,0-1 1,1 3-77,3-1 0,0-7 0,-6 4 0,2-3 55,4 1 1,-4 0-1,4-4 1,-3-1-24,3-1 1,-2 2-1,6-12 1,-2 2-6,-4 4 1,-3 2 0,1 2 0,2-2 50,2-4 0,0 4 0,-6-6 0,0 2-45,0 0 0,0-2 1,2 4-1,2-2-5,2 2 1,-1-4 0,-5 2 0,2 0 3,4-2 0,-4 6 1,4-6-1,-4-1-17,-2-9 1,0 4 0,0-9-1,2-2 28,4-1 0,-4-5 0,3 6 0,-1-3 21,2-3 0,-4-2 0,4-2 0,-4 0-22,-2 0 1,0 0 0,0-2-1,0-2 14,0-2 1,0-2-1,0 4 1,0-4 2,0-2 0,0-1 0,0-7 0,0 1-3,0-1 1,0-5-1,2-1 1,2 3 31,1 1 0,1-3 0,-6 0 2,0 1 1,0 3 0,0 1-8,0 1 0,0-7 1,0 1-42,0 2 1,0 1-1,0 3 1,0-1-22,0 1 0,4-1 1,4 1-5,4-1 1,1 0 0,-9 1 16,2-1 1,0 1-1,-6-1 1,0 1 12,0-1 0,0 3 0,0 1 0,0 2 6,0-1 1,0-3 0,0-2 0,0 1-23,0-1 1,0 7-1,0-1-86,0-2 1,0-7 126,0-2 1,2-9 229,3 3-61,-3-4 0,6 0-137,-8 4 0,0-2-122,0 7 0,0-5 0,0 6-95,0 2 1,0 1-321,0 3 72,0-9 402,0 7 0,0-7 0,0 9 0</inkml:trace>
  <inkml:trace contextRef="#ctx0" brushRef="#br0" timeOffset="92101">18530 1782 7569,'17'0'54,"-7"0"-464,-2 0-244,-8 0 533,0 0 0,0 8 114,0 4 0,0-2 1,0 1-8,0 3 0,0 1 1,0 3-1,0 1 4,0 4 0,0-3 0,0 5 0,0-2-15,0 1 1,0 5 0,2-6 0,2 0 5,1 3 0,1 1 0,-6 10 0,0 1 23,0 3 0,0 2 1,0-2-1,0 5 5,0 5 0,0 1 1,0 0-1,2-1-17,4-5 0,-2 11 0,6-5 0,-3 4 0,-3 5 1,-2 1 0,-2 8 0,0-3-5,0-3 0,0 4 1,0-2-1,0 4 58,0 0 1,0 10-1,0-11 1,0 3-40,0 0 1,0 6 0,0 3 0,0 3 5,0-3 0,0 10 0,0-5 1,2-5-60,4-9 0,-4 4 1,4-5-1,-4 7 40,-2 6 1,0-5 0,0 3 0,0-1 27,0-1 0,0 5 0,0-5 0,0 1-21,0 1 0,0-1 0,0 4 1,2-1-2,3-3 1,3-5 0,4 6 0,-6-1 39,-4-1 1,-2 9 0,0-4-1,0 3-34,0 3 0,0-2 1,0-4-1,2-1-2,3-1 0,-3 3 0,6-7 0,-2 9 18,0 1 0,-1 0 0,-5-2 0,0 1-77,0-1 0,0 0 0,4-1 0,4-3 49,4-1 1,-1-1-1,-11 9 1,0-1 32,0-2 1,2 4 0,2-7 0,2 3 21,-2 0 1,-2 5 0,-2-9 0,0 6-63,0 4 1,6-1 0,0-9-1,-3-1 20,-1 1 1,0 4 0,2 5-1,2 1-47,-2-2 0,-2 4 0,-2-2 0,2 0 53,4 2 0,-3-5 0,7 5 0,0-2-13,0 0 0,-7 6 1,3-6-1,-4-2-30,-2-1 0,0 7 0,0 0 1,0-4 21,0 0 0,0 4 1,0-4-1,2-2 74,4-2 0,-4 3 1,4 1-1,-4 0-58,-2-10 1,0 1 0,2-5 0,1 5-47,3 3 0,6-5 0,-6 9 0,-2-6 13,-2-1 1,-2 11 0,0-8 0,0 0 49,0-3 1,2 1 0,1-5 0,5 1-4,2 1 0,-6-1 0,4 5 0,-3-5-24,1-5 0,0-2 1,-6 1-1,2 3 4,4-4 1,-4 7 0,4-11 0,-5 0-44,-1-4 0,0 0 1,0-8-1,0-2 35,0-1 0,0-5 0,0-1 0,0-3 20,0 3 1,0-1 0,0-1 0,0-5-11,0 1 1,0-4 0,0 6-1,0-5-22,0-7 1,0 2 0,0-8-1,0 3 56,0-1 1,0-8-57,0 2 1,6-3-1,0-3 40,-2 1 1,-2-1 0,-2 1 23,0-1 1,0-5-28,0-1 0,0 1-38,0 5 0,0-5-13,0 0 0,2-7-59,4 7 1,-4 0-3,3 5 1,-3-5 92,-2 0 0,0-1 0,0 7 0</inkml:trace>
  <inkml:trace contextRef="#ctx0" brushRef="#br0" timeOffset="110847">3214 4315 7482,'-10'-8'175,"4"6"-152,12-4 0,-2 4 0,8 2 0,-1 2 0,1 2 0,-1 4 0,3 0 0,0 1 0,-1 1 78,-1 4 0,1-1 1,9 1-1,1-3-37,-2 3 1,1 0-117,1-3 1,-4 5 0,5-5 0,-3 3 18,2-2 0,-3 3 1,3-5-1,-4 1-83,-1 1 0,-1-6 0,1 4 1,-1-3-173,1-3 1,-1 6-124,1 2 1,-7 1 410,1-1 0,-8 3 0,4-5 0</inkml:trace>
  <inkml:trace contextRef="#ctx0" brushRef="#br0" timeOffset="111339">3580 4245 7569,'10'-12'-584,"-4"1"1,-4 5 859,-2-6 42,0 8-200,0-4 0,-2 8-50,-4 0 0,2 6 0,-5 2 0,-1 0-19,0 0 0,6 5 1,-3-1-1,1 3 4,0 3 0,-6-1 0,4 1 1,-1-1-9,-5 1 0,4-1 1,1 1-1,-1-1-41,0 0 0,1 7 1,-5-1-1,4-2-1,3-1 0,-7 3 0,4 0 0,1 1-4,3 1 0,-2-6 0,0 5-27,-1-5 1,3 4 8,-6 1 1,8-1-37,-2-6 0,4-5-687,2 0 742,0-9 0,0 13 0,0-6 0</inkml:trace>
  <inkml:trace contextRef="#ctx0" brushRef="#br0" timeOffset="113243">2969 6079 7259,'12'0'-243,"-1"0"339,3 0 0,-4 0 1,1 0-56,3 0 0,2 0 0,1 0 0,0 0 0,1 0-5,-1 0 0,1 1 0,-1 3 0,1 2-27,-1-2 0,1 4 1,-1-2-1,1-1-211,-1 3 1,-5-4 0,-1 6 21,3-2 0,1 3 0,1-3-213,-4 2 393,3-6 0,-5 11 0,7-5 0</inkml:trace>
  <inkml:trace contextRef="#ctx0" brushRef="#br0" timeOffset="113536">3528 5956 7345,'-12'8'0,"3"4"30,1 3 0,-6 3 0,5-1 1,-3 3 31,0 3 0,1-2 0,-5 8 0,3 0 5,1-1 1,6 3 0,-5-6-1,-1 2-32,2 4 0,-3-4 1,5 0-1,-2 1-4,-3-1 1,3-6 0,0 4 0,2-1-113,5-1 1,-5 0 0,0-5 0,0-1-154,0 1 0,1 3 0,3-2 1,-2-3 233,2-1 0,-6 1 0,1 1 0</inkml:trace>
  <inkml:trace contextRef="#ctx0" brushRef="#br0" timeOffset="114506">2742 7650 7079,'12'0'52,"-1"0"-45,3 0 0,-4 0 1,1-2-1,3-1 0,1-3-1,3 2 1,-1 0 0,3 0-1,1-2-6,2 2 0,7-3 0,-5 1 0,0 2-15,0 2 0,6-4 0,-4 0 0,1 2 12,-5 2 1,-4 2 0,-1 0-10,-1 0 0,1 2-28,-1 4 1,-7-2 0,-4 8 41,-4 1 1,-2 3-1,-2 1 19,-4 1 0,2-1 0,-8 3 1,1 1-14,1 2 0,-6 6 1,5-3-1,-3-1-4,3 0 0,-5 6 0,4-4 0,-3 2-2,-3 1 0,7-7 0,1 4 0,0 0 1,1 0 0,3-5 1,-4 1-1,2-4 29,5-1 0,1-1 0,2 1 6,0-1 1,0 1-1,0-1 57,0 1 0,2-7-64,3 1 1,-1-8 0,8 2-28,1-4 0,3-2 1,1 0-1,1 0 6,-1 0 1,7 0 0,1 0-1,0 0-60,0 0 0,1 0 0,-5 0 0,2 0-68,-1 0 0,3 0 1,-2 0-1,-2 0 42,-1 0 0,-3 0 1,1 0-142,-1 0 1,-1 1 0,-3 3-42,-1 2 258,-8 0 0,4-6 0,-8 0 0</inkml:trace>
  <inkml:trace contextRef="#ctx0" brushRef="#br0" timeOffset="114819">3039 8157 7416,'18'0'-976,"-1"0"1046,0 0 0,1-6 0,-1 0 123,1 2 1,-1 2-1,1 0 1,-1-1-122,1-3 0,5 0 0,0 4 0,-1-2-43,-3-2 1,-2 0-1,1 6 1,-1 0-46,1 0 1,1 0 0,3 0 0,1 0 15,-2 0 0,-1-7 0,-3-3 0</inkml:trace>
  <inkml:trace contextRef="#ctx0" brushRef="#br0" timeOffset="115997">2917 9903 7569,'10'0'-185,"-3"8"5,-7 4 1,2-5 0,2 1 0,2 0 242,-2 4 0,-2-3 38,-2 3 1,2-2 152,4 1-221,-5 5 154,7-14-130,-8 5 1,0-8 0,2-5-20,4-6 0,-4-3 0,4-3 1,-4 1-25,-2-1 1,5 1 0,3-1 0,0-1-59,0-4 1,0 3 0,-5-3 0,5 3-14,2 3 1,-4-2 0,3-3 0,1-1 22,0 2 0,0 1 0,3 3 0,-1-1-8,1 1 1,-3 1 0,2 3 71,1 1 1,-3 2 0,2-1-4,1 5 1,-3 4-1,2 2 1,-7 0 5,7 0 0,0 6 0,5 2 0,-1 1-25,-5 5 0,5 1 0,-5 3 1,5-1-9,1 1 0,1-1 0,-1 1 0,1-1-13,-1 1 0,1-1 1,-1 1-1,-1-1-39,-5 0 1,3 1-1,-6-1 1,-1 1-131,1-1 1,4 1 0,-4-1 108,1 1 1,-5-1 0,4-1 0,-2-3-429,0-1 501,-1-8 0,-12 11 0,-3-5 0</inkml:trace>
  <inkml:trace contextRef="#ctx0" brushRef="#br0" timeOffset="116185">3126 9991 7569,'-9'-10'-614,"1"0"580,8 4 1,8 2-1,3-5 1,5 1-56,1 4 0,3 2 0,3 2 0,4-2 28,0-4 0,12 4 0,-4-3 0,4 3 61,4 2 0,-7-8 0,7-2 0</inkml:trace>
  <inkml:trace contextRef="#ctx0" brushRef="#br0" timeOffset="116915">3039 11562 6640,'12'-6'181,"-1"1"-42,-7-1 1,6 6 0,-4 2 0,3 4-59,1 5 1,-2 5 0,-8 1 0,2 1-52,4-1 0,-4 3 1,3 1-1,-3 2-94,-2-1 0,0-3 0,0-2 1,0 1-110,0-1 0,0 1 0,0-1 24,0 1 1,-7-1-72,-5 1 0,2-9 0,-1-3 220,-3-4 0,-1-2 0,-3 0 0</inkml:trace>
  <inkml:trace contextRef="#ctx0" brushRef="#br0" timeOffset="117502">2969 11632 7569,'10'-17'-360,"-4"-1"260,-4 1 0,3-1 0,3 1 66,2-1 1,-4 7-1,5-1 59,3-1 1,3 3-1,5-2 1,1 1 0,0-1-7,3 0 0,-1 6 0,6-3 1,-2 1 40,2 4 1,-4 2 0,2 2 0,0 0-22,-1 0 0,3 0 1,-8 0-1,0 0-59,2 0 0,-7 8 0,1 2 0,-5 1-49,-1 1 1,-3 0 0,0 5-1,-2 0-6,-4 1 1,-3-1 0,-1 1 0,-1-1 17,-5 1 0,2-1 0,-8 1 0,-1-1 56,-3 1 0,-1-3 0,-3-1 1,-1-3-1,-2 3 0,-1-4 1,7-1-1,-1-1 1,1-4 0,-1 4 24,1-2-38,7-1 1,10-5 0,12 0 10,3 0 1,3-5 0,-1-1 57,1 2 1,-1 2 0,1 2 38,-1 0 0,1 0 0,-1 0-52,1 0 0,-1 8 0,1 1 0,-3 3-46,-3 0 0,3-6 1,-5 5-1,2 3 4,-1 1 1,-5 3-1,4-1 1,-3 1-10,-3-1 1,-2 1 0,-2-1-40,0 1 1,-2-1-1,-3 0 1,-7 1 0,-4-1 31,-1 1 1,-1-1-1,1 1 1,-2-1 31,-5 1 1,3-7 0,-6 1 0,0 0 69,-1-3 0,5 7 1,-6-6-1,0-1-19,2-3 1,-6 2-1,6-2 1,-1-2-34,5-3 0,-2-1 0,2 0-14,1 0 0,11-1-243,5-5 0,4 2 0,2-8 0,2-1 223,4-3 0,3-1 0,9-1 0</inkml:trace>
  <inkml:trace contextRef="#ctx0" brushRef="#br0" timeOffset="118348">3633 13186 7569,'11'-1'-1114,"1"-5"1034,-8-4 1,4-2 0,-10 3 136,-4 1 1,2 2 0,-8 6 10,-1 0 1,-3 0 0,-3 0-37,-4 0 0,3 0 0,-3 2 0,4 2 49,1 2 1,-5 7-1,-2-3 1,-1 2-29,1-1 0,2 1 0,5 5 1,1-1-42,-1-4 0,1 3 0,0-3 1,1 3 25,4 3 0,-1-1 0,7 1-15,2-1 0,2 1 1,2-1-1,0 1 49,0-1 1,2 0 0,4 1-28,6-1 0,1 1 0,1-1 0,-3 1-16,3-1 0,1-5 0,3 0 0,-1-1-7,1-1 1,-1 3-1,1-7 1,-1-2 13,1-2 0,-1-2 0,3 0 0,1 0 6,2 0 1,1 0 0,-7 0 0,0 0-7,1 0 1,1-2 0,3-2 0,1-3 0,-2-3 0,-1 4 1,-3-4-1,1 3-18,-1 3 1,1-4-1,-1 2 1,-1 0-20,-5-2 0,5 7 0,-5-5-130,5 4 1,-4 2-966,-1 0 1095,1-8 0,-2 6 0,-3-6 0</inkml:trace>
  <inkml:trace contextRef="#ctx0" brushRef="#br0" timeOffset="121223">7056 4140 7569,'-18'0'-220,"1"0"0,-1 0 0,1 0 145,0 0 0,5 0 0,2-2 0,0-2 186,1-2 1,5-1 67,-2 1 1,4-4-2,2-7 1,0 5-131,0 0 1,8 8 0,4-1-44,3 3 0,3-4 0,-1 0 0,2 2 0,3 2 18,1 2 0,0 0 0,-5 0 1,-1 0-31,1 0 0,-1 0 0,1 0-15,-1 0 0,-1 2 0,-5 4-24,-5 6 0,-4-3 0,-2 3 1,0 2 5,0 1 0,-2 1 0,-4-3 0,-5-1 15,-5 1 1,-7 1 0,0 0 0,1-3 18,3 3 0,-5-4 0,1-1 1,4 1 10,5 0 0,-1-6 0,5 3-68,0 1 51,3-6 0,8 6 0,5-8 9,6 0 0,-2 0 0,1 0 0,3 0 0,1 0 0,9 0 1,-1 0-1,-2 0 11,-1 0 0,-3 0 0,1 0-4,-1 0 0,-5 6 1,-3 1-1,1 1-3,0 0 0,-6 5 0,2-1 5,-5 4 1,-1 1 0,0 1 48,0-1 1,-1-1-1,-3-3 1,-4-1-8,-2 1 0,0-3 1,-3 0-1,1-1 7,-1 1 1,-3-4-1,-3 4 1,-3-3-28,-1-3 1,-2-2 0,4 0-1,-5 2-8,-1 2 0,4 0 1,-4-6-1,1 0-17,5 0 1,2 0 0,1 0-1,1-2-72,-1-4 0,7 4 0,1-6 8,2 0 1,2 5 0,6-9-311,0-2 0,0 5 0,2-3-127,4-2 498,4-1 0,15-3 0,2 1 0</inkml:trace>
  <inkml:trace contextRef="#ctx0" brushRef="#br0" timeOffset="121607">7562 4105 6676,'-17'0'-84,"-1"0"191,1 0 1,5 0 0,3 2-1,-1 4-20,0 5 0,4 1 0,-3 4-30,1 3 0,2 8 0,6-3 0,0-3-8,0-2 1,2-3 0,4-3 0,5-1-6,5 2 1,1-1-1,1 1 1,-1-5-16,1-1 0,1 4 0,3-6 0,3-2 3,2-2 0,-4-2 0,6 0 1,0 0-42,-1 0 1,5-2 0,-4-4 34,4-6 1,-6-3 0,-4-3 0,-3 1 0,-5-1 24,-3 1 0,1-1 0,-7 1 0,-2-1-41,-2 1 1,-4-6 0,-4-1 0,-5 3-151,-5 2 0,-9 7 0,-4 2 0,-4 2-582,-2 5 722,0 1 0,-8 9 0,-1 3 0</inkml:trace>
  <inkml:trace contextRef="#ctx0" brushRef="#br0" timeOffset="122499">6741 5921 7608,'0'18'148,"0"-7"0,0 1-136,0 2 1,0 1-1,0 3 1,0-1-5,0 1 1,0-1-1,2 1 1,2-1-34,2 0 1,8 1-1,-3-3 1,5-1-4,1-2 0,1-3 0,-1 3 0,1-4-4,-1 0 0,1-7 0,-1 5-19,1-4 1,-1-2-1,1 0 1,-1 0-1,0-2 29,1-4 1,-1-1-1,-1-7 1,-3 3 1,-1-3 0,-6-2 0,6-1 0,-1-1 26,-1 1 0,-2 0 0,-8-1 123,0 1 1,0 5 60,0 0-146,0 8 0,-2-3-24,-4 7 0,-2 2 1,-3 3-1,5 7 3,4 4 1,-4-5-1,0 1 1,2 1-45,2 3 0,2 1 1,0 3-1,0 1-135,0 3 0,0-1 0,2-6 1,2 1-31,2-1 1,6 1-1,-5-3 1,1-1-41,0-3 1,5-1 225,-1 2 0,11 3 0,5-5 0</inkml:trace>
  <inkml:trace contextRef="#ctx0" brushRef="#br0" timeOffset="122930">7650 6061 7452,'9'-8'-509,"-1"4"343,-8-7 1,-2 7 242,-4-2 0,-3 4 0,-7 4 1,4 4 0,-1-2 0,5 7-33,-2 3 1,7 2 0,-3 1-43,4 0 1,2-5-1,0 0 16,0 1 0,2 1 1,4 0 7,5-3 0,11-1 1,1 1-1,-2-3 2,-1 0 0,3-6 0,2 6 0,0-2 6,1-1 0,3 3 1,-4-4-1,0 2-7,0-2 1,1 3 0,-7 1-1,0 0 4,-3 0 1,-3 5 0,5-1-15,-1 4 1,-7 1-1,-2 0-4,0 1 0,-6-1 0,3 1-15,-3-1 0,-8 1 1,-1-1-1,-3 1-16,-4-1 0,-1-5 1,-3-3-1,1 1-46,0 0 1,-1-4 0,-1 3 0,-3-1-2,-1-4 1,0 4 0,5-2-281,1-2 0,-1-3 0,1-1-312,-1 0 656,1-7 0,-1-3 0,1-7 0</inkml:trace>
  <inkml:trace contextRef="#ctx0" brushRef="#br0" timeOffset="123094">7702 6148 7569,'12'-11'-173,"-3"-1"1,1 0 0,0 1 210,3-1 0,3 6 0,1-3 0,1 1-28,-1 4 0,1-4 1,1 2-1,4 3-146,7 1 1,-3 2 135,2 0 0,0-8 0,6-2 0</inkml:trace>
  <inkml:trace contextRef="#ctx0" brushRef="#br0" timeOffset="123790">6969 7825 7569,'-12'0'0,"0"0"-280,-1 0 0,-3 0 210,-1 0 1,5 2 46,0 4 1,1-2 0,-7 5 75,1-1 0,7 6 0,2-5 5,1 1 0,5 6 12,-4-5 1,4-1 0,4 0-38,4-3 0,-2 5 0,7-6 1,3-2-19,1-2 1,3 4 0,-1-1 11,1-1 0,-1 0 0,1 0 0,-1 2 2,1-2 1,-1-2-1,0 0 1,1 1-23,-1 3 0,1 0 1,-3-4-1,-1 2-41,-2 2 1,-7 7-55,7-1 1,-8 3 68,2 3 1,-6-1 0,-6-1 0,-4-2 8,1-3 1,-7-7 0,2 4 0,-5-2 6,-4-1 0,-2 7 1,3-6-1,-3 0-60,-2 1 0,3-5 0,-3 4 0,2-2-172,4 2 1,-1-4-37,-1 4 1,4-4 270,-5-2 0,5-8 0,2-2 0</inkml:trace>
  <inkml:trace contextRef="#ctx0" brushRef="#br0" timeOffset="123999">6776 7877 7569,'8'-9'-214,"-6"1"217,14 8 1,-7 0-1,9 0-6,-1 0 0,3 0 0,1 0 0,2 0-41,-1 0 1,-1 0-1,0 0 1,3 0-40,-3 0 0,4 0 1,0 0-1,1 0-45,-1 0 1,4-2 0,-4-2 127,2-2 0,2 0 0,6 6 0</inkml:trace>
  <inkml:trace contextRef="#ctx0" brushRef="#br0" timeOffset="124359">7702 7825 7315,'-12'0'-536,"1"0"1,-3 0 641,-1 0 1,-3 8 0,1 1 0,-1 3-54,1 0 1,-1-1-1,1 7 1,1-1 9,5 1 1,-5-1-1,6 3 37,1 3-73,1-4 1,2 12 0,0-7 72,2-3-186,3 6 128,1-7 4,0 5-11,7-8-17,-5 1 0,14-1 1,-5 1-1,7-1-8,5 1 0,-2-9 0,9-3 0,-1-2 30,-2 2 0,6-4 0,-4 4-47,4-4 1,-4-4 45,0-4-36,0-4 14,-2-7 0,4-1 28,-7 1 126,-1-1-73,-5 1 0,-3-1-27,-3 1-35,3-8-12,-13 5 0,6-7-112,-8 4 133,0 3-151,-8-5 0,-2 2 1,-7 1-1,-2 5 0,-5 5-908,-5 5 1014,-4 1 0,-9 6 0,-3 0 0</inkml:trace>
  <inkml:trace contextRef="#ctx0" brushRef="#br0" timeOffset="126395">7073 9606 7136,'6'-11'-614,"0"-1"0,6 6 711,-7-5 0,1 5 1,-4-4-7,4 2 0,-4 1 423,4 1-455,-4 4 1,-10-6 0,-4 8-54,-3 0 0,-3 0 0,1 0 0,-1 0 43,1 0 0,-1 2 1,-1 2-1,-2 4 2,-3 1 1,-5-3 0,4 6-1,0 1-11,0 3 0,1 1 1,7 1-1,-1-1-21,1 1 1,-1-1 0,3 3 0,1 1-43,3 2 0,7 2 0,-4-3 1,2 1 2,0-2 1,1-1-1,5-3 1,2 1 1,3-1 1,-1 1 0,8-1-1,2-1 12,1-5 1,2-3-1,1-6 1,-1 2 4,1 2 1,1 0 0,3-6-1,1-2-13,-2-4 1,4 2 0,1-8 0,-1 1 2,0 1 0,-2-6 1,-5 5 104,-1-5 1,-7-1-85,-4-1 0,-6 3 0,-6 1-6,-6 3 1,-3 7 0,-3-2 0,-1 2-23,-4-2 1,1 4 0,-5-4-1,0 4-115,0 2 0,4 0 0,-5 0 0,3 2-97,4 4 1,1-2 0,5 8-326,3 1 555,5 3 0,-1 1 0,-2 1 0</inkml:trace>
  <inkml:trace contextRef="#ctx0" brushRef="#br0" timeOffset="126987">7562 9711 7569,'10'0'-350,"-2"0"1,-10 0 337,-4 0 0,-4 0 1,-7 0 99,-1 0 1,1 0 52,-1 0-19,1 0 1,1-2-108,5-4 0,5-3-38,12-9 1,4 7-1,7 1 1,0 0 15,1 0 0,-1 5 1,3-5-1,1 0-14,2 1 0,8 5 1,-3-2-1,-1 4 38,-4 2 0,2 0 0,-1 0 0,-3 0-7,-2 0 1,-1 8 0,-3 3-45,-3 5 1,-2 1 0,-6 1-1,1-1 29,-1 1 1,-4 5 0,-4 0 0,-3-1-27,-3-3 1,-2-2 0,-5 3 0,-1-1 26,1-1 1,-6 7 0,-1-11-1,1-1 49,-2 3 0,5-1 1,-3 1-1,6-3-14,5-1 0,-4 0-29,5 5 0,3 0-1,2 1 1,6-8 51,6-5 0,4-3 1,7-2-1,1 0 22,-1 0 0,6 0 0,3 0 0,-1-2 38,0-3 1,4 1-1,-4-6 1,3 2-47,3 4 0,0-3 1,0 1-1,-4 2-126,-2 2 0,4 2 1,-4 0-1,3 0 59,3 0 0,2 0 0,2 0 0</inkml:trace>
  <inkml:trace contextRef="#ctx0" brushRef="#br0" timeOffset="127911">6934 11230 6594,'-6'12'0,"0"0"0,-6-6 0,5 3-175,-3-1 0,0 0 197,-1-2 92,-5-4 0,8 7 3,-3-3 0,1-4 15,4 4 0,4-2 201,-4 2-36,4-4-210,2 5 0,8-7 0,4 0-79,3 0 0,3 0 0,1 0 0,2 0-29,3 0 1,5 0 0,-4 0 0,0 0-8,1 0 1,3 0-1,-4 0 1,0 0-5,0 0 0,1 0 0,-5 0 22,2 0 1,0 0 0,-5 0-11,-1 0 8,-7 0 1,-2 2 32,-8 4 1,0-2 0,0 8 11,0 1 1,-8 3 0,-4 1-26,-3 1 1,-1-1-1,3-1 1,1-3 6,-1-1 0,3-1 1,0 7-1,2-1-8,5 1 1,-5-1-1,2 3-86,2 3 1,2 2 0,2 4 23,0-5 0,0-5 1,0-2-1,2 1-109,4-1 1,-4-5 0,6-2-619,-1-2 782,3-3 0,15 3 0,2 2 0</inkml:trace>
  <inkml:trace contextRef="#ctx0" brushRef="#br0" timeOffset="128382">7719 11335 6695,'-9'18'49,"3"-1"0,-2 1 0,2-1 0,2 1 16,3-1 0,1-5 0,0-1 0,0 3-20,0 1 1,5-3 0,3-2-1,2-2-12,3-5 1,-3 5-1,2-2 1,1-2-20,3-2 0,1-2 0,1 0 10,-1 0 1,1 6 0,1-1 0,2-1-10,3-2 0,-1-2 1,-5 0-1,-1 0-24,0 0 0,1 0 1,-1 0-1,1 0 12,-1 0 1,1 2 0,-1 2 16,1 2 0,-1 6 1,1-7-1,-3 1-10,-3 2 0,1 2 1,-7 7-18,-2 1 1,4-7 0,-2 1 0,-2 2 9,-3 1 1,-2 1-1,-3-3 1,-4-1-27,-2 1 1,-1-3-1,-7 0 1,1-2 3,-1-5 1,1 5 0,-1-2-32,1-2 0,-1 0 1,1 0-1,-1 1-150,1-1 0,-1-2 1,1-2-1,0 0-117,-1 0 1,1-2 316,-1-3 0,1-5 0,-1-8 0</inkml:trace>
  <inkml:trace contextRef="#ctx0" brushRef="#br0" timeOffset="128597">7754 11388 7569,'10'-8'-99,"0"4"-8,-4-8 142,3 9 1,9-11 0,-1 8 0,1 2 21,-1 2 1,3-4 0,3 1 0,4-1-111,0-2 0,6 6 0,-4-4 0,4 4-220,2 2 1,0 0 272,0 0 0,8-7 0,1-3 0</inkml:trace>
  <inkml:trace contextRef="#ctx0" brushRef="#br0" timeOffset="129512">7405 13204 7471,'0'-10'-178,"-2"2"0,-4 8 276,-5 0 1,1 0-1,-2 0-78,-1 0 1,-3 6 0,-1 2 0,-1 2 14,1 3 0,-1 3 0,1 1 1,-1 1-27,1-1 0,0 3 0,-1 1 1,1 2 5,-1-1 1,7 3 0,1-2 0,2-1-62,4-3 0,2-2 0,2 1 1,0-1 6,0 1 0,2-3 1,4-1 32,6-2 0,3-7 0,5 5 0,1-2 2,2-4 0,0-2 0,-3-2 0,1 0-2,3 0 1,-1-2-1,-4-2 1,1-4 26,-3-2 0,8 5 1,-11-5-1,-2 0 87,-3 0 1,3-1-71,-6-7 1,0 1-75,-6-1 0,-8 7 0,-4 1 0,-3 2-24,-3 4 1,1 2 0,-3 2 0,-1 0-18,-2 0 1,-6 0 0,5 0 0,3 2-51,1 4 1,3 2-1,0 6 1,-1-3-505,1 3 631,7 1 0,2 3 0,8-1 0</inkml:trace>
  <inkml:trace contextRef="#ctx0" brushRef="#br0" timeOffset="129949">8069 13414 7436,'17'-18'-419,"-5"3"1,-2 1 360,-3 2 1,-1 6 226,-6-5 0,-2 7-77,-4-2 0,3 4 1,-9 2-37,-2 0 1,5 2-1,-3 2 1,-2 4-22,-1 1 1,3 3 0,2 6 0,1-1-44,-1 1 0,6-1 0,-2 0 0,4 1-4,2-1 0,0 1 0,0-1 0,0 1 24,0-1 1,8-1-1,4-3 1,3-1 0,9-2 0,-1 1 0,0-5 21,2-4 1,-3-2 0,7 0 0,0 0-22,-2 0 1,6-6-1,-6-1 1,2-3 24,1-4 0,-9-1 0,2-3 0,-3 1 16,-3-1 0,-1 1 1,-5-1-1,-5 1-22,-4-1 1,-2 1 0,0 0 0,-2 1-51,-4 4 0,-9-3 0,-11 5 0,1-2-150,0 1 1,-12 7 0,2-2 0,-2 4-268,0 2 1,-3 0 434,-1 0 0,-8 8 0,5 2 0</inkml:trace>
  <inkml:trace contextRef="#ctx0" brushRef="#br0" timeOffset="134599">10828 2795 6594,'12'-6'-128,"-1"1"0,-5-1-43,6 6 1,-8-2 0,4-2 164,-1-2 0,3 0-6,7 6 0,-5-2 33,0-3 1,-6 3 0,3-6-10,-1 0 1,0 6-1,-2-4 0,-4 2 528,3-1-228,-3 3-207,-2-6 0,-6 6 0,-1-2 63,-3-2 0,4 0-121,-5 6 1,5 0-1,-6 0-12,-1 0 0,3 2 0,-2 2 0,1 4-49,1 2 0,-6 3 0,7 9 1,-3 1-21,0-2 0,6 5 0,-3-1 0,1 0 36,4 0 1,2 0-1,2-3 1,2 1-98,4-2 1,4-3 0,7-5-1,1-1-13,-1 2 1,1-7-1,-1 1 1,2-2 41,5 0 0,-5 0 1,6-6 65,1 0 0,-7-8 0,6-2 0</inkml:trace>
  <inkml:trace contextRef="#ctx0" brushRef="#br0" timeOffset="135079">11387 2690 7569,'10'0'-899,"-3"0"0,-5 0 1064,4 0 1,-4-1 272,4-5-105,-4 4-179,-2-6 1,2 8-124,4 0 1,-4 8 0,3 3-13,-3 5 1,-7 1 0,-1 1 0,2-1-15,2 1 0,2-1 0,0 1 15,0-1 1,0 1 0,0-1-16,0 1 1,2-3 0,4-1 8,5-3 0,-1-7 1,2 2-1,1-4 18,3-2 1,7 0 0,2 0-15,2 0 0,-3 0 0,3 0 0,0 0 0,-2 0-14,1 0 0,-3 0 0,-4 0 0,3 0-215,1 0 0,0 0 0,-5 0 0,-1 0-454,1 0 665,-1 0 0,0 0 0,1 0 0</inkml:trace>
  <inkml:trace contextRef="#ctx0" brushRef="#br0" timeOffset="135567">12260 2848 6103,'-10'-8'150,"-5"6"-109,3-4 0,3-2 1,-3 3 80,-2 1 0,-1 2 1,-3 2-65,1 0 0,-1 0 1,-1 0-1,-2 0 13,-3 0 1,1 6-1,6 1-56,-1 3 0,1 0 1,1 3-8,5-1 0,3 0-50,8 5 1,0-5 26,0-1 0,8-7 0,3 2 0,5-4 12,1-2 1,3 0 0,1-2-1,2-2 21,-1-2 1,-3-5-1,-2 5 1,1 0 12,-1-2 0,1 6 209,-1-3-182,-7 3-298,-2 2 0,-6 2 83,4 3 1,-4-1-1,3 8-9,-3 1 0,6-3 1,4 0 59,3-2 1,3-3 105,-1-5 0,1 8 0,-1 2 0</inkml:trace>
  <inkml:trace contextRef="#ctx0" brushRef="#br0" timeOffset="135812">12487 2830 7446,'0'-17'-606,"0"-1"649,0 9 1,2 1 0,2 10-26,2 4 0,0-3 1,-6 9-1,0 2-45,0 1 1,0 3-121,0-1 105,0 1 0,0-7 0,2-1 0,2 0 0,1-1 1,1-3-266,-6 6 1,2-8 306,4 2 0,-4-5 0,6-1 0</inkml:trace>
  <inkml:trace contextRef="#ctx0" brushRef="#br0" timeOffset="136403">12662 2813 7428,'-18'0'-303,"7"2"0,-1 2 1,0 3 318,3 3 1,-5-4-1,6 5 1,1 3 22,-1 2 1,2-5 0,6 1 0,0 1-39,0 3 0,2 1 1,4 1 0,4-6 1,9-3-1,2-1 9,3-4 1,5-2 0,-4-2 0,0 0-122,0 0 1,4-2 0,-3-2 0,-1-4 27,0-1 0,4 3 1,-5-6-1,-3 0 38,-2 3 1,-1-7 0,-3 5 0,-1-5 96,-2-1 1,-9-1-1,3 1 19,-4-1 0,-4 3 0,-2 1 67,-1 2 0,-9 3-19,2-3 1,-3 4-93,-3 8 1,1 2-42,-1 4 0,9-2 0,3 8 0,4 1 25,2 3 0,2 1 0,2 1-32,2-1 1,7 1 0,-3-1 18,0 1 1,3-7 0,-5-1-33,2-2 0,1 3-18,7-5 0,-1 0 17,1-6 0,-3-2 0,-1-4 32,-3-5 0,-5 1 0,4-2 46,-2-1 0,3 3 0,-3 0 10,2 2 0,-4 3-33,5 5 1,-5 0-1,4 2-8,-2 3 0,3-1 0,-3 6 0,0 0-78,-1-1 0,1-3 0,-4 6 65,2 1 0,7 3 0,-3 1 0</inkml:trace>
  <inkml:trace contextRef="#ctx0" brushRef="#br0" timeOffset="137558">11038 4070 6323,'-18'0'-261,"1"0"391,-1 0 1,1-2-36,-1-4 0,9 3-62,3-9 0,4 0-41,2-5 1,8 5 0,3 2 48,5 3 0,1-5 0,1 6 19,-1 2 1,1 2 0,-1 2-42,1 0 1,-1 0 0,1 0 0,-1 0-31,0 0 0,1 0 0,-3 2-15,-3 4 0,-2-2 1,-6 8-1,2 1 0,-1 3 0,-7 1 0,-1 1 20,-3-1 1,-8 1-1,2-1 1,-3-1 2,-3-5 1,1 5 0,0-5 0,-1 5 22,1 1 1,1-5-1,3-2 1,3-1 4,2 1 0,-4-4 91,7 6-82,-1-8 0,8 3-14,4-7 0,3 0 1,9 0-1,-1 0 3,1 0 0,-1-2 0,1-2 0,-1-1-5,0 1 0,1 0 0,-1 0 0,1-2-46,-1 2 0,1 2 0,-1 2-96,1 0 1,-1 0 0,1 0-83,-1 0 0,1 0 1,-1 0-118,1 0 323,-1 0 0,0 0 0,1 0 0</inkml:trace>
  <inkml:trace contextRef="#ctx0" brushRef="#br0" timeOffset="138062">11684 3948 6244,'0'-10'393,"0"4"-373,0 12 0,-2 4 1,-2 7-9,-2 1 0,0-7 1,6 1 26,0 2 1,0-5 0,0 3-15,0 2 1,0-5 0,2 1 0,4-2 1,-2-2 0,8-6-13,1 0 1,3 0 0,1 0 0,1 0-2,-1 0 1,1 0-1,-1 0 1,1 0 2,-1 0 0,1 0 0,-1 0 1,0 0-1,1 0 1,-1 0 0,1 0-1,-1 0 1,1 0 0,-1 0 0,1 2-17,-1 3 0,1 3 0,-3 6-9,-3-3 1,1 1 0,-7 5 0,-2 1-3,-2-1 0,-2-5 0,0 0 0,0 1 8,0 3 0,0-5 1,0 1-1,-2 0 19,-4-3 0,-3 7 0,-9-4-10,1 3 1,-7 1-1,1-3 1,2-3-54,1-2 1,3-1 0,-3-3 0,-1 2-49,-2-2 1,0 0 0,5 0 0,1 2 19,-1-2 1,1-3 0,-1-1-531,1 0 605,7 0 0,-5-7 0,5-3 0</inkml:trace>
  <inkml:trace contextRef="#ctx0" brushRef="#br0" timeOffset="138279">11719 3965 7569,'-10'-7'-491,"2"3"0,10-6 507,4 2 0,4-3 0,7 5 0,3 2-56,3 2 1,2-4 0,8 0 0,0 2-119,4 3 0,13-5 158,-3 0 0,15-8 0,-8 5 0</inkml:trace>
  <inkml:trace contextRef="#ctx0" brushRef="#br0" timeOffset="139086">10898 5817 7569,'12'0'-620,"-3"2"757,-1 3 1,-2-1 0,-6 8-86,0 1 1,-2 3 0,-2 1 1,-2 1 0,0-6 1,5-1-1,-3 3-58,-2 1 1,0 3 0,6-1 28,0 1 0,6-7 1,2-1-1,1 0 38,5-1 1,1-5-1,3 4-45,-1 0 1,1-6 0,-1 4 0,3-4-48,3-2 1,-4 0-1,5 0 1,-3 0-48,2 0 0,-1 0 0,5 0 0,-2 0-125,-4 0 1,5 0 0,-3-2-1,0-2-11,2-2 1,-5 0 0,3 6 0,-5-2 211,-7-4 0,5-3 0,-7-9 0</inkml:trace>
  <inkml:trace contextRef="#ctx0" brushRef="#br0" timeOffset="139335">11335 5869 7291,'-12'2'-119,"0"4"0,8-2 1,-3 5-1,1 1 178,0 0 1,-2-1-1,4 5 1,-1-2-45,1 1 0,2 3 0,2 1 3,0 1 1,0-1 0,0 1 0,0-1-66,0 1 0,6-1 0,-1 0 0,1-1-133,2-4 0,-6 3 0,6-3 38,-1 3 0,3 1 0,8-5 142,-1-5 0,1 4 0,-1 0 0</inkml:trace>
  <inkml:trace contextRef="#ctx0" brushRef="#br0" timeOffset="139696">11876 5921 6322,'-17'0'113,"5"6"1,0 2-44,-1 2 0,5-5 1,0 5-1,2 0-6,0 0 0,1 1 1,5 7 9,0-1 0,0 1 1,0-1-44,0 1 1,7-1 0,5-1-4,4-5 1,1 3-1,1-8 1,-1-3-11,0-1 0,1-2 0,1 0 0,3-2-12,1-3 0,6 1 1,-4-8-1,1 0 14,-1 3 1,4-13 0,-6 5 9,-2-2 0,-3-1 1,-6 3-1,-7-1-94,-3 1 1,-2-1 0,-2 3 0,-5 1-128,-11 3 0,-1 7 0,-10-2 0,-4 4-33,-6 2 224,2 0 0,-13 0 0,5 0 0</inkml:trace>
  <inkml:trace contextRef="#ctx0" brushRef="#br0" timeOffset="140565">10863 7615 7569,'-8'10'-695,"6"-2"244,-5-8 480,7 0 85,0 0-44,7 0 1,3-6-27,8 0 0,-1 0 0,0 6 1,1 0-1,-1 0 0,1 0 0,-1 0-32,1 0 1,-1 0-1,1 2-52,-1 4 0,-5-2 0,-1 8 0,1 1 27,-2 3 0,-2-5 0,-8 1 1,0 2-56,0 1 0,-2 3 0,-4-1 59,-6 1 0,2-1 1,-1 1-1,-3-1 12,-1 0 0,-3-1 0,-1-2 0,-3-3 4,-1 3 0,0 1 0,5 1 1,-1-3-2,-4-1 0,9-2 0,-3 3 12,1-1 1,8-6 54,3 5-32,3-7 0,4 4 0,3-8 1,7 0 1,-2 0-1,1 0 10,3 0 0,2 0 0,1 0 0,0 0-13,1 0 0,-1 0 0,1 0-35,-1 0 0,1 0 0,-1 0 0,1 0-27,-1 0 0,1 0 1,-1 0-1,1 0-102,-1 0 1,0 0 0,1 0-174,-1 0 0,1 0-84,-1 0 382,1 0 0,-1 0 0,1 0 0</inkml:trace>
  <inkml:trace contextRef="#ctx0" brushRef="#br0" timeOffset="140978">11754 7615 7569,'-8'10'-210,"-4"-4"0,-3 2 0,-3-1 0,1 1 0,-1 2 257,1 0 0,1-5 1,3 7-1,1 2-6,-1 1 1,5 3-1,0-1 1,2 1-15,0-1 0,1 2 0,5 3-30,0 1 1,7 0 0,3-5 0,2-3 27,-1-3 0,3 2 0,7-9 0,3 1 10,-3 2 0,4-6 1,0 4-1,3-4-4,3-2 0,2-6 0,2-2 1,-1-2 24,1-3 0,-2-3 0,-2-1 0,-3-1 53,-3 1 0,2-1 0,-8 1 1,-5 0-56,-4-1 0,1-5 1,-7-1-56,-6 3 1,-6 2 0,-11 1-1,-4 3-170,-6 3 1,-4-1 0,-6 7 0,-4 4 170,-3 6 0,-16 5 0,7 9 0</inkml:trace>
  <inkml:trace contextRef="#ctx0" brushRef="#br0" timeOffset="141921">11055 9519 7569,'12'0'-675,"-1"0"0,-5 0 680,6 0 0,-6-8 34,5-3 0,-7 1 0,4 0 1,-2 0-4,0 1 1,-1 3-13,-5-6 0,-5 7 1,-3-5-1,-2 2 16,-3 4 1,-3 2 0,-1 2-16,-1 0 1,1 0 0,-1 0 0,1 0-12,-1 0 0,1 0 0,1 2-23,5 4 1,-3-2 20,8 8 0,0-7 1,8 5-1,2 0 8,2-1 1,8-3-1,-3 4 1,3 0 9,-2-1 0,3-3 0,-3 4 0,3 0-12,3-1 0,-1-5 0,1 4 1,-1-2 17,1 0 1,-1 7-45,0-1 0,-1 3 0,-2 1 0,-5-3-21,-1-1 1,-2 0 0,-6 5-3,0 1 1,0-7 0,-2 1 1,-4 2 0,2-1 0,-7-1 11,-3-6 0,-2 1 0,-1-1 0,0-2 0,-1-2-2,1-2 1,-1 0 0,1 0 8,-1 0 0,1 0 1,-1 0 47,1 0 0,5-6 0,2-2 0,3-1-35,3-5 0,2-1 1,4-3-1,4 1 1,5-1 0,5 1 1,1-1-1,1 1-29,-1-1 1,3 3 0,1 1 0,2 3-52,-1-3 0,3 0 0,0 1 0,0 1-65,1-1 0,-3 3 0,-4 0 142,4 2 0,-3-13 0,5 2 0</inkml:trace>
  <inkml:trace contextRef="#ctx0" brushRef="#br0" timeOffset="142275">11754 9344 7210,'-2'10'-875,"-4"-2"993,-6 0 1,-1 1 0,-1 9-1,4-1-29,3 1 1,-1-1-1,4 1 1,-2-1-42,2 1 0,2-1 0,2 0-58,0 1 0,6-1 0,2-1 1,2-2 43,3-3 1,3-7 0,1 2 0,1-4-6,-1-2 0,6 0 0,3 0 0,1 0-12,4 0 1,0-8 0,0-4 0,-4-3 45,-2-3 1,5 1 0,-7-1 0,-2 1-4,-1 0 1,-5-1 0,-3-1-85,-6-5 0,-5 5 0,-2-4 1,-7 5-235,-10 7 0,-7 3 0,-12 8 0,-4 0 258,-5 0 0,-12 15 0,-4 5 0</inkml:trace>
  <inkml:trace contextRef="#ctx0" brushRef="#br0" timeOffset="143283">11125 11161 7356,'10'-8'-967,"-3"-2"796,-7-7 547,0 7-310,0 2-44,-7 8 0,5 2 1,-4 4 64,4 6 0,2-3-59,0 3 0,0-6 0,2 4-28,4-3 1,-2 1 30,7-2 0,1-4 0,5 4-8,1-4 0,-6-2 0,-1 0 1,3 0 8,1 0 1,-3 0 0,0 0 0,1 2-21,3 3 0,1-3 0,1 4 1,-1-4 1,-5 0-1,-1 2 1,1 4 5,-2 1 1,-1-3-1,-5 6-50,2 1 1,0 3-1,-6 1 11,0 1 1,0-7-1,-2 1-48,-4 2 0,-4-1 0,-7 1 0,0-4-57,-1-3 0,-5 5 0,-1-6 0,3 0 26,2 1 0,-1-5 99,-3 4 0,4-4 0,-7-2 0</inkml:trace>
  <inkml:trace contextRef="#ctx0" brushRef="#br0" timeOffset="143458">11247 11126 7412,'12'-6'-222,"0"0"0,-1-2 0,7 4 83,-1-1 1,1-7-1,-1 6 203,1 2 0,5 0 1,2 0-1,0-1 1,2 1-89,1 2 0,-7 2 1,4 0-1,-2 0-461,1 0 485,-1 0 0,2 0 0,2 0 0</inkml:trace>
  <inkml:trace contextRef="#ctx0" brushRef="#br0" timeOffset="143813">12190 11108 6948,'-17'2'-146,"-1"2"1,1 4 217,-1 2 1,1-5-1,0 7 1,-1 0 6,1-3 1,1 7 0,4-4-1,5 3 18,-1 2 0,6 1 0,-4-1-74,4 1 1,8-1 0,2-1-1,2-3 43,3-1 0,5-8 1,3 4-1,4-2-65,2-1 1,2 1-1,8-8 1,2-2-3,2-1 0,5-9 0,-3 2 0,0-3 39,-1-3 1,-1 1 0,-6-1 0,0 1 2,0-1 0,-10 1 1,-5 0-1,-9-1-38,-3 1 1,-2-1 0,-6 1-1,-2 1-162,-4 5 0,-11-3 1,-12 8-1,-6 2-441,-6 2 600,-4 2 0,-15 8 0,-2 2 0</inkml:trace>
  <inkml:trace contextRef="#ctx0" brushRef="#br0" timeOffset="144813">11195 13221 7569,'10'10'-1280,"-3"0"1283,-7-4 1,-2-4 98,-3 3 0,1-5-62,-8-5 0,8 1 0,-2-8-11,4-2 0,2 5-14,0-3 0,2 0-17,4-5 1,4 2-1,7 3 25,1 6 0,-7 4 1,1 2-1,2 0 9,1 0 1,-3 0 0,-1 0-17,3 0 0,2 0-15,1 0 1,-5 6 0,-3 2-5,-1 1 0,-2 3 0,-6 5 0,0 1-2,0-1 0,-6 1 0,-2-1 0,-1 1 0,-5-1 0,-1 1 0,-3-1 0,1-1-8,-1-5 0,-5 5 0,0-6 0,1 1-3,3 1 1,1-2 0,1 1 16,-1-5 54,1 4 8,7-8 0,4 5 6,12-7 1,4-5 0,7-1 0,1 0 15,-1-2 0,3 6 0,1-4 0,2 5-51,-1 1 0,3-6 1,-2 0-1,1 2-74,1 2 1,-6 2 0,5 0 0,-5 0 22,-2 0 0,1 0 1,-1 0-411,1 0 1,-1 0-263,1 0 689,-9 0 0,7-8 0,-6-1 0</inkml:trace>
  <inkml:trace contextRef="#ctx0" brushRef="#br0" timeOffset="145192">11893 13134 7569,'0'-10'-339,"0"3"0,-7 7 0,-5 2 406,-3 3 1,-1 5 0,2 8 0,5-1-24,1 0 0,-4 3 1,6 1-1,3 3-1,1-3 1,2-2 0,0-1 0,0-1 19,0 1 1,2-1-1,3-1-10,7-5 1,4 3-1,1-8 1,2-2-42,5-2 0,-3-2 0,6 0 0,0 0-10,1 0 1,-1-2 0,4-2 0,-2-4 23,2-2 0,-6-1 1,-2-9-1,-3-1 4,-3-2 1,-1-1 0,-3 5 0,-3-2 15,-2-3 0,-2-1 0,-8 4 1,-6-3-68,-9 3 0,-3 2 0,-9 1 1,-2 3-156,-2 3 0,-8-2 1,-3 9-1,-3 1-287,-1 2 463,-7 2 0,11 0 0,-9 0 0</inkml:trace>
  <inkml:trace contextRef="#ctx0" brushRef="#br0" timeOffset="146641">15334 3808 7496,'2'-11'-289,"4"-1"397,-4 8-40,5-4 1,-7 16 0,0 4-117,0 3 1,0 3-1,0-1 1,0 1 13,0-1 0,0 1 1,0-1-1,2 0-17,4 1 0,-4-1 0,6 1 19,0-1 0,-5 1-11,9-1 1,-6-1-44,6-5 96,-9-3 1,3-10-8,-12-4 0,5-3 1,-7-9-2,0 1 1,0-7 0,-3 1 0,5 2 0,4 1 0,2 3 0,0-2 0,0-3 19,0-1 1,0 0 0,2 5 0,4 1 0,5-1 0,-1 3 0,2 1 1,1 3-19,3-3 0,1 0 0,1 1 1,-1 3 20,1 2 0,1-3 0,2 5 0,5 0 5,1-2 0,0 6 0,2-4 0,-4 5-14,0 1 1,-5 0 0,3 0 0,-3 0 5,-3 0 1,0 0-1,1 0 1,-1 1-9,1 5 1,-7-2 0,-1 8 0,0-1-26,0-1 1,-5 6 0,5-5-22,-2 5 1,-2-4-125,-6-1 87,0 1 77,0-2 0,-2-3-6,-4-7 1,2 0 0,-6-2 0,3-3-11,3-7 0,2 2 0,2-1-13,0-3 1,0-2 0,2-1 0,4 1 1,5 5 0,-1-5 0,2 7 0,1-3 39,3 0 1,1 8 0,1-3 19,-1-1 0,0 6 0,1-4 1,-1 4-11,1 2 1,-1 0 0,1 0 0,-1 0 21,1 0 0,5 0 0,0 0 0,-1 0 51,-3 0 1,-1 6 0,-1 2 0,0 1-15,1 5 0,-1 2 0,1 1 1,-3 0-40,-3 1 1,2 5 0,-7 1-1,1-1-47,0 2 1,-2 0-1,-6 6 1,0-2-212,0 2 0,0-3 0,0 1 0,0 2 207,0 2 0,0 2 0,0 0 0</inkml:trace>
  <inkml:trace contextRef="#ctx0" brushRef="#br0" timeOffset="147342">15369 5852 7965,'10'7'-36,"-3"5"0,-1 3 22,0 3 0,0-1 1,-4 1-1,2 1-11,1 5 0,7-3 0,-6 8 0,-2 0-51,-2-2 0,4 4 0,-1-7 0,-1-1 34,-2 2 0,-2-6 0,0 5 0,0-5-212,0-1 1,-2-3 0,-2-1 0,-3-5 253,-3-1 0,6-2 0,-12 2 0,7 2 0</inkml:trace>
  <inkml:trace contextRef="#ctx0" brushRef="#br0" timeOffset="147618">15299 5869 7569,'0'-12'-119,"0"1"0,2 5 1,2-6-1,4 1 115,1 1 0,-3-4 0,6 7 1,3-1 83,7 0 0,-3 0 1,6 4-1,-1-1-49,-1 1 1,8-4 0,-2 2-1,2 2-13,-2 2 0,4 0 0,-4-2 0,2-1-116,-2 1 0,4 2 0,-5 2 0,1 0-45,0 0 0,-8 0 1,2 0-1,-3 0-111,-3 0 1,1 2 253,-1 4 0,-7 3 0,-2 9 0</inkml:trace>
  <inkml:trace contextRef="#ctx0" brushRef="#br0" timeOffset="147838">15526 6044 7569,'8'9'-568,"-6"-1"1,7-8 722,-3 0 1,-2 0 0,8 0-83,1 0 1,3 0 0,1 0-1,1 0-48,-1 0 1,7 0 0,1 0-1,0 0-115,0 0 0,4 0 1,-3 0-1,1 0 90,4 0 0,2-8 0,2-1 0</inkml:trace>
  <inkml:trace contextRef="#ctx0" brushRef="#br0" timeOffset="149017">15439 7738 6810,'0'17'112,"0"1"0,0-1 0,0 1-75,0-1 0,0 0 0,0 1 0,0-1-44,0 1 1,0-1 0,0 1 0,0-1-18,0 1 1,0-1 0,0 1 24,0-1 1,0-5-399,0-1 351,0-7 0,-6-4 0,0-11 20,2-5 0,-4-1 0,3-1 1,1 1 2,2-1 0,2-1 0,0-3 0,0-3-5,0-2 0,0 4 1,0-4-1,0-1 10,0 1 1,8 6-1,3-2 1,5 3 73,1 3 0,1-1 0,-1 3 15,1 3 0,-1-1 0,0 7 1,1 2-36,-1 2 1,1 2 0,-3 2-1,-1 2 11,-2 2 1,-1 7 0,5-1-1,-3 1-44,-1-1 1,-6 4-1,4-5 1,-1 5-5,1 1 0,-6 1 0,4-1-4,-1 1 1,-3-1-1,6 1 8,-2-1 0,-1-2 1,-3-1-139,2-2-103,0-8 203,-6 3 0,0-9 0,2-1 0,4-3 1,-4-8 0,5 2 0,-1-3 13,0-2 0,2-1 0,-2 1 0,3-1 1,3 3 36,0 3 1,-3-4 0,5 5 21,-2-5 0,-1-1 1,7 1 84,-1 5 1,1-3-1,-1 8-58,1 2 0,-1 2 0,0 2 0,1 0-10,-1 0 1,1 0 0,-1 0-1,1 2-27,-1 4 0,1 4 1,-1 7-1,1-1 7,-1-5 0,-5 11 0,-3-5 0,1 5-22,0 3 0,-6-4 1,2 6-1,-4 1-164,-2-1 0,0 0 0,0 4-73,0-2 1,0 0 0,0 4 223,0-4 0,-16 4 0,-3-6 0</inkml:trace>
  <inkml:trace contextRef="#ctx0" brushRef="#br0" timeOffset="149570">15386 9309 7569,'0'-9'38,"0"1"0,0 10 1,2 4-94,4 5 0,2 5 0,5 3 1,-3 3 49,-2 1 0,0 2 0,-4-3 1,1 3-6,-1 2 1,4-6-1,-2 4 1,-2-1-76,-2-1 0,-2 2 0,0-3 0,2 1-112,3-2 0,-3-1 1,4-3 41,-4 1 0,-2-1 155,0 1 0,-8-1 0,-1 0 0</inkml:trace>
  <inkml:trace contextRef="#ctx0" brushRef="#br0" timeOffset="149872">15439 9362 7376,'7'-10'-338,"-3"-3"1,8 5 362,2-2 1,1 6 0,3-4-25,-1 1 0,2 5 0,3-4 0,1 2 42,-2-2 1,7 4 0,1-4 0,2 3-34,-2-3 1,4 4-1,-4-4 1,2 4-96,-2 2 0,2 0 0,-6 0 0,1 0 62,-1 0 0,-2 0 0,-5 0-46,-1 0 69,-7 8 0,-10 2 0,-10 7 0</inkml:trace>
  <inkml:trace contextRef="#ctx0" brushRef="#br0" timeOffset="150076">15509 9659 7415,'0'11'-459,"1"-1"548,5-2 0,-2-2 0,8-6 0,1 0-159,3 0 1,1 0 0,1-2 0,1-2 39,5-2 1,3 0 0,8 4 0,0-2-23,0-1 0,-1-3 1,1 4-1,0-2-332,0 2 384,8 2 0,-6-6 0,5-1 0</inkml:trace>
  <inkml:trace contextRef="#ctx0" brushRef="#br0" timeOffset="151060">15491 11196 6906,'0'17'4,"0"0"0,0 1-18,0-1 0,2 1 0,2-1 10,2 1 1,0-1-1,-6 1 1,0-1 0,0-5-1,0-1-71,0 1 1,-2-2-3,-4-4 0,-2-6 36,-4-6 1,-1-4 0,7-7 0,2-1 20,2 1 0,2-1 0,0 1 0,0-1 6,0 1 0,2-6 0,2-1 0,2 3 19,-2 2 0,3 7 1,1 2-1,0 1 10,0-1 1,5 6-7,-1-2 1,3 4-1,3 2 12,-1 0 0,1 0 1,-3 2-9,-3 4 1,4-2-1,-5 7 20,5 3 1,-5 0-1,-1-1 1,-2-1-10,-4 1 1,3-3-1,1 2-23,2 1 0,-4 1 9,5-2 31,-7 3 0,6-13-27,-4 4 0,-4-12 1,6-4-16,-1 1 0,-5-7 1,6 4-1,-2-3-1,0-3 1,5 1 0,-3 0 0,0-1 10,0 1 0,3-1 0,-3 1 0,2-1 4,3 1 0,-3 1 0,0 3 0,-1 3 143,1 2 1,-4 0 0,6 5-108,1-3 1,-3 0 0,1 6-1,1 2 2,-2 4 0,5-2 0,-5 7 0,2 1-8,-1-2 1,-1 11 0,4-4 0,-5 3-12,-1-1 0,4 4 1,-5 1-1,1-1-60,0 2 1,0 0-1,-4 5 1,1-5-122,-1 0 1,0 0 0,0 6 0,2-4-630,-2-1 778,-2 5 0,5-4 0,3 8 0</inkml:trace>
  <inkml:trace contextRef="#ctx0" brushRef="#br0" timeOffset="151632">15596 13047 7569,'0'-10'-103,"0"2"0,0 10 192,0 4 0,0 4 1,0 7-1,0 1-21,0-1 0,0 6 1,0 1-1,0-1-168,0 2 0,0-5 0,2 5 0,2-2-3,2 0 0,-1 1 0,-5-7 0,0 1-30,0-1 1,6 1 0,0-1-100,-2 1 1,-2-1-224,-2 0 455,0-7 0,-8 6 0,-2-7 0</inkml:trace>
  <inkml:trace contextRef="#ctx0" brushRef="#br0" timeOffset="151897">15543 13029 7114,'8'-17'-569,"0"5"0,6 3 772,-3 1 0,1 0 0,5 4 1,1-2-132,-1 2 1,1-3 0,-1 1 0,3 2-89,3 2 1,-2 0 0,6-2-1,1-2 35,-1 2 0,-6 3 0,4 1 0,-1-2-124,-1-4 0,0 4 0,-5-4 1,-1 4-27,1 2 1,-7 0 0,-1 2-293,-2 4 423,-3 4 0,-5 15 0,0 2 0</inkml:trace>
  <inkml:trace contextRef="#ctx0" brushRef="#br0" timeOffset="152131">15631 13239 7569,'11'0'-167,"1"0"1,-6 0 0,6 0 215,1 0 1,8-6-1,3 0 1,-3 2-28,-1 2 1,3-3 0,2-1 0,2 2-1,4 2 0,-4 2 0,3 0 0,-1 0-143,-2 0 0,0-6 0,-6 0 0,3 2-232,-3 2 0,-2 2 353,-1 0 0,-1 0 0,1 0 0</inkml:trace>
  <inkml:trace contextRef="#ctx0" brushRef="#br0" timeOffset="154805">19770 3529 7176,'11'0'114,"1"0"0,0 2-34,5 4 0,1 1 0,-3 7 0,-1-4-25,-3-3 1,-1 1-1,4-2 1,-3 4-88,3-1 0,0 1 0,-1-6 0,-1 2-298,1-2 0,3 3 1,1-1-1,1-2 330,-1-2 0,1-2 0,-1 0 0</inkml:trace>
  <inkml:trace contextRef="#ctx0" brushRef="#br0" timeOffset="155094">20294 3476 7392,'0'-9'357,"0"-1"-283,0 4 1,-2 4-62,-4-4 1,2 10 0,-6 4 0,1 2-27,-1 3 1,-2 3 0,-3 1 0,1 3 8,3 3 1,-1-4 0,-6 5 0,1-3-63,0 2 0,-1-3 0,1 3 0,-1-4-49,1-1 0,-1 5 0,1 2 0,-1 1 9,1-1 0,-1 0 0,-1-4 0,0 3-52,1-3 0,-3 4 1,11-1-1,-2-3 158,1-2 0,7-1 0,-4-1 0,8 1 0</inkml:trace>
  <inkml:trace contextRef="#ctx0" brushRef="#br0" timeOffset="155738">20416 3808 7569,'17'0'-168,"1"0"-91,-1 0 1,-5 0 101,0 0 1,-7 0 0,5-2 115,-2-4 0,6 3 93,-3-9 0,3 6 1,-1-4-1,-3 1-10,-2-1 0,5 4 1,-1-4-1,2 1-50,-3-1 1,5 4 0,-5-5 7,5-3 0,1-2 34,1-1 0,-8 0 11,-5-1 1,-5 8-42,-5 5 1,1 3-1,-8 2 1,-2 0 7,-1 0 0,-3 0 1,1 2-1,0 1-2,-1 3 0,6 8 0,1-4 0,-1 1 1,2 1 0,1-1 0,5 7 3,-2-1 1,0 1 0,6-1-20,0 1 0,8-1 0,4 1-11,3-1 0,3-5 0,-1-2 0,1-3-16,-1-3 1,0 0 0,1 0 0,1 2 5,5-2 1,-5-2-1,6-2 1,-1 0 11,-1 0 0,0-6 0,-5-2 0,-1-2 5,1-3 1,-1 3 0,0-2 0,1-1-3,-1-3 0,1-1 0,-1-1 0,1 3 15,-1 3 1,1-3 0,-1 3-1,1-4 0,-1 7 0,1 3 108,-1 4 0,0 2 0,1 0-80,-1 0 0,1 0 0,-1 0-8,1 0 1,-7 8 0,1 3 4,2 5 1,-5-1-1,1-1 1,-2-2-12,-4 1 0,-2 3 0,-2 1 0,0 1 17,0-1 0,0 1 0,-2-1 0,-4 1 0,-6-1 31,-3 1 0,-3-7 0,1-1-74,-1-2 0,1 3 0,-3-3 0,-1 0-161,-2 0 1,0-1 0,3-1 168,-3 6 0,-4 3 0,-8 3 0</inkml:trace>
  <inkml:trace contextRef="#ctx0" brushRef="#br0" timeOffset="156359">19717 5869 6599,'0'-10'243,"0"16"1,0 12-258,0 1 0,0-5 1,0-3-1,0 3 13,0 1 0,0 3 0,-2-1 1,-1 1-2,-3-1 1,0 1-1,4-3 1,-2-1-375,-2-3 1,-1-5-110,1 6 485,4-8 0,-14 3 0,7-7 0</inkml:trace>
  <inkml:trace contextRef="#ctx0" brushRef="#br0" timeOffset="156721">19665 5939 7569,'10'-12'0,"-3"2"-225,1 3 0,-4-1 0,8 2 107,1-6 1,-3 5 155,2 1 1,-6 4 0,5 2 52,3 0 0,1 2 1,3 2-37,-1 2 0,1 7 0,-1-3 0,1 2-42,-1-1 1,2 1 0,3 5 0,1 1-21,-2-1 1,7-1 0,1-3-1,4-3-7,2-2 0,0 3 1,-1-5-1,1-2 9,0-2 1,-2 4-1,-2 0 1,-2-2-2,3-2 0,-5-2 0,0-2 1,-2-2 55,-4-2 1,-1-8 0,-5 3-21,-3-5 1,-4-1 0,-8-1 0,0 1-21,0-1 0,0 1 1,0-1-1,0 1-15,0-1 0,-6 1 0,-2 1 0,0 3-86,1 1 1,-7 3-225,2-3 1,-3 4 107,-3 8 1,3 2 0,3 4 206,6 6 0,-3 3 0,-1 3 0</inkml:trace>
  <inkml:trace contextRef="#ctx0" brushRef="#br0" timeOffset="157064">20870 5869 7345,'10'-2'-909,"-4"-4"1073,-4 4 0,-4-5 1,-4 7-158,-6 0 1,2 0-1,1 1 1,-1 3 52,0 2 1,4 8 0,-3-3-27,1 5 1,2 1-1,8 1-19,4-1 0,4-1 0,7-3 0,1-3-16,-1-2 1,1 4 0,-1-7 0,2-1 14,5-2 0,-5-2 0,6 0 0,-1-2 20,-1-4 0,2 3 0,-5-9 1,-1-2 23,-4-1 1,-1-3-1,2 1 1,-5-1-30,-5 1 1,-4-1-1,-2 1 1,-2 0-127,-4-1 1,-4 3 0,-9 1 0,-4 4-252,-6 2 1,-6 3 347,-6 5 0,-11 7 0,-10 3 0</inkml:trace>
  <inkml:trace contextRef="#ctx0" brushRef="#br0" timeOffset="157621">19508 7598 6843,'17'0'157,"1"2"1,-1 2-113,1 2 0,-1 7 0,1-3 0,-1 2 1,1-1-99,-1 3 0,0-5 0,1 3 0,-1 0-64,1-3 0,-1 7 1,1-6-63,-1-1 1,1 5-1,-1-6 1,1-1 178,-1 1 0,1-2 0,-1-6 0</inkml:trace>
  <inkml:trace contextRef="#ctx0" brushRef="#br0" timeOffset="157855">20049 7685 7569,'0'-9'-903,"0"-7"1057,0 4 0,-2 5-68,-4 1 1,3 4 0,-9 4-39,-2 4 0,-1-2 1,-3 7-1,1 3 7,-1 1 0,1 3 0,0-1 0,-1 1-66,1-1 0,-1 6 1,1 1-1,-1-3-40,1-2 1,5-1-1,0-1 1,1 1 34,1-1 1,-3 1-1,7-1-482,2 1 0,2-1 498,2 1 0,15-9 0,5-1 0</inkml:trace>
  <inkml:trace contextRef="#ctx0" brushRef="#br0" timeOffset="158471">20311 7755 7569,'18'-6'0,"-1"-1"-69,1-3 1,-7 6 0,1-4-202,1 0 0,-3 5 0,2-9 314,1-2 1,1 5-1,-2-3 22,-7-2 0,3 5 74,-2-3-76,0 0 1,-8-3-66,-4 3 0,2 4 0,-7 8 1,-3 0 1,4 2 0,-1 2 0,-1 4 6,2 2 0,-5 1 0,5 7-42,0-1 1,3 1 0,7-1 22,0 1 1,0-1-1,0 1 1,2-3-15,3-3 1,5 1 0,8-5-1,-1 0 5,0 0 1,1-1 0,-1-3-1,1 2 6,-1-2 1,7-2-1,-1-2 1,0 0-3,2 0 1,-5-2 0,5-2-1,-2-4 37,1-1 0,-1 3 1,-4-6-1,3-1-9,1-3 1,2-1 0,-4-1 0,5 3 6,1 3 0,-6-4 0,4 7 0,-1-3 51,-1 1 1,6 7-1,-6-4 1,-1 2-11,-3 0 1,4 0 0,1 6-1,-3 0 16,-2 0 1,-1 0 0,1 0-56,5 0 1,-1 2-1,2 2 1,-7 4-23,-3 2 0,-1 1 1,-1 5-1,-3-3-10,-2-1 1,-2 0-1,-6 5 1,0 1 30,0-1 1,0 1 0,-2-1 7,-4 1 1,-4-3 0,-9-3 0,-3-5-3,-1 1 0,-2-6 0,4 4 0,-3-4-39,3-2 0,-4 0 0,-1 0 0,1 0-224,0 0 0,2 2 1,3 2-1,-1 2 238,-2-3 0,-8 7 0,3 0 0</inkml:trace>
  <inkml:trace contextRef="#ctx0" brushRef="#br0" timeOffset="159021">19665 9467 7569,'10'-8'-497,"-3"6"1,-7-4 578,0 12 0,0 4 0,0 7 1,0 1-82,0-1 1,2 0 0,2 1-136,2-1 0,0 1-155,-6-1-209,0 1 498,0-9 0,-8-1 0,-2-8 0</inkml:trace>
  <inkml:trace contextRef="#ctx0" brushRef="#br0" timeOffset="159376">19665 9467 7569,'0'-12'-434,"0"0"1,8 8 0,3-1 511,5 3 0,1 2 0,1 0-18,-1 0 1,1 6 0,1 1 0,3 3-18,1 4 1,0-1-1,-3 1 1,1-3 7,2 3 1,2 1 0,-3 1-1,3-2-60,2-3 0,-4-5 1,5 4-1,-3-2 4,-4-5 1,4-1 0,1-2-1,-1 0 1,0 0 0,-2 0 1,-5 0-1,-1-2 57,1-3 0,-7-3 0,-1-6 0,-2 3 30,-4-3 1,3-3 0,-1-5-1,-2-1-90,-2 2 1,-2-1-1,0 1 1,0-2-30,0 1 1,-6 3 0,-1 1 0,-3 3 27,-4 3 1,5-1 0,-3 7 0,0 0-403,3-2 0,-7 6 124,4-4 0,-3 12 286,-3 6 0,1 11 0,-1 4 0</inkml:trace>
  <inkml:trace contextRef="#ctx0" brushRef="#br0" timeOffset="159690">20660 9397 7569,'10'0'-200,"-2"0"1,-10 2 0,-2 4 278,-2 5 1,0 5-1,6 1-48,0 1 0,8-1 0,4 1 0,3-3 2,3-3 1,1 1-1,3-7 1,3-2-18,2-2 1,2-2 0,4 0 0,-2 0 15,-2 0 0,-2-8 1,4-3-1,-3-5 31,-3-1 0,-4-1 1,-7 1-1,-4-1 75,-3 1 0,-1-1 0,-6 1 0,0-1-177,0 1 0,-10 1 0,-7 3 0,-10 3-309,-6 2 1,-4 2 0,-4 6-1,-3 2 348,-1 4 0,-13 4 0,3 7 0</inkml:trace>
  <inkml:trace contextRef="#ctx0" brushRef="#br0" timeOffset="160216">19700 11056 7710,'2'-8'-199,"4"8"0,-2 2 1,5 10 229,-1 1 0,4 3 1,-6 1-1,-3 1-55,-1-1 0,0 1 1,2 1-1,2 2-160,-2 3 0,-2-1 0,-2-6-56,0 1 1,-8-1-121,-4 1 360,-3-1 0,-3-7 0,1 6 0,-1-7 0</inkml:trace>
  <inkml:trace contextRef="#ctx0" brushRef="#br0" timeOffset="160553">19665 11178 7316,'8'-10'-570,"-6"1"507,4 3 0,3 4 0,3-4-6,3 4 1,3 2-1,-1 0 1,1 0 94,-1 0 1,1 0 0,1 2 0,2 2 58,3 2 0,1 7 0,-4-3 0,3 2-62,-3-1 1,4 1-1,0 4 1,1-3 90,-1-1 0,0-3 0,-4 5 1,5-4-97,1-2 1,-4-3 0,4-5-1,0 0-13,1 0 0,-7 0 0,2 0 1,-3 0 34,-3 0 0,1-7 0,-1-5 0,1-2 0,-1 3 1,-7-11 0,-4 5 0,-3-2-28,3-1 0,-4 1 1,4-3-1,-4-1 1,-2 2 1,-6-5 0,-2 3 0,1 2-10,-1 1 1,-6 3 0,3 0-256,-5-1 1,-1 8 0,-1 5-63,1 3 1,5 2-1,2 2 312,3 3 0,-7 5 0,4 8 0</inkml:trace>
  <inkml:trace contextRef="#ctx0" brushRef="#br0" timeOffset="160865">20783 11091 6752,'-6'11'22,"0"1"0,0-6 1,6 6 1,0 1 0,2 3 0,4-1 1,6-1-3,3-3 0,8-5 1,3 4-1,1-2-12,4-4 1,0-3-1,0-1 1,-4 0 16,-2 0 0,5 0 0,-5 0 0,0-1 69,0-5 1,-2 2 0,-7-8-1,-2-1-17,-3-3 1,-7-1 0,2-1 0,-4 1-42,-2-1 0,-8 3 1,-5 1-1,-7 4-183,-3 3 1,-14 1-1,0 6 1,-4 0-134,-1 0 0,-13 6 278,3-1 0,-4 17 0,3-3 0</inkml:trace>
  <inkml:trace contextRef="#ctx0" brushRef="#br0" timeOffset="161446">19822 12872 7520,'18'18'-103,"-3"-1"131,-3 1 0,3-1 0,-3 2 0,2 3-40,-3 1 1,5 2 0,-5-3-1,5 1-34,1-2 0,1 4 0,-1 1-42,1 1 10,-9-6 127,7 4-82,-6-7 58,7-1-25,1 1-89,-1-8-242,1 5 40,-9-5 0,5 1-20,-8 1 311,7-8 0,-11 11 0,6-5 0</inkml:trace>
  <inkml:trace contextRef="#ctx0" brushRef="#br0" timeOffset="161696">20346 13221 6650,'0'-9'-93,"0"-7"170,0 5 1,-2 3 0,-4 2 32,-5 4 1,-11 4 0,-3 2 0,0 4-49,0 1 0,-6 3 0,3 5 1,-1 3-59,0 3 0,8-3 0,-4 5 1,3-2 82,5 0-172,-4 1 0,11 1 94,-8-6 29,1 6-357,-1 1 164,9-7-59,-7 6-48,14-7 90,-5-1 1,7 1 58,0-1-92,0 1 205,0-1 0,0 1 0,0-9 0,0-1 0</inkml:trace>
  <inkml:trace contextRef="#ctx0" brushRef="#br0" timeOffset="162553">20521 13414 7569,'9'0'-660,"7"0"504,-6 0 0,1-2 1,1-2 164,2-2 0,1-6 1,3 4-9,-1-1 0,-5 5 0,-1-4 1,3 0 0,-4 4 0,-1-7 0,1-1 0,-2 1 17,0-1 0,3 6 1,-3-6-1,0-1 9,-1-3 0,-1 5 0,-6-1 0,2 0 18,4 3 0,-4-7-7,4 5 0,-6-3 0,-6 2-6,-6 7 1,-3 3 0,-3 2-59,1 0 39,-1 0 1,1 0 1,5 2 1,1 3 0,1-1 1,-4 8-1,5 1-15,1 3 1,-4 1-1,6 1 1,3-1-5,1 1 1,2-1 0,0 1-2,0-1 0,7 1 0,5-3 0,4-1-1,1-3 0,0-5 0,1 4 0,-1-2 1,1-4 1,5-2 0,2-1 0,1 3-15,-1 2 1,4 0-1,-4-6 15,2 0 1,2-2-4,6-4 1,0 2 0,0-5-4,0 1 1,0-6-1,0 5 0,0-1 0,-6-6 0,0 5 0,0-5 0,-2-3-72,-3-4 46,3 3 1,-8-5 5,5 7 1,-11 1 0,-3-1 28,-2 1-9,-3 0 1,-5 5-13,0 0 2,0 8 77,-7-3-66,-3 7 1,-7 0 44,-1 0 1,-5 0-1,-1 0 61,3 0 0,2 2 0,3 3-87,5 7 1,-3 4 0,8 1 17,2 0 1,4 1-1,6-1-46,6 1 0,3-6 0,3-3 1,-1 1-2,1 0 1,1-5 0,2 5 0,3 0 19,-3 0 1,4-1-1,1 5 1,-1-3-3,0 3 1,-2 2 0,-5 1 0,-1-1 0,1-5 0,-3 5 1,-1-5-11,-3 5 0,-7-4 0,2-1 0,-4 3-15,-2 1 0,-2 3 61,-4-1 0,-1-5 50,-5 0-84,-4-9 4,7 5 1,-9-6 0,1 2-1,-3 2 1,-1-2 90,-2-2 1,-1-2 0,7-2 0,-1-2 155,1-2-218,7 0 2,-5-2 0,7 5 38,-4-9-108,5 8 1,1-12-283,0 5 0,0 1-234,6-2-47,0 1 594,8 1 0,2-5 0,7 5 0</inkml:trace>
  <inkml:trace contextRef="#ctx0" brushRef="#br0" timeOffset="163096">20259 13064 7266,'0'-17'-770,"0"7"839,8-5 0,-1 11 183,5-8-183,-4 8-29,-8-4 0,-8 22 0,-4 3 1,-5 5-37,-6 3 0,1 2 0,-5 10 0,0 2-366,0 2 362,-2-1 0,-6 3 0,0 2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2.986"/>
    </inkml:context>
    <inkml:brush xml:id="br0">
      <inkml:brushProperty name="width" value="0.08571" units="cm"/>
      <inkml:brushProperty name="height" value="0.08571" units="cm"/>
      <inkml:brushProperty name="color" value="#E71224"/>
    </inkml:brush>
  </inkml:definitions>
  <inkml:trace contextRef="#ctx0" brushRef="#br0">0 228 6565,'0'-10'499,"0"2"1,0 6-150,0-4-291,0 4 0,0-7 0,2 5-53,4-2 1,-4-2 0,6 2-26,-1-5 0,-5 1 0,6 0 0,-2 1-2,0-1 0,0 4 0,-6-6 9,0-1 1,5-3-5,1-1 0,0 5-27,-6 1 1,0 5-12,0-6 15,0 8 233,0-3-180,0 7 0,0 1 1,0 5-1,0 6-2,0 3 0,0 3 0,0-1 0,0 1-16,0-1 1,0 1-1,2 1 1,2 3-6,2 1 1,0 0 0,-5-5 0,3-1-34,2 0 1,2 1 0,-4-1-47,2 1 1,1-1 0,-3 1-18,2-1 0,2-5 1,-4 0-87,2 1 0,-1-3 0,-3 0 19,4-3 1,-4 1 171,4-2 0,-12 4 0,-4 7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3.232"/>
    </inkml:context>
    <inkml:brush xml:id="br0">
      <inkml:brushProperty name="width" value="0.08571" units="cm"/>
      <inkml:brushProperty name="height" value="0.08571" units="cm"/>
      <inkml:brushProperty name="color" value="#E71224"/>
    </inkml:brush>
  </inkml:definitions>
  <inkml:trace contextRef="#ctx0" brushRef="#br0">16 53 7466,'-10'0'-32,"4"0"332,12 0 0,-2-6-402,8 0 1,-1 0-1,7 6 1,-1 0 135,1 0 0,-1-5 1,1-1-1,1 2-11,4 2 0,-3 2 0,5-2 0,-2-2-140,0-2 1,1 0 0,-7 6 0,1 0-156,-1 0 1,1 0 0,-1 0 271,1 0 0,-1 0 0,0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4.302"/>
    </inkml:context>
    <inkml:brush xml:id="br0">
      <inkml:brushProperty name="width" value="0.08571" units="cm"/>
      <inkml:brushProperty name="height" value="0.08571" units="cm"/>
      <inkml:brushProperty name="color" value="#E71224"/>
    </inkml:brush>
  </inkml:definitions>
  <inkml:trace contextRef="#ctx0" brushRef="#br0">228 53 7021,'-2'-10'-75,"-2"2"158,-2 1 0,-1 5 44,1-4 1,2 4-90,-8 2 1,6 0 0,-5 0-15,-3 0 0,4 0 1,-1 2-7,-3 4 1,-1 1-1,-1 7 1,3-4 53,1-3 1,0 7-37,-5-2 0,1 3 0,5 3-42,5-1 1,4 1-1,2-1 9,0 1 1,0-7-1,0 1-1,0 1 1,0 3-1,2-1 1,2-1 7,2-2 1,5-7 0,-3 5 0,0 0 32,0 0 0,5-5 0,-1 5-17,3-2 1,-3 4 0,0-7-23,1-1 0,3 4 0,1-2 0,1-2 0,-1-2 1,1-2-1,-1 0-36,0 0 0,1-2 1,-1-2-1,1-2-29,-1 2 1,-5-4-1,0 1 56,1-3 0,-3 4 0,0-6 15,-3-1 0,-1 3 0,-4 0 0,2 1 22,2-1 1,0-2 0,-6-5-9,0-1 1,0 1 0,0 0-1,0-1 5,0 1 0,0-1 1,-2 1-1,-2-1-5,-2 1 1,-6-1 0,5 3-1,-1 1-88,0 3 1,-6 1-1,3-2 1,-5 6-6,-1 4 0,-3 2 0,-3 2 0,-4 4 69,0 6 0,-14 3 0,4 3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5.264"/>
    </inkml:context>
    <inkml:brush xml:id="br0">
      <inkml:brushProperty name="width" value="0.08571" units="cm"/>
      <inkml:brushProperty name="height" value="0.08571" units="cm"/>
      <inkml:brushProperty name="color" value="#E71224"/>
    </inkml:brush>
  </inkml:definitions>
  <inkml:trace contextRef="#ctx0" brushRef="#br0">1 296 6298,'11'-10'357,"1"4"-328,0-4 0,-3 7 0,-1-7 0,-2 0 132,0 0 0,0 5 0,-4-7-105,3-2 0,-1-1 1,6-3-41,-2 1 0,-1-1 1,-3 1-21,2 0 0,0 5 0,-6 0 17,0-1 1,0 3-65,0-2 43,8 1 0,-6-1 93,4 0-63,-5 8 1,-1-1 0,0 10 15,0 7 0,0-2 0,0 1 0,0 3-8,0 2 0,2 1 0,2 1 1,2-1-25,-2 0 1,0 1 0,0-1 0,2 1-50,-3-1 1,5 1 0,-2-1 0,-2 1-15,-2-1 0,-2-5 1,0-1-1,2 1-41,4-2 0,-4 5-181,3-3 0,-1 3 55,2 3 1,-4-6 0,4-1 223,-4 3 0,-4-4 0,-4 1 0,-4 1 0,-7 5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5.515"/>
    </inkml:context>
    <inkml:brush xml:id="br0">
      <inkml:brushProperty name="width" value="0.08571" units="cm"/>
      <inkml:brushProperty name="height" value="0.08571" units="cm"/>
      <inkml:brushProperty name="color" value="#E71224"/>
    </inkml:brush>
  </inkml:definitions>
  <inkml:trace contextRef="#ctx0" brushRef="#br0">106 35 7569,'-12'2'-499,"0"4"1,6-4 0,-5 4 661,-3-4 1,-1-2 283,-3 0-29,9 0-303,1 0 0,10-2-48,4-4 1,3 4-1,9-4 1,-1 2-16,1-2 0,5 4 1,0-3-1,-1 1-52,-3-2 1,4 4-1,0-4 1,-1 4-92,-3 2 0,5 0 0,-1 0 1,-2 0-296,-1 0 0,-1 0 0,2 0 386,3 0 0,-1 0 0,-6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6.408"/>
    </inkml:context>
    <inkml:brush xml:id="br0">
      <inkml:brushProperty name="width" value="0.08571" units="cm"/>
      <inkml:brushProperty name="height" value="0.08571" units="cm"/>
      <inkml:brushProperty name="color" value="#E71224"/>
    </inkml:brush>
  </inkml:definitions>
  <inkml:trace contextRef="#ctx0" brushRef="#br0">210 123 7341,'-12'0'-347,"1"0"1,5 0 453,-6 0 0,6 0-90,-5 0 1,-1 0 0,-5 0 106,-1 0 1,6 6 0,1 2-78,-3 1 0,1-3 0,-1 4 0,4 0-22,3-1 0,-5 3 0,6 6 23,2-1 0,2 0 1,2 1-13,0-1 0,0 1 0,2-1 0,2 1-10,2-1 0,8-5 0,-5 0 1,3-1-15,0-1 0,-1 3 1,9-7-1,1 0-28,2 2 0,1-6 1,-5 4-1,2-4 34,3-2 0,5 0 0,-6-2 0,0-2-59,2-2 1,-5-8 0,3 3 0,-3-3 63,-3 2 0,0-3 0,-1 3 1,-2-5 6,-3-6 0,-5 3 0,4-3 0,-2 1-18,-5-1 0,-1 2 1,-2-6-1,0 0 7,0-1 1,-7 7 0,-3-2 0,-2 3-10,1 3 0,-7 1 1,-5 5-1,0 5-128,-3 4 1,5 2 0,-8 0 0,-2 2-970,-2 4 1087,-2 3 0,0 17 0,0 1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7.248"/>
    </inkml:context>
    <inkml:brush xml:id="br0">
      <inkml:brushProperty name="width" value="0.08571" units="cm"/>
      <inkml:brushProperty name="height" value="0.08571" units="cm"/>
      <inkml:brushProperty name="color" value="#E71224"/>
    </inkml:brush>
  </inkml:definitions>
  <inkml:trace contextRef="#ctx0" brushRef="#br0">193 70 6269,'0'-11'975,"0"-1"-957,0 8 1,-8-4 51,-4 8 1,-3 0-67,-3 0 0,1 6 0,-1 2 0,3 2 20,3 3 1,-1 3 0,5 1-1,-2 1-46,-3-1 1,3 2-1,0 3 1,2 1 26,4-2 1,3-1 0,1-3-1,0 1 21,0-1 0,0 1 0,0-1 0,1-1-8,5-5 0,4 5 0,7-6 1,1 1-5,-1 1 1,3-8-1,1 2 1,4-3-26,3 3 1,-7-4 0,4 4 0,-2-4 3,1-2 0,-1-6 0,-6-2 0,1 1 52,-1-1 1,-1-6 0,-3 3 0,-3-5 26,-2-1 1,4-1-1,-7 1 1,-1-1-11,-2 1 1,4-3 0,0-1 0,-4-2-38,-6 1 1,-4-5 0,-5 0 0,-1 0-91,-5 4 1,1-3-1,-7 3 1,2 4-75,-1 5 0,-7 6 0,2 8 139,-4 0 0,-2 8 0,0 2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8.119"/>
    </inkml:context>
    <inkml:brush xml:id="br0">
      <inkml:brushProperty name="width" value="0.08571" units="cm"/>
      <inkml:brushProperty name="height" value="0.08571" units="cm"/>
      <inkml:brushProperty name="color" value="#E71224"/>
    </inkml:brush>
  </inkml:definitions>
  <inkml:trace contextRef="#ctx0" brushRef="#br0">1 280 7409,'17'0'-21,"-5"0"-34,0 0 0,-7 0 103,7 0 1,-8-2-1,4-2 31,-1-2 1,-5-1 0,6 3 0,-2-4 4,0-2 1,2 4 0,-5-5-52,3-3 0,2 1 0,-4-1 0,2 2-16,-2-1 0,-3 3 0,-1-2-41,0-1 0,0-3 0,0-1 57,0-1 1,0 7-1,0-1-114,0-1 0,0 3 33,0-2 75,0 8-39,0-3 1,0 9-1,0 3 1,0 7 11,0 4 1,0 1 0,0 0 0,2 3 0,4 3 0,-4 2 0,4 6 1,-4-1-25,-2 1 0,6-4 0,0 2 1,-3 0-56,-1-2 1,0 6 0,2-4 0,2 2-49,-2-2 1,-2-1-1,-2-7 1,0 2 37,0-1 0,0-1 1,-2-2-1,-2 1-255,-2-5 0,-2-1 343,3 3 0,-5 1 0,-8-1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1 0 7339,'0'10'-1129,"2"0"1149,3-4 1,3-2-1,6 5 1,-3 1-19,3 0 1,7-1 0,3 5-1,-3-2-4,-2 1 0,5 3 0,1 1 0,0-1 15,0-5 0,4 11 0,-5-5 1,-1 3-7,2-1 1,1 0-1,7 3 1,-2 1-15,0-2 0,11 1 0,-7-1 0,2 2-18,0-1 0,4-3 0,-1-1 1,-1-1-50,-2 0 0,-2 1 0,0-1 0,0-1-134,0-4 208,-8 3 0,6-5 0,-6 7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8.511"/>
    </inkml:context>
    <inkml:brush xml:id="br0">
      <inkml:brushProperty name="width" value="0.08571" units="cm"/>
      <inkml:brushProperty name="height" value="0.08571" units="cm"/>
      <inkml:brushProperty name="color" value="#E71224"/>
    </inkml:brush>
  </inkml:definitions>
  <inkml:trace contextRef="#ctx0" brushRef="#br0">35 18 7569,'-9'0'-204,"-1"0"-667,4 0 809,4 0 320,-6 0-126,8 0 0,8 0-20,4 0 0,-3 0 0,3 0-20,2 0 1,-5 0 0,3 0-68,2 0 0,1 0 1,3 0 8,-1 0 1,6 0-1,1 0 1,-3 0-10,-2 0 0,5 0 1,1 0-1,2 0-23,4 0 0,-4 0 0,0-2 0,-1-2 20,-5-1 1,4-1 0,-2 6-172,-1 0 0,-9 0-621,-1 0 293,-8 0 477,-4 0 0,-10 0 0,-7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43.106"/>
    </inkml:context>
    <inkml:brush xml:id="br0">
      <inkml:brushProperty name="width" value="0.08571" units="cm"/>
      <inkml:brushProperty name="height" value="0.08571" units="cm"/>
    </inkml:brush>
  </inkml:definitions>
  <inkml:trace contextRef="#ctx0" brushRef="#br0">1 105 7569,'0'-10'-51,"0"2"1,0 10 98,0 4 1,0 4-1,0 7 1,0 1-43,0-1 1,0 6 0,0 1-1,0-1 9,0 2 1,0-3 0,2 5-1,1-2-34,3-4 0,0 5 0,-6-1 0,0 0-60,0 0 0,0-1 0,0-7 0,0 0-56,0 1 1,6-1 0,0 1-556,-2-1 690,-2 1 0,5-9 0,3-1 0</inkml:trace>
  <inkml:trace contextRef="#ctx0" brushRef="#br0" timeOffset="1332">245 157 7569,'6'-11'0,"0"-1"0,2 8-103,-3-2-194,-3 4 229,6 2 1,-8 2 122,0 4 0,2 4 1,2 7-39,2 1 1,0-7-1,-6 1 1,0 2-30,0 1 0,0 8 0,1 1 1,3-3 12,2-2 0,0 1 0,-6 1 0,0 2 10,0-1 1,6-1 0,0 0-12,-2 3 1,-3-1-1,1-6 1,2 1-1,2-1 11,-2 1 1,-2-6-1,-2-1-33,0 3 1,2-7 0,2 1 33,2 0 30,-1-6-37,-5 6 0,-2-16 0,-3-4 1,3-3-31,-4-3 1,6 1 0,4-1-80,2 1 1,7-1 84,-1 1 1,1 5 0,1 3 0,-2-1 0,1 2-23,3 0 1,1 1 0,1 3-5,-1-2 0,1 0 0,-1 6 0,1 0 4,-1 0 1,0 0-1,1 0 40,-1 0 0,-5 0 0,-2 2 0,-1 2 2,1 2 0,-6 2-13,2-3 1,2 5 117,-3 8 1,1-1 0,-6 0-41,0 1 0,2-3 0,2-1 0,2-2-41,-2 1 0,-2-3 0,0 2 5,3 1 0,-1 1 0,8-3-63,2-5 1,-5 2-1,3-2 31,1-2 1,3-2 0,1-2-1,1 0-31,-1 0 1,1 0-1,-1 0 1,1-2-3,-1-4 0,1 2 1,1-8-1,2 1 21,3 1 1,-1-6 0,-7 5 0,-3-5 37,-1-1 0,-6 5 0,3 1 0,-1-3 4,-4-2 0,-2 5 0,-2-1 33,0-1 1,0 3 21,0-2-111,0 8 16,0-3 1,-6 9 0,0 3 2,2 7 1,2-2 0,2 1 9,0 3 1,2 1-1,2 3 13,2-1 0,8 1-10,-3-1 0,3-5 0,-1-2 1,-1-3-6,2-3 1,-5-2 0,3-2 0,2 0 1,1 0 0,-3 0 1,-1 0-1,3 0-5,2 0 1,1-8 0,0-1 0,1-3-16,-1 1 1,1-1 0,-1-4 0,1 3 1,-1 1 1,-1 0-1,-3-5 1,-3 0 7,-2-1 0,3 1 0,-5-1 1,-2 1 5,-2-1 1,4 7 0,0-1 88,-2-2-63,-2-1 0,-4 5-164,-4 4 115,-4 4 1,-7 4 0,1 4 12,4 6 1,3-3 0,5 3 5,-2 2 1,0-5-1,6 3 21,0 2 0,2-5 1,2 3 26,2 2 1,7-7-1,-1-1-31,4-4 1,1-2 0,1 0 18,-1 0 0,1 0 0,-1 0 84,0 0 1,-5 2-12,0 4-71,-1-4 0,7 11 0,-3-5 16,-3 2 0,2 1-81,-9 7 1,3-1-1,-4 1 9,2-1 0,-2 1 0,-8-1 11,-2 1 0,-8-7 1,3-1-1,-5 0-8,-1-1 1,-1-5-1,1 4 8,-1 0 1,1-4-1,0 5-266,-1-1 0,1-2-426,-1-6 706,1 0 0,-1-15 0,1-5 0</inkml:trace>
  <inkml:trace contextRef="#ctx0" brushRef="#br0" timeOffset="1528">1276 87 7569,'0'-17'-317,"0"7"0,7-5 0,3 5 0</inkml:trace>
  <inkml:trace contextRef="#ctx0" brushRef="#br0" timeOffset="2081">175 157 6420,'10'-8'126,"-2"6"0,0-5-96,3 7 0,-3-2 0,0-2 0,-1-2 78,5 2 0,4 2 0,1 0-23,1-4 1,5 3 0,0-7-52,-2 2 1,5 2-1,-3 6 1,0-2 0,1-1 17,-1-3 0,2 0 0,-4 6 0,5-2-68,1-4 1,-6 4 0,4-4 17,1 4 1,-1-3 0,4-1-62,-6 2 0,-3-4 0,-3 2-59,1 2 0,-7-3-33,1 1-519,-8 0 176,3 6 494,-7 0 0,8 0 0,2 0 0</inkml:trace>
  <inkml:trace contextRef="#ctx0" brushRef="#br0" timeOffset="2492">2061 541 7420,'10'12'-169,"-4"0"290,-4 1 1,4-3 0,0 2-124,-3 1 0,-1-3 0,-4 2-116,-3 1 1,1-3 0,-8 1 0,-2 1-289,-1-2 406,-10 5 0,-2-5 0,-8 8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40.336"/>
    </inkml:context>
    <inkml:brush xml:id="br0">
      <inkml:brushProperty name="width" value="0.08571" units="cm"/>
      <inkml:brushProperty name="height" value="0.08571" units="cm"/>
    </inkml:brush>
  </inkml:definitions>
  <inkml:trace contextRef="#ctx0" brushRef="#br0">0 646 7448,'0'-11'-418,"2"1"0,2 0 443,2 0 0,5 5 1,-3-5-1,2 2 1,1 2 47,-1-1 0,6 5 0,-5-6 0,5 2-53,1 0 1,-5 0 0,0 6 0,1 0-19,3 0 1,1 0 0,1 2-24,-1 4 0,-1-2 0,-3 6 0,-1-1-8,1 1 1,-3 2-1,0 5 15,-2 1 1,3-1 0,-5 1 4,-2-1 1,-2 1 0,-2-1-8,0 1 1,0-7-30,0 1 28,0-8-21,-8 3 1,6-9 0,-4-3-6,4-7 1,2 2 0,0-1-1,0-3 23,0-1 1,0-3 0,2 1 23,4-1 0,-2 1 0,8 1 0,-1 3 19,-1 1 1,6 2 0,-5-3 0,5 3-4,1 2 0,8-3 0,3 5 33,-1 2 0,-2-4 1,-8 2-49,1 2 1,-1 2 0,1 2 8,-1 0 1,1 8 0,-1 2 9,1 0 1,-7 5 0,1-3-8,2 3 1,-1 3 0,1-1-33,-3 1 1,-7-1 0,4 1-47,0-1 0,-6 1 36,4-1 0,-6 1-19,-6-1 69,4-7 0,-6-5-34,8-10 1,0 1 0,0-8-14,0-1 1,8-3 0,3-1 0,5-1 15,1 1 0,1 5 0,-1 0 1,1 1 42,-1 1 0,1-4 0,-1 9 0,1 1 12,-1 2 0,1 2 0,-1 0 1,1 0-57,-1 0 1,0 0 0,1 0 3,-1 0 1,1 0-1,-3 2 1,-1 2-1,-2 1 14,1-1 0,-3 6 1,0 2-49,-3 3 0,-1-3 0,-4-1 1,2 3-54,2 2 1,0-5-1,-6 1-98,0 1 0,-2 1 0,-2 0-39,-2-3 227,0-7 0,14 12 0,2-7 0</inkml:trace>
  <inkml:trace contextRef="#ctx0" brushRef="#br0" timeOffset="404">1659 611 7453,'-2'-9'-238,"-4"3"0,-3 4 0,-9 2 1,1 0 281,-1 0 0,7 0 0,-1 0 7,-2 0 1,1 2 0,-1 2 0,5 3-21,1 3 1,0 0-1,4 3 1,-2-1-13,2 2 1,-3 1-1,1 3 1,2-1 6,2 1 0,2-7 0,0 1 1,2-1-42,4-1 1,-2 4-1,7-8 1,3-3 29,1-1 1,3-2 0,-1 0 0,1 0-6,-1 0 0,1 0 0,1-2 1,3-3-18,1-7 0,0-2 0,-7 1 0,-1 1 6,3-1 0,-11-3 1,9-1-1,-6-1 4,-7 1 1,1-1-1,0 1 1,2-1-26,-2 1 1,-6 5 0,-8 1-51,-7-3 0,-10 6 0,3 2 0,1 4 16,-2 2 0,5 0 0,-5 2-282,0 4 0,6 4 338,-5 7 0,5 1 0,1-1 0</inkml:trace>
  <inkml:trace contextRef="#ctx0" brushRef="#br0" timeOffset="1000">2428 629 7423,'-8'-12'-78,"-4"2"1,-3 3 0,-3 3 49,1 2 0,-3-4 0,-1 0 0,-2 2-91,1 2 1,-3 2 0,2 0 0,1 2 141,3 4 0,-4-2 0,0 8-17,1 1 1,5 3 0,3 1-12,2 1 0,9-7 1,-3 1-1,4 2 16,2 1 0,8 1 0,3-3-77,5-1 1,1-8 0,1 1 41,-1-3 0,6-2 0,1 0 0,-3-2 12,-2-3 1,1 1-1,1-8 1,3-1-3,-3-3 1,-2-1 0,-1-1 0,-3 1 9,-3-1 0,1-5 1,-5-2-1,0-1-27,0 1 1,-2-6 0,-6 2 0,2-4-20,3-2 0,-3 0 0,4 0 24,-4 0 0,-2 0 0,0 1 0,0-1 0,0 2 5,0 3 1,-6-1-1,0 8 1,3 2 125,1 1 0,0 3 23,-4-1 1,2 9-84,-8 3 0,8 6-7,-1 6 1,-3 3 0,2 9 0,2-1-6,2 1 0,2 5 0,0 2 0,0 1-4,0-1 0,0 6 1,0-4-1,0 2 2,0 0 0,0-5 0,0 3 0,2 0-19,4 0 1,-2-6 0,6 5 0,-3-3-28,-3 0 0,4 0 0,0-5-725,1-1 740,3 1 0,6-1 0,-1 1 0</inkml:trace>
  <inkml:trace contextRef="#ctx0" brushRef="#br0" timeOffset="1465">2672 611 7294,'18'0'-517,"-1"0"1,0 0 569,1 0 1,-1 0-1,1 0 1,-3-2-8,-3-4 0,4 3 0,-5-9 1,5 0-38,1 3 1,-5-5 0,-2 6-1,-1-1-30,1-5 1,-6 4 0,4-1 71,-1-3 0,-5-1-37,4-3 1,-6 6-11,-6 1 0,-3 7 0,-9-2 2,1 4 0,-1 2 1,1 0-1,-1 2 37,1 4 1,1-2 0,3 5 0,3 1-6,2 0 0,-5 2 0,3 5-7,0 0 0,2 1 1,8-1-1,0 1 31,0-1 1,0 1-1,0-1 1,2-1 11,4-5 0,-2 5 0,8-4 5,1 3 1,3-3-1,1-3-42,1-1 0,-1-2 0,1-6 0,-1 0-13,1 0 1,-1 0 0,1 0 0,-1-2-314,1-4 0,3 2 1,0-7-437,1-3 725,-7-1 0,18-11 0,-6-1 0</inkml:trace>
  <inkml:trace contextRef="#ctx0" brushRef="#br0" timeOffset="2200">3161 35 7092,'0'-12'109,"0"1"-51,0 7 0,2-4 1,2 10-194,2 4 0,5-2 0,-3 7 136,2 3 1,-6 1 0,2 3 0,-5-1 34,-1 1 0,0-1 0,0 3 0,0 1 33,0 2 0,0 3 0,0-5 0,0 4 1,0 2 1,-1-5-1,-3 3 1,-2-2-29,2 0 0,2 7 0,2-7 0,2-2-32,4-1 0,-4-3 0,5 0 15,1 1 0,0-1 0,6-1 0,-5-2-107,-1-3 1,0-7 0,-4 4 0,3-2-433,3-1 0,-4 1 514,6-6 0,7 0 0,8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38.915"/>
    </inkml:context>
    <inkml:brush xml:id="br0">
      <inkml:brushProperty name="width" value="0.08571" units="cm"/>
      <inkml:brushProperty name="height" value="0.08571" units="cm"/>
    </inkml:brush>
  </inkml:definitions>
  <inkml:trace contextRef="#ctx0" brushRef="#br0">0 644 7569,'18'0'-357,"-3"-2"0,-1-1 0,-3-5 344,3-2 1,-4 4 0,1-5 9,3-3 1,-1-1 0,1-3 0,-4 1 20,-3-1 0,5 1 1,-4-1-1,0-1-16,-1-5 1,1 3-1,-4-8 1,2 0-53,-2 2 0,-2-4 0,-2 5 0,0-1 50,0-4 1,0 6-1,0 0 1,-2 2 7,-4-1 1,2 1-1,-8 6-5,-1-1 0,3 3 1,0 1-1,1 4 35,-1 2 1,4 1-23,-5 1 0,5 4-15,-6-4 1,8 6 11,-2 6 0,-1-2 0,1 7 0,2 3-8,2 2 1,2 1-1,0 1 1,0-1 19,0 0 1,0 7 0,0-1 0,0-2 45,0-1 1,0 3 0,2 2 0,2 0-35,2 1 1,1-1 0,-3-4 0,2 3 5,-2-3 0,4 4 0,-1-2 0,1-1-32,0-3 0,6-1 0,-3-1-2,5 1 1,1-1-1,1 1 2,-1-1 1,1-2 0,-3-1-1,-1-4-8,-3-2 1,1-1 0,5-3-1,1 2-8,-1-2 0,1-2 0,-1-2 0,1 0-38,-1 0 0,1-2 1,-1-2-1,1-4 15,-1-1 1,1-3 39,-1-6-20,1 1 0,-7 5 0,-1 1-4,-2-3 1,3 4 0,-5-1 75,-2-3 0,-2 4 255,-2-1-331,0 7 29,0-4 1,0 16 0,0 4 4,0 3 0,0 3 1,0-1-26,0 1 1,2-3 0,4-1-1,3-3-1,1 3 0,6-4 0,-5-1-11,5-1 21,1-2 1,3-4 0,1 2-14,2 1 0,2-1-21,-1-9 0,-1-5 1,2-6-1,-7 3 17,-3 1 0,-1 0 0,-1-5 0,-3 0-6,-2-1 1,-2 1-1,-6-1 1,0 1 10,0-1 1,-2 7 0,-4 1 0,-6 0-3,-3 0 0,-8 7 1,-3-3-1,1 4-25,0 2 0,-6 0 0,2 0 0,-2 0-77,2 0 0,-3 6 0,9 1 1,2 1-111,1 0 1,9 4 0,-1-5 219,-1 3 0,-3 2 0,6-3 0,3-1 0</inkml:trace>
  <inkml:trace contextRef="#ctx0" brushRef="#br0" timeOffset="260">175 243 7569,'17'0'-399,"1"0"1,-1-2 366,1-4 1,-1 4 0,1-4 52,-1 4 0,6 2 1,1 0-1,-1 0-199,2 0 0,0 0 1,6 0 177,-2 0 0,1-8 0,5-1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36.030"/>
    </inkml:context>
    <inkml:brush xml:id="br0">
      <inkml:brushProperty name="width" value="0.08571" units="cm"/>
      <inkml:brushProperty name="height" value="0.08571" units="cm"/>
    </inkml:brush>
  </inkml:definitions>
  <inkml:trace contextRef="#ctx0" brushRef="#br0">1 385 6113,'5'-12'204,"1"0"-44,0 9 179,-6-13-57,0 14-292,0-6 0,0 10 12,0 4 1,-2-2-1,-2 8 31,-2 1 1,1 3 0,5 1-19,0 1 0,5-1 1,3 1-5,2-1 0,-6-5 0,4-3 1,-1 1-7,5 0 0,-2-4 0,1 3-19,3-1 0,1-2 0,3-6 0,-1 0-3,1 0 0,-1 0 0,1 0 1,-3-2 7,-3-4 1,3-2 0,-3-5 0,2 1-27,-3-1 0,3 3 1,-6-2-9,1-1 0,-3-3 59,6-1 88,-8-1-38,3 1-38,-7 7 1,0 4 0,0 12-26,0 6 0,0-3 1,2 3-7,4 2 0,-2-5 0,8 1 1,-1 0 16,-1-1 1,6-3 0,-5 4 0,5-2-7,1-4 0,6-1 0,1 1 0,-1 2-7,2-2 1,-3-2-1,7-4 1,0-2 2,-2-2 1,4-5-1,-8 3 1,-1-2 23,-3-3 0,-1-3 0,-1 1 1,-1 1-5,-5 2 0,3 1 0,-8-7 1,-3 1-29,-1-1 1,-2-7-52,0-4 0,-5 4 0,-3 3 0,-2 9-110,-3 7 0,-3-2 0,-1 2-268,-1 3 1,1 3 432,-1 5 0,1 5 0,-1 8 0</inkml:trace>
  <inkml:trace contextRef="#ctx0" brushRef="#br0" timeOffset="584">1328 350 6230,'-18'-10'109,"1"4"1,-1 4 0,1 2 0,0 0 0,-1 0 16,1 0 0,-1 0 0,1 0-99,-1 0 0,1 2 0,-1 2-96,1 2 112,7 8 0,-3-11 0,7 9-7,2 2 0,-4 1 0,2 3-40,2-1 1,4-5 0,6-1 4,6 3 0,-2-6 0,1 0 0,3-3-11,1 1 1,-3 0 0,0-6 0,1 0-33,3 0 1,7 0 0,0-2 0,-1-2 21,-3-2 1,-2-7-1,1 1 1,-1-1-2,1 1 1,-3-4 0,-1 7 0,-4-3 73,-3 0 1,1 3 0,-4-5 79,2 2-108,0 9 1,-8-5-18,-4 8-15,4 0 1,-6 2 0,8 4-101,0 5 1,2 5 0,2 1-67,2 1 0,8-1 1,-5 1-11,1-1 1,5-5 0,-3-3 182,4-1 0,1-2 0,8 2 0,2 1 0</inkml:trace>
  <inkml:trace contextRef="#ctx0" brushRef="#br0" timeOffset="1001">1712 385 6276,'12'0'142,"-1"0"1,-5 0 0,4 2-84,-2 3 0,-1 5 0,-3 8-61,2-1 1,2-1-1,-4-3 1,2-1-3,-3 1 0,-1-3 0,-2 2-12,0 1 0,0-3 127,0 2 52,0-8-159,0 3 0,6-14 1,2-5-25,2-4 0,-4-1 1,3 0-1,1 1-4,0 4 0,1-3 0,5 3 0,-3-3 22,-1-3 1,0 3-1,5 1 1,1 4-8,-1 3 1,1-5-1,-1 6 1,2 2 32,5 2 1,-5 2-1,4 0-42,-3 0 0,-3 6 0,1 2 0,-3 2-37,-3 3 0,1-3 0,-7 2 1,0-1-137,2-1 0,-6 5 1,4-3-168,-4 4 358,-2 1 0,7 1 0,3-1 0</inkml:trace>
  <inkml:trace contextRef="#ctx0" brushRef="#br0" timeOffset="1512">2481 629 7438,'17'0'-272,"-5"0"1,-1 0 0,1-2 244,-2-4 0,5-1 1,-5-7-1,1 4 90,1 3 1,-6-7-1,6 4 1,-1-1-51,-1-1 1,5 0 0,-5-5-1,0 0-13,-4-1 0,1 1 0,1-1 1,0 1-9,0-1 0,-2-1 0,-6-3 0,2-1 1,3 2 1,-3-4 0,4-1 0,-4 1 5,-2 0 1,0 0 0,0 3 0,0-1-1,0 2 1,0 1 0,-2 3 8,-4-1 0,4 7 1,-5 1-1,1 0-6,0 1 0,-6 3 1,5-4-4,-3 2 1,4 3-1,-6 5 0,8 1 0,-1 5 1,3 6 7,2 3 0,0 3 0,0-1 0,0 1 16,0-1 1,0 1 0,0 1 0,0 3 4,0 1 0,0 0 1,0-5-1,0-1-9,0 0 1,6 1-1,1-1 1,1 1-5,0-1 0,3 1 1,-3-3-1,0-1-17,0-2 0,5-3 0,-1 3 0,2-4-16,-3-1 1,5-5 0,-5 6-60,5 0 0,1-6 0,1 4-110,-1-4 0,1-2 0,-1 0 46,1 0 0,-1 0 0,-1-2 141,-5-4 0,5 4 0,-6-6 0</inkml:trace>
  <inkml:trace contextRef="#ctx0" brushRef="#br0" timeOffset="1718">2673 315 7569,'9'0'-1141,"7"-2"1152,-4-4 1,3 4 0,2-4 0,1 4 1,-1 2 0,1-5 0,1-1 0,3 2-228,1 2 215,0 2 0,2-8 0,3-2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34.339"/>
    </inkml:context>
    <inkml:brush xml:id="br0">
      <inkml:brushProperty name="width" value="0.08571" units="cm"/>
      <inkml:brushProperty name="height" value="0.08571" units="cm"/>
    </inkml:brush>
  </inkml:definitions>
  <inkml:trace contextRef="#ctx0" brushRef="#br0">0 98 7669,'0'17'81,"0"-5"1,0 0-12,0 1 1,6 3-71,0 1 0,1 1 0,-3-1 1,2 1 1,2-7 0,-4 1 0,4 0 7,1-3 1,-5 1-1,4-6-52,0 2 0,-5 5 0,9-5 18,2-2 0,-5-2 0,3-2 1,2 0 0,-5 0 0,3 0 0,0-2 10,-3-4 0,5 2 1,-6-5 4,1 1 0,-3-4 0,4 4 34,-2-1 1,-1 3-9,-1-6-8,-4 8 1,8-9 15,-4 7 1,-2 0-4,7 6 1,-7 2 0,4 2 0,0 4-11,3 1 0,-1 1 0,2 4-9,1-3 1,3-1 0,-1 4 0,-1-5 5,-3-1 0,1 0 0,6-4 0,-1 2-5,1-3 1,-1-1-1,0-2 1,1-2-1,-1-3 1,7 1-1,-1-8 1,-2 1 6,-1 1 1,-3-6 0,1 5-1,-3-5 7,-3-1 0,1-1 1,-7-1-1,0-1-18,2 3 0,-6-10 0,4 9-49,-5-1 1,-1-1 0,0 3-84,0 0 0,-5 5 0,-3 2-46,-2 2 1,4 1-580,-5 1 757,-1 4 0,-5 2 0,-1 10 0</inkml:trace>
  <inkml:trace contextRef="#ctx0" brushRef="#br0" timeOffset="563">856 150 7569,'2'10'-308,"4"-4"-118,5-4 280,-3-2 1,7 0 146,-3 0 62,4 0 0,-7 0 0,7 0 7,-14 0 1,13 0-50,-3 0 36,3 0 1,3 0 14,-8 0-174,5 0 168,-5 0-31,7 0-113,-7-8 121,6 6 12,-15-6-20,15 1-50,-14 5 0,12-8 59,-9 4-22,1 4 15,2-13-32,-6 13-23,6-6 1,-8 6-2,0-4 1,-2 4-1,-4-4-3,-6 4 1,-3 2 0,-3 0-1,1 0 18,-1 0 1,1 0 0,-1 2-8,1 4 66,-1-4-57,1 14 2,0-14-3,-1 13 2,1-13 0,7 14-1,-6-7 49,14 1-23,-13 6 0,13-13 0,-6 9 1,2 2 41,1 1 0,-1-3 0,6-1 124,0 3-168,0-6 152,8 7-135,-7-13-6,15 14 10,-14-6 173,13-1-171,-5-1 14,0 0-8,5-6 0,-5 7 0,8-5 1,-1 2 23,0-2 1,1-2-1,-1-2 1,1 0 8,-1 0 0,1 0 1,-1-2-71,1-4 23,-1 4 1,-5-6 0,-2 6 0,-1-1-33,1-3-395,-6 0-698,11 6 1088,-13 0 0,6-8 0,-8-1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46.663"/>
    </inkml:context>
    <inkml:brush xml:id="br0">
      <inkml:brushProperty name="width" value="0.08571" units="cm"/>
      <inkml:brushProperty name="height" value="0.08571" units="cm"/>
    </inkml:brush>
  </inkml:definitions>
  <inkml:trace contextRef="#ctx0" brushRef="#br0">1 158 7569,'0'-10'-291,"0"1"462,0 3-64,0 4 1,0-4 0,0 12 0,0 6-175,0 3 1,0 4 0,0 3 0,0 3 70,0 2 1,0-4-1,0 5 1,0-3-92,0-4 1,6 1 0,-1-1-1,-1 2-24,-2-1 1,4-9 0,0-1-171,-2 1 0,0 1 281,1-2 0,5 3 0,8-5 0</inkml:trace>
  <inkml:trace contextRef="#ctx0" brushRef="#br0" timeOffset="439">315 88 7569,'0'10'-980,"0"5"1014,0-3 1,0 4 0,0 1 0,2 1-5,4-1 1,-4 6 0,4 1 0,-5-3-8,-1-2 0,2 5 0,2-1 0,2-2-32,-2-1 1,-2-3 0,0 1 32,4-1 0,-4-5-161,3-1 130,-3-7 1,-2 2 1,0-12 1,0-4 0,0-7 2,0 0 1,0-1 0,0 1 0,2-1-31,4 1 0,4-1 0,5 1 0,-1 1 38,-2 5 0,-1 1 1,7 6-1,-1-2 17,1 2 0,-1 2 1,1 2 100,-1 0 1,-5 2 0,-1 4-123,3 6 0,0 3 1,-3 3-1,-3-3-94,0-3 1,-6 3 0,3-3-89,-3 4 0,-2-5 0,0 1-186,0 1 366,0-5 0,-7 8 0,-3-7 0</inkml:trace>
  <inkml:trace contextRef="#ctx0" brushRef="#br0" timeOffset="761">804 385 7569,'12'0'0,"-1"0"-182,3 0 1,-4-2-59,1-4 1,-5 4-1,6-5 1,1-1 260,3-4 1,-6 3 377,-5-3-314,-3 0 1,-4-3 0,-3 3 80,-7 6 1,-4 4-1,-1 4-72,-1 4 0,1-2 1,1 8-1,3-1-85,1-1 1,6 5 0,-3-3 0,1 4-117,4 1 1,2 1 0,2-1-15,0 0 1,8 1-1,4-3-32,3-3 0,2-4 0,1-6 0,1 2-175,5 2 0,-5-1 328,4-5 0,5 0 0,-1 0 0</inkml:trace>
  <inkml:trace contextRef="#ctx0" brushRef="#br0" timeOffset="1132">1118 368 7469,'12'-6'-174,"0"0"0,-1 0 0,7 6 244,-1 0 0,-5 0 1,-2 2-52,-3 4 1,5 4 0,-6 7-48,-2 1 0,3-1 0,-1 0-16,-2 1 0,-2-6 0,-2-1-16,0 3 1,0-4-10,0 1 30,0-7 0,0 2 1,2-10-1,2-4 22,2-1 0,5 3 0,-3-6 0,2 0 7,3 3 1,3-7 0,1 5 0,1-5 0,-1-1 1,1 5 0,-1 0 0,1 1 17,-1 1 1,1 0 0,-1 6 5,1-1 0,-1-1 1,1 6-1,-1 2 4,0 3 1,-5-1-1,-2 8 1,-2 2-35,-5 1 1,5 3 0,-2-1 0,-2 0-58,-2 1 0,-2-1 0,-2-1 0,-4-2-60,-6-3 1,-3-1-1,-3 1 132,1-5 0,-8 4 0,-2 0 0</inkml:trace>
  <inkml:trace contextRef="#ctx0" brushRef="#br0" timeOffset="1581">332 88 7477,'18'0'-201,"-1"0"1,-5-6 0,0 1 194,1 1 1,3-4 0,1 2-1,1 2 72,-1 2 1,1 0-1,1-2 1,2-1 9,3 1 0,7 0 0,-2 0 1,4-2 6,2 2 0,6 2 1,-1 0-1,-1-1-33,-2-3 0,4 0 0,-1 6-40,-1 0 1,-2 0 0,-2 0 0,-2 0-1,-4 0 1,-6 0 1,3 0 0,-3 0-312,-2 0 1,-7 0-1,-4 2 300,-3 4 0,-1-4 0,-6 5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1.003"/>
    </inkml:context>
    <inkml:brush xml:id="br0">
      <inkml:brushProperty name="width" value="0.08571" units="cm"/>
      <inkml:brushProperty name="height" value="0.08571" units="cm"/>
    </inkml:brush>
  </inkml:definitions>
  <inkml:trace contextRef="#ctx0" brushRef="#br0">18 18 6248,'-9'0'1398,"1"-7"-1170,8 5-195,0-6 0,0 16 0,0 3-2,0 5 1,6-5 0,2 1 0,-1 2-1,3 1-33,0 3 1,-5-3 0,7-1 0,0-3-8,-3 3 1,7 0-1,-4-1-18,3-1 0,3-6 0,-1 3 1,1-1-1,-1-4-2,0-2 1,3-2-1,1 0 1,4 0-49,3 0 0,-7 0 1,2-2-1,-3-4 42,-3-6 1,1-1 0,-1-1-1,-1 3 15,-5-3 0,3-1 0,-6-3 20,1 1 1,-5-1 0,2 1 3,-4-1 0,-2 7 67,0-1 0,-2 8-36,-4-2 1,2 4-16,-7 2 0,7 8 0,-2 4-5,4 3 1,2 3-1,0 1 1,0 2-13,0 3 1,0 1-1,0-4 1,0 5-4,0 1 0,6-6 0,2 4 0,-1-1 6,1-1 0,-2 6 1,-4-6-1,2 1 4,2 1 1,-1-4 0,-5 6 0,0-1 17,0-5 1,0-2-1,0-1 1,-2-1-8,-3 1 1,3-1 0,-6-1-1,0-3 14,-3-1 0,1-6 0,-2 3 0,-1 1-6,-3 0 1,-1-6 0,-3 1-1,-1-3-8,-2-2 0,-1 0 1,7 0-1,-1 0-1,1 0 1,-1 0-1,1 0 1,-1 0-23,1 0 1,0 0 0,-1 0 0,1-2-173,-1-3 0,7 3 0,-1-4-267,-2 4 0,7 0 57,1-4 0,4 2 384,2-7 0,0-1 0,0-5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1.403"/>
    </inkml:context>
    <inkml:brush xml:id="br0">
      <inkml:brushProperty name="width" value="0.08571" units="cm"/>
      <inkml:brushProperty name="height" value="0.08571" units="cm"/>
    </inkml:brush>
  </inkml:definitions>
  <inkml:trace contextRef="#ctx0" brushRef="#br0">0 1 7550,'17'0'265,"1"2"-272,-1 3 1,1-3 0,-1 4 0,1-4 0,-1-2-139,1 0 1,-1 0 0,1 2 0,-1 2-130,1 2 0,-1 0 0,1-6-327,-1 0 601,0 7 0,1-5 0,-1 6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1.627"/>
    </inkml:context>
    <inkml:brush xml:id="br0">
      <inkml:brushProperty name="width" value="0.08571" units="cm"/>
      <inkml:brushProperty name="height" value="0.08571" units="cm"/>
    </inkml:brush>
  </inkml:definitions>
  <inkml:trace contextRef="#ctx0" brushRef="#br0">0 0 7394,'0'10'218,"8"-2"-97,4-8 1,-3 0 0,3 0 32,2 0 1,1 0 0,3 0-379,-1 0 0,1 0 1,-1 0-1,0 0 224,1 0 0,-1 7 0,1 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53 71 7569,'8'10'-1228,"1"-3"1179,9-7 1,-7 0-20,1 0 1,-6 0 27,5 0 0,-7-7 33,2-5 0,-4-4 1,-2-1 67,0-1 0,-2 9-39,-4 3 0,-3 4-16,-9 2 0,1 2 0,-1 4 0,1 5 11,-1 5 1,9-4-1,1-1 1,2 3 15,0 1 1,0 3 0,6-1-7,0 1 1,0-1 0,2 1-24,4-1 1,-2-1 0,8-3 0,3-3 9,7-2 0,-3-1 1,6-3-1,-2 2-175,1-2 1,5-2 0,-4-2 160,2 0 0,-5-8 0,3-2 0</inkml:trace>
  <inkml:trace contextRef="#ctx0" brushRef="#br0" timeOffset="304">367 53 6245,'0'18'20,"2"-3"-10,4-3 1,-2 2 0,7-9 0,3 1 21,1 2 0,-3-6 0,0 4-26,1-4 1,3-2 0,1 0-1,1 0 0,-7 0 0,-1-2-21,-2-4 1,4-4 0,-7-7 34,-1-1 1,4 1 41,-2-1-65,0 9 1,-6 3-1,0 12 1,0 5-11,0 5 1,0 1 0,0 1 0,0 1-50,0 4 0,0-1 1,2 5-1,3 0-183,7 0 245,-4-5 0,7 11 0,-5-6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2.373"/>
    </inkml:context>
    <inkml:brush xml:id="br0">
      <inkml:brushProperty name="width" value="0.08571" units="cm"/>
      <inkml:brushProperty name="height" value="0.08571" units="cm"/>
    </inkml:brush>
  </inkml:definitions>
  <inkml:trace contextRef="#ctx0" brushRef="#br0">35 0 6889,'0'18'136,"2"-1"0,2 0-36,2 1 0,0-1 0,-6 3 1,0 1-3,0 2 0,0 3 1,2-3-1,2 4-46,1 0 0,1 10 0,-4-6-37,4 0 0,-4 0 1,4 4-1,-4 0 0,-2 0 23,0 0 0,0 0 1,0 0-1,0-2-48,0-4 0,0 4 0,0-6 0,0 0-33,0-3 1,0 1 0,2-2 0,2-2-107,1-1 0,1-3 0,-6 1 0,0-1-175,0 1 0,0-7-395,0 1 719,0-8 0,0 2 0,0-12 0,0-6 0,0-3 0,0-3 0</inkml:trace>
  <inkml:trace contextRef="#ctx0" brushRef="#br0" timeOffset="710">0 140 7004,'0'-12'-131,"0"0"1,0 7 0,2-5 268,4 2 1,-4 0-1,6 5-56,0-3 0,1-6 1,9 4-41,-1-1 1,1 5-1,-1-2 1,1 2-34,-1-2 1,1 4 0,1-4 0,2 5 7,3 1 1,1 0 0,-4 0 0,3 0-26,-3 0 0,-2 0 0,-1 0 0,-1 0-44,1 0 1,-1 5-1,-1 3 1,-3 2-27,-1 3 0,-8-3 0,2 2 43,-4 1 0,-4 3 0,-4-1 20,-6-3 0,-3 2 0,-3-7 0,1 1-17,-1 0 1,1-2 0,-1-4 26,1 3 0,-1-3 36,1 4-23,7-4 0,4-2-9,12 0 1,4 0 0,7 0 10,1 0 0,-1 0 1,1 0 6,-1 0 1,1 0 0,-1 0 0,1 0 1,-3 2-1,-1 2 1,-3 4-11,3 1 1,-4-3-1,-1 6-28,-1 1 0,4-3 1,-6 2 2,-3 1 0,-1-3 44,-2 2 1,0-6 0,-2 3 46,-3-1 1,-5 4-66,-8-6 1,1-1 0,0-3-1,-3 2 1,-1 2 3,-3-2 1,1-2-1,6-2-27,-1 0 0,1 0 0,-1 0-13,1 0 1,5 0-593,1 0 37,7 0 582,-4 0 0,8 0 0,0 0 0</inkml:trace>
  <inkml:trace contextRef="#ctx0" brushRef="#br0" timeOffset="1147">699 332 6799,'-10'2'120,"3"2"-79,-1 2 1,6 7 0,-6-3 27,0-1 1,6 7 0,-3-4-48,3 3 1,4 1 0,1-3 0,3-1-40,-2 2 0,6 1 1,2 1 12,3-5 0,-3 3 1,-1-8-1,1-1-10,-2 3 1,5-6-1,-3 4 1,3-4 8,3-2 0,-1-2 1,1-2-1,-3-4 18,-3-1 1,3-3 0,-5-5 46,0-1 1,0 1 0,-7-1 0,3 1-44,-2-1 0,-2 1 0,-4 1 1,-4 3-61,-5 1 1,-5 2-1,-1-1 1,-3 3-14,-3 0 0,4 6 0,-5-4 1,5 4-113,1 2 1,-5 6 167,0 0 0,0 8 0,5-5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7.507"/>
    </inkml:context>
    <inkml:brush xml:id="br0">
      <inkml:brushProperty name="width" value="0.08571" units="cm"/>
      <inkml:brushProperty name="height" value="0.08571" units="cm"/>
    </inkml:brush>
  </inkml:definitions>
  <inkml:trace contextRef="#ctx0" brushRef="#br0">437 35 7569,'-18'-10'-92,"1"1"37,-1 3 1,1 4 0,-1-4-1,-1 4 63,-4 2 0,3 0 0,-3 0 1,4 0-1,1 2 12,1 4 1,1 4 0,3 7-1,1 1 36,-2-1 1,-1 2 0,-1 5-1,3 3-32,1 0 1,0 6 0,-5-2 0,-1 6-13,1 4 0,7-1 0,3-5 1,1 2-27,0 4 1,0-4-1,6 4 1,0-4-38,0-3 0,8-1 0,3-2 0,5-1 10,1 1 0,1-4 1,-1 0-1,1-2-224,-1-3 0,7-3 0,-1-4 265,-2-3 0,6 4 0,1-7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9.409"/>
    </inkml:context>
    <inkml:brush xml:id="br0">
      <inkml:brushProperty name="width" value="0.08571" units="cm"/>
      <inkml:brushProperty name="height" value="0.08571" units="cm"/>
    </inkml:brush>
  </inkml:definitions>
  <inkml:trace contextRef="#ctx0" brushRef="#br0">53 123 7421,'17'0'-265,"-5"0"1,0 0 216,1 0 1,-3 0-1,1 0-7,3 0 0,2 0 1,1 0 11,0 0 0,1-2 0,-1-2 115,1-2 0,-1-8-47,1 3 0,-7-3 1,-1 1 33,-2 1 0,-2 6-24,-6-6 0,-2 9 1,-2-5-1,-4 2 11,-2 0 1,-1 0 0,-7 6-32,1 0 0,-1 0 0,1 0 0,-1 0-5,1 0 1,0 2 0,-1 2 0,1 4-3,-1 2 1,1-5 0,-1 7-18,1 2 1,5-5-1,2 3 21,3 2 1,-1-1 0,4 1 215,-2-3-215,0-7 0,6 12 0,0-5 22,0 5 1,6 1-1,2 1 63,2-1 0,1-5 0,7-2-23,-1-3 0,1-1 1,-1-6-1,1 2-46,-1 4 0,1-4 0,-1 4 0,0-4-144,1-2 1,-1 0-1,1 0 1,-1 0 36,1 0 1,-7 0 0,1 0 0,0-2-400,-3-4 477,7 4 0,-6-21 0,7 3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9.955"/>
    </inkml:context>
    <inkml:brush xml:id="br0">
      <inkml:brushProperty name="width" value="0.08571" units="cm"/>
      <inkml:brushProperty name="height" value="0.08571" units="cm"/>
    </inkml:brush>
  </inkml:definitions>
  <inkml:trace contextRef="#ctx0" brushRef="#br0">0 0 7263,'27'0'-248,"-2"0"0,-7 0 0,-1 0 1,1 0 356,-1 0 1,-5 6 0,0 2 0,1 1-61,3 5 0,1 1 0,1 3 1,-3-1 11,-3 1 1,3-1 0,-3 3 0,2 1 9,-3 2 1,5 1 0,-5-5 0,3 2-20,-2 3 0,3 5 1,-5-4-1,1 0-44,1 0 1,-8 6 0,2-3 0,-2 1-17,1 0 1,-3-6 0,4 4-1,-4 0 21,-2 1 0,-6-7 0,1 4 1,-1-1 2,-2-1 0,4 2 1,-6-4-1,1 3 1,-1-3 0,0-2 0,-3 1-14,1 3 1,0 0 0,-3 3-1,1-9-8,3-1 0,-1-1 0,-5 1 1,1-3 7,4-1 1,-3-2-1,3 3 1,-3-3-4,-3-2 1,7 3 0,1-3-1,0 0-29,0 0 1,5 3-1,-5-3-618,2 2 220,-5-6 0,11 5 427,-4-3 0,-4-4 0,0 6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8.019"/>
    </inkml:context>
    <inkml:brush xml:id="br0">
      <inkml:brushProperty name="width" value="0.08571" units="cm"/>
      <inkml:brushProperty name="height" value="0.08571" units="cm"/>
    </inkml:brush>
  </inkml:definitions>
  <inkml:trace contextRef="#ctx0" brushRef="#br0">1 453 6962,'11'0'-147,"1"0"1,-8-8 0,4-2 205,-1 1 0,-5-7 0,6 4-26,0-3 1,0-3 0,5 1 0,-3-1 13,-2 1 0,3 0 1,-5-1-1,0-1-32,2-5 1,-4 5 0,5-4 0,-1 3-21,-4 3 0,0-1 0,0 1 0,1-1 22,-1 1 0,0 1 0,0 3 0,2 1 66,-2-1 0,0 3-21,1-2 0,-1 8-35,8-1 0,-6 5-27,5 5 1,-5-1 0,4 8 0,0 0 17,-1-3 1,-3 13-1,4-5 1,0 2-18,-1 1 0,1 3 1,4 0-1,-5-1-7,-1-3 1,4 4-1,-5 1 1,3-3-80,4-1 1,-5-3 0,1 0-387,-2 1 0,6-3 471,-3-3 0,-3 4 0,0-14 0,-8 5 0</inkml:trace>
  <inkml:trace contextRef="#ctx0" brushRef="#br0" timeOffset="207">158 296 7292,'17'0'3,"-5"0"1,0 0 0,3 0-99,6 0 1,1 0 0,5 0-1,0 0-184,0 0 0,0 0 0,6 0 279,2 0 0,-4-8 0,12-2 0</inkml:trace>
  <inkml:trace contextRef="#ctx0" brushRef="#br0" timeOffset="847">1066 208 7569,'0'-17'-140,"-2"5"-121,-4 0 1,-4 9-1,-7-3 285,0 4 0,-1 2 0,1 0 38,-1 0 1,1 0 0,-1 0 0,1 2-42,-1 4 0,7-3 0,-1 7 0,-2 0 7,-1 0 0,3-5 0,3 7 0,-1 0-44,0-3 0,6 7 0,-2-4-45,5 3 0,1 3 1,0-1-20,0 0 1,1-5 62,5 0 1,4-8 0,7 1 0,1-3-5,-1-2 0,1 0 1,-1-2-1,1-1-32,-1-3 0,1-8 0,-1 2 46,1-3 0,-3-2 1,-1 1-1,-5 2 42,-1 3 1,0-1 109,-2-5 1,-4 5 72,4 0-106,-5 8-111,-1-3 1,2 14 0,2 5 15,2 4 1,0 1 0,-6 1-1,0-1-16,0 1 0,6 1 0,0 2 0,-3 3 7,-1-3 0,-2 4 0,0 0 0,0 1 2,0-1 1,-2 4 0,-1-4 0,-3 0 10,2 1 1,-4-3 0,0-6-1,1 3 6,-1 3 1,-6-9 0,3 3-1,-3-1-20,2-1 1,-3-3-1,3-3 1,-3 1-14,-3 0 1,-5-6-1,0 2 1,-1-4-13,-1-2 1,6 0 0,-5 0 0,3 0-153,-2 0 1,3-2 0,-3-2-101,4-2 0,9-8 0,4 3 270,4-5 0,2-9 0,0-2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5.841"/>
    </inkml:context>
    <inkml:brush xml:id="br0">
      <inkml:brushProperty name="width" value="0.08571" units="cm"/>
      <inkml:brushProperty name="height" value="0.08571" units="cm"/>
    </inkml:brush>
  </inkml:definitions>
  <inkml:trace contextRef="#ctx0" brushRef="#br0">0 88 7516,'18'-18'-369,"-9"9"444,-1 1 0,-8 16 1,0 3-1,0 5-9,0 1 1,0 3-1,0 3 1,0 4 11,0 0 0,6 6 0,0-4 0,-2 4-33,-2 2 1,-2 6 0,0 0 0,2-2-49,3-3 1,-3-1 0,4 2 0,-4 2-47,-2 2 1,6 0 0,0-8 0,-2-2-91,-2-2 0,-2-2 1,1 4-1,3-4-113,2-2 0,0-1 0,-6-7-75,0 1 0,2-3 327,4-3 0,-4 3 0,5-5 0</inkml:trace>
  <inkml:trace contextRef="#ctx0" brushRef="#br0" timeOffset="678">0 175 7569,'10'-17'-356,"0"5"0,-7 0 1,5 1-1,0-1 564,0 0 0,5 7 0,-1-7-196,4-2 0,1 7 1,0-1-1,3 2 13,3 0 0,-2-2 1,9 5-1,-1-3 15,-2 2 1,4-4-1,-6 2 1,0 2 0,1 2 1,3 2-1,-6 0-128,-2 0 124,-1 0 0,-3 0 1,-1 2 2,-5 4 1,-1 2-1,-6 6-124,2-3 0,0 1 0,-8 3 0,-2-1 45,-2-2 0,-8-1 0,3 5 20,-5-5 0,3 3 1,-3-6 4,-3 1 1,-3-3 0,5 4-2,-1-2 1,7-2 0,1-4-203,2 3 219,2-3 10,6 6 0,8-8 0,4-2 42,3-4 1,3 4 0,-1-3-21,1 3 0,-1 2 1,1 0 2,-1 0 1,1 0-18,-1 0 1,-5 5-1,-3 3 1,1 0 0,0 0 1,-4 5-10,5-1 1,-7 3 0,2 3 3,-4-1 1,-2-5 0,-2 0 11,-4 1 1,2 1 0,-7-1 0,-3-3 26,-1-2 1,-3 0 0,1-4-42,-1 1 0,-5 1 0,0-6 0,1 0-68,3 0 1,1 0 0,1 0 0,-1 0-161,1 0 1,5 0-7,1 0 0,1-2-51,-2-4 0,7 4 271,10-3 0,-3-5 0,6 0 0</inkml:trace>
  <inkml:trace contextRef="#ctx0" brushRef="#br0" timeOffset="1012">804 350 7762,'0'17'162,"5"-5"0,1 0 0,-2 1-96,-2 3 1,-2-5 0,0 1 0,0 1-98,0 3 0,0 1 1,0 1-1,0-1-63,0 1 0,0-1 0,0 1 0,0-1-453,0 1 1,0-1 546,0 1 0,0-1 0,0 1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4.561"/>
    </inkml:context>
    <inkml:brush xml:id="br0">
      <inkml:brushProperty name="width" value="0.08571" units="cm"/>
      <inkml:brushProperty name="height" value="0.08571" units="cm"/>
    </inkml:brush>
  </inkml:definitions>
  <inkml:trace contextRef="#ctx0" brushRef="#br0">0 157 7414,'12'0'-448,"-1"0"0,3 0 496,2 0 1,-5 0 0,1 0 0,1 0 36,3 0 0,1 0 0,1 0 0,-1 0-67,1 0 0,5 0 0,0 0 1,-1 0 3,-3 0 1,4 0 0,3 0 0,-1 0 7,0 0 0,0 0 0,-3 0 0,1 0-124,-2 0 1,-1 0 0,-3 0 0,1 0-35,-1 0 1,1 0 0,-3-2-305,-3-3 432,-5 3 0,-7-14 0,0 7 0</inkml:trace>
  <inkml:trace contextRef="#ctx0" brushRef="#br0" timeOffset="866">245 53 7413,'0'-12'-1274,"0"0"1405,0 8 1,0-5 252,0 3-80,0 4-32,0-6-147,0 8 0,0 2-92,0 4 0,0-2 0,0 8-7,0 1 1,0 3 0,0 1 1,0 1 0,0-1 0,0 1 0,0-1 12,0 0 0,0 1 0,0-1 0,0 1-4,0-1 1,2 1 0,1-1-46,3 1 0,2-1 0,-4 1-20,2-1 1,0-5-138,-6-1 1,0 1 54,0 5 0,2-5-406,3 0 0,-3-6 517,4 5 0,4-7 0,0 4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8.383"/>
    </inkml:context>
    <inkml:brush xml:id="br0">
      <inkml:brushProperty name="width" value="0.08571" units="cm"/>
      <inkml:brushProperty name="height" value="0.08571" units="cm"/>
    </inkml:brush>
  </inkml:definitions>
  <inkml:trace contextRef="#ctx0" brushRef="#br0">1 350 6149,'0'-10'269,"0"0"62,0 4-62,0 4-188,0-5 0,8 7 1,3 0 6,5 0 1,1 0 0,1 0-38,-1 0 0,1 0 0,-1 0 1,1 0-64,-1 0 0,6 0 0,1 0 1,-1 0 7,2 0 0,0-2 1,6-2-1,-2-2 10,3 2 0,-7 2 1,0 2-1,-2-2-107,1-4 0,5 5 0,-6-5 1,-2 4 18,-1 2 0,-3 0 0,1 0-223,-1 0 0,-5 0 87,-1 0 1,-5 0 217,6 0 0,-8-8 0,3-2 0</inkml:trace>
  <inkml:trace contextRef="#ctx0" brushRef="#br0" timeOffset="580">315 0 7569,'-8'10'-283,"6"-2"0,-3-8 0,9 2 338,1 4 16,1-5 1,-6 9-1,2-6 1,2 4 32,2 2 0,0-5 1,-6 7-9,0 2 0,2 1 0,1 3-45,3-1 1,0 1 0,-6-1 0,0 0-13,0 1 0,0 1 0,0 3 0,0 1 11,0-2 0,0 1 0,0-1 0,0 2-28,0-1 0,0 3 0,0-2 0,0 0-24,0 3 1,0-7 0,0 4 0,0-1 24,0 1 1,0-4 0,0 5-2,0-5 0,0-1 1,0-1-9,0 0 0,0-5 1,0 0-113,0 1 1,2-5-356,4-2-87,-4-4 0,4-2 540,-12 0 0,-4 0 0,-7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7.487"/>
    </inkml:context>
    <inkml:brush xml:id="br0">
      <inkml:brushProperty name="width" value="0.08571" units="cm"/>
      <inkml:brushProperty name="height" value="0.08571" units="cm"/>
    </inkml:brush>
  </inkml:definitions>
  <inkml:trace contextRef="#ctx0" brushRef="#br0">1 506 6907,'11'-1'-169,"1"-5"0,0 4 179,5-4 0,-5 4 1,0 2-1,1-2 1,3-2 16,1-2 0,-1-1 0,-3 3 0,-3-4-37,-2-2 1,3 4-1,-3-3 46,2 1 0,-1-6-50,3 3 0,-4 1-9,-8-2 0,-8 9 0,-4-5 23,-3 0 1,-3 6 0,1-4 0,0 4 118,-1 2 0,6 0 0,1 0-10,-3 0 1,1 8 0,-1 2-1,4 1-38,3 1 0,-5 0 0,6 5 0,2 1 25,2-1 1,2 1 0,0-1-67,0 0 1,0 1 0,0-1-30,0 1 1,6-6-1,2-3 1,2-1-82,3-4 1,5 0-1,3 0 1,2 1-137,-1-1 1,-1-2 0,0-2-1,3-2-273,-3-4 1,0 3 488,3-9 0,-5-7 0,6-9 0</inkml:trace>
  <inkml:trace contextRef="#ctx0" brushRef="#br0" timeOffset="374">403 0 7266,'27'0'-359,"-4"0"1,-4 0 0,-1 0 558,-1 0 1,3 2 0,1 2 0,2 4-89,-1 1 1,-3 3 0,-1 5 0,-1 1-177,0-1 0,1 7 0,-1 1 0,1 0 110,-1 0 0,1 6 0,-1-3 0,1 1 6,-1 0 1,1 0 0,-3 6 0,-1 0-20,-3 0 1,-5-2-1,4-2 1,-2-2-30,-4 2 1,-2 0 0,-2 0-1,-2-4-51,-4-2 1,2 1-1,-8-5 1,-1 2-24,-3-2 1,-1-7-1,-3-2 1,-1-1 10,-2-1 0,-1 4 1,5-9-1,0 1-82,1 2 0,-3-6 0,9 4 141,-3-4 0,-3-2 0,1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4.478"/>
    </inkml:context>
    <inkml:brush xml:id="br0">
      <inkml:brushProperty name="width" value="0.08571" units="cm"/>
      <inkml:brushProperty name="height" value="0.08571" units="cm"/>
    </inkml:brush>
  </inkml:definitions>
  <inkml:trace contextRef="#ctx0" brushRef="#br0">454 0 6876,'-17'0'-220,"-1"0"1,1 2 0,-1 2 281,1 2 1,-1 5 0,1-5-1,-1 0 1,1 2 55,-1 3 0,-1-1 1,-2 2-1,-3 1-14,3 3 0,2 1 0,1 3 0,1 1-25,-1 2 0,1 8 1,-1-2-1,1 2-39,-1-1 0,3 3 0,3-4 0,5 4 8,-1 2 0,6 0 0,-4-1 0,4-1-8,2-3 1,6 3 0,2-6 0,1 2-40,5 0 1,1-6 0,3 4-1,-1-1-12,1-5 1,-1-2-1,3-1 1,1-1-134,2 1 1,1-3-1,-5-1 1,2-4-113,3-3 0,5 5 0,-4-6 0,0-2 256,0-2 0,14-10 0,-2-2 0</inkml:trace>
  <inkml:trace contextRef="#ctx0" brushRef="#br0" timeOffset="326">821 524 7569,'10'0'-259,"-3"0"0,-5 2 1,2 4 264,2 5 0,0-1 0,-6 2 15,0 1 1,6 3 0,-1 1-109,-1 1 1,-2-1-549,-2 1 635,0-1 0,8 1 0,2-1 0</inkml:trace>
  <inkml:trace contextRef="#ctx0" brushRef="#br0" timeOffset="601">681 768 7049,'18'10'286,"-1"-2"0,1-8-190,-1 0 1,0 0-1,1 0 1,-1 0-77,1 0 1,-1 0 0,1 0-99,-1 0 1,1 0 0,-1-2-248,1-4 0,-1 4-188,1-4 0,-9 2 513,-3-1 0,-4 3 0,-2-6 0</inkml:trace>
  <inkml:trace contextRef="#ctx0" brushRef="#br0" timeOffset="808">664 472 7569,'-18'-8'-456,"1"6"0,5-12 580,0 8 1,11 1-173,1 5 1,7 0 0,13 0 0,3 0-22,6 0 0,2 0 0,2 0 1,0 0-464,4 0 532,2 0 0,-4 0 0,0 0 0</inkml:trace>
  <inkml:trace contextRef="#ctx0" brushRef="#br0" timeOffset="1305">1223 437 7569,'9'-8'-387,"-1"6"437,0-6 0,-4 8 175,7 0 1,1 0-250,5 0 1,1 0 0,-1 2 15,1 4 0,-7-2 1,1 7-63,2 3 0,-5 2 0,1 1 32,-2 0 1,-2-5 0,-6 0-16,0 1 0,0 3 0,0 1 24,0 1 0,-2-7 39,-4 1 2,4-8 1,-8 4-7,4-8 0,4-2 0,-3-4 0,5-2 0,4-5 0,3 1-9,3-2 0,2 5 1,5-3-1,1-2 0,-1-1 1,1 3-1,-1 1 1,0-3-14,1-1 1,-1 3-1,1 2 1,-1 2 0,1 5 0,-1 1 0,1 2 10,-1 0 0,1 0 0,-3 2 14,-3 3 0,1 5 0,-5 8-1,2-1 1,-6 0 0,2 1-1,-5-1 1,-1 1-23,0-1 1,0-5-1,0 0 1,0 1-216,0 3 0,0-5 0,2-1 229,4-2 0,4 5 0,7-3 0</inkml:trace>
  <inkml:trace contextRef="#ctx0" brushRef="#br0" timeOffset="1608">2270 349 7451,'-7'-9'0,"-5"3"-118,-4 4 1,-1 2 0,0 0-1,-1 0 1,1 0 243,-1 0 1,-5 0 0,0 2-58,1 4 0,3 1 0,3 7 0,3-2-55,1 1 0,8 3 1,-2 1-1,4 1 7,2-1 1,0 1 0,0-1 0,0 0-32,0 1 1,0-6-1,2-1 1,4 1 22,6-2 0,-2-1 0,1-5 1,3 2-147,1-2 1,9-2 0,-1-2-1,0 0 133,2 0 0,-5-8 0,5-2 0</inkml:trace>
  <inkml:trace contextRef="#ctx0" brushRef="#br0" timeOffset="1928">2567 367 7569,'-17'0'-8,"-1"0"1,1 0-1,-1 0 1,3 2 25,3 4 1,-3-3 0,3 9 0,-3 2-14,-3 1 1,6 1-1,3-3 1,1-1 16,4 1 0,2-3 1,2 2-27,0 1 1,8-3-1,4 0 1,3-2-51,3-5 1,-1-1 0,2-2 0,3 0-24,1 0 1,2-2 0,-3-1-1,1-5 85,-2-2 0,-7 0 1,-2-3 36,1 1 0,-5 1 0,-2-7-68,-4 1 0,-2-1 1,-2 3-1,-4 3-123,-6 6 0,-3-2 0,-3 3 0,1 1 13,-1 2 0,1 2 1,-1 0-1,1 0-216,-1 0 349,9 0 0,-7 0 0,6 0 0</inkml:trace>
  <inkml:trace contextRef="#ctx0" brushRef="#br0" timeOffset="2589">2759 384 7451,'18'0'-184,"-1"0"1,1 0 99,-1 0 1,-5 0-1,0 2 114,1 4 1,1 4 0,-1 5 39,-1-3 1,-8 3-54,2-3 1,-4 4 0,-2 1 9,0 0 0,0-5 0,-2-2-23,-4-2 1,2 3 74,-8-5-127,8 0 0,-3-8 40,7-4 1,0 2 0,2-7-17,3-3 1,5-2 0,8-1 3,-1 0 0,-5 7 0,-1 2 12,3 0 1,1 1-1,3-5 0,-1 6 0,1 4 1,-1 2-1,1 0 3,-1 0 1,1 0 0,-1 0 5,1 0 0,-7 2 1,1 4 8,1 6 0,-5-3 0,0 3 38,0 1 0,-6 3 0,4 1-29,-5 1 1,-2-1-17,-5 1 1,2-3-11,-8-3 10,8 4 1,-3-16-38,7 0 0,0-8 0,1-10 30,5 1 1,-2 1 0,8 3 0,1 1-1,3-1 1,-1-3 0,-1 0 0,-2 3-1,1 1 0,3 1 0,1-5 0,1 3 28,-1 1 1,1 8 0,-3-4 0,-1 2 18,-3 1 1,-5-1-1,6 8-21,1 4 1,-5-3 0,-2 9-1,-4 2-13,-2 1 0,6 3 1,0-1-1,-3 1-74,-1-1 1,-2 0 0,0 1-210,0-1 0,0 1 0,2-1-203,4 1 477,-4-9 0,6-1 0,-8-8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23.170"/>
    </inkml:context>
    <inkml:brush xml:id="br0">
      <inkml:brushProperty name="width" value="0.08571" units="cm"/>
      <inkml:brushProperty name="height" value="0.08571" units="cm"/>
    </inkml:brush>
  </inkml:definitions>
  <inkml:trace contextRef="#ctx0" brushRef="#br0">1 18 5803,'0'-9'153,"0"1"-51,0 8-92,0 0-6,0 8 1,0 1-1,0 9 1,0-1-3,0 1 1,0-7-1,0 1 1,0 2 12,0 1 1,7 3-11,5-1 0,2 1 1,-1-3-1,-3-1-5,-2-3 0,5-5 0,-1 4 0,3 0 3,3-1 0,-1-3 0,1 4 1,1-2-4,5-5 0,-5-1 0,6-2 0,-2 0-5,1 0 1,-1 0 0,-6 0 0,1 0 3,-1 0 0,1-5 0,-1-3 1,1 0-1,-1 0 0,1-3 1,-1 3-1,-1-2 0,-5-3 0,3 3 1,-6 0-1,-1 0-19,1 1 0,4 3 1,-4-4-1,-1 1-18,1-1 1,0 4 10,-2-6 31,-4 1 1,5-1 3,-7 0 50,-7 9 1,3-5 0,-6 6 40,2-4-100,2 4 1,6 2-9,0 12 1,0 3 0,0 3-2,0-1 0,0 1 0,0-1 0,0 1 6,0-1 0,0 0 0,0 1 3,0-1 1,2 1 0,2-1-1,2 1 1,-2-1 1,-2 1-1,-2-1 1,0 3-1,0 3 1,6-4 0,0 5 0,-3-5-1,-1-2 0,0 1 1,2 1-1,2 3 0,-2 1 0,-2 2 0,-2-3 0,0 1 0,0-2 0,0-1 0,0-3 0,-2 0 42,-4 1 1,2-1 0,-5 1-29,1-1 1,-6 1 0,3-3-5,-5-3 0,-1 2 0,-1-9 0,1 1 2,-1 2 0,1-6 0,-3 4 0,-1-4 19,-2-2 0,-1 0 1,5 0-1,-2 0 20,-3 0 0,1 0 0,6 0-25,-1 0 0,3-2 0,1-2 0,4-4 9,3-2 0,-5 5 0,6-7-31,2-2 0,2-1 0,2-3 0,0 1 10,0-1 1,0 1-1,0-1-25,0 1 1,6 5 0,2 3-80,2 1 1,-5 2 0,7 6 19,2 0 1,1 0 0,3 0-1,-1 0-6,1 0 1,1 0 0,2 2 0,5 4-247,1 6 322,-6-5 0,12 9 0,-6-7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105 70 6216,'-9'2'-11,"3"4"0,6-4 0,6 4 14,5-4 1,5-2 0,1 0-5,1 0 0,-6 0 0,-3-2-20,-1-4 0,0-2 0,-4-5 0,1 1 1,-1 2 0,-10-1 26,-5 5 1,-5 4 0,-1 2-1,-1 0 36,1 0 0,-1 0 0,1 2 0,0 2-16,-1 2 0,3 7 1,1-1-18,2 3 1,8 3 0,-1-1 0,3 1-10,2-1 0,2-1 0,3-3 0,5-1-14,0 1 0,5-5 0,-3 0 1,4-2-23,1 0 0,6-1 0,1-5 0,-1 0 0,2 0 1,-6 0 0,5 0 35,-5 0 0,-1-7 0,-1-3 0</inkml:trace>
  <inkml:trace contextRef="#ctx0" brushRef="#br0" timeOffset="377">333 140 7569,'-6'-12'-746,"0"1"478,0 7 1,4-6 276,-4 4 0,4-3 51,-3-9 1,3 7-70,2-1 1,2 2 0,3-1 9,7 5 0,4 2 0,1 0 2,0-2 1,1 0-1,-1 8-38,1 4 0,-7-4 0,-1 6 0,-2 0 1,-4 3 1,-2-1 0,-2 2 25,0 1 0,-8 3 10,-4 1 0,-1 1 16,1-1 2,4-7 0,10-2 12,4-8 1,4 0 0,7 0 0,1 0-2,-1 0 0,1 0 0,-1 0-24,1 0 1,-7 5 0,-1 3-3,-2 2 1,-2-4 0,-6 5-14,0 3 0,0-4 1,-2-1-1,-4-1-13,-6-4 1,2 4 0,-1-2 0,-3-1-45,-1 3 1,-3-6 0,1 4 0,-1-4-85,1-2 1,5 0 148,1 0 0,-1-8 0,-6-2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2.695"/>
    </inkml:context>
    <inkml:brush xml:id="br0">
      <inkml:brushProperty name="width" value="0.08571" units="cm"/>
      <inkml:brushProperty name="height" value="0.08571" units="cm"/>
    </inkml:brush>
  </inkml:definitions>
  <inkml:trace contextRef="#ctx0" brushRef="#br0">1 88 7422,'8'-9'22,"1"-7"1,3 14 0,-2-2 81,-2 8 0,-3 6 1,-5 9-1,0 3-42,0 1 1,0 8 0,0-4 0,2 2-7,4 0 1,-4 0 0,4 6 0,-4 0-45,-2 0 0,0 0 0,0 0 0,0-2-10,0-4 0,2 4 0,2-4 1,1 4-132,-1 2 0,-2-8 1,-2-2-1,2-1-33,4-1 0,-4 0 0,4-5 1,-4-1-185,-2 1 1,0-7 80,0 1 0,0-6 265,0 5 0,0-14 0,0 1 0</inkml:trace>
  <inkml:trace contextRef="#ctx0" brushRef="#br0" timeOffset="604">53 106 7569,'12'-8'-373,"0"-4"0,-7-1 340,7 1 0,-6-2 1,6 9-1,-1-1 1,3 0 149,3 0 0,3-5 0,9 5 0,-6 2-121,-4 2 0,1 2 0,1 0 0,2 0 31,-1 0 1,3 0-1,-2 0 1,-1 0-41,-3 0 1,-1 6-1,-1 1-32,0 3 0,-5 0 0,-2 3-16,-2-1 0,3 0 32,-5 5 0,-2 1 22,-10-1 1,-4-1 0,-7-3 2,-1-1 0,3-6 0,1 3-3,3-1 1,1 0-1,-4-4-154,3 2 31,7-1 100,-4-5 0,16 0 37,4 0 0,3 0 1,3 0-1,-1 0 37,0 0 0,1 0 0,-1 0 12,1 0 0,-3 2 0,-1 2 0,-2 4-35,1 2 1,-5-4-1,0 3 1,-2 1-18,-1 0 1,1-4 0,-6 5 22,0 3 1,0-5-1,-2 3 13,-4 2 1,3-5-1,-9 1-11,-2-2 0,-1 3 1,-3-5-1,1-2-57,-1-2 1,-1-2-50,-4 0 0,3 0 1,-3 0-1,4 0-376,1 0-21,8 0 474,3 0 0,7-8 0,0-1 0</inkml:trace>
  <inkml:trace contextRef="#ctx0" brushRef="#br0" timeOffset="1143">787 455 6699,'-8'-10'60,"6"-5"0,-4 7 0,10-6-22,2 3 0,8 7 0,-3-2-35,5 4 0,1 2 0,1 0 1,-1 0 1,1 0 0,-1 0 1,1 0-20,-1 0 0,-5 0 0,-3 2 0,-1 4-39,-4 6 0,4-3 0,-2 3 22,-3 1 1,-1 3 0,-4 1 9,-3 1 0,-3-6 0,-6-1 0,3 1 8,-3-2 0,-1 5 0,-3-5 1,3 1 74,3 1 0,-4-6 1,5 4-22,-5-3 0,1 1 1,1-4 85,2 2 51,9 0-101,-5-6 0,16 0 0,3 0-29,5 0 1,1 0 0,1 0 0,-1 0-10,1 0 0,-1 0 1,1 0-1,-1 0 15,0 0 0,1 0 1,-1 0-33,1 0 0,-1 0 0,1 0-333,-1 0 1,-1 2 0,-3 1-466,-1 3 776,-8 0 0,19-6 0,-3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1.977"/>
    </inkml:context>
    <inkml:brush xml:id="br0">
      <inkml:brushProperty name="width" value="0.08571" units="cm"/>
      <inkml:brushProperty name="height" value="0.08571" units="cm"/>
    </inkml:brush>
  </inkml:definitions>
  <inkml:trace contextRef="#ctx0" brushRef="#br0">0 262 6594,'18'0'0,"-1"0"0,1 0 0,-1 0 0,1 0 0,-9 0-195,-1 0 0,-10 0 341,-4 0-42,5 0 1,-9 0 63,4 0 3,4 0 3,-6 0-15,8 0-98,0 0-46,0-8 0,8 6 1,4-3-19,3 3 1,3 2 0,-1 0-1,1 0-16,-1 0 0,1 0 0,1-2 0,2-2-37,3-2 1,-1 0-1,-4 6 1,3 0 10,1 0 1,6 0 0,-6 0 0,-1 0-201,-3 0 1,-1 0 0,-1-2 244,0-4 0,1-3 0,-1-9 0</inkml:trace>
  <inkml:trace contextRef="#ctx0" brushRef="#br0" timeOffset="348">245 18 7569,'0'-10'-395,"0"2"0,0 10 498,0 4 0,0-2 0,0 8 1,0 1-54,0 3 0,0 1 0,0 1 1,0-1-54,0 0 1,0 7 0,0-1-1,0-2 30,0-1 0,0 3 1,0 0-1,0-1-252,0-3 1,6-1 0,2-1 5,1 1 1,-3-3-1,4-1 219,-2-3 0,5-7 0,-3 4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3.554"/>
    </inkml:context>
    <inkml:brush xml:id="br0">
      <inkml:brushProperty name="width" value="0.08571" units="cm"/>
      <inkml:brushProperty name="height" value="0.08571" units="cm"/>
    </inkml:brush>
  </inkml:definitions>
  <inkml:trace contextRef="#ctx0" brushRef="#br0">332 1 7215,'-17'0'-5,"-1"0"175,1 0 0,-3 0-132,-3 0 1,4 2 0,-5 4 0,5 5 23,1 5 0,3 1 0,1 1 0,3-1-44,-3 1 0,1 7 1,-1 2-1,2 2 26,-1 0 1,3 0 0,0 6 0,1-2-44,-1-4 0,6 3 0,-2-7 0,4 0-37,2 0 0,6 4 0,2-5 1,2-3-123,3-2 1,3-1 0,3-1-50,4 1 1,-3-3 0,5-3 0,0-4 0,4-2-134,4-1 0,2 1 340,0-6 0,0-8 0,0-1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7.005"/>
    </inkml:context>
    <inkml:brush xml:id="br0">
      <inkml:brushProperty name="width" value="0.08571" units="cm"/>
      <inkml:brushProperty name="height" value="0.08571" units="cm"/>
    </inkml:brush>
  </inkml:definitions>
  <inkml:trace contextRef="#ctx0" brushRef="#br0">53 1 7397,'12'6'-169,"-1"0"0,1 1 0,6-3 252,-1 2 0,6 6 0,1-7 0,-3 1-139,-2 2 1,-1 0-1,-1 5 1,1-1 99,-1 2 0,1-5 0,-1 3 1,1 2-1,-1 1 0,-5 1 1,-1-1-1,3 1-58,1 3 1,-3 2 0,-2-3-1,0-1 28,-1 1 1,-5 5 0,4 2 0,-2 2-15,0 4 1,-1-3 0,-5 1 0,0 0 0,0-2 1,-2 4 0,-1-6 0,-5 2-11,-2 5 1,-2-5 0,-5 0 0,1-2 7,5-4 0,-5 5 0,5-3 0,-5-2 3,-1-1 0,1 3 0,3 0 0,1-1 18,-2-3 0,-1-2 0,-1 1 0,3-3 25,1-3 1,0 4-1,-5-5-2,-1 5 1,1-1 0,1-1 0,3-4 20,1-3 1,3 1 0,-5-4 32,2 2 1,7 5 14,-7-5 1,2 2-32,-1-2 1,1-2-425,4 7-389,4-7 732,-13 12 0,13-14 0,-6 6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4.200"/>
    </inkml:context>
    <inkml:brush xml:id="br0">
      <inkml:brushProperty name="width" value="0.08571" units="cm"/>
      <inkml:brushProperty name="height" value="0.08571" units="cm"/>
    </inkml:brush>
  </inkml:definitions>
  <inkml:trace contextRef="#ctx0" brushRef="#br0">403 400 7569,'9'-10'-633,"-1"-5"0,-8 3 642,0-3 1,0 3 0,-2 2 73,-4 3 1,2 1-1,-5 4 1,-1-2-38,0-2 1,-1 0-1,-7 6 31,1 0 1,-1 0 0,1 0 0,-1 0-34,1 0 0,-1 0 1,-1 2-1,-2 2 4,-3 2 0,1 6 0,6-5 0,-1 3-83,1 4 0,-1 1 0,3 3-39,3-1 0,4 0 1,8 1 33,0-1 1,8-5-1,4-2 22,3-2 0,3-3 0,-1-5 0,1 0-16,-1 0 1,1 0-1,-1 0 16,1 0 0,3-2 0,-2-1 1,-3-5 13,-1-2 1,1 0 0,-1-3 0,-1 1 20,-2-1 1,-7 3 0,5-2 36,-2-1 0,-2 3 0,-4 0 70,3 2-98,-3-5 1,4 11-30,-12-4 0,3 10 0,-7 4 10,2 1 0,2 3 0,6 6 44,0-1 0,0 0 0,0 1 0,0-1-21,0 1 1,0 5 0,0 0 0,0 1-22,0 1 0,0-6 0,0 7 0,0-3-10,0 0 0,0 0 0,0-5 1,0-1-13,0 1 1,0-7-1,-2 1 0,-4 2 1,-3 1 0,-9 1 8,1-5 1,-1-3 0,1-8-1,-1 0 0,1 0 1,-6 0-1,-3 0 1,1 0-46,0 0 0,0-2 1,3-2-113,-1-1 0,0-7 0,7 4-39,5-2 0,3 5 0,8-7 200,0-2 0,0-1 0,15-3 0,5 1 0</inkml:trace>
  <inkml:trace contextRef="#ctx0" brushRef="#br0" timeOffset="388">612 470 7569,'12'0'-551,"-1"0"1,-5 0 523,6 0 1,-6 0 0,5-2 29,3-4 1,2-2 0,1-3 0,0 3-17,1 0 1,-1 4-1,1-7 45,-1-3 1,-7 4 0,-4-1 46,-4-3 1,-4 6-36,-4 3 0,-6 3 24,-11 2 0,2 0 1,-6 0 24,1 0 1,3 2 0,6 1 0,1 5 34,4 2 0,-3 2 1,5 5-103,0 0 1,3 1-1,7-1-14,0 1 1,2-1-1,3 1-88,7-1 0,4-1 0,1-3 1,1-3-131,-1-2 1,1 0-1,-1-5 1,0 3-554,1-2 759,7-2 0,-5-2 0,5 0 0</inkml:trace>
  <inkml:trace contextRef="#ctx0" brushRef="#br0" timeOffset="821">1031 400 7569,'10'0'-293,"-2"0"365,0 0 1,-5 8-119,9 3 0,-8 5 0,2 1 67,-4 1 1,-2-6-31,0-1-246,7 1 266,-5-3-6,6-1 1,-8-10-1,0-4-5,0-5 0,2 1 1,2-1-1,4-1-2,1 2 0,3-5 0,6 3 0,-1-2-13,1 3 0,-1-5 1,0 7-1,1-1 25,-1 4 0,7-2 0,-1 2 0,-2 3 63,-1 1 0,-3 2 1,1 0-16,-1 0 1,-5 0-1,-1 2-22,3 3 1,-4 5 0,-1 8-1,1-3 7,0-3 1,-6 3-1,1-3 1,-3 3-219,-2 3 1,0-6 0,0-1-307,0 3 0,6 1 50,0 3 431,0-9 0,2 7 0,1-6 0</inkml:trace>
  <inkml:trace contextRef="#ctx0" brushRef="#br0" timeOffset="1385">2062 383 7569,'-8'-10'-166,"-2"-6"0,-1 12 0,-1-5 30,-2 1 1,-1 2 0,-5 4 109,-3-4 1,2 4 0,-6-3-1,1 3 1,3 2 78,-2 0 0,6 0 0,-7 0 1,3 2-17,0 3 0,5-1 1,7 8-1,-1 2-26,2 1 1,3 3 0,7-1-1,0 0-26,0 1 0,0-1 1,0 1 30,0-1 0,1-1 1,5-3-35,6-1 0,3-6 1,3 4-1,1-3-8,5-3 1,-5-2 0,4-2 0,-1 0-6,1 0 0,-4-2 0,7-4 0,-3-3 4,0-1 1,0-6 0,-3 5 0,1-5-31,2-1 1,-5-3 0,-6-1-1,-1-4 21,-1-2 1,3 0-1,-7-4 1,-2 3 24,-2 3 0,-2-4 0,0 4 0,0 0 44,0-1 0,0 3 1,-2 6-1,-2-1 88,-2 1 1,1-1 1,5 1 0,0-1-24,0 1-78,0 7 1,0 4 0,0 12 58,0 6 1,0 3-1,0 3 1,0-1-12,0 1 0,0 5 0,0 2 1,0 2-62,0 4 1,0 0 0,0 0 0,0-3-7,0-3 0,0 4 0,0-6-148,0-1 0,0 3 1,2-4-1,1-3-113,3-5 0,6-1 0,-4 3 259,1-3 0,3 4 0,6-7 0</inkml:trace>
  <inkml:trace contextRef="#ctx0" brushRef="#br0" timeOffset="2220">2359 505 7569,'17'0'-315,"-5"0"0,-1-2 0,3-2 295,1-2 0,-3-2 1,0 5-1,-1-5 67,-1-2 0,4 4 0,-7-5-28,3-3 0,-6 4 0,2-1-20,-4-3 1,-2 4 8,0-1 0,-2 7 1,-2-4-1,-4 2 36,-1 0 1,3 1-7,-6 5 1,2 2-1,-3 3-7,1 7 1,8 4-1,-2 1-11,4 0 1,2 1 0,0-1 0,0 1 0,0-6 0,0-1 0,0 3 0,8-7 0,2 1 0,2-2 0,-1 0-13,3-2 1,1 4 0,3-3 0,-1-1-13,1-2 0,5-2 0,0 0 0,-1 0-1,-3 0 1,4 0 0,3-2 0,-1-4-3,0-5 0,0 1 1,-3-2-1,1 1 4,-2 1 1,-3-5-1,-5 3 1,-3-4-21,-2-1 0,3-1 0,-5 1-11,-2 0 0,-2-7 1,-2 1 36,0 2 0,-6 7 1,-2 4-1,-1 3-7,-5 3 1,4 0 0,-1 0-6,-3-2 0,-1 0 0,-3 6-3,1 0 1,-1 2-26,1 4 18,7-4 1,4 6 15,12-8 0,4 0 0,7 0 0,1 0 3,-1 0 0,7 0 0,-1 0 1,-2 0 4,-1 0 0,-3 0 0,0 0 0,1-2 8,-1-4 1,1 4 0,-1-4 37,1 4 1,-1 0 69,1-3 1,-1 3-49,1-4 1,-1 6-41,1 6 0,-7 3 0,-1 9 70,-2-1 0,-2 3-59,-6 3 1,0-4 0,0 5 0,0-5 27,0-2 1,1 1 0,3-1 17,2 1 0,2-1-111,-2 1 1,1-7 0,7-1-107,-2-2 1,-3 0 0,5-4 0,-2 1-248,1-1 1,3-2-1,1-2-436,1 0 810,-1-8 0,8-1 0,3-9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1.752"/>
    </inkml:context>
    <inkml:brush xml:id="br0">
      <inkml:brushProperty name="width" value="0.08571" units="cm"/>
      <inkml:brushProperty name="height" value="0.08571" units="cm"/>
    </inkml:brush>
  </inkml:definitions>
  <inkml:trace contextRef="#ctx0" brushRef="#br0">0 87 7462,'10'2'-407,"-4"4"1,-4 6 611,-2 3 1,0 3 0,0 1 0,0 4-125,0 7 0,0 3 1,0 2-1,0-1-15,0 1 1,5 6 0,1 2 0,-2-1-41,-2 1 0,0 6 0,2-5 1,2 3-52,-2-1 0,-3-5 1,-1 4-1,0-2-50,0-5 1,0-1 0,0-2 0,0-2-52,0-4 0,0 2 0,0-7 0,0-3 1,-5-2-612,-1-1 737,-8-9 0,5-9 0,-1-17 0,2-10 0</inkml:trace>
  <inkml:trace contextRef="#ctx0" brushRef="#br0" timeOffset="606">35 280 7569,'0'-18'-44,"0"1"1,0-3 0,0-1-269,0-2 0,0-1 0,2 7 355,4-1 1,-2 1-15,7-1 0,-1 7 0,4 1 0,-3 0 12,3 1 0,1 5 1,3-4-1,1 2 21,4 0 1,-1-1-1,5 3 1,0-2 13,0 2 0,-3 2 1,3 2-1,-2 0-81,-4 0 1,5 0 0,-3 0-17,-2 0 1,-3 2-34,-7 4 0,-3 4 0,-8 7 20,0 0 1,0-5 0,-2 0 18,-4 1 1,2-3 0,-7 0-1,-3-1 14,-1 1 1,-5-4-1,-1 4 1,-2-3-3,1-3 0,3 4 0,1-2 0,1 0-15,-1 1 1,7-5-9,-1 4 0,8-2 20,-2 2 1,6-4 0,6 4-6,6-4 0,3-2 0,3 0 1,1-2 8,5-4 0,-5 4 1,6-4-1,-1 4 47,-1 2 1,0 0-43,-5 0 1,-1 6 0,-1 2 0,-3 0 15,-1-1 1,-1 7-21,7-2 0,-8 3 14,-5 3 1,-3-7 0,-4-1 0,-1 0-10,-3-1 0,-8-3 0,1 4 0,-7-1-1,-3 1 0,0-6 1,3 2-1,-1-2-5,-2 2 0,-1-4 1,7 3-1,-1-3-309,1-2 1,-1 0-323,1 0 633,7 0 0,-5-7 0,5-3 0</inkml:trace>
  <inkml:trace contextRef="#ctx0" brushRef="#br0" timeOffset="1211">716 297 7569,'-10'0'-381,"5"0"0,10 0 345,7 0 0,-2 0 0,1 0 49,3 0 0,1 0 0,3 0 14,-1 0 1,1 0-22,-1 0 0,-1 2-36,-5 4 1,-5 3-3,-12 9 0,3-3 0,-9-1 13,-2-2 0,-1-7-9,-3 7 9,1-8 20,7 4 0,4-8-3,12 0 0,4 0 0,7 0 2,1 0 1,-1 0 4,1 0 1,-7 0 19,1 0 0,-2 8 35,1 3 1,-3-1 0,-8 2 10,0 1 1,0 3 0,0 1-43,0 1 1,-2-1-1,-2 0 4,-1 1 0,-9-6 0,2-1 1,-3-5-1,-3 4 0,1-2 0,-1-3 0,1-5 0,-1 0-34,1 0 1,5-2-1,1-1 1,-3-3-119,-1 2 0,-3 0 0,1 0-254,-1-2 1,7-2 372,-1 3 0,0-13 0,-5-9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1.078"/>
    </inkml:context>
    <inkml:brush xml:id="br0">
      <inkml:brushProperty name="width" value="0.08571" units="cm"/>
      <inkml:brushProperty name="height" value="0.08571" units="cm"/>
    </inkml:brush>
  </inkml:definitions>
  <inkml:trace contextRef="#ctx0" brushRef="#br0">1 175 7214,'17'0'1,"1"0"1,-1 0 0,0 0 0,1 0-5,-1 0 1,7 0 0,1 0-39,2 0 1,-4 0-1,6 0 1,1 0-1,-3 0-37,-4 0 1,2 0-1,-1-2 1,-3-2-201,-2-2 1,-1 0 277,-1 6 0,1-7 0,-1-3 0</inkml:trace>
  <inkml:trace contextRef="#ctx0" brushRef="#br0" timeOffset="342">263 0 7479,'-8'10'-68,"6"-2"1,-6-6 140,8 3 1,0-1-1,0 8-45,0 1 0,0 3 0,0 1 1,0 1-69,0-1 1,0 1 0,0-1 0,0 1-51,0-1 1,2 1 0,2-1 6,2 1 1,0-1-1,-6 1-265,0-1 1,0 0-81,0 1 428,0-1 0,0-7 0,0-2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6.780"/>
    </inkml:context>
    <inkml:brush xml:id="br0">
      <inkml:brushProperty name="width" value="0.08571" units="cm"/>
      <inkml:brushProperty name="height" value="0.08571" units="cm"/>
    </inkml:brush>
  </inkml:definitions>
  <inkml:trace contextRef="#ctx0" brushRef="#br0">35 176 7134,'-9'0'-253,"1"0"0,6 0 161,-4 0 43,4 0 123,-6 0-9,8 0-57,0 0 0,8-6 11,4 0 0,3 0 0,5 6 0,1 0 15,2 0 1,3 0-1,-3-2 1,6-2 24,4-2 0,4-1 0,4 3 1,5-2-34,5 2 1,-3-4 0,3 3 0,1-1-22,-4-2 1,5 6 0,-7-4-1,3 4 2,-2 2 0,3 0 1,-5-2-1,1-2 3,1-1 0,-7-1 1,9 6-1,1 0 5,1 0 0,11 0 1,-10 0-1,3-2-1,-1-4 1,4 4 0,0-4 0,-1 4-7,-3 2 0,-7 0 1,-1 0-1,3 0-11,1 0 1,-3 0 0,-3 0-1,1 0 16,0 0 1,-5 0-1,5 0 1,-2 0 5,-4 0 0,3 0 0,-1 0 0,-2 0-10,-2 0 1,-2 0-1,0 0 1,-1 0-1,1 0 1,0 0 0,0 0 0,0 0 39,0 0 0,-2-2 1,-2-1-1,-4-3 41,-1 2 0,5 2 0,-2 2 0,2-2-33,-2-4 1,2 4-1,-6-4 1,2 4 9,4 2 1,-4-5 0,1-1-1,-3 2-9,-4 2 1,-1 2-1,-3 0 1,1 0-106,-1 0 1,0 0-1,1 0-135,-1 0 1,-5 0-1,-2 2-510,-2 4 0,-3-2 692,-5 7 0,-7-7 0,-3 4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8.235"/>
    </inkml:context>
    <inkml:brush xml:id="br0">
      <inkml:brushProperty name="width" value="0.08571" units="cm"/>
      <inkml:brushProperty name="height" value="0.08571" units="cm"/>
    </inkml:brush>
  </inkml:definitions>
  <inkml:trace contextRef="#ctx0" brushRef="#br0">1 158 6953,'11'0'114,"1"0"1,-6 0 0,3-2-91,-1-4 0,4-3-46,-6-9 0,0 7 0,-6-1 0,1 0-1,5 3 0,-4-7 117,4 4 0,-4-3 59,-2-3-124,0 9-256,0 1 175,0 8 64,0 0 1,2 8 0,2 3-9,2 5 1,-1 1 0,-5 1 0,0-1 2,0 1 1,2-1-1,2 1 1,4-3-10,2-3 0,-4 3 0,3-3 0,-1 4-61,-4 1 1,4 0-1,-1 1-17,3-1 0,-6 1 0,2-1 0,-4 1 1,-2-7 0,0 1-56,0 2 1,0-5-145,0 3 223,0-8 1,-2 4 27,-4-8 0,2 0-9,-8 0 1,7 0 0,-5 2 0,0 1-8,1 3 0,3 0 44,-6-6 0,6 0 0,-3 2 0,1 4-18,-6-4 18,5 6 0,-3-8 41,0 0 214,8 7-88,-3-5 1,5 6 42,-4-8-155,4 0 0,-8 0 106,4 0 103,4 0-199,-5 0 0,14-2-56,5-4 0,4 4 0,1-3-17,1 3 1,-7 2 0,1 0-1,1 0-30,3 0 0,1 0 0,1 0-29,-1 0 1,7 0 0,-1 0-152,-2 0 1,-1 0-1,-3 0-165,1 0 383,-1 0 0,-7 0 0,-3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8.432"/>
    </inkml:context>
    <inkml:brush xml:id="br0">
      <inkml:brushProperty name="width" value="0.08571" units="cm"/>
      <inkml:brushProperty name="height" value="0.08571" units="cm"/>
    </inkml:brush>
  </inkml:definitions>
  <inkml:trace contextRef="#ctx0" brushRef="#br0">0 1 7569,'18'0'31,"-9"0"1,1 0-288,-4 0 1,-2 0-1,6 2 256,-3 4 0,7-4 0,-4 5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53 192 6412,'8'-9'-59,"4"3"0,3 4 1,3 0 40,-1-4 1,-5 4 0,-3-5 12,-1-1 1,4 4 0,-6-8-7,-2-1 0,-2-3 9,-2-1 1,-6-1 0,-2 3 0,0 1-9,0 2 1,-5 9 0,1-5 0,-3 2 32,-3 0 1,7 0 0,-1 6 0,-2 0 43,-1 0 1,3 0-53,1 0 0,7 8 1,-2 4-6,4 3 1,2 3 0,0-1-17,0 1 1,0-1 0,2 1-1,4-3-10,5-3 1,5 3-1,3-5-18,4 0 1,-3-1 0,5-5 0,-2 2-35,1-2 0,7-2 0,-4-4 0,2-2 68,0-2 0,0-7 0,6 3 0</inkml:trace>
  <inkml:trace contextRef="#ctx0" brushRef="#br0" timeOffset="255">420 70 7569,'-12'-6'-519,"1"1"0,1-3 455,-2 2 0,-1 2 117,7-8 0,0 7-56,6-7 1,8 8 6,4-2 0,3 6-57,3 6 1,-9 4-1,-3 7 1,-4 1 54,-2-1 0,0 3 1,0 1-1,0 2 36,0-1 0,0-3 115,0-2-112,0 1 0,2-8 0,4-6-54,5-8 1,13 0 0,5-8 0,6-3-110,5-7 1,5 3 121,8-4 0,-1-5 0,0 1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0.275"/>
    </inkml:context>
    <inkml:brush xml:id="br0">
      <inkml:brushProperty name="width" value="0.08571" units="cm"/>
      <inkml:brushProperty name="height" value="0.08571" units="cm"/>
    </inkml:brush>
  </inkml:definitions>
  <inkml:trace contextRef="#ctx0" brushRef="#br0">0 18 7569,'18'0'-334,"-1"-2"1,0-1-1,1-3 393,-1 2 0,1 2 1,-1 2 20,1 0 1,-1 6-1,1 1-54,-1 3 0,-1 2 0,-3 5-59,-1 1 0,-8-1 0,2 1 71,-4-1 0,-2 1 0,0-1-86,0 1 1,0-1-1,0 0 58,0 1 1,-2-8-1,-2-3 79,-2 1 0,-2-6-44,2 4 0,2-6-33,-7-6 0,7 2 0,-4-7 18,0-3 0,7 4 1,-5-1-49,4-3 1,2-1-1,0-3-78,0 1 1,8-1 0,3 1 12,5-1 0,-5 3 1,1 1-1,2 4 39,1 3 0,-3-5 0,-1 6 1,3 2-186,1 2 229,3 2 0,7-7 0,2-3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1.191"/>
    </inkml:context>
    <inkml:brush xml:id="br0">
      <inkml:brushProperty name="width" value="0.08571" units="cm"/>
      <inkml:brushProperty name="height" value="0.08571" units="cm"/>
    </inkml:brush>
  </inkml:definitions>
  <inkml:trace contextRef="#ctx0" brushRef="#br0">208 210 7569,'10'0'-867,"-2"0"849,-8 0 0,-2 0 1,-4 0 76,-6 0 1,-1 2-1,-1 2-16,3 2 1,1 8 2,-2-3 1,3 3 0,5-1 0,-2-1-38,2 2 1,2-5 0,2 3 0,0 2-53,0 1 1,2 3 32,4-1 1,3 0 0,9-1-29,-1-4 0,1-5 0,-1-7 33,1 0 1,-1 0 0,1 0 0,-1 0 1,1 0 0,-1-5 0,1-3 0,-1-2 0,0-2 0,-1-5 1,-2 1 7,-3 5 1,-7-5 0,2 5 0,-2-5-5,2-1 1,-4-1 0,3 1 0,-5 1 4,-5 5 1,1-5-1,-8 4 1,-2-1-5,-1 1 1,-3-1 0,1 7 0,0 0-2,-1-2 0,1 6 0,-3-4 0,-1 4-1,-2 2 1,-1 0 0,7 0 0,-1 0-3,1 0 1,-1 0 0,3 2-3,3 4-34,-3-4-29,5 6 1,2-8 58,8 0 0,8 0 1,10 0-11,-1 0 0,0-8 9,1-3 1,-3 1 0,-1-2 11,-2-1 1,-8 3-1,1-2-1,-3-1 1,-4 3 1,-3-2 0,-5 8 0,-8-3 3,1-1 0,-1 6 1,1-4-1,0 4 9,-1 2 0,1 0 0,-1 0 127,1 0 0,5 0-85,0 0-118,9 0 0,-3 6 4,12 0 1,3 0 0,9-6 45,-1 0 0,1 0 1,1 0-1,2 0 12,3 0 0,1-2 0,-2-2 0,4-2 2,0 2 1,6 2 0,-5 0 0,1-2-4,0-1 0,0-1 0,6 6 0,-2 0 7,-4 0 1,2 0 0,-6 0 0,0 0 25,1 0 0,-3 2 0,-6 2 0,1 1-9,-1-1 1,1 0 0,-1 0 0,1 4 12,-1 2 0,-5-5 1,-2 7 21,-3 2 0,-1-5 1,-6 3-28,0 2 0,0 1 0,0 2 0,0 1-28,0-1 1,-2-5-1,-2 0 1,-1 1-67,1 3 1,2-5-1,2 1-77,0 2 0,0-5 0,0 3 45,0 2 1,7-1 0,5-1-293,4-6 0,1-4 385,1-2 0,7 7 0,2 3 0</inkml:trace>
  <inkml:trace contextRef="#ctx0" brushRef="#br0" timeOffset="556">1431 106 7569,'-2'-10'-152,"-2"2"-59,-2 0 0,-7 6 0,1-3 1,-4 3 244,-1 2 0,-1 0 0,1 0 77,0 0 0,-1 0 1,1 0-49,-1 0 0,7 5 1,-1 3 39,-2 2 0,1 2-162,1 5 0,4 0-35,8 1 1,2-3 62,4-3 0,4 2 0,7-8 28,1-3 0,-1-1 1,1 0-1,-1 2 82,1 2 1,-1 0 0,0-4 0,1 2-48,-1 1 0,-1 3 0,-2-4-18,-3 2 0,-1 8-20,2-3 1,1 5 21,-7 1 1,-2-1-1,-8-3-8,-2-1 0,-6-6 1,5 3-1,-3-1 53,-4-4 1,-1 4 0,-3-2-27,1-2 1,-1 3 0,1-1-1,0-2 26,-1-2 1,1-2 0,-1 0 131,1 0 0,-1 0 0,1 0-94,-1 0 1,7 0-72,-1 0 1,6 0-117,-5 0-128,7 0-71,-12 0 1,12 0-53,-7 0 1,5 0 338,-6 0 0,-7-8 0,-8-2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9.410"/>
    </inkml:context>
    <inkml:brush xml:id="br0">
      <inkml:brushProperty name="width" value="0.08571" units="cm"/>
      <inkml:brushProperty name="height" value="0.08571" units="cm"/>
    </inkml:brush>
  </inkml:definitions>
  <inkml:trace contextRef="#ctx0" brushRef="#br0">368 53 7569,'0'-11'-539,"0"-1"0,-6 6 560,0-6 1,-8 9 5,3-3 1,-5 4 0,-1 2 1,-1 0 0,7 0 1,-1 0-1,-2 0 6,-1 0 0,-3 0 0,1 0 0,0 2-12,-1 4 0,1-3 0,-1 7 0,1 0-16,-1 0 1,1-5-1,-1 7 1,1 0 10,-1-3 0,9 7 1,3-4-29,4 3 0,2-3 0,0-1 5,0 3 1,0-4 0,2-1 0,4-1-1,5-4 0,5 4 1,1-2-20,1-3 1,-1 5 0,1-2 0,-1-2 11,1-2 1,-1-2 0,1 0 0,-1 0 0,0 0 1,-5 0 7,0 0 13,-1 0 0,-3 0-6,-8 0 0,-8 6 1,-9 0 38,-1-3 0,7 5 0,-1-2 0,-1 0 49,-3 2 0,-1-5 0,-1 9-29,1 2 1,1-5 0,3 3-42,1 2 0,8-5 0,-2 3-34,4 2 1,2-5 0,2 3 14,4 1 0,-2-3 0,8 0 1,1-2-34,3-4 1,1 3 0,1-1-121,-1-2 1,2-2 0,3-2 0,1 0-69,-2 0 1,-1 0 0,-3 0 217,1 0 0,-1-8 0,1-2 0</inkml:trace>
  <inkml:trace contextRef="#ctx0" brushRef="#br0" timeOffset="430">542 228 7435,'18'0'-221,"-1"0"1,1 0 0,-1 0 281,1 0 0,-1 0 0,1 0 0,-1 0 9,0 0 0,-5 0 0,0 0 0,1 0-57,3 0 0,-1 2 0,-1 2 0,-2 3-26,1 3 1,-3-4-19,2 6 1,-1-1-1,5 7 29,-5-1 0,-1-5 1,-6-1-56,2 3 0,0-4 0,-8-1 47,-4-1 0,2 4 10,-8-6 0,1 5 37,-7-5 0,7 0-17,-1-6 1,8-2 43,-2-4 1,4-3 0,2-9-43,0 1 1,2 5-1,4 0-88,6-1 1,3-3 0,1-1 0,-3 1-105,-1 5 0,0-3 0,5 6-151,0-1 1,-5 5 320,0-2 0,-1 4 0,7 2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5.748"/>
    </inkml:context>
    <inkml:brush xml:id="br0">
      <inkml:brushProperty name="width" value="0.08571" units="cm"/>
      <inkml:brushProperty name="height" value="0.08571" units="cm"/>
    </inkml:brush>
  </inkml:definitions>
  <inkml:trace contextRef="#ctx0" brushRef="#br0">193 35 7369,'10'-7'-356,"-3"-3"0,-8 0 0,-5 4 406,-6 4 0,-3 2 1,-3 0-1,1 0-26,-1 0 1,3 2-1,1 2 1,4 4 38,3 2 0,-5-4 0,4 3 0,0 1-2,1 0 0,1-5 1,6 7-22,0 2 1,0 1 0,2 1-109,4-5 0,3 3 0,9-6 0,-1 0 65,1-1 0,-3 1 0,1-4-9,1 2 1,-3 5 0,9-5 0,-5 0 21,-7 2 1,3-4-1,-6 5 6,1-1 0,-5 6-11,2-3 0,-4-1 1,-4 0-1,-4-2 2,-6-5 1,3 1-1,-3 0-55,-1 2 0,-3 0 1,-1-6-1,-1 0-139,1 0 0,5 0 0,0 0 187,-1 0 0,-3 0 0,-1 0 0</inkml:trace>
  <inkml:trace contextRef="#ctx0" brushRef="#br0" timeOffset="182">176 105 7569,'0'10'-228,"-2"5"0,-2-3 142,-2 4 0,-6 1 0,5 1 0,-3-1-47,-4 0 1,-1 1 0,-3-1 0,1 1 132,-1-1 0,-7 1 0,-2-1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2.293"/>
    </inkml:context>
    <inkml:brush xml:id="br0">
      <inkml:brushProperty name="width" value="0.08571" units="cm"/>
      <inkml:brushProperty name="height" value="0.08571" units="cm"/>
    </inkml:brush>
  </inkml:definitions>
  <inkml:trace contextRef="#ctx0" brushRef="#br0">210 0 6769,'0'12'220,"0"0"1,0-6-143,0 5-45,0-7 0,0 12-72,0-5 56,0-3 1,0 8 26,0-5-100,8 5 0,-6-5 0,3 1-178,-3 2 0,4 1 1,0 3-42,-2-1 1,-2-5 274,-2-1 0,0 1 0,0 5 0</inkml:trace>
  <inkml:trace contextRef="#ctx0" brushRef="#br0" timeOffset="331">35 385 7275,'10'0'-640,"-2"0"720,-8 0 0,2 0 80,4 0-115,-5 0 0,9 0 18,-4 0 0,-2-2 0,8-2 52,1-2 0,-3 0 0,1 6-56,3 0 0,2 0 0,1 0 0,0 0-51,1 0 1,-1 0 0,1 0-4,-1 0 1,-3 0-129,3 0-44,-3-8 162,11 7 0,-7-7-144,-1 8 141,1 0-42,-1 0 0,-5 0-282,-1 0 276,1 0-137,-2 0 1,3-2-388,-7-4 391,0 4 189,-6-6 0,0 8 0,0 0 0</inkml:trace>
  <inkml:trace contextRef="#ctx0" brushRef="#br0" timeOffset="638">0 18 6442,'12'0'165,"0"0"20,1 0 1,-3 0-61,2 0-93,-1 0 0,7-2 1,-1-2-1,1-2 0,-1 0 0,1 6-261,-1 0 126,0 0 1,1 0-445,-1 0 547,1 0 0,-1 0 0,1 0 0</inkml:trace>
  <inkml:trace contextRef="#ctx0" brushRef="#br0" timeOffset="1132">961 35 7569,'10'0'0,"-3"0"-610,-7 0 387,0 0 1,-2-5 283,-3-1 0,-5 0 1,-9 6 43,-5 0 1,5 0-1,-4 0-49,3 0 0,3 6 9,-1 0-13,1-1-34,7 3-4,-5-6 36,5 14 13,0-14-4,2 13-107,8-5 0,0 1 1,0 1-1,2 0-23,4-3 0,4 7 0,7-6 43,1-1 0,-1-1 0,1-8 0,-1 2 14,1 4 1,-1-4 0,1 4 0,-1-4 15,0-2 0,1 5 0,-1 1 6,1-2 1,-1 4 0,1-2 0,-1-1-8,1 3 1,-7-4 0,-1 8-38,-2 1 0,-2 3 0,-6 1-5,0 1 0,0-7 0,-2-1 0,-4 0-22,-6 0 0,1-1 0,-5 5 1,-3-4-24,-1-3 0,1 1 0,-1-4 0,-1 4 86,-2 1 0,0-5 0,5 4 0,1-8 0</inkml:trace>
  <inkml:trace contextRef="#ctx0" brushRef="#br0" timeOffset="1388">996 175 7255,'-10'-8'-358,"-5"6"1,3-3 441,-4 3 1,-1 2-1,0 2 1,-1 1-29,1 3 0,-1 2 0,1-4 1,-1 4-48,1 1 0,-1-3 1,-1 6-1,-2-1-27,-3-1 0,1 6 0,5-7-264,1 1 0,7 6 282,5-5 0,3 5 0,2 1 0</inkml:trace>
  <inkml:trace contextRef="#ctx0" brushRef="#br0" timeOffset="1886">1467 70 7452,'18'-6'0,"-1"-1"-452,1-3 1,-7 4 258,1-5 313,-8 7 0,-4-4-57,-12 8 1,-3 0-1,-3 0 1,1 0-44,-1 0 1,1 0 0,1 2 0,3 2-19,1 2 1,1 5-1,-7-3 1,1 0 46,-1-1 1,6 7-216,1-2 1,7 3 104,-2 3 1,12-7-1,6-1 58,3-2 1,3-2 0,-1-4 0,1 1 22,-1 3 1,0 0 0,1-6-1,-1 0-10,1 0 0,-1 2 0,1 2 7,-1 2 0,1 5-19,-1-5 1,-5 6 0,-2-4-2,-3 1 0,-1-3 0,-6 6 1,-2-3 0,-4 3-9,-5-6 1,-5 2 0,-1-2-1,-1-1-29,1 3 1,-1-6-1,1 4 1,-1-2-41,1 2 0,-1-4 0,1 3 80,0-3 0,-1 6 0,1 2 0</inkml:trace>
  <inkml:trace contextRef="#ctx0" brushRef="#br0" timeOffset="2154">1485 70 7360,'-16'12'0,"3"-2"0,3-1-24,2 1 0,-3-4 0,3 6 1,-2-1 37,-3-1 0,-1 5 1,0-5-1,3 2-48,-3-1 1,-1 1-1,-3 5-65,1 1 1,1-6 0,3-3 0,3 1-245,2 0 0,0-4 343,3 5 0,3 1 0,-6 5 0</inkml:trace>
  <inkml:trace contextRef="#ctx0" brushRef="#br0" timeOffset="2620">1712 70 7464,'17'0'-787,"-7"2"825,-4 4 0,-4-2 1,-2 8 52,0 1 0,0-3 0,0 2-20,0 1 0,0 3-77,0 1 10,0-7 1,0 5-1,2-5 35,4 0 0,-3-1 1,9-5-200,2 2 0,1 0 0,3-6 97,-1 0 1,1 0 0,-1 0 0,1 0 2,-1 0 1,0-2 0,1-2 50,-1-2 0,-5-5 1,-2 3 0,-3-2 0,5-1 345,-6-7-139,0 8-224,-6 3 63,0 7 1,0 2-14,0 3 0,0 5 1,2 6-1,2-3-54,1-1 0,3-2 0,-4 3 1,4-1-227,2 1 0,-5-3 256,7 2 0,7-1 0,9 7 0</inkml:trace>
  <inkml:trace contextRef="#ctx0" brushRef="#br0" timeOffset="3054">2393 210 7569,'10'8'-265,"5"-6"0,-11 5 0,6-5 0,0 2 246,-1 2 0,3 0 0,5-6 36,1 0 0,-7 0 0,1-2 68,2-4 0,-5 2-42,3-7 0,-8-1-15,2-5 1,-4 5-8,-2 0 1,-8 8 0,-4-1-1,-3 3 1,3 2 0,0 0 0,-1 0 58,-3 0 0,-1 0 0,-1 2-18,1 3 0,1-1 1,3 8-70,1 2 1,6 1 0,-3 2 13,1 1 1,2-1 0,6 1-32,0-1 0,8 1 1,3-3-313,5-3 0,3 2 1,3-9 335,1-1 0,8-2 0,-4-2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0.186"/>
    </inkml:context>
    <inkml:brush xml:id="br0">
      <inkml:brushProperty name="width" value="0.08571" units="cm"/>
      <inkml:brushProperty name="height" value="0.08571" units="cm"/>
    </inkml:brush>
  </inkml:definitions>
  <inkml:trace contextRef="#ctx0" brushRef="#br0">350 717 7569,'0'-18'-864,"0"9"833,-8-7 1,-2 14 0,-7-5 117,-1-1 1,1 6-1,-1-4-21,1 4 1,0 2 0,-1 0 0,1 0-11,-1 0 0,1 0 1,-1 0-1,1 0-4,-1 0 0,1 6 1,1 2-1,3-1-49,1 1 1,6 6 0,-3-3-1,1 5-35,4 1 0,-4 1 1,2-1-3,2 1 0,2-1 15,2 1 1,8-1 0,4-1-6,3-5 0,3-3 0,-1-8 0,1 0-67,-1 0 0,1 0 0,-1-2 31,1-4 0,-1 2 0,1-7 0,-1-1 18,1 3 1,-7-7 0,-1 4 0,0-1 25,-1 1 0,-5-3 1,4 5-1,-2-2 70,0 1 0,-1 5 154,-5-6 16,0 8-192,0-4 1,0 16 0,0 4-23,0 3 1,0 3-1,0-1-56,0 1 1,2-7 0,2 1-1,4 0-102,2-3 0,-5 1 60,7-4 1,0-4 0,5 4 0,1-4 0,-1-2-97,1 0 1,-1-2 183,1-4 0,-1-4 0,0-7 0</inkml:trace>
  <inkml:trace contextRef="#ctx0" brushRef="#br0" timeOffset="351">577 36 7569,'0'-18'-395,"0"9"278,0 1 1,6 10 203,-1 4 0,1 3 0,-4 9-7,4-1 0,-4 1 0,4 1 0,-4 3-17,-2 1 1,0 8-1,0-4 1,2 2-43,3 0 0,-3 0 0,4 6 0,-4 0-20,-2 0 0,6 0 1,0 0-1,-2-2-16,-2-4 1,0 2-1,1-6 1,3 1-49,-2-1 0,0 4 0,0-6-36,2-1 1,0-3 0,-4-2-440,3 1 1,5-3 537,8-3 0,-1 4 0,0-7 0</inkml:trace>
  <inkml:trace contextRef="#ctx0" brushRef="#br0" timeOffset="865">1101 560 7408,'11'-6'-323,"1"0"0,-6-6 0,4 5 176,-3-3 149,-1 6 1,-14-4-1,-3 8 70,-5 0 1,-1 0 0,-1 0-1,1 0-34,-1 0 0,1 2 0,-1 2 0,3 4-11,3 2 0,-3-6 0,5 3 31,0 1-94,-5 2 46,13 7 1,2-1 0,11-5-4,5-5 1,1-4-1,1-2 1,-3 2-3,-3 4 1,4-4 0,-5 4 0,5-4 9,1-2 1,1 5 0,-1 1-1,1 0-5,-1 2 1,-5-4 0,-1 5-7,3-1 1,0 6-11,-3-3 1,3 5 7,-8 1 1,-1-5 0,-7-2 15,-3-2 0,1 3 0,-6-3 1,0 0 48,1-1 0,-3 1 0,-5-4-9,-1 2 1,1 6 0,-1-7-14,1-1 0,-1-2 1,1-2-6,-1 0 0,7 0 1,-1 0-24,-2 0 1,-1 0 0,-3 0-96,1 0 0,5 0 0,1-2-304,-3-4 1,4 5 381,-1-5 0,-1-4 0,-5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9.208"/>
    </inkml:context>
    <inkml:brush xml:id="br0">
      <inkml:brushProperty name="width" value="0.08571" units="cm"/>
      <inkml:brushProperty name="height" value="0.08571" units="cm"/>
    </inkml:brush>
  </inkml:definitions>
  <inkml:trace contextRef="#ctx0" brushRef="#br0">228 629 7413,'9'-8'-450,"-3"-3"1,2 1 490,-2-2 0,0 7 1,-8-5-16,-4 2 1,2-3 0,-8 5 0,-1 2-26,-3 2 0,-1 2 1,-1 0-1,1 2 29,-1 4 1,-1-2-1,-2 7-26,-3 3 1,1 1 0,8 3 0,1-1-6,2 1 0,8-1 0,-1 1-45,3-1 1,2 1-1,0-1 19,0 0 0,7-7 1,5-4-1,4-2 3,1 2 0,1-4 0,-1 3 1,1-3 5,-1-2 0,0-5 0,1-3 0,-1-2 2,1-3 1,-3-3 0,-1-1 0,-2-1-11,1 1 0,1-3 0,-1-1 0,-1-4-15,2-3 1,-5 5-1,1-6 1,-2 0 8,-4 2 1,-1-6 0,1 4 0,2-4 5,-2-2 1,-2 0-1,-2 0 1,0 0 15,0 0 0,-6 0 0,0 2 1,1 4 95,-3 6 1,6 3 0,-6 3 126,0-1 1,4 3-136,-7 3 0,5 4-43,-6 8-75,8 0 1,-9 8 11,7 4 0,0 3 0,6 3 35,0-1 1,0 1 0,0-1-1,0 1 28,0-1 1,0 1 0,0-1 0,0 3 5,0 3 0,2-4 1,2 6-1,2-1-12,-2-1 0,-2 2 0,0-3 0,2 3-11,1 2 0,3-6 0,-4 5 0,2-3 0,-2 0 1,0 2 0,-1-3-1,3 1-11,-2-2 1,4-1-1,-2-3 1,-2 1-3,-2-1 0,-1 1 0,3-1-218,2 1 1,8-1-75,-3 0 1,-1-7 286,2-4 0,-1-4 0,7-2 0</inkml:trace>
  <inkml:trace contextRef="#ctx0" brushRef="#br0" timeOffset="449">647 524 7569,'8'-9'-242,"-6"-1"-185,3 4 184,-3 4 298,-2-6 48,0 8 0,0 8 0,0 4-28,0 3 0,0 3 0,0-1-82,0 1 0,2-7 1,4-1-24,6-2 0,3 4 0,3-7-14,-1-1 0,1 4 4,-1-2 1,1 0 0,-1-6-1,-1-2 21,-5-4 1,5 2 0,-5-6 0,3 1-64,-2-1 1,3 0 0,-5-3 0,2 1 69,-1-2 1,-7 5 0,2-3 259,-4-2-126,6 7-89,-6-1 1,3 8-12,-10 0 0,3 8 0,-4 3-91,4 5 0,2 1 1,0 1-98,0-1 1,0 1 0,2-1-183,4 1 348,3-9 0,9 7 0,-1-6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8.108"/>
    </inkml:context>
    <inkml:brush xml:id="br0">
      <inkml:brushProperty name="width" value="0.08571" units="cm"/>
      <inkml:brushProperty name="height" value="0.08571" units="cm"/>
    </inkml:brush>
  </inkml:definitions>
  <inkml:trace contextRef="#ctx0" brushRef="#br0">176 140 7359,'9'-17'-951,"-1"-1"1006,-8 1 0,-8 7 0,-3 5-22,-5 3 0,5 2 1,-1 0-1,-2 0-7,-1 0 1,-3 0 0,1 0 1,-1 0 1,3 7-1,1 3-25,3 0 1,7 5-1,-2-3 2,4 3 1,2-3 0,0 0 5,0 1 1,8-3 0,3 0-46,5-3 0,1-1 0,1-6 0,-1 0 30,1 0 1,-1 0 0,1 0-1,-1 0 10,1 0 0,-1 0 0,1 0 0,-1 2 3,0 4 1,-5-4 0,0 4 0,-1-2-26,-1 2 0,4-3 0,-7 7-16,3-2 0,-6 5 64,2-1 1,-4-2 7,-2 1 0,-6-5 0,-2 4 0,-1-2-11,-5-4 1,-2 3 0,-1-1-1,-1-2-33,1-2 1,-6 4 0,-1 0 0,1-2-16,-2-3 0,6 1 0,-5 2 0,5 2-50,1-2 0,7-2-537,-1-2 417,0 0 189,3 0 0,9-8 0,9-2 0</inkml:trace>
  <inkml:trace contextRef="#ctx0" brushRef="#br0" timeOffset="241">438 210 7432,'11'0'-176,"1"0"1,-8 8 0,4 4 176,-1 3 1,-5-3-1,4-1 1,-4 3-91,-2 2 1,0 1 0,2-1-171,4-5 1,-4 5 258,4-5 0,-5 5 0,-1 1 0</inkml:trace>
  <inkml:trace contextRef="#ctx0" brushRef="#br0" timeOffset="400">490 53 7569,'0'-17'-441,"-2"1"151,-4 4 1,2 5-296,-7 7 585,7 0 0,-12 7 0,7 3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6.627"/>
    </inkml:context>
    <inkml:brush xml:id="br0">
      <inkml:brushProperty name="width" value="0.08571" units="cm"/>
      <inkml:brushProperty name="height" value="0.08571" units="cm"/>
    </inkml:brush>
  </inkml:definitions>
  <inkml:trace contextRef="#ctx0" brushRef="#br0">245 1 6589,'-10'8'66,"3"1"0,5 9 0,-2-1 0,-2 1 1,0-1-1,4 3 1,-2 1-1,-1 2 1,-7 12 0,4-4 0,0 0 22,1 2 1,-5 2 0,4 4-1,0 2-59,1-3 1,-1-1 0,4 0 0,-2 2-21,2 2 1,0-1 0,1-5 0,-3 0-9,2 0 1,-4 6 0,0-2-1,1-4 2,-1-4 1,0-2-1,4 4 1,-2-2-11,2-2 1,-3-8 0,1 5-1,0-3-13,-2 0 0,6 0 0,-3-5-221,3-1 0,2 1 39,0-1 1,0-5-313,0 0 513,0-8 0,7-4 0,3-10 0</inkml:trace>
  <inkml:trace contextRef="#ctx0" brushRef="#br0" timeOffset="635">455 699 7569,'9'0'-988,"-1"0"1309,-8 0-197,0 0 1,6-2-76,0-3 0,2 3 0,-3-6-61,7 0 1,-2 6 0,1-6-1,5 3 23,5-1 1,-1 0 0,3 4 0,-4-2 16,-1-2 1,1 0 0,3 6-1,1 0-25,-2 0 1,-1 0-1,-3 0 1,-1 2-26,-5 4 1,5-2 0,-7 8-1,3 1 13,0 3 0,-1 1 1,5 1-57,-4-1 1,1 1 0,-7-1 27,-2 1 1,-2-1-1,-2 1 10,0-1 1,0-5 0,0-1 25,0 3 0,-6-4 0,-2-1 37,-2-1 0,-1-2 25,-7-6 1,1 0-15,-1 0 0,9-8 0,1-2 14,0 1 1,6-7 0,-4 5-73,5-5 0,6-1 0,3-1 0,0 1-100,0-1 0,5 7 0,-1-1 0,3 0-59,3 3 1,-1-5 0,1 8 25,-1 2 1,1-3-1,-1 1 144,1 2 0,-1-6 0,1 0 0</inkml:trace>
  <inkml:trace contextRef="#ctx0" brushRef="#br0" timeOffset="1014">1206 717 7178,'11'0'-275,"1"0"0,2 0 0,1 0 314,3 0 0,-7 0 1,1 0-1,1 0-6,3 0 1,-4 0 0,-1 0-18,3 0 1,-5 0-1,1-2-25,-2-4 1,0 4 0,-4-6 105,1 1-24,1 5 1,-14-6 9,-3 8 0,-5 0 0,-1 2-12,-1 4 1,3-2-1,1 5 1,3 1-60,-3 0 0,4-1 1,1 5-1,1-2-64,4 1 1,-4 3-47,2 1 0,3 1 0,6-1 0,5-1 23,2-5 1,2-1-1,5-6 1,0 2-630,1-2 704,-1-3 0,9 7 0,1 2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4.069"/>
    </inkml:context>
    <inkml:brush xml:id="br0">
      <inkml:brushProperty name="width" value="0.08571" units="cm"/>
      <inkml:brushProperty name="height" value="0.08571" units="cm"/>
    </inkml:brush>
  </inkml:definitions>
  <inkml:trace contextRef="#ctx0" brushRef="#br0">18 699 6054,'-10'-2'166,"5"-4"1,3 2-146,2-8 0,2 3 0,3-5-9,7 2 1,4 7 0,1-5 0,1 2 6,-1 4 0,1 0 0,-1 1 0,0-3 17,1 2 0,-1 2 0,1 2 7,-1 0 0,1 0-30,-1 0 0,1 6 0,-3 2 2,-3 1 0,3 3 0,-5 5-30,0 1 1,-2-7-1,-8 1 1,1 0-1,5-3 0,-4 7 4,4-4 1,-4 3 1,-2 3 1,-2-9 0,-2-1-2,-2 0 0,-1-6 9,1 4 1,-2-6-1,-4-6 1,5-4 0,7-7-15,0-1 0,0 6 0,2 1 0,3-3-6,7-1 1,-2-1 0,1 3-1,3 1 18,1-2 0,3 5-1,-1-1 1,1 0 2,-1 1 0,1 5 1,1-2-1,3 2 4,1-2 1,0 4-1,-5-4 1,1 4 7,4 2 0,-3 0 1,3 0-1,-4 0 22,-1 0 1,-1 0-1,1 0 1,-1 0 10,1 0 0,-1 6 0,1 0 1,-1 0-9,1 2 0,-3 1 1,-1 7-43,-3-4 0,-7 3 1,2-3-41,-4 3 0,-2-3 1,0 0-150,0 1 0,-2 3 22,-4 1 0,4-5 173,-4-1 0,4-7 0,2 12 0,0-7 0</inkml:trace>
  <inkml:trace contextRef="#ctx0" brushRef="#br0" timeOffset="971">1188 611 6119,'10'-7'199,"-4"5"-80,-12-4 0,-4 4-31,-7 2 1,5 0 0,2 2 9,3 4 0,-1-4 1,4 5-44,-2 1 1,-5 2-1,5 7-30,2 1 1,2-1 0,2 1-55,0-1 0,0 1 13,0-1 0,8-1 1,3-5-1,5-5 15,1-4 1,1-2-1,-1 0 1,1 0-3,-1 0 1,1 0 0,-1 0 0,1 0-4,-1 0 1,1-8 0,-1-1-4,0-1 1,-5-6 0,-2 5 0,0-5 3,-1-1 1,-5-1 0,2 1-11,-4-1 0,-2 1 1,-2-1-1,-4 3-5,-6 3 1,-3-1 0,-3 7 0,-1 0 28,-4-2 1,3 6 0,-3-4 23,4 5 0,1 1-59,1 0 0,1 1-25,5 5 0,3-2 1,10 6 38,4-2 0,-3 3 0,9-5 0,2-2 2,1-2 0,3 4 0,1 0 0,2-3 11,3-1 0,1-2 1,-4 0-1,3 0-2,-3 0 1,-2-2 0,1-1-1,1-5 3,2-2 0,-5 4 1,-7-5-1,3-3-10,2-1 1,1-3 0,-1 1 0,-3-1 1,-1 1 1,-3-1-1,5-1 1,-2-3-23,1-1 0,-5-6 1,0 4-1,-2-2-16,-1-4 1,7 3 0,-6 1 0,-2 0 53,-2 0 0,4 6 1,-1-3-1,-1 5 23,-2 1 1,-2 1 0,0 0 86,0-1 0,6 6 102,0 1-237,0 7-39,-6-4 77,0 8 1,0 2 0,0 4 0,0 6-19,0 3 0,0 3 0,0-1 1,0 2-1,0 5 0,0-5 0,0 6 0,0-1 5,0-1 0,0 6 1,0-6-1,0 1 15,0 1 0,0-6 0,0 6 1,0-1-5,0-1 1,0 0-1,0-5 1,0-1-6,0 1 0,0-1 0,0 1 1,2-1-11,3 1 1,-3-1 0,6 0 46,0 1 0,-6-6 1,4-1-11,-4 3 0,3 1-45,1 3 0,2-7 0,-2 1-9,5 2 1,-1-7 0,2-1-32,1-4 0,-3-2 0,2 0 1,1 0-95,3 0 0,1-2 0,1-2-77,-1-1 0,-5-7 1,-2 4-1,-3-2-242,-3-3 455,-2-3 0,6-1 0,2-1 0</inkml:trace>
  <inkml:trace contextRef="#ctx0" brushRef="#br0" timeOffset="1579">1572 280 7569,'-17'0'-268,"5"0"-266,1 0 1,-1 0 832,-5 0 66,7-8-244,2 6 0,8-8-185,0 4 135,0 4 4,0-5-52,0 7 10,0 0 0,8 0 0,4 0-3,3 0 1,-3 0 0,-1-2-1,3-2-23,1-2 1,3 0 0,1 6-1,3 0-3,1 0 1,2-6 0,-1 1 0,3 1 34,0 2 0,6-4 1,-4 0-1,4 2-25,2 2 0,0 0 0,0-2 0,0-1-3,0 1 1,-1 2 0,-1 2-1,-1-2-22,-3-4 0,-8 4 1,2-4 0,-3 4 0,-3 2-104,1 0-255,-9 0-222,-1 0 591,-23 0 0,3 0 0,-13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1.491"/>
    </inkml:context>
    <inkml:brush xml:id="br0">
      <inkml:brushProperty name="width" value="0.08571" units="cm"/>
      <inkml:brushProperty name="height" value="0.08571" units="cm"/>
      <inkml:brushProperty name="color" value="#FF0066"/>
    </inkml:brush>
  </inkml:definitions>
  <inkml:trace contextRef="#ctx0" brushRef="#br0">315 140 5821,'0'-10'94,"0"3"-84,0 7 0,0-2 71,0-4 74,0 4-44,0-6-98,0 8 1,7 0 19,5 0 0,-4 2-46,-2 4 0,1-2 1,-1 8 42,-2 1 0,4 3 0,0 1-9,1 1 0,-3-1 1,4 0-1,0 1-9,-1-1 0,-3 1 0,6-1 0,1 1-6,3-1 1,1 1-1,1-1 1,-1 1 4,1-1 1,-1-1-1,3-3 1,1-1-2,2 1 1,1 3 0,-5 1 0,2 1-3,3-1 0,-1 1 0,-6-1 0,3 3-7,3 3 1,-4-4-1,5 5 1,-5-5 5,-1-1 1,-1-1 0,0 0-22,1 1 0,-1-1 0,1 1 1,-3-1 10,-3 1 0,4-1 1,-5-1-1,3-3 2,-3-1 0,5 0 0,-6 5 0,1-1 0,1-5 1,-6 5 0,3-5 0,1 5-3,0 1 1,-6-5-1,4 0 1,-1 1 1,-5 3 0,6-1-1,-2-1 2,0-2 0,-1-7 0,-3 5 53,4-2-31,-4 5 0,8-11 0,-6 6 18,2 0 93,-1-6 35,-5 6-94,0-8 3,-7 0-69,-3 0-95,0 0 69,2 0 1,10 0 0,2 2 10,2 3 0,0-1 0,-4 6 1,4-2 0,-4-1-70,3-1-200,-3-4 0,-4 12-178,-3-8 454,-5 7 0,-15-11 0,-2 6 0</inkml:trace>
  <inkml:trace contextRef="#ctx0" brushRef="#br0" timeOffset="713">0 856 7341,'10'0'-383,"-2"0"0,-6 0 1,4 0 415,5 0 0,5 0 0,1 0 0,1-2-21,-1-4 1,-5 3 0,-1-7-1,3 2-15,2 4 1,-5-4-1,-1 1 1,0-1-6,-1 0 0,-5-5 0,4 3-6,0 0 1,-6-5 7,3 3 0,-3-4 0,-2-1 0,0 5 6,0 1 0,-2 7 0,-3-2-2,-7 4 1,2 2 0,-1 0 0,-3 0 0,-1 0 0,3 0 1,0 2-1,-1 2 3,-3 2 0,4 7 0,1-1 13,-3 3 0,6 3 0,3-1 11,3 1 1,-4-6-1,0-1 1,2 3 8,2 1 1,2 3 0,0-1-18,0 1 0,2-3 1,2-1-1,4-5-9,2-1 1,-1 0-1,5-4 1,-3 2-10,3-2 0,2-2 1,1-2-29,1 0 0,-1 0 1,0 0-1,1 0-73,-1 0 1,-5 0 0,0 0 41,1 0 1,3 0 0,1 0 58,1 0 0,-1 0 0,1 0 0</inkml:trace>
  <inkml:trace contextRef="#ctx0" brushRef="#br0" timeOffset="929">419 804 6317,'0'17'121,"0"1"-162,0-1 1,0-5 0,0-1 0,0 3 12,0 2 0,0 1 0,2 2 0,2 3-23,2 1 1,0 0-1,-4-5 1,2-1 50,2 1 0,7-1 0,-3 1 0</inkml:trace>
  <inkml:trace contextRef="#ctx0" brushRef="#br0" timeOffset="1728">1293 0 7250,'-8'10'-867,"8"-2"841,0-8 0,8 0 1,7 2-1,-1 2 16,-3 2 1,1 7 31,6-1 0,-3 3 0,-1 3-16,-3-1 0,-1 1 0,4-1 0,-3 1-8,3-1 1,-4-5 0,1-1-8,3 3 1,-5-4-1,3-1-62,2-1 0,-5 4-50,3-6 0,-8 1 121,2-1 0,-4 4 0,-2 7 0</inkml:trace>
  <inkml:trace contextRef="#ctx0" brushRef="#br0" timeOffset="2333">1205 158 7569,'18'0'-409,"-1"0"0,-5 0 289,0 0 1,-1 2 0,7 1-1,-1 5 100,1 2 0,-1-4 0,1 5 0,-1 3 13,0 1 1,-5 3 0,0-1 0,-1 3 4,-1 3 0,4-4 0,-7 5 1,1-5 11,0-1 0,4-1 1,-5 1 11,3-1 0,2 1-18,5-1 0,1-2-51,-1-3 0,-5-4 0,-1-8-165,3 0 212,-6 0 0,7 0 0,-5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2.825"/>
    </inkml:context>
    <inkml:brush xml:id="br0">
      <inkml:brushProperty name="width" value="0.08571" units="cm"/>
      <inkml:brushProperty name="height" value="0.08571" units="cm"/>
    </inkml:brush>
  </inkml:definitions>
  <inkml:trace contextRef="#ctx0" brushRef="#br0">332 123 6590,'-9'-8'194,"-1"4"-77,4-7 0,2 7-85,-7-2 0,5 4 1,-6 2-3,-1 0 1,-3 0-1,-1 0-17,-1 0 0,1 0 1,-1 0-1,1 0 16,-1 0 1,1 2 0,-1 2 0,1 4-65,-1 1 1,3-3 0,1 6 0,3-1 21,-3-1 1,6 6-1,2-5-6,5 5 1,1 1-1,0 1-1,0-1 0,1 1 16,5-1 0,-2-5 0,8-3 0,1-1 1,3-2-1,1-6 1,1 0-47,-1 0 1,1-2-1,1-2 1,3-4-9,1-1 0,0 3 1,-5-6 32,-1-1 0,0-3 0,-1-1 21,-4-1 0,1 1 52,-7-1 1,0 7 47,-6-1-100,0 8 1,-2-4-4,-4 8-2,4 0 1,-6 2 0,8 4 2,0 6 1,2-3-1,4 3 2,6 2 0,-2-1 1,1 1 2,3-3 0,1-1 1,3 2 0,-1-6 0,1 1 1,-1-1-1,1-2-1,-1-2 0,1-2 0,-1-2 1,0-4 1,1-3-1,-1-9 1,1 1 1,-7 5 0,-1 0 0,0-1 31,0-3 0,-7-1 0,3-1 28,-4 1 1,-2-1-33,0 1 1,-2 5-1,-4 3 1,-5 1-41,-5 4 1,-1 2-1,-1 2-75,1 0 1,-1 0 37,1 0-3,0 0 20,7 0 0,4 6 26,12 0 0,4-1 0,7-5 0,0 0 2,1 0 0,5 0 1,0-1-1,1-3 11,1-2 1,-6 0 0,7 6 0,-3-2-9,0-4 1,6 4 0,-3-4 0,-1 3 4,0-3 0,-2 4 1,-5-4-1,-1 4-9,1 2 1,-1-2-1,1-2 1,-1-2 59,1 3 1,-7 1 0,1 2 0,1 0 1,-5 2-19,-2 3 1,-4 5-1,-2 8-18,0-1 0,0-5 1,0-1-1,0 3-2,0 1 0,0-3 0,-2 0-46,-4 1 1,4 3 0,-4 1 25,4 1 0,2-7 0,0 1-338,0 2 1,2-7 1,4-1 0,4-4 337,7-2 0,1 0 0,-1 0 0</inkml:trace>
  <inkml:trace contextRef="#ctx0" brushRef="#br0" timeOffset="537">1328 175 6971,'17'0'-130,"-5"0"0,0 0 161,1 0 0,-3 0 0,0 2 0,-1 2-59,1 2 0,2 0 0,5-6 0,1 0 1,-1 0 1,0 0 0,1 0 15,-1 0 0,1-6 0,-1-2 1,1-2 0,-7 7 0,-1-5 30,-2 0 0,-2 4 4,-6-8 0,-2 9 1,-4-3 9,-6 4 0,3 2 0,-3 0 0,-2 0-20,-1 0 0,-3 0 1,1 0-1,-1 0-17,1 0 0,0 6 0,-3-1 0,-1 1 16,-3 2 0,1-4 1,6 6-1,-1-1 42,1 1 1,5-4-1,1 4-7,-3-3 1,6 7-14,2-2 1,4 3 0,2 3 7,0-1 1,2-5 0,4-3 5,6-1 1,3 4 0,3-4 4,-1 1 1,1-5 0,-1 2 0,1-4 21,-1-2 0,1 0 0,-1 0 0,1 0-47,-1 0 1,0 0 0,1 0 5,-1 0 1,1 0 0,-1 0 0,1 0-150,-1 0 1,-5 0-1,0 0-277,1 0 1,3-6 39,1 0 0,1-5 351,-1 5 0,0-8 0,1 4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9.799"/>
    </inkml:context>
    <inkml:brush xml:id="br0">
      <inkml:brushProperty name="width" value="0.08571" units="cm"/>
      <inkml:brushProperty name="height" value="0.08571" units="cm"/>
    </inkml:brush>
  </inkml:definitions>
  <inkml:trace contextRef="#ctx0" brushRef="#br0">18 822 7099,'0'9'-118,"0"-1"315,-8-8-149,6 0 0,-6-8-120,8-3 0,0 1 10,0-2 0,2 3 0,4-5 13,5 2 1,5 3-1,1-3 1,1 4 44,-1 0 1,1 7 0,1-5 19,5 4 0,1 2 1,4 0-1,-6 0-15,-3 0 0,-3 0 0,0 0 0,1 2 16,-1 4 0,1-5 1,-1 7-1,1-2-9,-1 0 1,-5 5 0,-2-3-2,-3 2 0,-1-4-4,-6 5 0,0 1-18,0 6 0,-2-7-10,-4 1 1,3-8 57,-9 2-14,0-5 0,-3-2 0,3-5-1,6-6 0,4 2 0,2-1-16,0-3 0,0-1 0,2-3-22,4 1 0,2-1 0,5 1 0,-1 1-16,2 5 1,7-5 0,2 6 0,-1-1 6,-3-1 1,4 2 0,3-1 0,-1 5 19,0 4 1,0 2 0,-3 0 0,1 0 26,-2 0 1,4 0 0,-1 2 0,-3 4-10,-2 5 1,-7-1-1,-2 2 8,-2 1-16,5 3 1,-11 1-1,4 1 2,-4-1 0,-2 1 0,-2-3 0,-2-1-45,-2-3 0,-5-5 0,3 4 1,0 0-421,0-1 462,2-5 0,-1 4 0,-3-8 0</inkml:trace>
  <inkml:trace contextRef="#ctx0" brushRef="#br0" timeOffset="867">1013 647 7515,'-2'-10'-173,"-4"4"0,2 4 0,-5 4 288,1 4 1,-4 4-137,6 7 1,1 1 0,5-1 20,0 1 0,0-1 0,2-1-8,3-5 0,-1 3 1,8-8-28,1-2 1,3-2-1,1-2 1,1 0-6,-1 0 1,1 0 0,-1 0 0,1-2 8,-1-4 1,-5 2 0,0-6 0,-1 1 25,-1-1 1,3-2 0,-5-5 2,2-1 0,-6 7 1,2-1 26,-4-2 1,-4 1-1,-2-1 1,-4 5 1,-2 1 1,-1 2 0,-5 4 0,3-2-24,1-2 0,0 0 1,-5 6-12,-1 0 1,1 0-23,-1 0-86,9 8 1,1-4 86,8 8 1,8-8-1,3 1 1,5-3 26,1-2 1,1 0 5,-1 0 0,1-5 0,-3-3 0,-1-2 20,-3-3 0,-1-3 0,2-1-5,-6-1 0,-4 1 1,-2-1-1,0 1-11,0-1 1,0 1 0,-2 1-1,-2 3 7,-2 1 0,-8 2 1,3-1-1,-5 3 3,-1 0 1,-1 6 0,1-4-10,-1 4 0,1 2 1,-1 0-17,1 0-33,-1 0 0,9 2 8,3 4 0,4-2 1,4 6 7,4-2 0,3-3 0,9-5 0,-1 0 13,1 0 1,1 0-1,3 0 1,3 0 9,2 0 1,-4-5 0,6-1 0,0 2 18,-1 2 1,5-4-1,-4 0 1,2 2-12,-2 2 0,2 2 0,-8 0 0,-1 0 25,-3 0 1,-2 0-1,1 0-31,-1 0 0,-7 2 1,-2 2 10,0 2 1,-5 8 0,7-3 18,-2 5 1,-2-5-1,-6 1 1,0 2 18,0 1 0,0 3 1,-2-1 2,-4 1 0,4 7-41,-4 4 0,4-4 0,2-2 0,0-3-23,0-3 0,0-5 1,0 0-1,2-1-56,4-1 1,-2 4-1,8-7-24,1 3 0,3-6 0,1 2 1,1-2 21,-1 1 1,6-3-1,1 4 1,-3-4 67,-2-2 0,7-15 0,1-5 0</inkml:trace>
  <inkml:trace contextRef="#ctx0" brushRef="#br0" timeOffset="1542">1956 594 6744,'0'18'68,"0"-1"0,0 1-21,0-1 1,2-5-61,4 0 0,-4-1-27,4 7 23,3-9 0,-5-1 8,8-8 0,-2-2 0,3-2 0,-3-3 5,-2-3 0,5-2 4,-1-5 1,3-1 0,3 1 1,-1-1 0,-1 7 0,-3 1 0,-3 0 3,-2 1 1,5 5 0,-1-2 2,4 4 1,1 2 0,0 0 0,1 0-1,-1 0 1,1 0-1,-1 2 1,1 4 1,-3-2 0,-1 5 0,-4 1 0,-3 0 1,5 1-8,-6 7 1,0-1 39,-6 1 23,0-8 1,-2-3-46,-4-7 0,-4 0-36,-7 0 1,7-2-23,4-3 1,4 1 0,2-8-24,0-2 0,8 1 1,4-1-1,3 5 19,3 1 1,-1-6 0,1 4 0,-1 1 36,1 3 0,1-2 0,2 2 0,3 1 41,-3-3 1,-2 6 0,-1-4-36,-1 4 1,1 4-1,-1 2 21,1 2 1,-3 7-1,-1-1-22,-3 3 0,-5-3 0,4 0-18,-2 1 1,-3 3 0,-5 1-54,0 1 1,0-7-1,0 1-165,0 2 0,0-5 21,0 3 214,0-8 0,8 11 0,2-5 0</inkml:trace>
  <inkml:trace contextRef="#ctx0" brushRef="#br0" timeOffset="2030">3196 612 7569,'-10'-2'-287,"5"-4"189,-5 4 1,6-6 0,-8 8 71,-1 0 1,-3 0-1,-1 0 58,-1 0 1,1 0 0,-1 2 5,1 4 0,1-2 0,3 8-32,1 1 0,6 3-107,-5 1 1,7 1 73,-2-1 0,6-7 1,4-2-1,4-2 13,1-1 1,-3 1 0,6-6 0,1 0 13,3 0 0,1 0 1,1 0 2,-1 0 0,1-2 1,-1-2-3,1-1 1,-1-7-1,-1 4 15,-5-2 1,3 5 212,-8-7-80,-1 8-82,-5-4 0,0 10-95,0 4 0,0 4-77,0 7 0,2 1-9,4-1 0,2-5 0,6-2-72,-3-3 1,1-1 0,5-6 41,1 0 0,-1 0 144,1 0 0,7 0 0,2 0 0</inkml:trace>
  <inkml:trace contextRef="#ctx0" brushRef="#br0" timeOffset="2390">3510 36 6659,'2'17'0,"2"1"62,2-1 0,0 0 1,-6 1-1,0 1-39,0 5 0,0 1 1,0 6-1,0-2-11,0 2 1,0 0 0,0 0 0,0-2-17,0 2 1,0-4 0,0 3 0,0-1-5,0-2 0,6 0 0,-1-6 0,-1 3-80,-2-3 1,0-2 0,2-1-11,2-1 0,0-5 0,-4-2-141,4-3 0,-3-1 239,9-6 0,-8 0 0,4-7 0,-8-3 0</inkml:trace>
  <inkml:trace contextRef="#ctx0" brushRef="#br0" timeOffset="3410">3807 1 7569,'18'0'-674,"-9"0"758,7 0 1,-16 0-43,0 0 1,-2 7-3,-10 5 0,7 4 0,-5 1 0,2 1-5,4-1 1,2 2 0,2 3 0,0 1 7,0-2 1,0 1-1,0-1 1,0 4-23,0 2 1,0-3 0,0 3 0,0 0-12,0 0 0,2-5 0,2 3 0,2-2-22,-2 0 0,-2 1 0,0-7 0,2 1-26,1-1 1,3-5 0,-4-1 11,2 3 0,5-4 1,-3-1 12,2-1 0,2-2 0,5-6-47,1 0 1,-1 0 0,0 0-1,1 0 38,-1 0 1,1-8 0,-1-2 0,1-1 13,-1-1 0,-5 1 0,0-7 20,1 1 0,1-1 1,-1 1 12,-1-1 0,-8 7 119,2-1 9,-4 0-119,-2 3-46,0 1 0,0 10 12,0 4 0,0-3 1,0 9-1,0 2-22,0 1 1,0 3 0,1-1 11,5 1 1,-2-1 0,8 1 1,-1-3 0,7-3 8,-1-6 0,-5-5 0,0-1 0,1 0-1,3 0 0,7 0 0,0 0 0,-3-1-12,-7-5 0,3 2 1,-4-8-1,3-1-7,3-3 0,-1-1 0,-1-1-24,-5 1 0,-1 1 0,-6 3 41,2 1-13,-1 0 0,-7 3 52,-3 3 1,1 4-16,-8 2 0,8 8 0,-2 3 5,4 5 0,2-5 0,0 1 0,0 2 7,0 1 0,0 5 0,0 1 1,0 2 2,0-1 1,0-3 0,0 0 0,0 3 1,0 1 0,0 0 1,0-3-1,0 1-13,0 2 0,0 3 1,0-5-1,0 2-29,0-1 0,0-1 0,-1 0 1,-3 2 0,-2-1 1,0-3 0,6-1-1,0-1 9,0 1 0,-6-7 1,-2 1-21,-1 2 0,-3-1 0,-5-1 21,-1-6 0,1 1 1,-1-1-1,1-2 20,-1-2 0,-5-4 1,0-4 20,1-5 0,5 1 0,3-2 1,5-1-21,1-3 1,2-1-1,6-1-70,0 1 0,0-7 0,2 1 0,4 2-70,5 1 1,5-3 0,3 0 0,5 0-110,5-3 1,4 7-1,2-6 1,-2 3-199,-4 5 0,17-10 419,1 9 0,15-11 0,0 2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9.966"/>
    </inkml:context>
    <inkml:brush xml:id="br0">
      <inkml:brushProperty name="width" value="0.08571" units="cm"/>
      <inkml:brushProperty name="height" value="0.08571" units="cm"/>
    </inkml:brush>
  </inkml:definitions>
  <inkml:trace contextRef="#ctx0" brushRef="#br0">1 0 7588,'2'10'410,"4"-4"-410,-5-4 0,15 5 0,-6 3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7.908"/>
    </inkml:context>
    <inkml:brush xml:id="br0">
      <inkml:brushProperty name="width" value="0.08571" units="cm"/>
      <inkml:brushProperty name="height" value="0.08571" units="cm"/>
    </inkml:brush>
  </inkml:definitions>
  <inkml:trace contextRef="#ctx0" brushRef="#br0">1 400 7569,'7'-10'-224,"-5"-5"1,4 3-195,-4-3 541,-2 5-86,0 2 0,2 22 0,2 3-11,2 3 0,0-1 1,-6-2-1,0 1-15,0-1 1,2 1-1,1-1 1,5 3-1,2 3 0,-6-4 1,4 7-1,-3-3-107,1 0 0,2 1 0,-4-7 57,2 0 0,-1 1 1,-3-3-168,4-3 23,-4 4 156,6-14 1,-8 3 9,0-10 1,6-5 0,1-6-1,1 3 23,0 1 1,6 2 0,-5-3 0,3 3-14,0 2 0,-1-3 1,7 5 35,-1 2 1,-5-4-1,-1 2 19,3 3 1,2 1 0,1 2 0,-1 2-37,-5 3 1,5-3-1,-7 6 1,3-2-4,0 0 0,-6 5 0,3-3 21,-1 2 0,-2 1 7,-6 7 0,0-1 0,-2-1 0,-2-3 14,-2-1 1,-7-6 0,1 4-1,-4-3-28,-1-3 1,-1 4 0,1-2-24,0-2 1,-1-2 0,1-2-1,-1 0 1,1 0 20,-1 0 1,1 0 0,-1 0-215,1 0 0,5-2-46,1-4 0,7 2-225,-2-8 464,4 1 0,10-7 0,1 1 0</inkml:trace>
  <inkml:trace contextRef="#ctx0" brushRef="#br0" timeOffset="533">629 645 6523,'-9'7'151,"1"-3"1,8 8-77,0 1 0,0-3 1,0 2-42,0 1 0,2 1 0,2-1-13,2-1 1,7 0-1,-1 3-82,3-3 1,-3-2 0,0-6 32,1 1 1,3 1 0,1-6 0,1-2 1,-1-4 0,1 3 0,-1-9 8,0-2 1,1-1 0,-1-3 24,1 1 1,-6-1 0,-3 1 0,1 1-6,0 5 0,-6-5 110,1 5 202,-3 3-314,-2 0 1,0 22-2,0 3 1,0 4 0,2-5 0,2-2-21,2-3 0,2-1 0,-4 3 0,3-1-39,3 2 1,-4-5 0,5 1-1,3-2-103,2-4 0,3 4 0,2-3 92,3-1 1,-1-2-1,-6-2 1,1 0 70,-1 0 0,9-15 0,1-5 0</inkml:trace>
  <inkml:trace contextRef="#ctx0" brushRef="#br0" timeOffset="826">1433 278 7569,'0'-8'-238,"0"8"0,0 8 0,0 9 281,0 1 1,0-1 0,0 3 0,2 1-21,3 2 1,-3 0 0,4-3 0,-4 1-16,-2 3 0,0 5 1,2-6-1,2 0-46,2 2 1,0-5 0,-6 3 0,0-3-108,0-3 0,0 0 1,0 1-1,0-1-97,0 1 1,0-7 241,0 1 0,0-8 0,0 12 0,0-7 0</inkml:trace>
  <inkml:trace contextRef="#ctx0" brushRef="#br0" timeOffset="1355">1188 627 7569,'12'6'0,"0"0"-100,1-2 0,-3-2-102,1-2 1,1 0 0,6 0 0,-1 0 203,0 0 0,1 0 0,-1 0 0,1 0 13,-1 0 1,1 0 0,1 0 0,3 0-8,1 0 1,0 0-1,-3-2 1,1-2 3,2-2 0,6-2 0,-4 4 0,3-4-25,3-1 0,-4 5 0,0-4 0,-2 2 9,-3 0 0,3-5 1,-2 3 22,-2-2 1,-7 5 68,-2-7-65,-8 8 0,-4-4 31,-12 8 0,-4 0 0,-1 0 21,-1 0 0,1 2 0,0 2-30,-1 2 0,6 2 0,1-4 0,-1 3-32,2 3 1,1 0 0,5 3 0,-2-1-6,2 2 1,2-5 0,2 3-67,0 1 0,0 3 1,2 0-6,4-5 0,4 5 0,7-7-160,1 1 1,1 0-1,2-6 1,3 1 110,-3-1 1,6-2 0,2-2-1,2 0 112,-2 0 0,4 0 0,-5 0 0</inkml:trace>
  <inkml:trace contextRef="#ctx0" brushRef="#br0" timeOffset="1932">2376 627 6371,'-8'-12'-8,"-4"1"0,-3 7 0,-3-2 0,1 4 181,-1 2 0,-5 0 0,0 0 1,2 0-87,1 0 0,3 0 0,-1 0-20,1 0 0,-1 0 0,3 2 1,1 2-65,3 2 1,7 7-1,-2-1-98,4 4 0,2 1 1,0 0 8,0 1 1,0-6-1,2-3 1,4-1 62,5-4 0,-1-2 0,2-2 0,1 0-12,3 0 0,1 0 0,1 0 1,-1 0 89,1 0 0,-1-2 0,1-4-46,-1-6 0,0-3 1,1-3-1,-3 1-26,-3 0 1,2-3-1,-8-1 1,-1-3-30,3 3 0,-6-4 0,4 0 1,-4-2 20,-2-5 0,0 5 0,0-2 0,0-2-29,0-2 1,0 0-1,0 2 1,0 4 53,0 2 0,0 0 1,0 3-1,0-1 18,0 2 1,0 7 0,0 2-26,0-1 1,-2 3-1,-4-2 4,-6-1 1,3 5-1,-1 0 4,2 1 0,-3 3 105,5-8 8,0 8 1,6-2-34,0 12 1,2 6 0,2 9-34,2 2 0,1 3 1,-3-5-1,4 2-46,2-1 0,-6 5 0,3 0 1,-1 2-11,0 0 1,2-8 0,-4 5-1,3-3 4,3 0 0,-6 3 0,4-5 0,-2 2-20,-1-2 1,3-1 0,-4-3-1,2 1-229,-2-1 0,3-5 1,1 0-115,2 1 367,2 3 0,5-7 0,1-1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5.612"/>
    </inkml:context>
    <inkml:brush xml:id="br0">
      <inkml:brushProperty name="width" value="0.08571" units="cm"/>
      <inkml:brushProperty name="height" value="0.08571" units="cm"/>
    </inkml:brush>
  </inkml:definitions>
  <inkml:trace contextRef="#ctx0" brushRef="#br0">202 245 7569,'10'0'-532,"-3"0"1,-7-2 514,0-4 0,-1 2 73,-5-7 1,-4 7 0,-7-2 16,-1 4 0,1 2 0,-1 0-33,1 0 1,-1 6 0,3 2 0,1-1-49,2 1 1,7 6 4,-7-3 0,8 5-31,-2 1 1,6-1-1,6-3-11,6-1 1,3-6 0,3 4 42,-1-3 0,1-1 0,-1-4 0,1 2 1,-1 2 0,1 2 1,-1-4 1,0 1 0,-1 3 0,-2-4 11,-3 2 1,-5 5 24,6-5 0,-8 8 199,1-2-176,-3-5 0,-9 7 1,-5-8-31,-4-2 0,-1-3 1,-1-1-1,1 0-36,0 0 1,-1 0 0,-1 0 0,-3 0-68,-1 0 1,0 0 0,5 0-1,1 0-156,-1 0 0,7 0-18,-1 0 247,8 0 0,4 0 0,10 0 0</inkml:trace>
  <inkml:trace contextRef="#ctx0" brushRef="#br0" timeOffset="317">551 123 7569,'10'-12'-703,"-4"0"712,-4 9 1,0 3 33,4 11 1,-5 5 0,7 1 0,-2 1-14,0-1 0,0 1 1,-6-1-1,2 1-21,3-1 0,-3 6 0,4 1 0,-4-3-43,-2-2 0,2-3 0,2-3 1,2-1 6,-2 2 1,-2-5 0,-2 3-848,0 2 874,0-7 0,0 1 0,0-8 0</inkml:trace>
  <inkml:trace contextRef="#ctx0" brushRef="#br0" timeOffset="584">377 262 6882,'17'0'31,"1"0"1,-1 0 0,1 0-30,-1 0 0,0 0 0,1 0 0,-1 0-32,1 0 0,-1 0 1,3 0-1,1 0-67,2 0 0,1-1 1,-5-3-1,2-2 55,3 2 1,-1 2 0,-6 2 41,1 0 0,-1-8 0,1-1 0</inkml:trace>
  <inkml:trace contextRef="#ctx0" brushRef="#br0" timeOffset="980">918 193 7569,'10'0'-712,"5"0"708,-5 0 1,7 0-1,1 0 109,-1 0 0,1 5 0,-1 1-159,1-2 0,-1 4 1,1-2-1,-3 0 34,-3 1 1,1-3-1,-5 8 4,2 1 1,-6 3 0,2 1 4,-4 1 0,-2-1 0,0 1 7,0-1 1,-2 1-3,-4-1 1,-2-5 135,-4-1 0,-3-7-38,3 2 0,4-12-61,3-5 1,3-5 0,2-1-112,0-1 0,0 1 0,2 1 0,2 3 21,1 1 0,9 0 0,-2-5-79,3-1 1,3 7 0,-1 1-26,0 2 0,-5 3 1,0 5 162,1 0 0,3 0 0,1-8 0,1-2 0</inkml:trace>
  <inkml:trace contextRef="#ctx0" brushRef="#br0" timeOffset="1212">1494 193 6978,'0'17'187,"0"1"-130,0-1 0,0 0-125,0 1 1,0-1 75,0 1 0,2-7 1,4-1-259,6-2 1,-3-2 249,3-6 0,0 0 0,5 0 0</inkml:trace>
  <inkml:trace contextRef="#ctx0" brushRef="#br0" timeOffset="1379">1547 53 7569,'-8'-18'-141,"4"3"-811,-8 3 525,9 4 427,-5 8 0,16 8 0,1 2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4.494"/>
    </inkml:context>
    <inkml:brush xml:id="br0">
      <inkml:brushProperty name="width" value="0.08571" units="cm"/>
      <inkml:brushProperty name="height" value="0.08571" units="cm"/>
    </inkml:brush>
  </inkml:definitions>
  <inkml:trace contextRef="#ctx0" brushRef="#br0">385 332 7377,'-18'-2'-227,"1"-1"0,-1-3 0,1 2 236,-1 2 0,-1 2 0,-2 0 0,-5 0 32,-1 0 0,4 0 1,-4 2-1,1 2 46,5 2 1,-4 5 0,2-3-44,1 2 1,5 1 0,5 7 25,6-1 0,4-5 0,2 0-115,0 1 1,0 3 0,2-1 62,4-3 0,-2-2 1,8-7-52,1 3 1,3 0-1,3-6 1,3 0 9,1 0 1,0 0 0,-5 0 0,1 0-55,4 0 0,-3 0 0,5 0 0,-2-2-39,0-4 0,1 2 1,-7-7-1,1-1-120,-1 2 0,-5-7 236,-1-1 0,1 1 0,6-8 0</inkml:trace>
  <inkml:trace contextRef="#ctx0" brushRef="#br0" timeOffset="293">350 18 6252,'-10'-8'669,"2"6"-542,8-5 0,0 9 0,0 3 0,0 7-62,0 3 1,0 3 0,2-1-1,2 3-12,2 3 1,0-3-1,-6 5 1,0-2-124,0 0 1,0 3 0,0-5 0,0 2 19,0-1 1,2-1 0,1 0-1,3 2-124,-2-1 0,-2-3 0,-2-1 81,0-1 1,0 1 0,2-3 0,2-1-350,2-3 442,7-7 0,-3 4 0,8-8 0</inkml:trace>
  <inkml:trace contextRef="#ctx0" brushRef="#br0" timeOffset="493">629 332 7312,'10'-7'-19,"-2"5"1,-8-4 0,0 12-10,0 5 1,0-1-1,0 2-42,0 1 1,0 3 0,0 1-249,0 1 1,0-7 317,0 1 0,0-8 0,0 11 0,0-5 0</inkml:trace>
  <inkml:trace contextRef="#ctx0" brushRef="#br0" timeOffset="630">664 175 7569,'0'-9'-1722,"0"1"1722,0 8 0,-8 0 0,-1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1.846"/>
    </inkml:context>
    <inkml:brush xml:id="br0">
      <inkml:brushProperty name="width" value="0.08571" units="cm"/>
      <inkml:brushProperty name="height" value="0.08571" units="cm"/>
    </inkml:brush>
  </inkml:definitions>
  <inkml:trace contextRef="#ctx0" brushRef="#br0">123 122 7569,'-9'0'-1255,"-7"0"1221,4 0 1,3 0 0,-3 0 14,-2 0 1,-1-5 68,-3-1 1,9-2-1,3 2 43,4-5 0,2 1-86,0-2 0,8 3 4,3-3 1,5-2 7,1 8 0,1-1 0,-1 3-2,1-2 1,-1 0-1,1 6-16,-1 0 1,-5 0 0,-1 2-9,3 4 1,-4-4 0,1 6 6,3-1 0,-4-5 0,-1 6 1,-1 0 3,-4 4 0,0-3 0,0 3 15,2 1 0,-1-3 0,-5 2 10,0 1 1,0-3 0,-2 0 0,-1-1 22,-3 1 0,-8-4 0,3 4-6,-5-3 0,4 1 0,1-4-3,-3 2 1,-1 2-1,-3-4-50,1 1 1,-1 7 0,3-4-11,3 1 1,-3-3 8,3 6 0,-4-2 1,1 3 0,3-1 1,4-6 0,8 5 0,0 3 1,-5-4 4,-1 1 0,0 1-5,6 5 1,0 1-38,0-1 1,0 1 25,0-1 1,0-5-18,0 0 253,0-9 98,0 5-269,0-8 0,2-2-108,4-4 1,-2 3 14,7-9 0,-5 2 0,6-3 26,1 1 0,-3 8 1,2-2 16,1 4 1,1 0 0,-1-2 19,-1-1 0,0-1 29,5 6 1,1 0 0,-3 2-32,-3 4 1,3-4 0,-3 3 23,3-3 1,3 4-41,-1 0 0,1 0 0,-3-4 0,-1 2-12,-2 1 0,-7 1-25,7-6 0,-6 0-204,6 0 19,-9 0 1,5-2-341,-8-4 562,0 5 0,0-15 0,0 6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2.058"/>
    </inkml:context>
    <inkml:brush xml:id="br0">
      <inkml:brushProperty name="width" value="0.08571" units="cm"/>
      <inkml:brushProperty name="height" value="0.08571" units="cm"/>
    </inkml:brush>
  </inkml:definitions>
  <inkml:trace contextRef="#ctx0" brushRef="#br0">0 18 7455,'8'-10'-103,"-6"3"0,8 7 0,-7 1-192,3 5 295,0-4 0,-6 14 0,0-7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7.609"/>
    </inkml:context>
    <inkml:brush xml:id="br0">
      <inkml:brushProperty name="width" value="0.08571" units="cm"/>
      <inkml:brushProperty name="height" value="0.08571" units="cm"/>
    </inkml:brush>
  </inkml:definitions>
  <inkml:trace contextRef="#ctx0" brushRef="#br0">105 53 7569,'10'-2'-343,"-4"-4"102,-4 4 0,-4-5 1,-4 7 323,-6 0 1,3 0-1,-3 0 1,0 2-37,3 3 1,-7 5 0,7 8 0,-3-1-28,0 1 1,8-1 0,-1 2-41,3 5 0,2-11 1,0 5-1,2-5 8,3-3 0,5 4 1,8-9-1,-1 1 1,0 2 1,7-6 0,1 4 0,0-4 4,0-2 1,5-2 0,-7-2 0,-2-4 12,-1-2 0,-3 5 0,0-7 12,1-2 1,-6-1 0,-3-3-1,-1 1-12,-4-1 0,-2 1 1,-4 0-1,-4-1 0,-6 1 0,3-1 0,-5 3 0,-3 1-25,-5 2 0,-1 8 1,6-1-1,-3 3-439,-3 2 457,4 0 0,-14 8 0,5 1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8.675"/>
    </inkml:context>
    <inkml:brush xml:id="br0">
      <inkml:brushProperty name="width" value="0.08571" units="cm"/>
      <inkml:brushProperty name="height" value="0.08571" units="cm"/>
    </inkml:brush>
  </inkml:definitions>
  <inkml:trace contextRef="#ctx0" brushRef="#br0">313 106 7332,'9'-8'-448,"7"6"0,-14-8 523,4 5 0,-4 1 4,-2-8 1,0 0-1,0-5 1,-2 7-53,-4 4 0,2-1 1,-10 1-1,-3 2 2,-5 2 0,-3 2 0,2 0 1,-4 2-20,0 4 0,-4-4 1,5 5-1,1-1 15,0 0 0,2 2 0,7-2 0,3 3-22,1 1 1,8 6-17,-2-5 0,6 3 0,6-1 0,6-3-17,3-2 1,3 3 0,1-5 0,2-2-29,3-2 1,5-2 0,-6 0-1,0 0-4,3 0 0,-7 0 1,6 0-1,-2 0 25,1 0 0,-3-8 1,-7-1 29,-3-1 1,-1-6 84,2 5 0,-5-5 142,-7-1-113,0 7-85,0 2 1,-1 8-24,-5 0 0,4 8 1,-4 4-14,4 3 1,8 3 0,0 1 0,-2 2 9,-3 3 0,-1-1 1,0-4-1,2 3 1,4 1 0,-4 6 0,4-4 0,-4 1-3,-2-1 0,0 6 0,0-4 0,0 2-41,0 0 1,-2-2-1,-2 5 1,-4-5 5,-1-2 1,3-2-1,-4-5 1,0-1 31,1 1 1,3-7 0,-6-1 26,-1-2 1,-3-2-1,-1-6-18,-1 0 1,1-2 0,-1-2 0,1-4 7,-1-2 0,1-1 0,1-9 0,5-1-22,5-2 1,4-1 0,2 5 0,0-2-16,0-3 1,0-7 0,2 4 0,2 0-64,2 4 1,7-3 0,-1 1 0,3 0 56,3 0 0,5 1 0,0 7 0,-1-1 35,-3 1 0,4 5 0,1 1 0,7-1 0,-4-5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105 262 6227,'16'-17'-38,"-4"-1"0,-3 7 0,-5-1 39,2-1 1,2-1-1,-4 0 1,1 3 18,-1-3 0,-2-1 0,-2-3 5,0 1 1,0 5-1,0 0-16,0-1 0,0 3 1,-2 0-22,-3 3 0,1-5 10,-8 6 0,0 0 5,-5 6 0,-1 2 10,1 4 0,1 4 1,3 7 3,1 1 0,3 5 0,-5 0 1,4-1-1,2-3 0,5-1 77,1-1-75,2 1 0,0-1 0,2-1 0,3-3-8,7-1 1,4-3 0,1 3 0,1-4-14,-1 0 0,0-6 0,3 3 0,1-3-29,2-2 1,7 0 0,-5 0 0,0-2-64,0-3 1,4 1-1,-3-8 1,-1 0 93,0 3 0,-2-7 0,-5 6 0</inkml:trace>
  <inkml:trace contextRef="#ctx0" brushRef="#br0" timeOffset="404">420 140 6313,'-10'0'-47,"2"-2"0,10-2 74,4-2 1,-2-1 12,8 1 1,-1 4-50,7-4 0,-1-2 1,-1 1 24,-5-3 0,5 6 15,-4-2 1,3-2 7,2 3 0,-5-1 15,0 6 1,-6 0-15,5 0 1,-5 0-14,6 0 1,-8 8-1,1 3 1,-3 5-14,-2 1 0,6 1 0,0 1 1,0 2-88,2 3 1,-5 5 0,9-4-1,2 2-280,1 4 353,10-6 0,3 8 0,7-5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0.008"/>
    </inkml:context>
    <inkml:brush xml:id="br0">
      <inkml:brushProperty name="width" value="0.08571" units="cm"/>
      <inkml:brushProperty name="height" value="0.08571" units="cm"/>
    </inkml:brush>
  </inkml:definitions>
  <inkml:trace contextRef="#ctx0" brushRef="#br0">402 0 7120,'-12'0'-166,"0"0"0,7 8 1,-5 4 214,2 3 1,-3-3-1,3 2 1,0 3 13,0 4 0,-5 5 0,3-3 0,0 6-10,4 4 1,-1 8-1,-1 0 1,0-1 31,0 3 0,1-4 0,3 5 0,-4-1 8,-2-4 1,4 4-1,-3-3-51,1-1 0,-4 0 0,5 0 0,-3 2 0,-2-3 24,3-1 0,-7-2 0,4 0 1,-1-2-112,1-4 0,-3 4 1,5-6-1,-2 2 48,1 1 0,5-7 0,-4 4 1,2-2 4,4-3 1,-3-3-1,1-2 1,2 1 9,2-1 1,2-5-1,0 0-156,0 1 0,0-3-228,0 2 1,2-9 0,4 3 365,5-4 0,5-2 0,1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7.191"/>
    </inkml:context>
    <inkml:brush xml:id="br0">
      <inkml:brushProperty name="width" value="0.08571" units="cm"/>
      <inkml:brushProperty name="height" value="0.08571" units="cm"/>
    </inkml:brush>
  </inkml:definitions>
  <inkml:trace contextRef="#ctx0" brushRef="#br0">227 192 6698,'10'0'587,"-2"2"-552,-8 4 1,0 4 0,0 7-1,0 1-38,0-1 0,0 1 1,0-1-1,2 1-22,3-1 0,-3 3 0,4 1 0,-4 2-81,-2-1 0,0-3 0,2-2 0,2 1 65,2-1 1,0 1-1,-6-1 1,0 1-211,0-1 1,0-5 250,0-1 0,7 1 0,3 6 0</inkml:trace>
  <inkml:trace contextRef="#ctx0" brushRef="#br0" timeOffset="256">0 454 7047,'12'0'-189,"-1"0"1,3 0 191,2 0 0,1 0 0,0 0 0,1 0 11,-1 0 1,7 0 0,-1 0 0,0 0-75,3 0 1,-1 0 0,6 0 0,-4-2-157,-2-3 1,0 3-1,-3-4 216,1 4 0,8-6 0,-4-2 0</inkml:trace>
  <inkml:trace contextRef="#ctx0" brushRef="#br0" timeOffset="1076">838 332 6529,'-17'0'-22,"0"0"0,-1 0 59,1 0 1,5 2 0,0 2 19,-1 2 1,-3 5 0,1-3 23,3 2 1,-3 2-79,3 5 0,4 0-18,2 1 0,4-1-5,2 1 1,8-1-1,4-1 13,3-5 0,3-3 1,-1-8-1,1 0-21,-1 0 0,1 0 1,1 0-1,2 0 2,3 0 1,-1-6 0,-6-1 0,1-1-33,-1 0 0,-5 0 0,0 3 31,1-7 1,-5 2-32,-2-1 164,-4 7-63,-2-4 23,0 8 1,0 2 0,0 4-34,0 5 1,0-1-1,0 2 1,2-1-14,3-1 1,-1 4 0,8-7-26,2 3 1,1-6-1,3 2 7,-1-4 0,0-2 0,1 0-11,-1 0 0,1-2 1,-1-4 0,1-6 0,-3 3 0,-1-3-22,-2-2 1,-7-1 0,5-3 13,-2 1 1,-2-1 0,-6 1 0,0 0 0,0-1 1,-6 6-1,-2 3 14,-2 1 0,-1-4 0,-7 6 30,1 3 0,-1 1-9,1 2 0,1 2-17,5 3 3,3-3 1,10 6-7,4-8 1,3 0 0,9 0 5,-1 0 1,1 0 0,1 0 0,3 0 13,1 0 0,0-6 0,-5 0 0,-1 1-2,1-3 0,5 6 0,0-4 0,-2 4-17,-1 2 1,-3 0 0,1 0-6,-1 0 0,1 0 3,-1 0 1,-7 2 0,-2 4 15,-1 6 1,-5-3-1,4 3 1,-4 2-20,-2 1 1,0-3 0,0-1-1,0 3-79,0 1 0,2-3 0,4 0-122,6 1 0,3-3 1,2 0 204,1-3 0,7-1 0,2-6 0</inkml:trace>
  <inkml:trace contextRef="#ctx0" brushRef="#br0" timeOffset="1582">1991 280 7483,'-8'-10'-329,"-1"2"0,-9 8 182,1 0 0,-1 0 0,1 0 176,-1 0 1,1 2 0,-1 2 23,1 2 0,5 6 0,3-5 21,1 3 0,-4 2-2,6 5-77,1 1 1,12-3 2,5-3 1,3-4 0,3-8-1,-1 0 3,1 0 1,-1-6 0,1-2 0,-1 0-30,1 0 1,-7-3 0,1 3 57,2-2 1,-7 4 0,1-3 247,0 1-224,-6 2 0,6 8-21,-8 4 1,0 4 0,0 7 0,0 1 0,0-1 1,0 1 0,0 1-1,0 2-61,0 3 0,0-1 0,0-6 0,0 1 24,0-1 1,-2 1 0,-2-1 0,-4 1 10,-2-1 0,4-5 0,-5-3-24,-3-1 1,-1 4 0,-3-6 0,1-2-13,-1-3 0,1-1 0,-1 0 0,1 0-70,-1 0 0,1-5 0,0-1 1,1 0-132,4-2 1,3 1 0,5-7 228,-2 2 0,0-7 0,6-8 0</inkml:trace>
  <inkml:trace contextRef="#ctx0" brushRef="#br0" timeOffset="1960">2183 350 7398,'18'0'-272,"-1"0"1,1 0 0,-1 0 0,1 0 325,-1 0 1,0 0 0,1 0-20,-1 0 1,1-6 0,-1-2-62,1-2 1,-7 1 0,-1-5 153,-2 2 1,-2 7-80,-6-7 1,-2 8 6,-4-2 1,-4 4 0,-7 2-42,-1 0 0,1 0 0,1 2 1,3 4 33,1 6 1,6-3 0,-3 3-41,1 2 1,2 1 2,6 3 1,0-1-1,2-1 1,4-3-15,5-1 1,5-6-1,1 3-106,1-1 0,1 0 0,3-4 0,1 2-60,-2-3 1,-1-1-1,-3-2 1,1 0 79,-1 0 0,0-5 0,1-3 0,-1 0 88,1 0 0,-1-5 0,1 1 0,-1-3 0,1-3 0,-1 1 0</inkml:trace>
  <inkml:trace contextRef="#ctx0" brushRef="#br0" timeOffset="2185">2690 88 7569,'0'-18'-51,"0"1"1,0 5 3,0 0 1,0 7-154,0-7 330,0 8-61,0-4 1,0 10-1,0 4 12,0 6 1,0 9 0,0 2-1,0-1-85,0-3 0,0-1 1,2 1-1,1 2-70,3 3 0,0-1 1,-4-6-1,2 1-154,2-1 0,0 1 0,-6-1-108,0 1 0,5-7-18,1 1 354,0-8 0,-14 4 0,-1-8 0</inkml:trace>
  <inkml:trace contextRef="#ctx0" brushRef="#br0" timeOffset="2341">2620 262 7569,'2'-15'-55,"4"3"1,-3 2-56,9 5 0,0 1 0,5-6 0,1 2 0,-1 4 34,1 2 0,-1 0 0,2-1 0,3-3-85,1 2 1,0 0 0,-3 0 160,3-2 0,-4-7 0,7 3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5.276"/>
    </inkml:context>
    <inkml:brush xml:id="br0">
      <inkml:brushProperty name="width" value="0.08571" units="cm"/>
      <inkml:brushProperty name="height" value="0.08571" units="cm"/>
    </inkml:brush>
  </inkml:definitions>
  <inkml:trace contextRef="#ctx0" brushRef="#br0">0 53 7398,'0'-10'-345,"0"3"418,0 7 0,0 7 1,0 5-32,0 3 1,0 3-1,0-1 1,0 1-45,0-1 0,0 1 1,0-1-1,0 3-47,0 3 0,2-4 0,2 5 0,2-5-49,-2-2 0,0-1 0,0-2 1,2-3-105,-3 3 1,1-6 0,0-1-145,2 1 346,0-6 0,2 6 0,1-8 0</inkml:trace>
  <inkml:trace contextRef="#ctx0" brushRef="#br0" timeOffset="476">280 36 7073,'-10'1'-30,"4"5"0,4 4 0,2 7 98,0 1 1,8-1 0,2 1-63,0-1 0,-1 1 1,-5-1-64,2 1 0,6-1 1,-7 1 89,-1-1 0,-2 1-153,-2-1 1,0-5-39,0-1 142,0-7 1,-2 4 20,-4-8 1,5-8-1,-5-3-1,4-5 0,4 1 0,2 1 0,3 2-29,3-1 1,-4-3 0,6 1 0,1 1-7,3 2 0,3 3 0,2-3 0,3 4 30,-3 1 1,-2 5-1,-1-4 1,-1 4 30,1 2 1,5 0-1,0 0 1,-1 0-34,-3 0 1,-7 8 0,-1 1-1,1 3 2,-2 0 0,3-1 0,-7 7-136,-2-1 1,-2 1 37,-2-1 1,-2-1 0,-2-3-13,-2-1 1,-1-6 110,1 5 0,-4-7 0,-7 4 0</inkml:trace>
  <inkml:trace contextRef="#ctx0" brushRef="#br0" timeOffset="825">856 315 7518,'18'0'0,"-1"0"0,1 0-128,-1 0 0,-5 0 0,-1 0 1,1-2 47,-2-4 0,5 4 0,-3-6 72,3 1 0,3 3 0,-3-8 0,-1 1 19,-2 1 0,-3-6-9,3 5 1,2-5-12,-9-1 1,-1 7 0,-8 2-1,-3 2 13,-3 1 0,-2-1 1,-5 6-1,-1 0 46,1 0 0,1 2 0,3 2 1,1 1 2,-2-1 1,7 6 0,-1 0-1,2 1-5,0 1 0,1 0 1,5 5-23,0 1 1,7-3-1,3-1 1,2-3-47,-1 3 1,1-4-1,5-1 1,1-1-56,-1-4 0,1 4 0,-1-2-72,1-3 0,-1-1 0,1-2-62,-1 0 0,-5 0 0,-3-2 209,-1-3 0,6-13 0,-5-9 0</inkml:trace>
  <inkml:trace contextRef="#ctx0" brushRef="#br0" timeOffset="1083">734 1 7450,'17'0'-321,"1"0"0,-1 0 349,1 0 1,1 0 0,3 0 0,1 0-22,-2 0 0,1 2 0,-1 1 1,2 3-170,-2-2 1,-1-2 161,-3-2 0,1 0 0,-1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2.659"/>
    </inkml:context>
    <inkml:brush xml:id="br0">
      <inkml:brushProperty name="width" value="0.08571" units="cm"/>
      <inkml:brushProperty name="height" value="0.08571" units="cm"/>
    </inkml:brush>
  </inkml:definitions>
  <inkml:trace contextRef="#ctx0" brushRef="#br0">280 121 6565,'0'-10'258,"0"2"0,0 10-209,0 4 1,6 4-1,0 7-48,-2 1 0,-1-1 0,1 1-18,2-1 1,6 1-1,-5-1 1,1 1-88,0-1 1,-2 0-1,-6 1 1,2-3-609,4-3 712,-4 4 0,5-7 0,-7 9 0</inkml:trace>
  <inkml:trace contextRef="#ctx0" brushRef="#br0" timeOffset="700">1 278 7355,'17'0'-300,"0"0"1,1 0 0,-1 0 276,1 0 0,-1 0 0,3 0 1,1 0 97,2 0 1,1 0-1,-5 0 1,2 0-62,3 0 0,5 0 0,-4 0 0,0 0-15,0 0 1,5 0-1,-5 0 1,0 0-13,0 0 0,6 0 1,-4 0-1,1 0-53,-5 0 0,-4 0 1,-1 0-19,-1 0 1,-1-2 0,-3-2 64,-1-2 1,-8-7 21,2 1 0,-6-1 0,-4-1 20,-2 2 1,-6 1 0,5-5 43,-3 5 1,4 1-12,-6 4 1,7 4-8,-7-4 1,8 6 0,-4 6-22,1 6 1,5-3 0,-4 3 0,4 2-14,2 1 0,0 3 1,0-1 2,0 1 0,6 5 1,0 0-1,-3-2-6,-1-1 1,4-3 0,0 1 0,-2-1-34,-2 1 1,-2-7-1,0 1 1,2 0-97,4-3 42,-5 7 75,7-6 0,-8-3 1,0-7-3,0-9 0,6-1 0,0-2 6,-2-1 0,-2-3 1,0-1-1,2-1-41,1 1 1,3-1 0,-4 1 0,4-1 11,1 1 0,3-1 0,6 1 48,-1 0 0,1 7 1,-1 4 107,0 4-132,9-6 0,-7 6 0,4-3 0,-3 3 14,-3 2 0,7 5 0,-1 1 0,-2 0 11,-1 2 0,-3 0 1,0 5-1,-1-1-50,-4 1 0,1 3 0,-7 1-168,-2 1 0,-2-1-218,-2 1 412,0-1 0,8 1 0,1-1 0</inkml:trace>
  <inkml:trace contextRef="#ctx0" brushRef="#br0" timeOffset="1504">1468 295 7569,'0'-17'-522,"0"7"0,0 1 422,0 3 0,-2 4 0,-4-4 143,-6 4 0,-9 2 1,-2 0 23,1 0 1,3 2-1,1 2 1,1 4-35,-1 1 0,1-3 0,-1 4 1,3 0-31,3-1 0,-1 3 1,7 5 2,2 1 1,2-1 0,4 1-24,4-1 1,-2-5 0,7-2 0,3-3 5,1-3 1,3-2 0,-1-2-14,1 0 0,-1 0 0,1 0 0,-1 0-14,1 0 0,-1-8 1,1-3 17,-1-5 1,-7-1 0,-2 1 0,-3 3 40,1 1 0,0 0 112,-6-5 0,0 5 33,0 1-150,0 7 0,0-2 0,0 12-9,0 5 0,0-1 1,0 2-1,2 1-23,4 3 1,-2-1-1,5-1 1,1-2 6,0 1 1,-4-3 0,5 0 0,3-3 5,1-3 1,3 4 0,-1-2-1,1-2-17,-1-2 0,1-2 1,-1 0-1,1 0 0,-1 0 0,1 0 0,-1-2 0,0-2-1,1-2 1,-1-8 0,1 3-1,-1-5 4,1-1 0,-7-1 0,-1 1 1,0-1-15,0 1 0,-1-2 0,3-3 0,-4-1 3,-1 2 1,-5-5-1,4 3 1,-4 2 39,-2 1 0,0-3 0,0 0 3,0 1 1,-6 3 4,0 2 1,-1 7-1,3 2 55,-2 0-30,0 6 1,0-3 13,1 10 1,-1 5-1,6 8-4,0-1 0,0 0 0,0 1 1,0-1-14,0 1 1,0-1 0,0 1-1,0-1-28,0 1 1,6 5 0,1 0 0,1-1-35,0-3 0,0-2 0,-5 1 1,5-3-73,2-3 1,-4 4 0,5-5-142,3 5 0,-4-6 0,-1-3-89,-1 1 322,-2-6 0,2 6 0,1-8 0</inkml:trace>
  <inkml:trace contextRef="#ctx0" brushRef="#br0" timeOffset="1746">1834 226 6504,'2'-10'12,"4"4"45,6 4 0,3-4 1,3 1-1,-1 1 76,1 2 1,-1 2 0,1 0-53,-1 0 0,0 0 0,1 0 0,-1 0-144,1 0 1,-1 0 0,1 0 0,-1 0-400,1 0 462,-1 0 0,1 0 0,-1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0.642"/>
    </inkml:context>
    <inkml:brush xml:id="br0">
      <inkml:brushProperty name="width" value="0.08571" units="cm"/>
      <inkml:brushProperty name="height" value="0.08571" units="cm"/>
    </inkml:brush>
  </inkml:definitions>
  <inkml:trace contextRef="#ctx0" brushRef="#br0">1 263 6497,'0'12'71,"0"-1"-14,0 3 0,0 1 0,2 1 4,4-5 0,-4 5-150,3-4 76,5-5 0,-6 1-51,8-8 1,-9-2 0,5-4 16,0-5 0,-6 1 0,6-2 35,-1-1 0,1-3 0,6-1 0,-3 1 20,3 5 1,-4-5 0,1 4-9,3-3 0,-4 5 1,1 4 82,3 4 1,-4 2 0,1 0-12,3 0 0,1 2 1,3 4-81,-1 6 1,-1 3-1,-3 3-35,-1-1 0,0 1 0,3-1 79,-3 1-36,-4-1 0,-1 8 0,3 3 0</inkml:trace>
  <inkml:trace contextRef="#ctx0" brushRef="#br0" timeOffset="649">682 71 7452,'0'-18'75,"0"7"1,2 1-254,4 2 1,-4 0-1,5 5 303,1-3 33,-6 0 0,6 8-112,-8 4 0,0 3 0,0 9 1,0 1-64,0 5 1,0-5-1,0 4 1,0-1-99,0 1 1,6-4 0,1 5 0,1-5-91,0-2 1,0 1 0,-4-1-185,1 1 389,9-1 0,-12 1 0,6-1 0</inkml:trace>
  <inkml:trace contextRef="#ctx0" brushRef="#br0" timeOffset="1429">403 228 7569,'11'0'-383,"1"0"1,-6 0-1,5 0 420,3 0 1,1 0 0,3 0 0,-1 0 1,1 0 1,7 0 0,2 0 0,2 0-30,0 0 0,0 0 1,8 0-1,2 0 5,2 0 0,0 0 1,-6 0-1,0-2-10,-1-4 1,1 4 0,0-4 0,-2 4-30,-4 2 0,4-1 0,-5-3 0,-1-2-17,-4 2 0,2-4 1,-1 0 31,-3-1 1,-9 3 29,-7-6 0,-3 6 30,-2-5 1,-2 7-1,-3-2-38,-7 4 1,-4 2 0,-1 0-11,-1 0 0,7 0 0,-1 0 0,-1 0 2,-3 0 0,-1 2 1,-1 2-1,1 4 28,-1 1 0,7-3 0,-1 4 0,0 0 5,3-1 1,-5 3-35,8 5 1,0 1 0,6-1 15,0 1 0,0-1 0,2-1 0,4-4 1,4 1 0,7-7-3,1-2 0,5 0 0,0 0 0,1 1-35,1-1 1,-4-2-1,8-2 1,0 0-15,-1 0 1,4-6 0,-2-1 0,1-1 14,-2 0 1,4-4-1,-4 7 1,2-1 7,-2-2 0,2 0 0,-6-5 0,1 1-10,-1-2 0,-2 5 1,-6-3-1,1 0-117,-1 3 1,-1-7 103,-4 5 0,-5 1 43,-7-2 0,-7 8 1,-5-1 66,-4 3 1,-1 2-1,-1 0 1,1 0 32,0 0 0,5 0-51,0 0 1,8 7-1,-1 5-26,3 4 1,2 1 0,2-1-13,3-5 1,-1 3 0,6-6 0,0-1-18,-1 1 1,3 6 0,5-5-103,1 1 0,-1 0 1,1-6-1,-1 1 96,1-1 0,7 6 0,2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9.084"/>
    </inkml:context>
    <inkml:brush xml:id="br0">
      <inkml:brushProperty name="width" value="0.08571" units="cm"/>
      <inkml:brushProperty name="height" value="0.08571" units="cm"/>
    </inkml:brush>
  </inkml:definitions>
  <inkml:trace contextRef="#ctx0" brushRef="#br0">18 18 7413,'10'-8'-855,"-2"6"900,-8-5 1,-2 7 0,-2 2 30,-2 3 1,-2-1-1,5 8 13,-3 1 1,0 3 0,6 1 0,0 1-25,0-1 0,2 1 0,2-1-77,2 1 0,7-1 0,-1-1 15,3-5 0,-3-1 0,0-6 0,1 2-65,3-2 0,1-2 0,1-2 0,-1 0-1,1 0 1,-1-2 0,0-2 0,1-4 17,-1-2 1,-5 1 0,0-5-1,1 2-4,3-1 1,-5-3 0,-1-1 79,-2-1 1,-2 7 175,-6-1-167,0 8 0,-2-4-41,-4 8 1,4 2 0,-4 4-89,4 6 0,2 3 0,0 3-26,0-1 1,2-1 0,4-3 114,6-1 0,3 0 0,3 5 0</inkml:trace>
  <inkml:trace contextRef="#ctx0" brushRef="#br0" timeOffset="679">926 35 7569,'-11'-5'-98,"-1"-1"-106,-1 2 1,-3 2 0,-1 2 224,-1 0 1,1 0-1,-1 0 1,1 0 26,-1 0 0,1 0 1,-1 2-1,1 2 30,-1 2 1,1 5-1,0-3-77,-1 2 0,3 1 0,1 5 1,4-2-56,2-3 0,3 1 0,7 3 42,3-3 0,-1 2 1,6-7-1,0 1-9,-1 0 1,1 0 0,6-5 10,1 3 0,-3 0 1,9-6-1,-4 0-133,-1 0 1,-1-8-1,1-3 106,-1-5 1,-7 5 0,-2-1 41,-1-2 1,-5-1 0,6-1 78,0 5 0,-6 1-18,4 4-63,-4 4 1,-2-4-6,0 12 1,0-2-1,0 8 19,0 1 1,5 3 0,1 1-1,0-1-14,2-5 0,-4 5 2,7-4 0,1 1 1,5-1 1,1 1-16,-1-7 1,1 0-1,-1-8-1,1-4 1,-3 2 0,-1-7 0,-2-1 0,1 2 1,-3-5 0,1 3 5,3-3 0,2-3 0,1 1 3,1-1 1,-1 3 0,-1 1 0,-3 5 65,-1 1 0,-6 2-84,5 6 0,1 0-42,5 0 0,-5 8 55,0 3 1,-7 3 0,5 0 0,-2-3-41,-4 3 0,5 1 0,1 3-89,0-1 1,5-1 0,-3-3 133,4-1 0,1 0 0,0 5 0</inkml:trace>
  <inkml:trace contextRef="#ctx0" brushRef="#br0" timeOffset="1137">1835 88 7305,'-6'-12'-255,"0"1"0,-8 7 1,3-2-1,-5 4 277,-1 2 0,-1 0 1,1 0 11,-1 0 1,-3 2-1,2 2 1,3 2 80,1-3 0,-1 7 23,-1 2-106,7 3 0,-4-3 0,8 0 8,3 1 0,1 3 0,2 1-38,0 1 1,2-1 0,3-1-22,7-5 1,-2-3 0,1-8-21,3 0 0,2 0 1,1 0-1,0 0-27,1 0 0,-3-2 0,-1-4 1,-2-3 21,1-1 0,-3-6 1,2 5 27,1-5 0,1-1 1,-3-1 35,-5 1 1,-4 5 150,-2 1-140,0 7-21,0-4 1,2 10 0,2 4 0,2 5-20,-2 5 0,0-5 0,-1 1 0,3 2-47,-2 1 1,4-3-1,0-1-211,1 3 1,3 2 266,5 1 0,9-7 0,1-2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6.862"/>
    </inkml:context>
    <inkml:brush xml:id="br0">
      <inkml:brushProperty name="width" value="0.08571" units="cm"/>
      <inkml:brushProperty name="height" value="0.08571" units="cm"/>
    </inkml:brush>
  </inkml:definitions>
  <inkml:trace contextRef="#ctx0" brushRef="#br0">18 51 7415,'0'-12'-10,"0"1"1,0 5 666,0-6-584,0 8 1,0-2 0,0 12-72,0 6 0,0 3 0,0 3 0,0-1-30,0 1 0,0 1 0,0 2 0,0 3-111,0-3 1,0-1 0,0-3 0,0 0-39,0 1 0,0-1-890,0 1 1067,0-8 0,8-3 0,1-7 0</inkml:trace>
  <inkml:trace contextRef="#ctx0" brushRef="#br0" timeOffset="371">0 16 7443,'12'0'-285,"0"0"371,1 0 1,3 0 0,1 0 0,1 2-128,-1 4 0,1 1 0,-1 7 0,0-2 89,1 1 0,1 3 0,3 1 0,1 1-25,-2-1 1,1 1 0,-1-1 0,4 1-45,2-1 0,-3-1 0,3-3 0,0-3-27,0-2 0,-4 3 1,5-5-1,-3-2 47,-4-2 1,4-2 0,-1 0 0,-3 0 47,-2 0 1,-1-6 0,-1-2 0,1-1 15,-1-5 0,-5 0 0,-2 1 0,-1 1 5,1-1 0,-6-3 0,2-1 1,-4-1-55,-2 1 0,0-1 0,0 1 0,0-1-108,0 1 1,0 5 0,-2 2-309,-4 3 1,2-5 116,-8 6 0,9 2 0,-3 10 285,4 6 0,2 3 0,0 3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4.526"/>
    </inkml:context>
    <inkml:brush xml:id="br0">
      <inkml:brushProperty name="width" value="0.08571" units="cm"/>
      <inkml:brushProperty name="height" value="0.08571" units="cm"/>
    </inkml:brush>
  </inkml:definitions>
  <inkml:trace contextRef="#ctx0" brushRef="#br0">193 1 6862,'0'17'0,"0"2"60,0 5 0,-2-3 1,-2 8-1,-2 2 0,1 2-3,-3 2 1,6 0-1,-4 0 1,2 0 24,-2 0 0,4 6 0,-5-1 0,1-1-30,0-2 0,-2 0 0,4 2 0,-3 2-35,-3-3 0,4-3 1,-4-4-1,1-4-28,-1-1 0,0 5 1,-3-4-1,3 0-76,2-4 1,0-1 0,5-1 17,-3 2 1,0 1-1,6-7-903,0 1 972,0-9 0,8-1 0,1-8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4.964"/>
    </inkml:context>
    <inkml:brush xml:id="br0">
      <inkml:brushProperty name="width" value="0.08571" units="cm"/>
      <inkml:brushProperty name="height" value="0.08571" units="cm"/>
    </inkml:brush>
  </inkml:definitions>
  <inkml:trace contextRef="#ctx0" brushRef="#br0">71 88 7569,'11'10'-242,"1"-4"0,-6-4 0,5 0 104,3 3 0,-4-3 159,1 4 1,1-6-49,6-6 0,-1-3 0,-1-9 54,-5 1 0,-3 5 109,-8 0 1,0 1-67,0-7 1,-8 9 0,-3 3-31,-5 4 0,-1 2 0,-1 2 1,1 2 6,-1 1 1,1 9 0,-1-2 0,1 1-18,-1-1 0,3 3 1,1-3-1,4 4-37,3 1 1,1 1-1,6-1 1,0 0-31,0 1 1,2-6-1,2-1 1,3 1-119,3-2 1,2 3 0,7-7 0,3 0-184,1 2 0,6-6 338,-6 3 0,16-3 0,-2-2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8.739"/>
    </inkml:context>
    <inkml:brush xml:id="br0">
      <inkml:brushProperty name="width" value="0.08571" units="cm"/>
      <inkml:brushProperty name="height" value="0.08571" units="cm"/>
    </inkml:brush>
  </inkml:definitions>
  <inkml:trace contextRef="#ctx0" brushRef="#br0">105 18 7569,'10'0'-1007,"-4"0"1119,-12 0 0,-4 0 22,-7 0 1,-1 2 0,3 4-1,1 4-116,3 0 1,5 5 0,-4-3-1,2 3 1,4 3 1,3-1-1,1 1-27,0-1 1,0 1 0,1-3 0,5-1-56,6-3 1,5-7 0,5 4 28,1 0 1,0-6-1,-5 3 1,1-3 0,4-2 1,-3-5 0,3-3-1,-3-2 61,-3-3 0,1-3 0,-3-1 30,-3-1 1,-5 1 0,-7-1-39,0 1 0,-2-1 1,-3 1-1,-7 1-73,-3 5 0,-3-3 1,1 6-1,-1 0-51,1 1 1,-1 1-1,1 6-71,-1 0 1,7 0-252,-1 0 426,8 0 0,-11 8 0,5 1 0</inkml:trace>
  <inkml:trace contextRef="#ctx0" brushRef="#br0" timeOffset="471">437 18 7569,'12'0'-54,"-1"0"0,-5 6 1,6 0-220,1-2 1,-3 4-1,2-1 323,1 3 0,1 2 0,0 5 0,-5 1-19,-1-1 1,0-1 0,-4-3 0,2-1-29,-3 1 0,1 1 0,0 0 45,2-3 1,0-5-23,-6 6 0,-2-8 9,-4 1 0,4-5-53,-4-5 1,-1-5 0,1-8-7,2 1 0,2 0 1,2-1-1,2 1-57,4-1 0,-2 7 0,7-1 1,3-2 45,1-1 1,3 3 0,-1 0 0,1 1 17,-1 1 1,1-3 0,-1 7-1,1 2 42,-1 2 0,0 2 0,1 0 0,-1 0 31,1 0 0,-1 0 0,1 0 0,-3 2-26,-3 4 0,3-2 0,-5 7 0,2 1 94,-1-2 0,-7 5 0,4-3-88,0 3 0,-6 3 0,4-1 1,-4 1-24,-2-1 0,0-5 0,0-1-275,0 3 0,-8 1-70,-4 3 0,-3-6 332,-3-1 0,1-7 0,-1 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36 1 7569,'-18'0'-1395,"9"0"1456,1 0 0,10 0 0,4 0-35,5 0 1,5 0 0,1 0-24,1 0 0,-7 0 1,1 0-1,0 2 20,-3 3 1,7 5 0,-5 8-2,5-1 1,1 1-1,1-1-18,-1 0 1,1-1 0,-1-2-1,1-3-17,-1 3 0,6-5 1,1 3-1,-1 0-55,2-3 0,-3 5 1,7-8-1,2-2 68,2-2 0,9 5 0,3 3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7.521"/>
    </inkml:context>
    <inkml:brush xml:id="br0">
      <inkml:brushProperty name="width" value="0.08571" units="cm"/>
      <inkml:brushProperty name="height" value="0.08571" units="cm"/>
    </inkml:brush>
  </inkml:definitions>
  <inkml:trace contextRef="#ctx0" brushRef="#br0">298 245 7569,'-10'0'-1046,"-5"0"967,3 0 1,-4 0 0,-1 0-1,-1 0 138,1 0 0,-6 0 0,-1 2 1,3 2-12,2 2 0,1 6 0,1-5 0,1 3 11,5 4 0,-3-5 1,8 3-1,0 2-22,-1 1 0,5 3 1,-4-1 8,4 0 0,2-5 0,2 0-87,4 1 1,3-5 0,9-2-11,-1-4 1,1-2 0,-1 0 0,1-2-20,-1-4 0,1 2 0,-1-7 0,1-1 28,-1 2 0,0-5 0,-1 3 0,-2-3 19,-3-3 1,-5 3 0,4 1 75,-3 2 0,-1 1 412,-6-7-359,0 9 1,0 3-1,0 12-84,0 5 1,0 5 0,0 1 23,0 1 1,0-1-1,2 1-193,4-1 0,-2-1 0,6-3 0,-1-3-187,1-2 1,2-1 333,5-1 0,1-4 0,-1 6 0</inkml:trace>
  <inkml:trace contextRef="#ctx0" brushRef="#br0" timeOffset="263">612 18 7569,'8'-9'-523,"-6"1"14,13 8 553,-13 0 0,6 8 0,-8 3 0,0 7 7,0 5 1,0-4-1,0 7 1,0-3-22,0 0 0,0 6 0,0-5 1,0-1-44,0 2 0,0-6 1,0 5 24,0-5-90,0-1 0,0-7 0,2 1-215,4 1 1,-4-3 292,4 2 0,-4-8 0,-2 3 0</inkml:trace>
  <inkml:trace contextRef="#ctx0" brushRef="#br0" timeOffset="625">525 245 7023,'17'0'-312,"1"0"0,-1 0 329,1 0 0,-1 0 1,1 0-1,-1 0-11,1 0 0,-1 0 1,2 0-1,3 0-3,1 0 0,6 0 0,-4-2 0,1-2-32,-1-1 1,4-1 0,-4 6 0,0-2 4,1-4 0,-3 4 1,-6-4-1,1 4 37,-1 2 1,-5 0 0,0 0 71,1 0 1,-5 2-39,-2 4 1,-4-2 0,-2 8-1,-2-1 24,-4-1 1,-2 6-1,-5-5-4,1 5 0,6-5 3,-6 1-23,9 0-59,-5-3 0,8 7 1,0-5-95,0 5 1,2-4 0,4-3-84,5-1 0,5 4 65,1-6 124,1-1 0,-1-5 0,1 0 0</inkml:trace>
  <inkml:trace contextRef="#ctx0" brushRef="#br0" timeOffset="810">1136 71 7569,'-12'-6'109,"1"0"1,5-6-503,-6 7 1,6-1 300,-5 6 1,7 2-1,-2 3-142,4 7 0,2-2 1,2 0 233,4-3 0,4 7 0,7-4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5.364"/>
    </inkml:context>
    <inkml:brush xml:id="br0">
      <inkml:brushProperty name="width" value="0.08571" units="cm"/>
      <inkml:brushProperty name="height" value="0.08571" units="cm"/>
    </inkml:brush>
  </inkml:definitions>
  <inkml:trace contextRef="#ctx0" brushRef="#br0">243 121 7487,'-2'-12'-680,"-4"2"639,-5 3 0,-5 1 1,-1 6-1,-1 0 75,1 0 0,-1 0 0,1 0 0,1 2 10,4 4 0,-3-2 1,3 5-1,-1 1-38,1 0 0,-1-5 0,5 7-12,-2 2 1,6 1-10,-2 3 0,12-3 1,6-1-43,3-3 0,9-7 1,1 2-1,0-4 50,0-2 0,4 0 1,-5 2-1,-3 2 8,-2 2 1,-1 1 0,-1-3 12,1 2 1,-3 2 0,-3-2 0,-4 3 27,-8 9 1,-8-6 0,-4-3 6,-3-1 0,-5 0 1,-1-4-1,-2 2-28,1-3 1,1-1-1,0-2 1,-3 0-4,3 0 0,2 6 0,1 0 0,1-2-392,-1-2-207,9-2 581,1 0 0,8-8 0,0-2 0</inkml:trace>
  <inkml:trace contextRef="#ctx0" brushRef="#br0" timeOffset="250">452 16 7569,'10'-2'-141,"-4"-4"22,-4 4 1,6-3 81,3 10 0,-3 5 1,0 8-1,-2-1 44,0 0 0,-1 7 0,-5-1-42,0-2 1,2 1-1,2-1 1,2 2-1,-2-1-60,-2-3 1,-2-1 0,0-1-172,0 0 0,0 1 266,0-1 0,-8 1 0,-2-1 0</inkml:trace>
  <inkml:trace contextRef="#ctx0" brushRef="#br0" timeOffset="628">348 191 6382,'17'0'-32,"1"0"1,-1 0 0,1 0 31,-1 0 1,6 0-1,3 0 1,-1 0-11,0 0 0,4 0 1,-4 0-1,1 0-1,-1 0 1,4-2 0,-6-2 0,0-2-3,3 2 1,-7 0-1,4 0 1,-3-1 23,-3 1 1,-5 2 148,0 2-105,-1 0 1,-9 0-1,-8 0 23,-7 0 0,-5 8 0,1 1 75,-1 1 0,3 5 0,1-3-99,3 4 0,7 1 0,-2 1-76,4-1 0,2 0 1,2-1 33,4-4 0,-2 1 1,7-7-1,1 0-277,-2 2 1,5-6-1,-3 3-361,3-3 626,3-2 0,7 0 0,2 0 0</inkml:trace>
  <inkml:trace contextRef="#ctx0" brushRef="#br0" timeOffset="774">784 34 7569,'-2'-10'-555,"-3"4"1,1 4 554,-8 2 0,8 8 0,-4 2 0,8 7 0</inkml:trace>
  <inkml:trace contextRef="#ctx0" brushRef="#br0" timeOffset="1687">1046 208 6715,'2'-10'13,"4"5"1,2 10-1,5 5 14,-1 0 0,-8 5 0,2-3-39,-4 4 0,-2 1 1,0 0-7,0 1 0,0-1-14,0 1 0,0-6 11,0-1 1,0-9-8,0-2 0,0-2 1,0-9-19,0-3 1,0-2 0,2-1 18,3-1 1,3 1 0,6 0 0,-3-1 24,3 1 1,-4 5 0,1 2-1,3 1 21,1-1 0,3 6 0,-1-2 39,1 4 0,-1 2 0,1 0 0,-1 0-25,1 0 1,-1 8 0,1 2 0,-3 1-14,-3 1 0,1-6 1,-5 5-1,2 1-17,3-2 1,-5 5-1,0-5 1,-2 2-14,0-1 1,-1-5-1,-5 6-112,0 1 1,0-3 60,0 2 1,-2-8-1,-3 1 24,-7-3 0,2-2 1,-1-2 14,-3-3 1,6 1-1,2-8 11,5-2 1,1-1 0,0-3 9,0 1 1,7 5-1,5 1 1,3-1 7,3 2 0,-1-3 0,1 5 1,-1 0 17,1 1 1,-1-1-1,1 4 1,-1-2-14,1 2 1,-1 4 15,1 6 1,-3-2 0,-3 8-1,-4-1 10,-1-1 0,-5 5 0,4-3 1,-4 4-36,-2 1 0,0 0 0,0 1-151,0-1 0,0 1 0,0-1 148,0 1 0,8-8 0,1-3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2.775"/>
    </inkml:context>
    <inkml:brush xml:id="br0">
      <inkml:brushProperty name="width" value="0.08571" units="cm"/>
      <inkml:brushProperty name="height" value="0.08571" units="cm"/>
    </inkml:brush>
  </inkml:definitions>
  <inkml:trace contextRef="#ctx0" brushRef="#br0">18 191 7569,'0'10'-84,"0"5"0,0-3 1,0 3-1,0 3 27,0-1 0,0 1 0,0-1-266,0 1 349,8 7 1,-6-4-1,4 6 1,-2-1 69,1-5-57,-3 6-162,6-7 1,-8 5 1,0-8 0,6 1 0,0-1-69,-2 1 1,-2-7 85,-2 1 104,0-8 0,0 4 0,0-8 0</inkml:trace>
  <inkml:trace contextRef="#ctx0" brushRef="#br0" timeOffset="325">1 208 7365,'11'-5'-254,"1"-1"0,0 0 0,5 6 0,1 0 0,-1 0 258,1 0 1,-1 0 0,0 0 0,1 2 37,-1 4 0,1-4 0,1 4 0,1-3 16,-3 3 1,10-4 0,-11 6-1,-1-2-18,-1 0 1,-8 5-1,3-3-20,-1 2 1,-2 1 0,-8 7 8,-4-1 1,-3-1 0,-11-3 0,-1-1-25,-2 2 0,-7-7 1,5 1-1,0-2-3,0 0 1,3 2-1,9-5-138,1 3-496,8 0 632,-3-6 0,14-8 0,3-1 0</inkml:trace>
  <inkml:trace contextRef="#ctx0" brushRef="#br0" timeOffset="972">472 208 7536,'10'-7'-38,"-2"5"0,-8-4 80,0 12 1,0 3-1,0 9 35,0-1 0,0 1 1,2-1-74,4 1 1,3-3 0,9-1-53,-1-2 1,-5-9 0,-1 3-1,3-4-65,2-2 0,1 0 0,0 0 78,1 0 0,-1-6 0,1-1 0,-3-3-98,-3-4 0,4 5 0,-7-3 1,1-2 93,-4-1 1,-2-1 0,0 3 0,1 1 84,-1-1 0,-2 3 71,-2-2-67,-8 8 1,6-2 0,-3 12-24,3 6 0,2 3 1,0 3-1,0-1-24,0 1 1,6-1 0,1-1 0,1-3-2,0-1 1,5-2 0,-3 3-1,2-3-3,-1-2 0,-1 0 0,4-5 1,-3 3-11,3-2 0,1-2 0,3-2 0,-1 0-16,1 0 1,-1-2 0,1-2-1,-1-3 0,1-3 0,-1-2 0,1-5 1,-3-1 5,-3 1 0,3-1 0,-5-1 0,2-2-42,-1-3 0,-5-5 1,4 4-1,-2 0 35,-5 0 1,-1 1-1,-2 7 1,0-1 158,0 1 0,0 5 350,0 1-446,0 7 1,-5-2-1,-1 12 1,2 5-29,2 5 1,2 1 0,0 1 0,0-1 14,0 1 1,2 1 0,2 2 0,3 3-47,3-3 1,-4 0 0,4 1 0,-1 1-9,1-2 0,-6-1 1,4-5-1,-2-1-90,-1-2 1,3-3 0,-4 5-254,2-3 0,2-7 375,-3 2 0,-3-4 0,6-2 0</inkml:trace>
  <inkml:trace contextRef="#ctx0" brushRef="#br0" timeOffset="1139">1153 191 7569,'6'-12'0,"2"3"-47,2 1 0,-5 2 15,7 6 0,-6 0 0,6 0 1,1 0-1,3 0-44,1 0 1,1 0 0,1 0 0,2 0-74,3 0 1,1 0 0,-4 0 148,3 0 0,7 0 0,-4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1.738"/>
    </inkml:context>
    <inkml:brush xml:id="br0">
      <inkml:brushProperty name="width" value="0.08571" units="cm"/>
      <inkml:brushProperty name="height" value="0.08571" units="cm"/>
    </inkml:brush>
  </inkml:definitions>
  <inkml:trace contextRef="#ctx0" brushRef="#br0">140 156 6573,'-17'0'166,"-1"2"1,1 2-80,-1 2 0,7 7 0,1-1-47,2 3 0,-5 3 1,3-1-1,0 1 0,5-1 14,3 1 0,2-1 0,0 1 1,0-1-97,0 1 1,5-1 0,3-1-1,2-3 34,3-1 1,3-6 0,3 3 0,3-1-2,1-4 0,2-2 0,-3-2 0,1 0 4,-2 0 0,3-8 1,-5-2-1,-4-1 4,1-1 1,-2 1 0,-1-7 14,-1 1 0,-8-1 0,1 1 0,-3-1-15,-2 1 0,-7-1 1,-5 1-34,-4-1 1,-1 7 0,0 1-17,-1 2 1,-5 2 0,0 6-294,1 0 0,3 0 88,1 0 1,9 8 254,3 4 0,4 3 0,2-5 0,0-2 0</inkml:trace>
  <inkml:trace contextRef="#ctx0" brushRef="#br0" timeOffset="654">490 226 7497,'9'-8'-338,"-1"6"0,-10-6 384,-4 8 0,2 6 1,-5 2 13,1 2 1,2 1-1,6 7-27,0-1 1,0 1 0,0-1 0,0 1-23,0-1 0,2-1 0,2-3 0,2-1-5,-2 1 0,5-3 9,3 2 1,-2-8 0,1 2-88,3-5 0,-4-1 0,-1-1 0,1-5 60,0-6 1,-4-2 0,3 1 0,1 1 19,0-1 1,-5-3 0,5-1 16,-2-1 1,0 3 0,-4 1 125,1 2-135,1 9 0,-6-3-11,0 12 1,0-3-1,0 9 5,0 2 0,6 1 1,0 3-1,0-3-14,1-3 1,3 1 0,8-5-38,-1 2 1,-5-6 0,-1 2 0,3-4-18,1-2 1,-3 0 0,0 0-1,1 0-4,3 0 0,1-8 1,1-4 41,-1-3 1,-1-3 0,-3 1 0,-3-1 5,-2 1 1,3-3 0,-5-1 0,-2-4-36,-2-2 0,-2-1 0,0-1 0,0 6 114,0 4 1,0-5 122,0 1 0,-8 0-139,-3 5 1,1 9-15,-2 3 1,9 6 0,-3 6-1,4 5-32,2 5 0,0 1 1,0 1-1,0-1-26,0 1 1,6 5 0,1 2 0,1 0-5,0 1 0,3 3 1,-5-6-1,0-2-54,2-1 1,-6-3-1,4 1 1,-4-1-241,-2 1 1,0-7 320,0 1 0,0 0 0,0 5 0</inkml:trace>
  <inkml:trace contextRef="#ctx0" brushRef="#br0" timeOffset="821">874 243 7486,'-10'-7'-296,"2"3"235,8-8 1,8 8 0,4-2 0,3 4-53,3 2 0,-1 0 1,3 0-1,1 0-99,2 0 0,6 0 212,-5 0 0,7 0 0,-4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5.905"/>
    </inkml:context>
    <inkml:brush xml:id="br0">
      <inkml:brushProperty name="width" value="0.08571" units="cm"/>
      <inkml:brushProperty name="height" value="0.08571" units="cm"/>
    </inkml:brush>
  </inkml:definitions>
  <inkml:trace contextRef="#ctx0" brushRef="#br0">245 106 7271,'-18'-16'-721,"1"4"800,0 7 1,5-3 0,0 2 0,-1 2 61,-3 2 1,-1 2-1,-1 0-75,1 0 0,5 2 0,0 2 0,1 4-62,1 2 0,-3 1 0,7 7 0,0-1-17,-2 1 0,6-7 1,-4 1-1,4 1-24,2 3 0,0 1 0,2 1 38,4-1 1,4-1 0,5-3 0,-1-3-3,-2-2 1,-1-2-1,7-4 1,-1 2-28,1 1 0,-1 1 0,1-6 0,-3-2-6,-3-4 1,3 3 0,-3-7-1,3 0 19,3 0 0,-3-1 1,-1-7-1,-4 1-6,-3-1 1,-1 1 0,-6-1 0,0 1 42,0 0 0,0-1 0,-2-1 1,-3-5 0,-5 5 1,-8-2-1,1 7-85,-1 8 0,1-2 1,0 3-1,-1 1-78,1 2 1,-1 4 0,1 2 0,1 3-243,5 3 382,3-6 0,0 12 0,-2-7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6.885"/>
    </inkml:context>
    <inkml:brush xml:id="br0">
      <inkml:brushProperty name="width" value="0.08571" units="cm"/>
      <inkml:brushProperty name="height" value="0.08571" units="cm"/>
    </inkml:brush>
  </inkml:definitions>
  <inkml:trace contextRef="#ctx0" brushRef="#br0">315 18 6852,'-18'-6'-246,"1"0"253,-1 3 1,1 1 0,-1 2 40,1 0 1,0 0 0,-1 0 0,1 0 28,-1 0 0,1 0 0,-1 0-42,1 0 1,-1 5 0,1 3-28,-1 2 0,9-4 0,1 3 0,2 1-22,0 0 0,0-4 0,6 5-11,0 3 0,0-4 1,2-1 19,4-1 1,-2 4 0,8-7 0,-1 1-25,-1 2 0,6-6 0,-7 6 9,1 0 1,6-7 9,-5 5 1,-1-2 8,1 2 1,-1-2-4,2 8-15,3-9 29,-13 5 18,6-8 0,-16 0 0,-3 0 28,-5 0 0,4 0 0,1 0-17,-3 0 1,5 0-79,-3 0 0,8 2-28,-2 4 0,4 4 38,2 7 1,0-5 0,0-1-3,0 3 1,6-4 0,2-1 4,2-1 1,-5 4-1,7-6 9,2-3 1,1 5-1,3-2 20,-1-2 0,1-2 0,-1 0 1,0 2-41,1 2 1,-1-1-1,1-5 1,-1 0-12,1 0 0,-1 0 0,1 0 0,-3-2 22,-3-3 1,3 3 0,-3-6 32,4 0 1,-5 4 8,1-7 1,-8-1 34,2-6 0,-5 7-7,-1-1 1,-1 8 17,-5-2 0,-4 5-11,-7 1 0,5 0-22,0 0 1,1 7-7,-7 5 0,8-2 0,3-1 0,1 1 29,0 0 1,-6 1-1,5 7-22,-3-1 1,4 1 0,-4-1-1,3 1 3,3-1 1,0 1-1,0-1-72,-2 1 0,0-7 1,6 1-171,0 1 0,0-3-60,0 2 1,2-6 268,4 5 0,4-7 0,7 4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7.790"/>
    </inkml:context>
    <inkml:brush xml:id="br0">
      <inkml:brushProperty name="width" value="0.08571" units="cm"/>
      <inkml:brushProperty name="height" value="0.08571" units="cm"/>
    </inkml:brush>
  </inkml:definitions>
  <inkml:trace contextRef="#ctx0" brushRef="#br0">35 190 6656,'10'0'-813,"0"0"1223,-4 0 0,-4-2-240,3-4 1,5 5-115,2-5 1,-2-2 0,1 0-52,3-2 0,-5 7 1,1-5-1,0 2-12,0 0 1,-5-5-1,5 3-11,-2-2 1,0-2-28,-3-5 0,-3 0 0,6 1 26,0 4 39,-6-3-30,6 13 1,-8-4 0,0 12-1,0 6 30,0 3 0,0 4 1,0 3-1,0 1 1,0-2 0,0 1 0,0-1 0,0 2-29,0-1 1,0-3-1,0 1 1,0 1-49,0 2 1,0 0 0,0-5-182,0-1 1,5 1 24,1-1 0,0 1 212,-6-1 0,-2-7 0,-4-4 0,-5-4 0,1-2 0,-2 0 0,-1 0 0,-3 0 0,-1 0 0,-1 0 0,7 0 0,-1 0-101,-2 0 1,5 2-1,-3 2 137,-2 1 1,5 1 0,-3-6 58,-1 0 0,3 0 52,-2 0-19,8 0-41,-3 0 1,7 2-50,0 4 1,2-4-12,3 4 0,-1-4 11,8-2 0,-1 0 2,7 0 1,-1 0 0,3 0-26,3 0 0,-3 0 0,3 0 0,-4 0-12,-1 0 0,-1 0 1,1 0 22,-1 0 0,1 0 0,-1 0-49,0 0 0,1 0-31,-1 0 0,-5 0-351,0 0 76,-8 0 329,3 7 0,1-5 0,2-2 0,7-9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8.014"/>
    </inkml:context>
    <inkml:brush xml:id="br0">
      <inkml:brushProperty name="width" value="0.08571" units="cm"/>
      <inkml:brushProperty name="height" value="0.08571" units="cm"/>
    </inkml:brush>
  </inkml:definitions>
  <inkml:trace contextRef="#ctx0" brushRef="#br0">1 0 7113,'11'10'-237,"1"-4"0,-6-4 1006,5-2-1614,-7 0 214,4 0 631,-8 0 0,-16 0 0,-3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2.661"/>
    </inkml:context>
    <inkml:brush xml:id="br0">
      <inkml:brushProperty name="width" value="0.08571" units="cm"/>
      <inkml:brushProperty name="height" value="0.08571" units="cm"/>
    </inkml:brush>
  </inkml:definitions>
  <inkml:trace contextRef="#ctx0" brushRef="#br0">0 52 7569,'18'0'-782,"-7"0"756,1 0 0,-6 6 0,4 2 0,-1 2 49,1 3 1,-6 3 0,2 1-1,-2 1-7,1-1 1,-3 7 0,4-1 0,-4-2-34,-2-1 1,0-3 0,0 1-27,0-1 1,0 0 100,0 1-21,0-8 58,0-3 1,0-9-1,2-1-117,4-3 0,-2-8 0,7 4 0,3-1-2,1-1 1,9 6-1,-1-3 1,0 1 7,3 4 0,-7-4 0,6 2 5,0 3 1,-5 1-1,3 2 10,-3 0 0,-3 0 0,-2 2 14,-3 3 0,2 5-12,-8 8 1,5-1 0,-5 0 8,-2 1 0,-4-6 1,-6-1-7,-6 3 0,-3-6 0,-3-1 0,-1-1-10,-4 0 0,1 0 1,-5-6-1,0 0-24,0 0 0,6 0 1,-3 0-1,5 0-219,1 0 1,1-2 69,-1-4 1,9 2 178,3-8 0,12 1 0,3-7 0</inkml:trace>
  <inkml:trace contextRef="#ctx0" brushRef="#br0" timeOffset="402">629 297 7491,'17'0'0,"1"0"-119,-1 0 0,-5 0 0,0 0 0,1 0 65,3 0 1,1 0 0,1 0 0,-1 0-27,1 0 0,-1 0 0,1 0 0,-1 0-24,1 0 0,-1-6 0,-2-2 35,-3-1 0,-4 3 92,-8-6 1,-2 3-1,-4-3 48,-6 6 0,-3 4 0,-2 2 0,-1 0 12,1 0 0,-1 0 0,1 0 0,-1 0-16,1 0 0,-1 0 1,1 2-35,-1 4 0,7-2 0,1 7 4,2 3 0,2 2 0,6 1-1,0 0 1,0 1 0,0-1-6,0 1 1,2-1-1,4 1-14,6-1 1,3-7 0,3-2 0,-1-2-69,1-1 1,5 1 0,2-6 0,0 0-98,1 0 0,-1 0 0,-4-2 0,4-2-409,3-1 557,-7-9 0,12-4 0,-6-9 0</inkml:trace>
  <inkml:trace contextRef="#ctx0" brushRef="#br0" timeOffset="637">1328 18 7569,'7'-10'-455,"-5"2"1,8 8 503,-4 0 1,-4 2 0,4 4-1,-3 5-6,3 5 0,-4 3 0,4 3 1,-4 1-31,-2-2 0,6 1 1,0-1-1,-3 2-78,-1-1 0,-2 3 0,0-2 0,0-1-265,0-3 0,0-7 330,0-1 0,8 1 0,2 5 0</inkml:trace>
  <inkml:trace contextRef="#ctx0" brushRef="#br0" timeOffset="1341">1170 210 6092,'18'0'-341,"-3"2"464,-3 3 1,4-3-1,-5 4-71,5-4 1,1-2 0,1 0 0,1 0-49,4 0 1,-3 0 0,3 0 0,-2 0-20,3 0 0,-3 0 0,8 0 0,0 0 7,-2 0 1,6-6 0,-4 0 0,3 3 0,-3 1 1,2-4 0,-8 0 0,-2 2-5,-1 2 1,-5 0 211,-3-4 225,-4 4-251,-8-5 0,-8 7-89,-4 0 0,3 7-40,-3 5 0,8 4 0,-2 1-92,4 1 0,2-1 1,0 1 0,0-1 1,8-5 0,4-3 0,1 1-30,-1 0 0,11-6 0,-1 1 29,3-3 0,0-2 0,-8 0 0,1 0-39,-1 0 0,1 0 0,-1-2 42,1-3 0,-1-5 0,-1-8 26,-5 1 1,3 5 0,-8 1 136,-2-3 0,-2 4-84,-2-1 1,0 9 40,0 2 1,0 2 0,2 7 0,1 1-65,3 0 1,2 0 0,-4 3 0,4-1-11,1 1 0,3-5 0,5 0 1,1-2 1,-1 0 1,1-1 0,-1-5 0,1 0 6,-1 0 1,1 0 0,-1 0 0,1-2 48,-1-3 0,1 1 1,-3-8-25,-3-1 0,1-3 0,-7-1 0,-2-1-99,-2 1 0,-2-1 0,-2 1-108,-4-1 0,2 1 1,-7-1-74,-3 1 1,-1 1-1,-1 3 242,4 1 0,-3 8 0,5-4 0</inkml:trace>
  <inkml:trace contextRef="#ctx0" brushRef="#br0" timeOffset="2464">2602 210 7569,'10'0'-1294,"6"5"1433,-5 1 0,5 0 1,1-6-201,1 0 1,-1 0 0,1 0 0,-3-2 32,-3-4 0,3 4 0,-3-5-47,4-1 1,1-2 65,0-7 0,-7-1 21,-4 1 0,-6-1 55,-6 1 0,-4 5 9,-7 1 0,0 7 0,-1-2-30,1 4 1,5 2-1,0 2-27,-1 4 1,3 1 0,0 7 0,1-2 4,-1 1 0,6-3 1,-4 2-1,2 1 33,1 3 0,-3-5 0,4 1 9,-2 2 1,0 1-1,6 3-21,0-1 1,2-1-1,4-3 3,6-1 0,3-8 1,3 3-46,-1 1 0,1-6 1,-1 4-1,1-4-31,-1-2 0,1 0 0,-1 0 0,0 0-19,1 0 0,-1-6 1,1-2-1,-1 1 11,1-1 0,-1 0 1,3 2-1,1-3-4,2-1 1,1-4-1,-7 6 1,-1-1-6,-5-5 1,5 1 0,-7-1 0,1 2-13,-4-1 0,-2 3 1,0-2 49,2-1 1,-1 3 17,-5-1 1,-7 7-25,-5-2 0,2 4 50,-1 2 1,5 0 0,-4 2-33,2 4 1,3 3 0,3 9-6,-4-1 0,4 1 0,-4-1-2,4 1 1,4-1 0,4 1 1,-2-3 0,7-1-5,3-3 1,1-7 0,3 2-18,-1-4 0,1-2 0,-1-2 46,1-4 1,-7 2 0,1-7 5,2-3 0,1-1 0,1-3 0,-3 3-4,-1 3 0,-2-4 1,3 7-1,-1-3 6,1 0 0,3 3 0,1-5 0,1 4-31,-1 3 1,1 1 0,-1 6-18,1 0 0,-1 0 0,1 0 3,-1 0 1,1 2 9,-1 4 0,-5 1 0,-3 7-31,-1-2 0,-2-1 34,-6 7 0,0-1 0,0 1 1,0-7 1,0 1 13,0-8 1,0 2-6,0-12 1,-2-4 0,-2-7-12,-2-1 0,1 1-8,5-1 0,5 1 0,3-1-29,2 1 0,1 1 0,7 3 0,-1 1 24,1-1 0,-1 5 0,1 2 0,-1 4-5,1 2 1,-1 0-1,1 0 1,-1 0 21,1 0 1,-1 0 0,0 0 0,-1 2 49,-4 4 1,3-2 0,-3 5 0,3 1-8,3 0 0,-7-1 1,1 5-1,0-2 23,-3 1 0,7 3 0,-6 1-35,-1 1 1,1-1-1,-6 1-117,2-1 0,0-5 0,-8-1-682,-4 3 765,-4 2 0,-7-7 0,-1-1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1.867"/>
    </inkml:context>
    <inkml:brush xml:id="br0">
      <inkml:brushProperty name="width" value="0.08571" units="cm"/>
      <inkml:brushProperty name="height" value="0.08571" units="cm"/>
    </inkml:brush>
  </inkml:definitions>
  <inkml:trace contextRef="#ctx0" brushRef="#br0">0 263 5742,'10'2'0,"-4"3"0,-4-3 0,-2 6 0,1-8 0,5 0 0,-4-2 0,4-4 0,-4 4 0,0-11 0,4 7 138,-4 0 28,5 6-54,-7 0 441,0 0-125,8 0-185,-6 0-117,6 0-153,-8 0 0,0 2 31,0 4 1,2-4-59,4 4 1,-2-4-84,7-2 125,-7 0 41,4 0-10,-8 0-20,0 0 0,-6 2-10,0 3 1,0-1 2,6 8 1,0-6 8,0 5 0,2-1 1,2 4 1,2-3 0,2-7 1,-4 4-9,1 0 0,3-6 0,-2 4-29,6-5 0,-3-1 1,3 0 1,0-7 1,5-5 0,1-3 1,-3-3 10,-3 1 0,-3-1 1,-3 1 10,6-1 1,3 1 0,1-1 0,-2 3 3,-3 3 1,1-1 0,7 5 0,3 0 1,1 0 1,0-3-1,-5 5 1,1 2 3,4 2 1,-3 2-1,3 0 1,-4 0-11,-1 0 1,-1 2 0,1 2-1,-1 4 8,1 1 0,-3-3 0,-1 6-2,-2 1 1,-3 3-1,3 1 21,-6 1 1,-4-1 2,-2 1 1,0-1 0,-2-1 0,-4-5-17,-6-5 0,-3 2 0,-3-2 1,1-2-56,-1-2 0,-1-2 0,-2 0 0,-3 0-92,3 0 0,2 0 0,1 0 0,1 0-52,-1 0 1,1-8 193,-1-4 0,1-3 0,-1-3 0</inkml:trace>
  <inkml:trace contextRef="#ctx0" brushRef="#br0" timeOffset="184">245 53 7503,'-16'-12'-264,"4"1"0,3 5-13,3-6 12,4 8 0,-4-3 265,12 7 0,4 0 0,7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105 122 7569,'10'0'-1197,"0"-1"1217,-4-5 0,1-4-34,5-7 1,-2 5-1,-6 0 61,1-1 1,-1 3-156,-10-2 0,-3 7 101,-9-7 1,1 8 0,-1-2 23,1 4 1,5 2-1,1 2 5,-3 4 0,6-2 0,0 8-3,1 1 0,-1 3 1,-4 1-1,6 1 11,5-1 1,1 6-1,0 1 1,0-3-3,0-2 1,1-1 0,5-1-12,6 1 0,3-3 0,3-1-7,-1-3 0,1-7 0,-1 2 0,3-4-54,3-2 0,-4 0 0,7 0 1,-3 0-67,0 0 1,6-6-1,-5-1 1,-3-1 109,-2 0 0,7-13 0,1 1 0</inkml:trace>
  <inkml:trace contextRef="#ctx0" brushRef="#br0" timeOffset="433">437 122 6018,'-10'0'178,"3"0"1,7 2-106,0 4 0,0-2 0,0 8-8,0 1 0,2 5 0,1 3-54,3 2 1,2 1 0,-4-7 0,2 3-30,-2 3 0,3-4 0,1 5 1,0-5 15,0-2 0,3 1 0,-3-1-168,2 1 0,-4-8 1,3-3 169,-1 1 0,6-6 0,-5 6 0</inkml:trace>
  <inkml:trace contextRef="#ctx0" brushRef="#br0" timeOffset="818">629 157 7265,'-9'0'-1151,"-1"0"1340,4 0 0,2 8-152,-8 4 1,9 3-1,-3 3 5,4-1 1,2 1-1,0-1 8,0 1 0,2-7 0,4-1-11,5-2 1,-1 3 0,2-5-16,1-2 0,-3-2 0,2-2-11,1 0 1,1-2 0,-1-4-1,-3-5-16,-2-5 1,-2-1 0,-4-1 0,1 1-36,3-1 0,-2 1 0,-10-1-3,-5 1 1,1 7 0,-2 2 0,-1 3-77,-3-1 0,-7 2 0,0 10 0,-1 5 117,-1 5 0,-2 9 0,-8 2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5.130"/>
    </inkml:context>
    <inkml:brush xml:id="br0">
      <inkml:brushProperty name="width" value="0.08571" units="cm"/>
      <inkml:brushProperty name="height" value="0.08571" units="cm"/>
    </inkml:brush>
  </inkml:definitions>
  <inkml:trace contextRef="#ctx0" brushRef="#br0">0 1 7569,'10'0'-355,"-2"0"1,-8 1 482,0 5-1,0-4 1,0 14-10,0-5 1,0 5 39,0 1-180,0 1 0,0-1 0,0 1 62,0-1 0,8-5-85,3 0-54,5-1 115,1-1 20,-7-2-199,13-1-22,-19-5 164,27 6-209,-19-8 208,13 0 10,-8 0-28,1-8-54,7-1 65,-5-1-7,5-6 118,-8 7-113,1-9-6,-1 1-5,-7-1 85,5 9-74,-13-7 3,6 14-2,0-13 212,-6 13-3,6-6-167,-8 0 305,0 6-190,0-6-223,0 8 1,0 2-74,0 4 22,0-4 162,0 6 6,0 0-18,0 1 15,0 1-35,0 6-108,0-14 0,7 11 0,5-5 0,3 0 0,3-1 125,-1-3 0,1-2 0,-1-2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5.597"/>
    </inkml:context>
    <inkml:brush xml:id="br0">
      <inkml:brushProperty name="width" value="0.08571" units="cm"/>
      <inkml:brushProperty name="height" value="0.08571" units="cm"/>
    </inkml:brush>
  </inkml:definitions>
  <inkml:trace contextRef="#ctx0" brushRef="#br0">245 36 7569,'0'-10'0,"0"2"-997,0 0 822,0 6 0,-2-5 1,-4 7 239,-6 0-88,-3 0 78,-3 0 1,1 0-1,-1 0-58,1 0 247,-1 0 0,1 7-213,0-5 167,-1 6-158,1 0 0,-1-6 0,8 13-112,3-13 124,-1 6 8,6 0-102,-6-6 91,8 13 0,0-13 3,0 14-117,0-14 1,2 11 83,4-7 1,4 2 0,7-4 78,1 2-83,-1-1 1,1-5-3,-1 0 4,0 0 9,1 0-7,7 0-35,-5 0 37,5 0 9,-8 8-7,1-6-125,-1 6 117,1-8 7,-9 0-219,7 8 200,-6-6 5,-1 13-19,7-13-159,-14 14 153,5-14 8,1 13-24,-6-13 65,6 14-60,-8-15 14,0 15 171,0-14-172,0 13-1,-8-13 1,6 14 164,-13-14-158,5 13 14,-7-13 164,-1 14-100,1-14 1,-1 7 0,1-5 175,-1 2-186,1 0-22,-1-6 32,1 0-209,-1 0 204,9 0-19,-7 0-320,14 0 151,-13 0-6,13 0 158,-6 0-242,0 0-2,6 0 216,-5 0 0,7-8 0,0-1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3.685"/>
    </inkml:context>
    <inkml:brush xml:id="br0">
      <inkml:brushProperty name="width" value="0.08571" units="cm"/>
      <inkml:brushProperty name="height" value="0.08571" units="cm"/>
    </inkml:brush>
  </inkml:definitions>
  <inkml:trace contextRef="#ctx0" brushRef="#br0">1 18 6818,'0'-10'624,"0"2"-483,0 8 1,0 8-98,0 4 0,0 3 0,0 5 0,0 1 0,0 2 3,0-1 0,0 3 1,0 0-1,0 0-60,0 0 0,2 5 1,2-5-1,2 0 3,-3 0 1,-1 0 0,0-3 0,2 1-4,2-2 1,0-1 0,-6-3 0,2-1 15,4-5 1,-4 5 0,5-6 53,1-1 0,-6 1 229,4-4-185,4-4 1,-3 8 54,5-5-120,-4-3 1,-1 6 0,5-8 1,4 0 1,-5-6 0,1 0 0,2 1-61,1-3 1,-3 6 0,-1-4 0,3 4-47,1 2 1,3-6-1,-1 1-283,1 1 1,-1 2 0,1 2 45,-1 0 1,1 0-1,-1 0 1,1 0-401,-1 0 705,1 0 0,-1 0 0,0 0 0</inkml:trace>
  <inkml:trace contextRef="#ctx0" brushRef="#br0" timeOffset="421">647 472 7437,'18'0'-332,"-7"0"1,1 0 384,1 0 1,3 0 0,1 0-99,1 0 0,-1-6 1,1 0-1,-3 0 36,-3-1 0,4 3 0,-5-8 50,5-2 0,-1 5-30,-3-3 0,1 0 5,-7-5 0,-2 7 24,-10 4 1,2 5 0,-7 1 9,-3 0 0,-1 0 1,-5 0-1,-1 0 10,-2 0 0,-1 1 0,7 3 1,1 4 4,5 2 1,-5-4 0,6 5-1,1 3-28,3 1 0,4-3 0,2 0 1,0 1-44,0 3 1,0-5 0,2 1 0,2 2 7,2 1 1,7-3-1,-1-3 1,5-1-49,7-4 0,-3 4 0,6-2 0,-2-2-86,-3-2 0,3-2 0,0 0 1,2-2-440,4-4 1,-3 2 570,1-8 0,0-7 0,6-8 0</inkml:trace>
  <inkml:trace contextRef="#ctx0" brushRef="#br0" timeOffset="671">1276 157 7441,'0'-17'-860,"0"7"1198,0 2-181,0 24-133,8-4 0,-6 13 0,3-8 183,-3 1-148,-2-1-23,0 8-180,0-5 188,0 5 1,0-7 23,8-1-259,-6 1 110,6 7 1,-8-14-215,0 13 150,0-15-26,0 9 165,8-8-52,-7 5 38,7-13-91,-8 14 111,8-15 0,-6 7 0,6-8 0</inkml:trace>
  <inkml:trace contextRef="#ctx0" brushRef="#br0" timeOffset="908">1171 384 7569,'17'0'-79,"1"0"0,-6 0 0,-1 0 0,3 0 0,1 0 416,3 0-448,-1 0 1,1 0 172,-1 0-163,8 0 1,-5 0 0,5 0-303,0 0 300,2 0-318,8 0 207,-7 0 214,-3-7 0,8 5 0,4-6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6.356"/>
    </inkml:context>
    <inkml:brush xml:id="br0">
      <inkml:brushProperty name="width" value="0.08571" units="cm"/>
      <inkml:brushProperty name="height" value="0.08571" units="cm"/>
    </inkml:brush>
  </inkml:definitions>
  <inkml:trace contextRef="#ctx0" brushRef="#br0">210 36 7569,'12'0'-474,"-3"-2"133,-1-4 928,-2 4-495,-6-14 1,-8 14-1,-3-3-59,-5 3 1,4 2 0,1 0-1,-3 0 11,-1 0 1,-3 0 0,1 2 0,-1 1-19,1 3 1,-1 8-1,1-4 1,1 1 24,5 1 0,1-1 0,6 7-86,-2-1 0,0 1 0,6-1 12,0 1 0,2-1 0,2 1 1,4-3-2,2-3 1,-4 1 0,5-5 0,3 0-147,1 0 0,5-2 0,1-6-235,2 0 1,6 0-1,-5 0 405,-3 0 0,14-16 0,2-3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6.711"/>
    </inkml:context>
    <inkml:brush xml:id="br0">
      <inkml:brushProperty name="width" value="0.08571" units="cm"/>
      <inkml:brushProperty name="height" value="0.08571" units="cm"/>
    </inkml:brush>
  </inkml:definitions>
  <inkml:trace contextRef="#ctx0" brushRef="#br0">158 71 7171,'-17'0'40,"-1"0"1,1 5 0,-1 1 22,1-2 0,1 6 0,3-1 1,3 3-39,2 0 1,-3-1-1,5 7-1,2-1 0,2 1 1,2-1-1,2-1-27,4-5 0,-2 3 0,9-6 0,5-1-36,3 1 1,2-2 0,-3-6-1,1 0-26,2 0 0,6 0 0,-5-2 1,-3-2 38,-2-2 0,-1-7 0,-1 1 0,1-3-6,-1-3 0,-5 1 1,-2-1-1,-3 1 82,-3-1 0,4 1 0,-2-1 0,-2 1-17,-2 0 1,-10-1-1,-4 1-34,-3-1 0,-3 8 1,1 5-1,-1 3-42,1 2 0,-1 0 0,-1 0-63,-4 0 0,3 5 0,-1 3 0,5 0-276,5 0 0,7 5 382,-2-1 0,4 4 0,2 1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7.160"/>
    </inkml:context>
    <inkml:brush xml:id="br0">
      <inkml:brushProperty name="width" value="0.08571" units="cm"/>
      <inkml:brushProperty name="height" value="0.08571" units="cm"/>
    </inkml:brush>
  </inkml:definitions>
  <inkml:trace contextRef="#ctx0" brushRef="#br0">0 36 7569,'18'0'-209,"-1"0"1,-5 0-1,-3 1 152,-1 5 1,0-4-1,-4 6 91,2 0 0,7 1 12,-1 9 0,-4-1 0,-1 1-65,1-1 0,-6-5 0,4 0 20,-4 1 0,-2-3 1,2 0-2,4-3 0,-4 1 83,3-2-63,-3-4 1,-2 4-26,0-12 1,0-4 0,0-7 0,2-1-1,4 1 0,-2 5 0,6 0 0,-1-1-8,1-3 1,0-1 0,3-1 0,-1 3 4,2 3 1,1-3 0,3 5-3,-1 0 0,-5 3 1,-1 7-5,3 0 0,1 0 0,1 2-29,-4 3 1,1-1 0,-5 8-24,2 1 1,-4 3-1,3 1 1,-1 1-191,-4-1 1,0-5 255,2 0 0,3-1 0,9 7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7.643"/>
    </inkml:context>
    <inkml:brush xml:id="br0">
      <inkml:brushProperty name="width" value="0.08571" units="cm"/>
      <inkml:brushProperty name="height" value="0.08571" units="cm"/>
    </inkml:brush>
  </inkml:definitions>
  <inkml:trace contextRef="#ctx0" brushRef="#br0">298 36 7569,'0'-10'-429,"0"-6"0,-8 15 1,-4-5 441,-3 4 0,-5 2 1,-1 0 36,-2 0 1,-1 0-1,7 0 1,-1 0 51,1 0 1,-1 6-1,1-1 1,0 1-69,-1 2 0,1 0 0,1 5 23,4-1 0,5 0-74,7 5 1,0-5-1,2-3-22,3-1 1,5-2 0,8-4 0,-1 2 64,1 2 1,-1 0 0,2-6 0,3 0-24,1 0 0,0 0 0,-5 0-1,-1 0 1,1 0 0,-1 0 0,1 0 0,-1 1 5,1 5 1,-7-4-58,1 4 1,-6 2-1,3 0 26,-1 1 0,-4-3 49,-10 6 0,-3-6 0,-9 3-24,1-1 1,-7 0 0,1-4 0,2 1 4,1-1 0,-3 0 0,0 0 1,1 2-8,3-2 0,1 4 0,1-3-168,0-1 0,5-2-188,0-2 66,8 0 290,-3 0 0,14 0 0,3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7.885"/>
    </inkml:context>
    <inkml:brush xml:id="br0">
      <inkml:brushProperty name="width" value="0.08571" units="cm"/>
      <inkml:brushProperty name="height" value="0.08571" units="cm"/>
    </inkml:brush>
  </inkml:definitions>
  <inkml:trace contextRef="#ctx0" brushRef="#br0">0 1 7478,'10'2'-206,"-4"3"1,-6 3-1,-4 6 217,-2-3 1,0 1-1,6 5-142,0 1 1,0-1-54,0 1 0,6-1-82,0 1 266,8-9 0,-12-1 0,5-8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8.052"/>
    </inkml:context>
    <inkml:brush xml:id="br0">
      <inkml:brushProperty name="width" value="0.08571" units="cm"/>
      <inkml:brushProperty name="height" value="0.08571" units="cm"/>
    </inkml:brush>
  </inkml:definitions>
  <inkml:trace contextRef="#ctx0" brushRef="#br0">1 45 7569,'0'-17'-992,"0"-1"360,0 8 632,0 10 0,0 10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8.664"/>
    </inkml:context>
    <inkml:brush xml:id="br0">
      <inkml:brushProperty name="width" value="0.08571" units="cm"/>
      <inkml:brushProperty name="height" value="0.08571" units="cm"/>
    </inkml:brush>
  </inkml:definitions>
  <inkml:trace contextRef="#ctx0" brushRef="#br0">315 522 7462,'6'-11'0,"0"-1"-354,-2-2 0,-10 7 0,-6 1 424,-3 4 0,-3-4 1,1 0-1,-3 2 1,-1 2 25,-2 2 0,-6 0 0,3 0 0,1 2-50,0 4 0,2-2 0,5 8 0,1 1-25,-1 3 0,8 1 0,5 1 0,3-1-27,2 1 0,0-1 0,0 1 10,0-1 0,7-1 0,5-5 0,4-3-88,1 0 1,6-6 0,1 3 0,-3-3-17,-2-2 0,1 0 0,1 0 1,2-2 52,-1-3 1,-1-5 0,0-7-1,3-1-30,-3 1 1,-1-1-1,-5 1 1,-1-3 41,-3-3 1,-7 2 0,4-8 0,-2-3 8,0-1 0,-1-1 1,-5-1-1,0 0 10,0 0 0,-5 0 1,-3 0-1,0 2 7,0 4 0,1-2 1,3 7-1,-2 3 205,2 2 0,0 7-25,-2 0 1,2 3-126,-7-3 1,7 6 0,-2 12-14,4 6 1,2 3 0,0 3 0,0 1 30,0 4 0,0-1 0,0 7 0,0 2 35,0 2 1,0 2 0,0 0 0,0 0-62,0 0 1,0-2 0,0-2 0,2-2-65,4 2 1,-4-6 0,4 0 0,-3-1-111,3-1 1,-4 0-1,6-7 1,-2-3-116,0-1 1,5-6 0,-3 3 250,2-1 0,1 6 0,7-5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106 210 7569,'5'-12'0,"3"0"0,0-1-161,0-3 1,-1 5-1,-3-1 1,2-2 0,0-1-1,0-3-63,0 1 0,-1 5 0,-6 1 212,-5-3 1,-4 6 0,-7 2 64,-1 5 1,6 1-1,1 0-23,-3 0 1,-1 1-1,-1 5 11,5 6 1,-3-2 0,6 1 0,0 3-1,1 1 1,1 3 0,6-1-19,0 1 0,0-1 0,0 1 1,2-1-18,4 1 1,3-1-1,9-1-23,-1-5 0,1 3 0,1-8 0,2-2-56,3-3 1,1-1 0,-4 0 0,3-1-197,-3-5 269,6 4 0,0-14 0,8 7 0</inkml:trace>
  <inkml:trace contextRef="#ctx0" brushRef="#br0" timeOffset="413">472 52 7428,'10'-7'-666,"-2"3"550,-8-8 0,-2 8 1,-2-3-47,-2-1 0,-2 6 174,3-4 0,1 4 0,-8 2 31,-2 0 0,-1 0 0,-3 0-19,1 0 0,5 6 0,1 2 20,-3 1 1,1-3 0,1 6 0,4-1-18,0-1 0,6 6-38,-3-5 1,3 5 0,4-1 4,3-3 0,-1 2 1,8-9 1,2-1 1,-5-2 0,3-2-3,2 0 0,1 0 0,1-2 0,-3-4 0,-1-5 0,-6 1 0,3-2 1,-1-1 32,-4-3 0,-2 5 1,-2-1 37,0-1 56,0 5 1,2 2 0,2 12-132,2 5 1,1 5 0,-1 3 0,6 3-52,3 1 0,9 6 1,3-4-1,4 1-83,6-1 0,9 6 0,1-2 1,3 4 143,3 2 0,7 7 0,2 3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0.213"/>
    </inkml:context>
    <inkml:brush xml:id="br0">
      <inkml:brushProperty name="width" value="0.08571" units="cm"/>
      <inkml:brushProperty name="height" value="0.08571" units="cm"/>
    </inkml:brush>
  </inkml:definitions>
  <inkml:trace contextRef="#ctx0" brushRef="#br0">193 70 5908,'15'-2'-89,"-1"-2"67,-2-2 1,-6-5 69,5 5 255,-7 0-335,4 6 1,-8-2-103,0-4 230,0 4 0,0-7 59,0 3 0,-2 4-82,-4-4 1,-4 4 0,-7 2-10,-1 0 1,1 0 0,0 0-1,-1 0 1,1 0 0,-1 2-42,1 4 1,-1 2-1,1 5 1,1-1-29,5 1 0,-3-3 1,6 2 5,-1 1 1,5 3 0,-2 1-13,4 1 1,2-7 0,0 1 36,0 2 1,8-7-1,3-1-9,5-4 0,1-2 1,1 0-30,-1 0 0,1 0 0,-1-2 0,1-4 13,-1-5 1,-5 1-1,-1 0 222,3 3-210,-6 1 1,-1-2 18,-7-4 0,0 3 188,0-3-138,0 8-100,0-4 0,2 8 72,4 0 1,-2 2-28,8 4 0,-1-4 1,7 4 1,-1-4 0,-5 4-27,0 0 1,-1-1-93,7-5 0,-7 0 31,1 0 0,0-5 0,3-3 59,-3-2 0,3-2 0,-5-5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1.872"/>
    </inkml:context>
    <inkml:brush xml:id="br0">
      <inkml:brushProperty name="width" value="0.08571" units="cm"/>
      <inkml:brushProperty name="height" value="0.08571" units="cm"/>
    </inkml:brush>
  </inkml:definitions>
  <inkml:trace contextRef="#ctx0" brushRef="#br0">1 52 7417,'17'0'-597,"-2"2"1,-1 2 743,-2 2 1,-3 8 0,5-3-102,-2 5 1,-8-5 0,1 1-17,-3 2 0,4 1-52,0 3 1,0-7-7,-6 1 68,0-8 0,0 2-43,0-12 0,8-2 1,1-6-1,3 3-56,0-3 1,-7 1-1,7-1 1,2 2 30,1-1 1,3-3 0,-1-1 10,0-1 0,1 7 0,-1 1 0,1 0 20,-1 1 0,1 5 0,-1-2 0,1 4 1,-1 2 0,1 0 0,-1 0 0,1 2 2,-1 4 0,-5 2 0,-1 5 1,1-1-7,-2 1 0,-1 1 0,-5 0 0,2-3-33,-2 3 0,-2 1 1,-2 3 27,0-1 1,0-5 4,0-1 0,0-7 0,0 4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2.190"/>
    </inkml:context>
    <inkml:brush xml:id="br0">
      <inkml:brushProperty name="width" value="0.08571" units="cm"/>
      <inkml:brushProperty name="height" value="0.08571" units="cm"/>
    </inkml:brush>
  </inkml:definitions>
  <inkml:trace contextRef="#ctx0" brushRef="#br0">175 262 7569,'-2'-12'-366,"-4"1"0,-4 7 0,-7-2 422,-1 4 1,7 2 0,-1 0-1,1 2 44,1 4 0,-6-2 1,5 7-19,-5 3 1,1 1 0,3 3-1,6-1-48,4 1 0,2-1 0,0 1 3,0-1 1,8-5 0,4-2-1,1-1-120,-1 1 1,9-4-1,-3 4 1,1-3 34,0-3 0,5-2 1,1-2-1,0 0-181,0 0 1,5 0 0,-5-2 0,0-4 228,0-5 0,0 1 0,-1-2 0,3-7 0,8-8 0</inkml:trace>
  <inkml:trace contextRef="#ctx0" brushRef="#br0" timeOffset="213">594 18 7569,'-2'-10'3,"-4"4"-90,4 4 0,-5 10 1,7 3-1,0 5 1,-2 1 66,-4 1 1,4 5-1,-4 2 1,4 3-2,2 3 1,0 0 0,0 0 0,0-4-17,0-2 1,0 4 0,0-5-1,0-3-78,0-2 0,0-1 1,0-1-411,0 1 525,0-9 0,0 7 0,0-6 0</inkml:trace>
  <inkml:trace contextRef="#ctx0" brushRef="#br0" timeOffset="549">384 227 6455,'8'-10'21,"-4"3"1,8 7-59,1 0 0,3 0 1,3 0-1,3 0 37,1 0 0,2 0 0,-2 0 0,5 0 9,-1 0 1,6 0 0,-4 0 0,2 0-5,-2 0 0,2 0 1,-6 0-1,0 0 25,1 0 0,-3 0 0,-8 2-9,-3 3 1,-4-1 0,-8 8 17,0 1 0,0 3 0,0 1 0,0 1-6,0-1 0,0-5 1,0 0-14,0 1 1,0-3-162,0 2 0,2-9 0,4 3-408,5-4 549,-3-2 0,15 0 0,-3 0 0</inkml:trace>
  <inkml:trace contextRef="#ctx0" brushRef="#br0" timeOffset="699">1013 70 7569,'-8'-10'-372,"6"0"1,-5 7 143,-1-3 1,4 2-39,-8 10 1,8-2 265,-1 7 0,3-7 0,2 4 0</inkml:trace>
  <inkml:trace contextRef="#ctx0" brushRef="#br0" timeOffset="1112">1362 192 7569,'18'0'0,"-8"0"0,-3 0 0,-7 0-163,0 0 0,-7 2 1,-5 4-1,-4 4 186,-1-1 0,5 7 1,3-5 68,1 5 1,-4 1 19,6 1-127,1-1 1,5-5 0,1-2 0,3-1-7,2 1 1,8-6 0,-3 4-1,5-2-62,1-1 0,1 1 0,-1-6 0,1 0-146,-1 0 202,8 0 8,-5 0 36,5-8 0,-7 5-47,-1-9 1,0 6-7,1-5 1,-6-1-4,-1-6 0,-7 7 124,2-1 0,-4 0 1,-2-5-1,-2 0-49,-4-1 0,-6 6 1,-9 3-1,-4 1-45,-2 4 1,-2 2-1,-6 2 1,2 0 12,4 0 0,-2 0 1,5 0-1,1 0-101,0 0 1,7 0 0,9 2 96,1 4 0,-6 4 0,5 7 0</inkml:trace>
  <inkml:trace contextRef="#ctx0" brushRef="#br0" timeOffset="1648">1782 227 7289,'9'0'19,"7"0"152,-14 0-1,13 0-211,-13 0-137,14 0 1,-7 6 0,7 2 248,-4 1-7,3-5-210,-13 4 98,6 0 1,-8 1 75,0 9 5,0-8-91,0 5 1,-2-13 59,-4 4 0,4-2 1,-6 0 61,1 2-54,5-1 0,-12-7 3,8-3 1,0 1 0,6-8-144,0-2 0,2 5 0,4-3 76,6-1 1,-3 3 0,3-2-1,2 1 14,1 1 1,3-6 0,-1 7 0,1-3 85,-1 0 1,1 8 0,1-3 0,2 1-29,3 0 1,-1 0 0,-6 6 52,1 0 0,-1 2 0,1 2-1,-1 2 1,1 6-1,-1-5 1,1 3 14,-1 4 1,-5-5 0,-3 3 0,1 0 10,0-3 1,-6 7 0,3-5 0,-1 5-25,0 1 0,0 3 0,-6 1 1,0 2 12,0-1 0,-6-9 1,-2-1-1,-1 2-26,-5 1 1,4 1-1,-1-3 1,-3-3-213,-1-2 0,-3 3 0,1-5 0,-1 0-596,1 2 749,-1-6 0,1 13 0,-1-5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0.801"/>
    </inkml:context>
    <inkml:brush xml:id="br0">
      <inkml:brushProperty name="width" value="0.08571" units="cm"/>
      <inkml:brushProperty name="height" value="0.08571" units="cm"/>
    </inkml:brush>
  </inkml:definitions>
  <inkml:trace contextRef="#ctx0" brushRef="#br0">525 297 7569,'11'0'0,"1"0"0,-6 0-392,6 0 0,-3-2 282,3-4 0,3 5 0,-3-5 114,4 4 1,1-4 0,-1-2 0,-3 0-8,-1 1 0,-1-5 0,7 4 1,-3-1 39,-3-5 1,4-2 0,-7-1-26,1 0 1,-2-1 0,-8 1 0,0-1-22,0 1 1,0-1 0,-2 3-1,-4 1 4,-6 2 1,1 3-1,-5-3 1,-3 6 7,-1 4 1,-1 2-1,-2 0 1,-4 2 3,-1 4 0,-3 4 1,6 7-1,0 3 81,0 3 0,7 4 0,7 8 1,-1 0-60,2 0 1,2 0 0,8 2 0,0 2 29,0 1 1,2 1-1,4-4 1,4 2-19,0 1 0,-1 1 1,-5-6-1,4 0-32,2 0 0,-6 0 0,1 0 1,-1-2-40,2-4 1,-4 2 0,4-8-1,-4-1-113,-2-3 1,2-2-1,2 1-184,1-1 1,1-5 149,-6 0 177,0-8 0,-8-4 0,-1-10 0</inkml:trace>
  <inkml:trace contextRef="#ctx0" brushRef="#br0" timeOffset="267">1 629 6951,'17'-2'0,"1"-2"0,1-2 0,3 3 0,1 1 0,0 2-40,2 0 1,3 0 0,6-2 32,1-4 1,2 4 0,2-4-7,2 4 0,0 2 1,-5 0-1,3 0-75,2 0 0,0-2 0,-6-2 0,0-2-288,0 3 376,-1-7 0,1 0 0,0-7 0</inkml:trace>
  <inkml:trace contextRef="#ctx0" brushRef="#br0" timeOffset="642">1066 419 7569,'-11'0'-177,"-1"0"128,0 0 1,-5 0 0,1 2 0,5 4 143,5 6 0,-2 3 1,2 3-50,2-1 0,2 1 0,2-1 1,0 1-2,0-1 1,8-1 0,2-3 0,2-3-152,-1-2 1,1-2 0,5-4 0,1 1-11,-1 3 1,1 0 0,1-6 0,2-2-15,3-4 1,-1 2 0,-6-7 74,1-3 1,-1-1-1,-1-3 1,-3 3 42,-1 3 1,-8-4 0,4 7 390,0-1-196,-7 2-94,7 8-53,-8 0 0,2 8-258,4 4 0,-2 1 0,6 1-46,-3-2 0,1-9 268,-2 3 0,4 4 0,7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9.027"/>
    </inkml:context>
    <inkml:brush xml:id="br0">
      <inkml:brushProperty name="width" value="0.08571" units="cm"/>
      <inkml:brushProperty name="height" value="0.08571" units="cm"/>
    </inkml:brush>
  </inkml:definitions>
  <inkml:trace contextRef="#ctx0" brushRef="#br0">1 176 7569,'17'0'-1125,"-5"0"878,0 0 0,-7 0 188,7 0 0,0-6 63,5 0 0,-5-6 0,-3 5-35,-1-3 0,0-2 114,-2-5 1,-4 5-1,2 2 64,-8 3 0,0 1 1,-8 6-92,-1 0 1,-3 2-1,-1 2 1,1 3 9,4 3 1,-1-4 0,5 6-64,-2 1 0,7 3 1,-3 1 15,4 1 1,2-1 0,0 1-26,0-1 1,0-5 0,2-3-379,4-1 1,3 4 383,9-6 0,7-1 0,2-5 0</inkml:trace>
  <inkml:trace contextRef="#ctx0" brushRef="#br0" timeOffset="366">298 141 7200,'17'-2'-967,"1"-2"921,-1-2 0,1 0 0,-1 6 105,0 0 1,-5 0 0,0 0 31,1 0 1,3 0-1,-1 2 1,-1 2-79,-2 2 0,-7 2 0,5-3 40,-2 7 0,4 4-74,-7 1 1,1 1-15,-6-1 1,-2-2 0,-2-1 121,-1-2 1,-3-8 189,2 1-214,-4-3 1,-5-4 0,3-3 24,6-7 0,4-4 1,2-1-69,0 0 1,6-1 0,2 1-1,2-1-44,3 1 0,3-1 0,-1 1 1,-1-1-135,-3 1 0,1 5 0,6 1-262,-1-3 420,1 6 0,7-7 0,2 5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8.747"/>
    </inkml:context>
    <inkml:brush xml:id="br0">
      <inkml:brushProperty name="width" value="0.08571" units="cm"/>
      <inkml:brushProperty name="height" value="0.08571" units="cm"/>
    </inkml:brush>
  </inkml:definitions>
  <inkml:trace contextRef="#ctx0" brushRef="#br0">1 1 6593,'11'0'424,"1"0"-354,-8 0 0,11 0-70,-3 0 1,4 0-1,1 0-37,0 0 0,1 0 0,-1 0-6,1 0 0,-1 0-757,1 0 800,-1 0 0,1 7 0,-1 3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8.961"/>
    </inkml:context>
    <inkml:brush xml:id="br0">
      <inkml:brushProperty name="width" value="0.08571" units="cm"/>
      <inkml:brushProperty name="height" value="0.08571" units="cm"/>
    </inkml:brush>
  </inkml:definitions>
  <inkml:trace contextRef="#ctx0" brushRef="#br0">0 1 7520,'18'0'-218,"-7"2"268,1 3 0,0-3 0,5 4-47,0-4 1,-5 0 0,0 2-1,1 2-243,3-2 0,1-2 0,1-2 240,-1 0 0,8 7 0,3 3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7.194"/>
    </inkml:context>
    <inkml:brush xml:id="br0">
      <inkml:brushProperty name="width" value="0.08571" units="cm"/>
      <inkml:brushProperty name="height" value="0.08571" units="cm"/>
    </inkml:brush>
  </inkml:definitions>
  <inkml:trace contextRef="#ctx0" brushRef="#br0">332 18 7569,'-12'0'-500,"1"0"539,-1 0-64,2 0 0,-5 0 0,3 0 0,-3 0 222,-3 0-79,-7 0 29,6 8-187,-7 2 1,7 3 109,-4 5 28,11-5-120,-19 13 1,25-7 159,-11 4-53,3-3-129,4 13 1,1-6 88,3 8-118,4-8 37,-6 6 1,8-14 80,0 5-224,0 3 170,0-8 0,2 6 0,4-7 0,6-1 0,1 1-80,-1-1 0,9-5 1,-3-2-1,1-3-201,0-3 0,5 4 0,1-2 290,2-2 0,2-10 0,6-4 0</inkml:trace>
  <inkml:trace contextRef="#ctx0" brushRef="#br0" timeOffset="635">489 228 7569,'8'-10'-241,"-4"2"2,8 8 0,-1-2 354,7-3 0,-1 3 0,1-4-85,-1 4 1,0 2 0,3-2-1,1-2 73,3-2-44,-1 0 15,2 6-38,-6 0 36,7 0-14,-1 0 0,-6 0-116,7 0 1,-9 2 134,0 4-251,-7-4-10,6 6 208,-14 0-121,13 1 0,-13 3 86,4 0 13,-4-1 1,-10-1-52,6 5-39,-13-5 246,5 0-8,-8 5-160,1-5 62,7 0-57,-5 5 16,5-13-5,0 14 1,-3-12 16,7 7 13,0-7-42,6 4-4,0 0 34,0-6-80,0 5 66,8-7 2,2 0-8,7 0-22,1 0 0,1 0 21,4 0-12,-3 0 8,5 0 0,-2 0-1,0 0-11,8 8 12,-11-6 0,5 6 1,-7 0 37,-1-6-37,0 13 1,1-5-203,-1 7 195,-7 1 2,6-1 0,-14 1-126,3-1 111,-3 1 6,6-9-11,-6 7 41,6-6-45,-8 7 13,0-7 29,-8 5-35,6-13-10,-13 6 8,13 0 153,-14-6-143,6 5 1,-7-7 56,7 0 0,-5 6-49,3 0 18,4 0 0,-7-6-5,5 0-5,0 0 10,-5-8-62,13 6 54,-6-13-3,0 5 0,6-2 0,-3 1 1,3 5 0,2-6-1,2-1 17,3-3 0,-1 4 1,6 1-1,0-3-5,-1-1 0,3-3 0,6 3 1,-1 1 14,0 2-176,1 1 1,-1-7 148,1 1-284,-1 7 127,1-5 1,-1 13 132,1-14-178,-1 14 21,1-13 78,-1 13 102,-7-14 0,5 7 0,-5-9 0</inkml:trace>
  <inkml:trace contextRef="#ctx0" brushRef="#br0" timeOffset="970">1450 1 7569,'17'0'0,"1"0"-575,-9 0 336,7 0 192,-6 0-25,7 0 196,1 0-36,-1 7 1,0-5-1,9 6-29,-7 0 6,6 2 45,1 7-22,-7 1 0,6-1-1,0 1 23,-5-1-191,5 8 1,0-5 155,-5 13 0,5-6-152,-8 8 15,1-8 104,-8 6-108,5-6-29,-13 8 136,6 0-39,-8 0-103,0-8-23,0 14 90,0-20 1,-8 20-47,-4-12 0,-3-4 1,-5 0-1,-1-1 1,-2-1 1,-2 0 0,3-5 0,-1-3 78,2-3 0,-7 3 0,1-5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6.397"/>
    </inkml:context>
    <inkml:brush xml:id="br0">
      <inkml:brushProperty name="width" value="0.08571" units="cm"/>
      <inkml:brushProperty name="height" value="0.08571" units="cm"/>
    </inkml:brush>
  </inkml:definitions>
  <inkml:trace contextRef="#ctx0" brushRef="#br0">438 245 7130,'9'-1'-221,"-1"-3"236,0-2 0,-4-6 1,5 4-1,1 1-70,0-1 0,-6-6 0,3 3 62,1-5 0,-6-1 1,4-1 14,-4 1 1,-2-1 0,-2 1-56,-4-1 0,-4 3 0,-7 3 1,-1 4 51,1 1 1,0 5 0,-1-4-1,1 4 34,-1 2 1,1 0 0,-1 0 0,1 2-18,-1 4 1,7 1 0,1 7-1,0-2 24,1 1 0,5 3 1,-2 3-1,4 3-26,2 1 1,0 2-1,0-2 1,0 5-8,0-1 1,2 6 0,2-4 0,3 2-32,3-2 1,-4 4-1,6-4 1,-1 4 0,-1 2 0,6 0 0,-5-2 0,5-2-7,1-2 0,-5-2 0,-3 4 0,1-4-24,0-1 1,-6-3-1,2-6 1,-4 3 10,-2 3 0,0-4 0,0 5-3,0-5 1,0-1-1,0-1 1,-2-1-62,-4-5 1,2 3 0,-6-6 0,0-1-236,1 1 0,3 0 322,-6-2 0,1-4 0,-7 5 0</inkml:trace>
  <inkml:trace contextRef="#ctx0" brushRef="#br0" timeOffset="410">1 734 6795,'17'0'77,"-5"0"0,0 0 34,1 0 1,3 0 0,1 0-39,1 0 1,-1 0 0,1-1 0,1-3-2,4-2 1,-3 0-1,5 6 1,-2 0-179,1 0 1,7 0 0,-2-2-51,4-4 1,-4 4 0,0-4 0,2 5 0,0 1 26,-2 0 1,2-2 128,-8-4 0,8-4 0,-3-7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0.366"/>
    </inkml:context>
    <inkml:brush xml:id="br0">
      <inkml:brushProperty name="width" value="0.08571" units="cm"/>
      <inkml:brushProperty name="height" value="0.08571" units="cm"/>
    </inkml:brush>
  </inkml:definitions>
  <inkml:trace contextRef="#ctx0" brushRef="#br0">0 0 7356,'0'18'84,"0"-7"0,0 1 0,0 4-92,0 5 0,0-6 0,0 7 1,0-1-1,0-1-275,0-1 1,0-2-1,0 1-25,0-1 308,0-7 0,0 6 0,0-7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2428 1902 7569,'-18'0'-1115,"9"0"899,-7 0 145,14 0 0,-4 0 94,12 0 1,-2 0 0,8-2 1,1-3 0,-3 3 0,2-4 0,-1 2-23,-1-2 1,6 4-1,-7-6 1,3 3 14,0-1 0,-1-2-41,7 2 1,-7 2-82,1-7 0,-8 5 95,2-6 0,-6 8 0,-6-2-3,-6 4 1,2 2-1,-1 0 8,-3 0 0,-1 8 0,-3 2 0,1 2 57,-1-1 1,1 1 0,-1 5 0,3 1-38,3-1 1,-1 1-1,7-1 1,2 1 20,2-1 1,2 1 0,2-1-33,4 1 0,3-7 0,9-1 0,-1 0-17,1-1 0,5-5 0,2 2 1,1-4-48,-1-2 0,6 0 1,-4 0-1,2 0-16,0 0 0,-7-2 76,1-4 0,-4-4 0,-1-7 0</inkml:trace>
  <inkml:trace contextRef="#ctx0" brushRef="#br0" timeOffset="361">2882 1797 7365,'8'-9'-656,"-6"3"1,3 12 672,-3 5 0,-2 5 0,0 1 0,-2 1 13,-3-1 1,3 1 0,-4-1 0,4 1-4,2-1 1,0 1-1,2-1 0,4 1 0,3-1 1,9 1-28,-1-1 1,1-7 0,-1-3 0,1-1-8,-1 0 1,1 0 0,-1-6-4,1 0 0,-3-8 12,-3-3 1,-4 1 0,-8-2 3,0-1 1,-8 5 0,-4 0-5,-3 0 0,-3 6 1,1-3-1,-1 3-44,1 2 0,-1 5 0,3 3 0,1 0-48,3 0 0,1 5 0,-2-1 90,6 3 0,-3-5 0,-1-2 0</inkml:trace>
  <inkml:trace contextRef="#ctx0" brushRef="#br0" timeOffset="-2280">943 1693 7569,'-17'0'-1629,"7"0"1526,2 0 27,8 0 66,0 0-7,-7 0 21,-3 0 0,-2 0 7,1 0 30,7 0 1,-4-2 0,6-2 220,-4-2-149,4 0-20,-5 6-78,7 0 0,0-2 98,0-4-121,0 5 1,7-7 4,5 8 1,-2 2 0,1 4 0,1 5 0,0 5-11,-1 1 0,1 6 0,5 1 0,1-1-28,-1 2 1,1-5 0,1 5 0,3-4-42,1-3 0,2 7 0,-4-12 82,3 1 0,-1 0 0,-6 3 0</inkml:trace>
  <inkml:trace contextRef="#ctx0" brushRef="#br0" timeOffset="-668">1520 1343 7569,'-10'-2'-464,"4"-3"1,4 1 0,2-8 526,0-1-43,0 5 1,8 0-1,2 10 5,-1 4 1,7 3 0,-4 9-16,3-1 1,3 1-1,-1-1 1,1 1 1,-1-1 0,0 1 1,3-1-1,1 3-64,2 3 0,9-4 0,-5 5 0,0-5 18,-4-2 1,2 1 0,1-1-1,-1 1-242,0-1 276,6 1 0,-4-1 0,8 1 0</inkml:trace>
  <inkml:trace contextRef="#ctx0" brushRef="#br0" timeOffset="-1563">88 1186 7569,'-16'-11'-671,"5"-1"179,3 8 512,8-4 0,2 8 45,4 0 1,3-2-56,9-3 0,-1 1 1,1-6-32,-1 2 1,-5-3 0,-3 3-7,-1-2 1,4 4-1,-6-5-35,-2-3 1,-3 4 0,-1-1 48,0-3 1,-5 4 0,-3 1 13,-2 1 0,-1 2 1,-7 6 9,1 0 0,-1 2 0,1 4 0,1 6 1,5 3 1,-5 3 0,6-1-1,1 0 3,3 1 1,2-1 0,0 1 0,-2-1-3,2 1 1,2-1-1,4 1 1,2-1-12,2 1 0,8-7 0,-3-1 1,5-2-21,1-4 1,1 3-1,1-1 1,2-2-23,3-2 1,7-2 0,-2-2 0,2-2-70,-2-2 0,2-5 1,-6 3 108,2-2 0,3-9 0,5-8 0</inkml:trace>
  <inkml:trace contextRef="#ctx0" brushRef="#br0" timeOffset="-1326">489 1099 7569,'0'-18'-329,"0"7"-356,0-1 616,-7 8 1,3-3 236,-8 7-193,8 0 1,-4 1 0,8 5 62,0 6 0,2 3 0,2 3-39,2-1 1,8 1 0,-5-1 0,3-1 12,0-5 0,-1 5 1,7-6-1,-1 1-9,1 1 1,-1-6 0,1 4-105,-1-3 1,-5 1 55,-1-2 0,-7-2 1,0 5-60,-8-1 0,-5 4 0,-11-6 1,-3-1 103,-6 3 0,-4-6 0,-2 6 0</inkml:trace>
  <inkml:trace contextRef="#ctx0" brushRef="#br0" timeOffset="-1188">420 1256 7343,'1'-17'0,"5"-1"-345,6 1 0,-2-1 1,1 1-1,3-1 349,1 1 0,3-1 1,1 1-1,5 1 17,5 5 0,4-5 0,3 5 0,3-3-60,2 2 0,11-1 0,-3 5 39,-1-2 0,9-1 0,5-7 0</inkml:trace>
  <inkml:trace contextRef="#ctx0" brushRef="#br0" timeOffset="1497">996 173 7113,'-12'10'-661,"1"-4"0,5-4 702,-6-2 29,8 0-58,-4 0 1,8 2 14,0 4 1,0-3-3,0 9 0,2-8 0,2 4-8,2-1 1,8-5 0,-3 4-12,5-4 0,-1 0 0,1 2-5,1 2 0,3 2 0,9-5 0,-6 5-5,-3 2 1,-3 0 0,0 3 0,1-1 4,-1 1 0,1 3 0,-1 3 1,1 3-7,-1 1 1,3 0-1,1-3 1,4 1 7,2 2 1,-3 1-1,5-5 1,0 2 2,-2 3 1,4 1 0,-6-4 0,1 2-1,-1-1 0,4 3 1,-4 0-1,0 1-3,1-1 0,-3 0 0,-4-4 0,3 3-2,1-3 1,6-2-1,-4 1 1,0-1-4,1-1 1,3 3 0,-4-9 0,0 3-1,0 3 0,-1-7 0,-7 1 1,1 1 0,-7-3 0,1 2 1,-6-2-5,5 1 0,-7-1-98,2-4-6,-4-4 109,-2 5 0,0-7 0,0 0 0</inkml:trace>
  <inkml:trace contextRef="#ctx0" brushRef="#br0" timeOffset="4846">2358 505 7343,'-6'-12'-1266,"0"1"1287,1 7 1,7-4-4,3 8 1,-1 0 0,8 0 1,1 0 1,-3 0 0,2 0 17,1 0 1,-3 0 0,2 0-7,1 0 1,-3 0-1,2 0-6,1 0 1,1 8-1,-1 2 1,-1 1 6,2 1 0,-5 0 0,3 5 1,2 1-20,1-1 1,3 0 0,-1-1-1,0-2-6,1-3 0,-3 1 1,-1 5-1,-2-1-13,1-5 0,3 5 0,1-6 1,1 1-1,-1 1 1,-5-6-1,-1 4-70,3-3 1,2 1 0,1-4-68,0 2 1,-5 0-104,0-6 245,-1 0 0,-1 7 0,-2 3 0</inkml:trace>
  <inkml:trace contextRef="#ctx0" brushRef="#br0" timeOffset="7208">2079 16 7386,'9'-8'-1392,"1"6"1403,-4-3 1,-4 5 10,4 5 1,1-1 37,-1 8 0,0-6-17,-6 5 1,6-5-1,2 6-19,1 1 0,-3-3 1,6 2-1,-1 1-5,-1 3 1,6-4-1,-5-1 1,5 3-23,1 1 1,1-3-1,-1 0 1,1 1 3,-1 3 0,-5-5 0,-1 1 0,3 0-64,1-3 0,3 7 0,-1-5-257,1 5 320,-1 1 0,9 1 0,1-1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1.290"/>
    </inkml:context>
    <inkml:brush xml:id="br0">
      <inkml:brushProperty name="width" value="0.08571" units="cm"/>
      <inkml:brushProperty name="height" value="0.08571" units="cm"/>
    </inkml:brush>
  </inkml:definitions>
  <inkml:trace contextRef="#ctx0" brushRef="#br0">1 350 7300,'10'-8'-109,"5"6"1,-11-6 0,8 8 0,-1-1 104,-1-5 0,5 4 0,-3-4 0,4 4 7,1 2 1,6 0-1,1 0-37,-3 0 48,-2 0 11,7-8-61,-7 6 59,6-5-13,0 7 11,3 0 30,-1-8-38,-2 6 4,0-6 43,2 8-44,8-8 1,0 6-6,0-5 0,6 1 0,2 0 1,1 2 32,5 2 0,1-4 0,3-1 0,-1-1-29,0 0 1,-5 2 0,0 6 0,-1-2-24,-1-4 1,3 5 0,-3-5 0,3 2-19,7-2 0,1 4-1,-4-4 1,1 2 0,-1-1 1,1 1-1,-1-6 1,0 0 2,1 1 0,-1 5 1,1-4-1,-3 2-9,-3 0 0,7-5 0,-7 5 0,-5 0 2,-3-2 1,2 6-1,1-5 1,1 1 23,0 0 1,3 0 0,-3 6 0,0-2 47,-1-4 1,5 4 0,-4-3 0,-1 3 11,1 2 1,4-2-1,-5-2 1,1-2-28,0 2 0,5 2 0,-1 2 0,1 0-6,-1 0 1,3 0 0,-5 0 0,0 0-8,-5 0 1,3 0 0,-2 0 0,-2 0 42,-2 0-46,-3 0 25,1 0-15,0 0-3,0 0-5,0-8 75,0 6-71,0-5 8,-8 7 5,6 0-7,-6 0 7,8 0 0,0 0-35,-8 0 29,6 0 7,-5 0-76,-1 0 67,6 0 7,-14 0-17,6 0-215,-7 0 209,-1 0 0,1 0 8,-1 0-440,1 0 253,-1 0 1,-5 5-374,-1 1 546,-7 0 0,12-6 0,-7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1.956"/>
    </inkml:context>
    <inkml:brush xml:id="br0">
      <inkml:brushProperty name="width" value="0.08571" units="cm"/>
      <inkml:brushProperty name="height" value="0.08571" units="cm"/>
    </inkml:brush>
  </inkml:definitions>
  <inkml:trace contextRef="#ctx0" brushRef="#br0">0 1 7422,'10'2'-138,"-4"4"1,-4-3 0,-2 9 0,0 2 186,0 1 0,0 3 1,0 1-1,0 2-70,0 3 0,0-1 1,0-6-1,0 3-17,0 3 1,0-3 0,0 3 0,0-4-43,0-1 1,0 5 0,0 0 0,0-1-19,0-3 1,0-2 0,0 1 0,0-1-69,0 1 166,0-1 0,0 1 0,0-1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2.320"/>
    </inkml:context>
    <inkml:brush xml:id="br0">
      <inkml:brushProperty name="width" value="0.08571" units="cm"/>
      <inkml:brushProperty name="height" value="0.08571" units="cm"/>
    </inkml:brush>
  </inkml:definitions>
  <inkml:trace contextRef="#ctx0" brushRef="#br0">1 18 7569,'9'0'-477,"7"0"1,-6 0 598,7 0 1,0 0-1,1 0-114,-1 0 0,7 0 0,-1 0 0,-2 0 1,-1 0 86,-3 0-167,8 0 113,-5 0-66,5 0 1,-2 0-265,1 0 321,7 0-115,-12 0 1,8-2-262,-3-4 157,-5 4 114,6-6 0,-7 8 73,-1 0 0,1 0 0,-1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2.647"/>
    </inkml:context>
    <inkml:brush xml:id="br0">
      <inkml:brushProperty name="width" value="0.08571" units="cm"/>
      <inkml:brushProperty name="height" value="0.08571" units="cm"/>
    </inkml:brush>
  </inkml:definitions>
  <inkml:trace contextRef="#ctx0" brushRef="#br0">0 1 7217,'10'2'-222,"-4"3"228,-4-3 71,-2 14 0,0-6 77,0 7-190,0 1 121,8-9 1,-6 14-184,5-11 174,-7 13 0,8-7 0,-6-1 0,6 9 1,-8-7-49,0 6 22,7 0-354,-5-5 167,6 5-38,-8-8-47,0 9 0,0-7-66,0 4 230,0-3 58,0-3 0,0 8 0,0 3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3.485"/>
    </inkml:context>
    <inkml:brush xml:id="br0">
      <inkml:brushProperty name="width" value="0.08571" units="cm"/>
      <inkml:brushProperty name="height" value="0.08571" units="cm"/>
    </inkml:brush>
  </inkml:definitions>
  <inkml:trace contextRef="#ctx0" brushRef="#br0">140 175 7245,'11'0'-261,"1"0"1,-6 0 231,6 0 1,-7 0 121,7 0-186,-8 0 58,11 0 1,-11-2 95,8-3-200,-8 3 159,11-6 0,-11 2 70,8 0-87,-8-7 13,11 3-62,-13 0 60,6-5-6,0 13 0,-6-14-58,5 14 66,-7-13-29,0 13 1,0-14-4,0 5 1,-7 3-1,-3 0-10,0 0 0,-5 6 0,3-3 0,-3 3 1,-3 2 9,1 0 6,-1 0 2,9 0 174,-7 0-169,6 0-1,1 0 1,-7 0 129,6 0-123,-7 0 10,7 7 24,-5-5-18,5 14-10,0-14 22,-5 13-17,5-5 7,0 8-4,3-9 10,-1 7 21,6-7-29,-6 9-1,8-1 24,0 1-23,0-1 3,0 1-9,0-9 20,0 7 1,2-8 0,2 5 160,2-1-160,7-8 1,-3 9 179,8-7-170,-1 8-5,0-12 14,1 6-20,-1-8 29,1 7-15,-1-5 10,1 6-9,-1-8 30,1 0-27,-1 0-287,1 0 135,-1 0-10,1 0-123,-1 0 0,0 0-62,1 0 237,-1 0-234,1 0 0,-3-8-123,-3-3 416,-4 3 0,0-15 0,1 3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3.950"/>
    </inkml:context>
    <inkml:brush xml:id="br0">
      <inkml:brushProperty name="width" value="0.08571" units="cm"/>
      <inkml:brushProperty name="height" value="0.08571" units="cm"/>
    </inkml:brush>
  </inkml:definitions>
  <inkml:trace contextRef="#ctx0" brushRef="#br0">0 35 7325,'18'0'-29,"-1"0"0,1 0 0,-1 0 0,1 0 57,-1 0 0,1 0 0,-1 0-108,1 0 1,5 0 0,0 0-507,-1 0 586,-11-8 0,12-1 0,-3-9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36.449"/>
    </inkml:context>
    <inkml:brush xml:id="br0">
      <inkml:brushProperty name="width" value="0.08571" units="cm"/>
      <inkml:brushProperty name="height" value="0.08571" units="cm"/>
    </inkml:brush>
  </inkml:definitions>
  <inkml:trace contextRef="#ctx0" brushRef="#br0">1 175 7338,'9'-2'676,"-3"-4"-550,-4 4-48,-2-13 1,2 13 0,2-6 184,2 0-166,0 6-105,-6-5-9,0 7 1,0 7 21,0 5 0,0-2 0,0 1 0,0 1-8,0 5 1,1-1 1,5-4 0,-2 1 1,8-7-103,1-2 0,-3-2 1,2-2 64,1 0 1,3-2 0,1-2 0,1-4 9,-1-1 1,-5 3-1,0-4 1,-1 0 22,-1 1 0,5 3 0,-5-6 0,2 0-13,-1 3 0,-1-7 0,4 7 0,-3-3-11,3 0 1,-4 3 0,-1-5 4,-1 2 0,6 3 0,-5-5 64,1 2 0,4 7 41,-9-7 0,3 8-23,-2-2 71,-4 4-176,6 2 50,-8 0 1,0 8-8,0 4 1,0 3 0,0 3 3,0-1 1,0-5 0,2-1-1,3 3 0,-3 2 0,4 1-33,-4 0 0,4 1 1,0-1-10,-2 1 0,3-1 0,-1 1 1,0-1 10,2 1 1,-6-7 0,4 1-1,-4 2 8,-2 1 0,0 3 0,0-1 33,0 1 1,0-7 0,0 1-1,-2-1 38,-4-1 0,2 6 0,-8-5 6,-1 5 0,-1-5 1,1-1-1,1 0-17,-2 0 1,-1-7 0,-1 5-1,3-2 17,1 0 0,0 0-18,-5-6 0,-1 0 1,1 0-40,0 0 1,-1 0 35,1 0 1,1-2-4,4-4 1,-1 2 12,7-8 0,0 1-27,6-7 0,0 7 0,2 1 4,4 2 1,-2-5 39,8 1 1,-3-4 0,5 1 82,-3 3 0,-7 3-54,2 3 0,4 2-95,1-8 1,5 6-1,1-3-27,1 1 1,-1 0-1,1 4 1,1-3-26,5-3 1,-3 4 0,6-4 57,-2 3 0,6-15 0,-3 3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58.274"/>
    </inkml:context>
    <inkml:brush xml:id="br0">
      <inkml:brushProperty name="width" value="0.08571" units="cm"/>
      <inkml:brushProperty name="height" value="0.08571" units="cm"/>
    </inkml:brush>
  </inkml:definitions>
  <inkml:trace contextRef="#ctx0" brushRef="#br0">141 70 7569,'-8'-9'-79,"6"-1"0,-6 6-525,0-2 633,6 0 1,-5 4 0,5-2 255,-4-1 107,4-1-57,-6 6-197,8 0 0,0 2 0,0 4-68,0 5 1,-2 7 0,-2 3 0,-1 2 2,1-1 1,2-3-1,2 1 1,0 1-14,0 2 0,0 2 0,0-3 0,2 1-125,4-2 0,-5 5 0,5-3 1,-4 0 38,-2 2 0,0-5 0,0 3 0,0-4-41,0-1 1,0-1-1,0 1 1,0-1 6,0 1-254,0-1 145,0 1 59,0-1 0,-2-5-414,-4-1 325,5-7 0,-13 6-220,8-4 419,-7-4 0,3-2 0,-8-10 0</inkml:trace>
  <inkml:trace contextRef="#ctx0" brushRef="#br0" timeOffset="622">1 158 6814,'10'-12'-107,"-5"0"1,-3 1 233,-2-7 1,0 7 5,0-1 0,2 6-75,4-6 1,-2 9 0,6-5-29,-3 0 0,7 6 1,-2-4-1,1 2-8,-1-1 1,3 3-1,-3-4 1,4 2 8,1-2 1,1 4 0,-1-4 0,0 4-71,1 2 0,-1 0 1,1 0-1,-1 0 36,1 0 0,-1 0 0,1 2-43,-1 4 0,1-2 0,-1 8 3,1 1 1,-3 3-1,-1 1 10,-3 1 1,-5-1 0,4 1 16,-2-1 0,-3 1 0,-6-1 22,-5 0 1,2-5-1,-8 0 1,-1-1-4,-3-1 1,-1 4-1,-1-7 1,1 1-1,-1 0 1,-5 4 0,0-7 0,1-1 47,3-2 0,1-2 0,1 2 23,-1 4 1,1-4-1,0 4 12,-1-4 1,1-2-1,-1 0 45,1 0-226,7-8 128,-6 6 0,13-6-91,-9 8 0,6 0-231,-6 0 1,7 0-301,-7 0 589,8 0 0,-4 8 0,8 2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5.442"/>
    </inkml:context>
    <inkml:brush xml:id="br0">
      <inkml:brushProperty name="width" value="0.08571" units="cm"/>
      <inkml:brushProperty name="height" value="0.08571" units="cm"/>
    </inkml:brush>
  </inkml:definitions>
  <inkml:trace contextRef="#ctx0" brushRef="#br0">18 1 7437,'-9'0'-393,"1"0"758,8 0-228,0 0 1,8 0-96,3 0 0,5 0 0,-1 2 0,-1 2-49,-2 2 0,-1-1 1,7-5-1,-1 0-108,1 0 1,-1 0 0,1 0-32,-1 0 1,0 0-1,1 0-332,-1 0 1,-5 0 477,0 0 0,-1 0 0,-1 8 0,-2 2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5.701"/>
    </inkml:context>
    <inkml:brush xml:id="br0">
      <inkml:brushProperty name="width" value="0.08571" units="cm"/>
      <inkml:brushProperty name="height" value="0.08571" units="cm"/>
    </inkml:brush>
  </inkml:definitions>
  <inkml:trace contextRef="#ctx0" brushRef="#br0">18 0 7569,'-9'8'-6,"1"-6"1,16 6 0,3-8-35,5 0 1,1 0 0,1 0-1,-1 0-28,1 0 1,-1 0 0,1 0 0,-1 0-163,1 0 1,-1 0 0,0 0 229,1 0 0,-1 0 0,1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53 175 7569,'6'-11'-755,"0"-1"479,-1 8 0,-3-4 197,4 8 1,-4-2 70,4-3 0,2-5 11,-3-8 0,1 7-1,-6-1 0,0 1-5,0-7 0,-2 1 12,-3-1 1,1 8 4,-8 5 0,0 3-7,-5 2 1,7 2 0,2 1-1,3 5 9,-1 2 1,0-4-1,4 5 21,-4 3 0,4 2 1,-4 1-10,4 0 1,2 1 0,0-1 14,0 1 0,0-1 0,0 1 13,0-1 0,0 1 40,0-1 0,2-7-38,4-4 1,4-4-1,7-2-26,1 0 0,-6-2 1,-1-2-1,3-4-52,1-2 0,-3 6 1,0-3-54,1-1 0,-3 6-93,1-4 1,-5 4-37,6 2 0,-6 0-220,5 0 422,-7 0 0,12 8 0,-6 2 0</inkml:trace>
  <inkml:trace contextRef="#ctx0" brushRef="#br0" timeOffset="534">402 280 7266,'10'-2'-531,"-4"-4"0,1 2 571,-1-7 1,0-1-21,-6-5 0,0 5-11,0 0 1,-2 9-1,-4-3 13,-5 4 1,1 2 0,-2 0-5,-1 0 0,-3 0 0,-1 0 15,-1 0 0,1 8-27,-1 3 1,9 5 0,3 1 1,4 1 0,2-1-23,0 1 0,2-9 0,4-1 26,5 0 0,5 0 0,1 3 0,1-3 12,-1 0 1,1-4 0,-1 5 0,1 1-7,-1 0 0,-5-1 0,-1 5-17,3-2 0,0-1 1,-1 5-1,-3-3-12,-2-1 1,-3 0 39,-5 5 0,0 1 0,-2-3-22,-3-3 1,1 1 0,-8-7-1,-1 0-4,-3 2 0,-1-6 1,-1 4-1,1-5 0,-1-1 1,1-1-35,-1-5 1,9-4 0,3-7 0,4-1-39,2 1 0,0-9 1,2-3-1,4-4 70,5-2 0,12-7 0,5-3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6"/>
    </inkml:context>
    <inkml:brush xml:id="br0">
      <inkml:brushProperty name="width" value="0.08571" units="cm"/>
      <inkml:brushProperty name="height" value="0.08571" units="cm"/>
    </inkml:brush>
  </inkml:definitions>
  <inkml:trace contextRef="#ctx0" brushRef="#br0">0 53 7229,'12'0'-290,"-1"0"0,3 0 536,1 0 1,3 6-251,-1-1 0,1 9 0,-1-4 1,1 1 12,-1 1 1,1-2-1,-1 3-251,1-1 1,-1-2 0,1 3 241,-1-1 0,0-8 0,1 3 0</inkml:trace>
  <inkml:trace contextRef="#ctx0" brushRef="#br0" timeOffset="304">454 35 7509,'0'-9'-151,"-6"9"1,-1 9 183,-3 1 0,4 6 0,-4-5 0,1 5 23,-1 1 1,4 3 0,-6 1 0,1 2 4,1-1 1,-5-3-1,3-2 1,-2 1-20,3-1 1,-5 3 0,5 1-1,-3 2-74,2-1 0,3-3 0,3-1-142,-6-1 1,4 0 0,3 1-209,3-1 0,2-5 382,0 0 0,7-8 0,3 3 0</inkml:trace>
  <inkml:trace contextRef="#ctx0" brushRef="#br0" timeOffset="1377">716 262 7463,'6'-11'-207,"0"-1"1,7 0 9,-1-5 1,-2 1 0,-1 3 226,-1 1 0,0 6 66,-2-5 0,-4 5 121,3-6-183,-3 8 0,-4-3-40,-3 7 1,-5 0-1,-8 0 71,1 0 0,5 2 1,1 1-35,-3 3 1,4 2 0,1-2 0,-1 5 11,0 5 1,6-4 0,-1-1 0,3 3 8,2 1 1,0-3 0,0 0-53,0 1 1,2 3-1,3-1 1,5-1-28,0-2 1,5-7 0,-3 5 22,4-2 1,1-2 0,0-6-5,1 0 0,-1 0 0,1 0 0,-1 0 1,1 0 1,-1 0-1,1 0 1,-1 0-61,1 0 0,-1-6 0,1-2 17,-1-2 0,0 1 1,-1-5-1,-2 2 0,-3 1 2,3 1 0,-1-5 0,1 3 1,-2-4 1,1-1 1,3-1 0,1-1 0,1-2 43,-1-3 1,-1 1-1,-3 6 1,-3-1 142,-2 1 0,3-1 138,-5 1-241,0 7 0,-8 2 0,-4 8-41,-5 0 1,1 0 0,-2 0 61,-1 0 1,3 2-26,-2 4 1,6-2-16,-5 8 1,7-1-12,-2 7 1,4-1-12,2 1 1,2-3 0,2-1 0,4-5-17,1-1 1,3 0 0,6-4 14,-1 2 1,1 5 0,-1-5 0,0-2 1,1-2 1,-1-2-1,1 2 1,-1 2 0,1 2 1,-7-1 0,1-3 2,2 4 0,-7-2-2,-1 8 1,-4-1 1,-2 7 1,-2-3 0,-2-1 0,-3-4 23,-3-3 1,4 7 0,-6-4 24,-1-1 0,-3 5-4,-1-8 0,-1 5 0,1-5-3,-1-2 0,1-2 0,0-2 4,-1 0 0,1 0-57,-1 0 1,6 0 23,1 0 26,7 0-43,-4 0 0,10 0-206,4 0-462,-4 0-117,13 0 787,-13 0 0,6 0 0,-8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4.363"/>
    </inkml:context>
    <inkml:brush xml:id="br0">
      <inkml:brushProperty name="width" value="0.08571" units="cm"/>
      <inkml:brushProperty name="height" value="0.08571" units="cm"/>
    </inkml:brush>
  </inkml:definitions>
  <inkml:trace contextRef="#ctx0" brushRef="#br0">138 53 7569,'6'-12'-98,"0"0"-50,-2-1 1,-4 5 0,-6 2 173,-6 4 0,3 2 0,-3 0 0,-2 0-29,-1 0 1,-3 2 42,1 4 1,1 4-1,3 5-47,1-3 1,8 3 29,-2-3 1,6 2 0,4-1 0,4-3-60,2-2 1,-4 3 0,5-5 0,3-2 23,1-2 1,3 4 0,-1 0 0,1-3 33,-1-1 0,1 0 0,-1 2 24,1 2 1,-1 2 0,1-4-28,-1 1 0,0 7 0,-1-4-31,-4 2 1,-5-5-16,-7 7 0,0 0 0,-2 3 60,-3-3 1,-5-2 0,-8-7 0,1 3-39,0-2 1,-1-2-1,1-2 1,-1 0-25,1 0 1,-1 0 0,1 0 0,-1 0-329,1 0 1,5 0-292,1 0 648,7 0 0,-4-8 0,8-1 0</inkml:trace>
  <inkml:trace contextRef="#ctx0" brushRef="#br0" timeOffset="445">400 140 7450,'10'8'-133,"5"-6"256,-3 3 1,4-3-1,1-2-197,0 0 0,1 0 1,-1 0-1,1 0-21,-1 0 1,1 0-1,-1-2 65,1-3 0,-1 1 1,1-6 9,-1 2 0,1-3 1,-3 3 46,-3-2 0,1 4 115,-7-5-138,0 7 0,-8-4 0,-4 8-4,-5 0 1,1 0 0,-2 0 0,-1 0 2,-3 0 1,-1 0-1,-1 0 1,3 2 6,3 4 0,-3-2 0,3 7 26,-4 3 1,1 1 0,1 3 39,3-1 0,7 1 0,-2-1 6,4 1 1,2-1 0,0 1 9,0-1 1,2-5 0,4-1-36,5 3 1,-1-6-1,2-2 1,1-2 2,3 1 1,1-3 0,1 4-46,-1-4 1,1-2 0,-1 0-493,1 0 1,-1 0 476,1 0 0,-1-8 0,0-1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0.058"/>
    </inkml:context>
    <inkml:brush xml:id="br0">
      <inkml:brushProperty name="width" value="0.08571" units="cm"/>
      <inkml:brushProperty name="height" value="0.08571" units="cm"/>
    </inkml:brush>
  </inkml:definitions>
  <inkml:trace contextRef="#ctx0" brushRef="#br0">752 35 6598,'0'-9'-109,"-2"1"0,-2 6 181,-2-4 79,0 4-93,-2-6-16,6 8 1,-7 0-26,3 0 21,4 0-4,-14 0 0,7 0-30,-9 0 49,9 0-22,-7 8 14,6-6-6,-7 14-5,-8-7 2,5 9 0,-5-1-16,8 1 13,-1-1 0,-7 1 96,6 7-94,-7-6 11,9 14 0,-6-7-4,-1 3 0,1 4 0,5-4 0,-1 4 12,-4 2 0,3 5 0,-5 3 0,2 0-26,0-1 0,-1 5 1,7-4-1,-1-1-8,1 1 0,-1 6 1,1-3-1,0 3 7,-1-3 1,6-1-1,3-6 1,-1 1-7,0-1 0,6-2 1,-1-2-1,3 0 36,2 0 0,2-2 1,3-2-1,5-2-8,0 2 0,5-4 0,-3 0 0,4-1-17,1-5 0,0-2 1,1-1-1,1-1 5,5 1 0,-5-3 0,6-1 0,-1-4-23,-1-3 0,6 1 0,-4-4 0,0 2-7,1-2 0,3-2 1,-6-2-1,-2 0 0,-1 0 0,-3 0 0,1 0-136,-1 0 1,1 6-98,-1-1 0,-5 1-403,-1-6 629,-7 0 0,-4 8 0,-9 2 0</inkml:trace>
  <inkml:trace contextRef="#ctx0" brushRef="#br0" timeOffset="1541">682 996 7209,'-10'-8'291,"2"6"-175,8-6 0,2 8 0,4 0-156,6 0 1,3-5 0,3-1 85,-1 2 1,1 2 0,-1 2-1,1 0-38,-1 0 0,0 0 1,1 2-1,-1 2-21,1 2 0,-1 5 0,1-3-2,-1 2 1,-1 1 0,-3 7-17,-1-1 0,-8 1 0,2-1 23,-4 1 1,-2-1 0,-2 1-8,-4-1 0,2-7 1,-6-2 53,3-1 1,-7-5 99,2 4 0,-3-4-97,-3-2 1,7-2 0,1-4-29,2-5 1,2-5 0,6-1-58,0-1 0,6 1 1,2-1-1,2 1-68,3-1 1,3 1-1,1-1 1,3 1-118,3-1 0,-4 7 1,7 1-1,-3 0 53,0 1 1,0 5-1,-5-2 1,-1 2 174,1-2 0,7 4 0,2-5 0</inkml:trace>
  <inkml:trace contextRef="#ctx0" brushRef="#br0" timeOffset="1919">1433 961 7282,'0'10'-1063,"0"5"1280,0-13 61,0 6-29,0-8-59,0 0-97,8 0 0,-5 0-126,9 0 55,-8-8 0,9 4-162,-7-7 186,8 7 0,-12-12-1,4 5-82,-4-5 74,-2-1-21,0 7 0,-2-4 0,-4 8-5,-6 3 1,-3 1-1,-3 2 1,1 0 7,-1 0 1,1 0 0,-1 0 17,1 0 1,-1 7-6,1 5 1,-1-2-56,1 1 0,7 1 42,5 6 1,-3-7-12,2 1 0,0-1 0,8 7 0,4-1-120,6 1 0,3-7 0,2-1 0,3 0-81,3 0 1,-1-7 0,7 3-83,2-4 1,-4-2 274,2 0 0,0 0 0,6 0 0</inkml:trace>
  <inkml:trace contextRef="#ctx0" brushRef="#br0" timeOffset="2352">1922 909 7569,'8'-10'-726,"-7"2"768,7 0 0,-8 4 0,-2-5-17,-4 1 0,3 2 0,-9 6 0,-2 0 18,-1 0 1,-3 0-1,1 2 12,-1 4 0,7-4-47,-1 4 40,0 3-57,3-7-8,-7 14 74,14-6-30,-13-1 0,13 7-5,-4-5 1,10-1 0,4 0-11,1-2 0,3 3 0,5-5-61,1-2 65,-1 6-122,1-8 112,-1 5 1,1-5 7,-1 4-13,-7-4 0,6 6 0,-13-6-43,9 4 38,-8-4 0,6 7 3,-5-3 1,-3-2-6,4 8 0,-4-9 24,-2 5-20,0 0 39,0-6 1,-2 8 4,-4-5 1,-3-3-32,-9 4 0,1 2 1,-1-2-1,1 0-2,-1 1 1,1-5-24,-1 4 1,1-4 0,-1 0-1156,1 4 1169,7-4 0,3 6 0,7-16 0,0-2 0</inkml:trace>
  <inkml:trace contextRef="#ctx0" brushRef="#br0" timeOffset="2636">2114 978 7569,'10'0'-139,"-1"-1"269,-3-5 0,4 6-57,7 0 1,-7 2-1,-2 9 46,-1 3 35,-5 1-228,6 3 0,0-1 175,-6 1-171,6 7-20,-8-6 172,7 7-89,-5-1-56,6 2 1,-8 2 0,0-2-32,0-1 1,0 3 0,0-4 0,0 0 0,-2 0-17,-4-3 0,2 3 0,-5-2-632,1-1 742,2-3 0,-2-2 0,-1 1 0</inkml:trace>
  <inkml:trace contextRef="#ctx0" brushRef="#br0" timeOffset="3030">2166 1031 7569,'0'-18'-106,"0"7"-30,0-1 0,8 0 1,4-3 94,3 3 0,3 5 0,-1 7 1,1-2 91,-1-4-6,-7 4 8,5-6-1,-5 8-20,7 0 20,1 0-1,-1 0 0,1 0-114,-1 0 101,-7 0 24,6 8-186,-7-6 161,9 13 0,-9-13-12,7 14 4,-6-14 1,-1 7 29,-3-3-186,-4-4-53,6 6 124,-6 0 72,6-6 0,-14 7-22,0-3 5,-8-4 25,5 6-28,-9 0 1,1-6 14,-1 3-10,-7 5 1,6-8 1,-9 8-30,5-4 1,4-5-29,-5 5 1,5 2 0,4 0-1,1 0-350,2-1 1,10-1 404,2-6 0,8 0 0,10 0 0</inkml:trace>
  <inkml:trace contextRef="#ctx0" brushRef="#br0" timeOffset="3418">2830 996 6971,'-18'0'0,"1"0"31,-1 0 0,7 0 0,-1 0 173,-1 0 1,-1 2-118,2 4 0,5 3 0,7 9-101,0-1 1,0-5-1,0 0-9,0 1 0,7-3 1,5 0-20,4-3 0,1-1 0,0-6 0,1 0 29,-1 0 0,1 0 1,-1 0-1,1-2-11,-1-4 0,1 3 1,-1-9-1,1 0 13,-1 3 0,-7-7 1,-2 4 79,-1-3 0,-5-3 1,4 1-65,-4-1 1,-2 7-1,-2 1 1,-4 2 0,-5 4-15,-5 3 0,-1 1 0,-1 0 0,1 0-120,-1 0 1,-3 1-1,2 3 1,3 4-47,0 2 1,3-4-1,-1 3 1,5 1 174,1 0 0,2 1 0,6 7 0</inkml:trace>
  <inkml:trace contextRef="#ctx0" brushRef="#br0" timeOffset="3876">3127 961 7569,'17'0'-319,"1"0"1,-1 0-1,1 0 349,-1 0 0,-7 2 0,-4 4 7,-4 5 0,0 5-43,3 1 1,-3 1 7,4-1 6,-4 1-14,-2-1 1,-2-7 68,-4-4-61,4-4 0,-5-10-26,7-4 1,2 3 0,1-3 0,5 0 8,2 3 1,1-7 0,7 6 0,-3-1 38,-3-1 0,8 6 0,-7-3 0,1 1 49,1 4 0,1 2 1,1 2 45,1 0 1,-7 0-88,1 0 1,-2 2-1,1 4-68,-5 5 0,2 5 0,-2 1-123,-2 1 1,-2-1-159,-2 1 1,0-1 316,0 1 0,7-9 0,3-1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1.126"/>
    </inkml:context>
    <inkml:brush xml:id="br0">
      <inkml:brushProperty name="width" value="0.08571" units="cm"/>
      <inkml:brushProperty name="height" value="0.08571" units="cm"/>
    </inkml:brush>
  </inkml:definitions>
  <inkml:trace contextRef="#ctx0" brushRef="#br0">88 123 7569,'12'2'-208,"0"4"1,-7-4 0,7 4 0,2-4 191,1-2 1,3 0 0,-1 0-26,0 0 0,1 0 1,-3-2-1,-1-2 61,-2-2 1,-6-2 0,5 4 0,3-1 0,-5-7 0,1 4-6,-2-2 1,-2 5 19,-6-7 0,0 6-44,0-6 0,-2 9 1,-2-5-1,-4 2 6,-2 0 0,5 0 1,-5 4 26,2-3 0,-5 3 0,1-4 6,-4 4 0,5 2 0,-1 0 0,-1 0-5,-3 0 1,-1 0 0,-1 0 4,1 0 1,-1 2-1,1 2 1,-1 4-13,1 1 1,5-3-1,2 6 1,1-1-25,-1-1 1,4 6 23,-5-5 0,7 5 0,-2 1 0,4 1 41,2-1 0,0-5 0,0-1 52,0 3 0,2 1-21,4 3 1,3-1-1,9-1-30,-1-4 0,-5-5 0,0-7 0,-1 2-7,-1 4 0,5-4 1,-3 4-1,4-4-19,1-2 0,-5 0 1,-1-2-1,3-2-14,1-2 1,-3 0 0,-2 4 0,0-1-16,-1-3 0,-3 0 1,4 4-1,-1-2 11,1-2 0,-6-2 0,4 5-29,0-3 0,-5 0-538,9 6-351,-8 0 57,11 0 845,-13 0 0,14 8 0,-6 1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1.364"/>
    </inkml:context>
    <inkml:brush xml:id="br0">
      <inkml:brushProperty name="width" value="0.08571" units="cm"/>
      <inkml:brushProperty name="height" value="0.08571" units="cm"/>
    </inkml:brush>
  </inkml:definitions>
  <inkml:trace contextRef="#ctx0" brushRef="#br0">87 1 7569,'10'0'-77,"6"0"45,-5 0 1,-1 0-1,0 2 1,-3 4 95,-3 5 0,-2 5 1,-2 1-165,0 1 1,-8-1-1,-3 1 1,-3-1-124,3 1 1,-11-7 0,5 1 222,-3 1 0,-7 3 0,0 1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2.359"/>
    </inkml:context>
    <inkml:brush xml:id="br0">
      <inkml:brushProperty name="width" value="0.08571" units="cm"/>
      <inkml:brushProperty name="height" value="0.08571" units="cm"/>
    </inkml:brush>
  </inkml:definitions>
  <inkml:trace contextRef="#ctx0" brushRef="#br0">18 53 7465,'0'-18'-415,"0"1"292,0 7-46,0 3 0,-2 7 1,-1 2-307,-3 3 475,0 5 0,6 7 0,0 1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6.081"/>
    </inkml:context>
    <inkml:brush xml:id="br0">
      <inkml:brushProperty name="width" value="0.08571" units="cm"/>
      <inkml:brushProperty name="height" value="0.08571" units="cm"/>
    </inkml:brush>
  </inkml:definitions>
  <inkml:trace contextRef="#ctx0" brushRef="#br0">105 1 7569,'17'0'42,"1"0"0,-7 2 135,1 4 0,-6 1 0,4 7-74,-3-2 1,-1-1 0,-8 7-200,-4-1 0,-3-1 1,-9-3-1,-1-1-531,-4 2 1,1-7 626,-7-1 0,0 4 0,-6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7.259"/>
    </inkml:context>
    <inkml:brush xml:id="br0">
      <inkml:brushProperty name="width" value="0.08571" units="cm"/>
      <inkml:brushProperty name="height" value="0.08571" units="cm"/>
    </inkml:brush>
  </inkml:definitions>
  <inkml:trace contextRef="#ctx0" brushRef="#br0">368 88 6555,'0'-12'122,"0"0"0,0 7 27,0-7 1,-2 6-93,-4-5 1,-4 7 0,-7-4-54,-1 0 0,-5 6 0,0-4 0,1 4 3,3 2 0,-4 0 0,-1 2 0,1 2 27,-2 2 0,5 2 0,-3-4 0,4 3 33,1 3 1,1 2 0,1 5-69,5 1 1,3-1 0,8 1 5,0-1 1,2-5-1,4-3 1,3 1-8,1 0 0,6-6 1,-3 2-1,7-4-75,3-2 1,2 0 0,-4 0 0,3 0-21,-3 0 1,4-2-1,-1-2 1,-1-4 59,2-2 1,-6-1-1,5-5 1,-7 2 30,-5 3 1,1-1 70,-7-5 194,0-1-26,-6 1-155,0 7 0,2 10-48,4 12 1,-4 3 0,4 5 0,-3 1-27,3 2 1,-4 3 0,4-5 0,-2 4-24,2 2 0,-4-3 0,4 3 1,-5 0 14,-1 0 0,0 0 0,0 4 0,0-4-2,0-1 1,0-1-1,0-4 1,-1 3 41,-5-3 1,2-8 0,-8-1 0,-1 0 9,-3-3 1,-1 5 0,-1-8 0,1-2-36,-1-2 1,1-2 0,-1 0 0,-1 0-39,-4 0 1,3 0-1,-3 0 1,3-2-147,3-4 0,0 2 0,-1-8 1,1-1-6,-1-3 1,8-1-1,5-1 1,3 1-106,2-1 283,0 1 0,0-8 0,0-2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7.683"/>
    </inkml:context>
    <inkml:brush xml:id="br0">
      <inkml:brushProperty name="width" value="0.08571" units="cm"/>
      <inkml:brushProperty name="height" value="0.08571" units="cm"/>
    </inkml:brush>
  </inkml:definitions>
  <inkml:trace contextRef="#ctx0" brushRef="#br0">1 123 7508,'17'0'-299,"1"0"1,-1-6-1,1-2 253,-1-2 0,-1 5 1,-3-5 126,-1 2 1,0-5-28,5 1 43,1-4 0,-9 5 0,-5 1-64,-8 2 0,0 2 0,-7 6 0,-3 0 8,-1 0 1,-3 0-1,1 2 1,-1 2-8,1 2 1,5 2-1,1-4 1,-1 4 16,2 1 0,0-3 1,7 6-1,-3 1 15,2 3 1,2 1 0,2 1-62,0-1 0,0 1 0,0-1-154,0 1 108,8-1 1,-1-5 0,7-3 0,-2 1 2,1 0 0,3-6 1,1 2-1,1-5-311,-1-1 1,3 0-1,1 0 349,2 0 0,8-7 0,-4-3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8.156"/>
    </inkml:context>
    <inkml:brush xml:id="br0">
      <inkml:brushProperty name="width" value="0.08571" units="cm"/>
      <inkml:brushProperty name="height" value="0.08571" units="cm"/>
    </inkml:brush>
  </inkml:definitions>
  <inkml:trace contextRef="#ctx0" brushRef="#br0">1 682 7041,'10'2'252,"-5"4"-240,-3 5 1,-2-1 0,2 2 37,4 1 1,-4 3 0,4 1-48,-4 1 0,-2-7 0,0 1 45,0 2 0,0-5-229,0 3 136,0-8 1,-2 4 3,-4-8 0,4-8-10,-4-4 0,6-3 1,4-3 9,2 1 0,8-1 0,-3 1 17,5-1 0,-1 7 1,-1 1-1,-2 0 16,1 1 0,3 5 1,1-4-1,1 2-5,-1 0 1,-3 0-1,1 6 1,5 0-1,-1 0 0,0 0 0,-1 0 0,-1 0 11,1 0 1,-1 0 0,1 0 0,-1 2 106,1 4 1,-7-2 0,1 8-83,2 1 1,-7 3-44,-1 1 0,2 1 0,-2-1-154,-2 1 0,-3-7-597,-1 1 771,0-8 0,0 4 0,0-8 0</inkml:trace>
  <inkml:trace contextRef="#ctx0" brushRef="#br0" timeOffset="604">944 682 7415,'-12'-16'0,"3"3"-170,1 1 1,-6 6 0,3-3 0,-5-1 0,-1 2 195,-1 0 0,1-3 0,-1 5 0,-1 2 47,-4 2 0,3 2 0,-5 0 1,2 0-20,-1 0 1,1 0-1,6 2 1,-1 4-54,1 6 1,5-3 0,2 3-23,3 1 1,1 3 0,6 1 0,0 1 50,0-1 0,8-1 1,3-3-103,5-1 0,1-8 1,1 2-1,1-2 32,4 2 1,-3-5 0,3 5-1,-4-4 3,-1-2 1,-1-6 0,1-1-1,-1-3 3,1-4 1,-1 5-1,1-3 1,-3-2 32,-3-1 1,1-5-1,-5-1 1,0-2-27,0 2 1,-2-7 0,-6 1 0,2-2 3,3 0 1,-3 0-1,4-6 1,-4 2 17,-2 4 1,0-2 0,0 6 0,0-1 41,0 1 1,0-4-1,-2 6 89,-4 1 1,4 3 194,-3 2-287,3-1 0,0 8 29,-4 5 0,4 10 1,-4 7 0,4 4 1,2 1-1,0 0 17,0 1 0,0 5 0,0 2 1,0 3 4,0 3 1,0 2 0,0 2 0,0-2-44,0-4 0,0 4 0,0-4 0,0 2-67,0-2 0,0 2 0,0-8 0,0-1-172,0-3 1,0-2 0,0 1-31,0-1 1,2-7 0,2-2-579,2 0 804,7-6 0,-3-2 0,7-10 0</inkml:trace>
  <inkml:trace contextRef="#ctx0" brushRef="#br0" timeOffset="1505">1206 664 7445,'8'10'-467,"-4"0"1,7-6 348,3 2 0,1-1-52,3-5 1,-7-2 191,1-3 1,-6 1 0,4-8 81,-3-2 1,-3 5-62,-10-3 1,-3 8-1,-7-4 13,5 1 1,-5 5 48,4-4 1,-3 4-46,-3 2 0,9 2 0,1 2 1,2 4-9,0 1 1,1 3 0,5 5-46,0 1 1,0-1 18,0 1 0,0-7 0,1 1 0,5 2 28,6 1 0,3-3-56,3-1 0,-1-7 0,1 2 0,1-4-6,5-2 0,-5 0 1,4 0-1,-3 0-5,-3 0 0,1-6 1,-1-1-1,0-1 9,1 0 1,-1-6 0,-1 3 0,-2-3-1,-3 3 1,-5-9-1,4 5 1,-1-1 17,1 1 0,-6-13 0,4 9 14,0 0 0,-7-5 0,5 13 1,-4-5 1,-2 5 0,-2 1-29,-4 2 1,3 2-1,-9 6-48,-2 0 0,-1 0 0,-1 2 24,5 4 0,3-2 6,8 8 17,0-9 0,2 7 0,4-6 1,5 2 1,5 0 0,1-6 1,1 0 0,-1 0 1,1 0 16,-1 0 0,1-2 0,-1-2 10,1-2 1,-1-2 0,0 4-19,1-1 1,-1-1 0,1 4 0,-1-2 45,1-2 0,-1 0-9,1 6 0,-1 0 39,1 0-45,-9 0 0,-1 2-15,-8 4 0,0-2 0,0 8 0,0 1 6,0 3 0,-2-1 0,-2-1 0,-2-3 13,3 3 0,-5 1 1,2 3-7,2-1 0,2 1 0,2-1-46,0 1 1,0-7-79,0 1 0,8-2 0,4 1-83,3-5 1,3-4 0,-1-2-443,0 0 1,1-2 607,-1-4 0,9-3 0,1-9 0</inkml:trace>
  <inkml:trace contextRef="#ctx0" brushRef="#br0" timeOffset="2108">2271 1 7569,'18'9'0,"-1"-1"-69,1 0 1,-1-4 36,1 8 1,-1-7-1,1 5 1,-3 0 0,-1-1-1,-3 3 55,3-2 0,1 5 0,3-3 0,-3 5-4,-3 7 0,2-5 0,-7 6 82,3 1-60,-6-7 1,10 12-1,-9-6 1,-1 2 4,-2 4 0,-2 2 0,0 0 0,0-2 2,0-1 1,0-1 0,-2 4-1,-2-2 17,-1-2 0,-9-2 0,4 4 0,-1-2 9,-1 2 1,0-4 0,-3 1 0,1-1-11,3 0 0,-1 0 1,-6 2-1,3-4-35,3 1 1,-1-7-1,5 4 1,0-3 4,0-3 0,-3 1 1,3-1-1,0 1 19,1-1 0,-1-5 1,4-1 69,-2 3-4,0-6 34,-2 7-188,7-5 1,-9 0-511,4-5-235,4-3 1,-13-2 779,3 0 0,-4 0 0,-1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1:05.767"/>
    </inkml:context>
    <inkml:brush xml:id="br0">
      <inkml:brushProperty name="width" value="0.08571" units="cm"/>
      <inkml:brushProperty name="height" value="0.08571" units="cm"/>
      <inkml:brushProperty name="color" value="#FF0066"/>
    </inkml:brush>
    <inkml:brush xml:id="br1">
      <inkml:brushProperty name="width" value="0.08571" units="cm"/>
      <inkml:brushProperty name="height" value="0.08571" units="cm"/>
      <inkml:brushProperty name="color" value="#E71224"/>
    </inkml:brush>
  </inkml:definitions>
  <inkml:trace contextRef="#ctx0" brushRef="#br0">1 0 6273,'17'0'0,"0"0"0,1 0 0,-1 0 0,1 0 0,1 0 43,5 0 1,3 0 0,8 0 0,2 0 0,1 0 139,3 0 0,8 0-153,-3 0 0,5 6 0,3 0 1,2 0-27,2 1 0,6-3 0,-3 8 0,1 1 0,2 3-4,-2 1 1,6-1-1,-4-2 1,2-3-9,-2 3 0,4-1 0,-6 1 0,2-4 1,0-3 0,-6 5 0,4-4 0,-2 0-4,-3-1 0,-3 1 0,-2-4 0,1 4 7,-1 1 0,-1-5 1,-3 4-1,-3-2 3,-3 0 0,-1 1 1,-6-3-1,0 4-4,0 2 1,-6-6 0,-2 3 0,-2-1-26,-3 0 1,3 0 0,-2-4 0,-1 2-71,-3 2 1,-1-1-1,-1-5-126,0 0 0,1 6 8,-1 0 218,-7 0 0,-2-6 0,-8 0 0</inkml:trace>
  <inkml:trace contextRef="#ctx0" brushRef="#br0" timeOffset="412">2376 70 7423,'2'-10'-553,"3"4"426,7 5 1,-2 1 0,1 0 118,3 0 1,-4 0 0,1 0 61,3 0 0,-4 1-27,1 5 0,-5-2 1,6 8 13,1 1 1,3-3 0,1 2-34,1 1 0,-1 1 0,1-1 0,-3-1-17,-3 2 1,3-5 0,-5 3 0,2 0 17,-1-3 0,-1 7 0,4-4 8,-3 3 1,-7-3 0,2-1 41,-4 3 1,-2-4 0,0 1 5,0 3 1,0 1 0,-2 1 0,-4-2-7,-5-3 1,-3 1 0,-2 5 0,1 3-61,-4 3 0,-3-4 1,5 5-1,-3-5-57,-3-1 0,2 5 0,-8 2 0,-2 2-559,-2 4 617,-2 2 0,-8 2 0,-2 0 0</inkml:trace>
  <inkml:trace contextRef="#ctx0" brushRef="#br1" timeOffset="31876">4786 716 6505,'0'-11'-53,"0"-1"0,0 6 0,2-4 45,4 3 0,-3-1-7,9 2 1,-6 4 61,5-4-4,-7 4 0,4 4-6,-8 4 1,-6 4 0,0 7-1,3 1 0,1-7 1,2 1-1,0 2-14,0 1 0,0 3 1,0-1-20,0 0 1,2 1 0,1-1 0,3 3-9,-2 3 0,4-4 0,0 5 0,-1-5 1,1-1 1,-2 5 0,-4 0-1,2-1 5,2-3 1,0 4-1,-6 1 1,0-3 23,0-2 0,5 5 0,1-1 0,-2 0-18,-2 2 0,4-3 0,0 5 1,-1 0 1,3 0 0,-6-3 0,6 5 0,-2 0 5,0-2 0,5 4 0,-3-6 0,0 2-12,-1 4 0,-1 0 0,-4 0 1,2-3-27,2-3 0,0 4 1,-4-4-1,2 0 47,1 1 1,1 3 0,-6-6 0,0 0 15,0 3 0,0-5 0,0 6 0,0-2-19,0-3 1,0 3 0,0-2 0,0-2 3,0-1 0,0-1 0,0 3 0,0 1-21,0-2 1,0-1-1,0-3 1,0 1-27,0-1 0,0-5 1,0-1 21,0 3 0,0 1 1,2 3-7,4-1 0,-4-5 1,4 0-62,-4 1 0,4-3-158,-1 2-216,1-1-102,-6 7 543,0-1 0,-8 1 0,-1-1 0</inkml:trace>
  <inkml:trace contextRef="#ctx0" brushRef="#br1" timeOffset="32354">4786 2463 6828,'8'-10'-306,"-7"2"1,13 6 404,-8-4 0,7 4-29,-1-3 1,-2 3-1,1 2 4,3 0 1,-4 0-1,1 0-43,3 0 1,1 2-1,3 3-14,-1 7 1,1-2 0,-3 1 0,-1 1-52,-2-2 1,-1 5 0,7-3-40,-1 3 1,1 1-1,-1-2 17,1-3 1,-1-1 0,0 2 0,1-5 21,-1 1 0,1-6 0,-1 6 34,1 0 0,-1-7 0,1 7 0</inkml:trace>
  <inkml:trace contextRef="#ctx0" brushRef="#br1" timeOffset="32669">5380 2218 7432,'-10'0'-430,"-4"2"1,6 4 456,-1 5 1,-1-1-1,-4 2 1,5 1-14,1 3 0,-4 7 0,5 0 1,-1 1 11,0 1 1,-4 0 0,7 4 0,-1-3-279,-2-1 1,0 2 251,-3 8 0,-5 0 0,6 0 0</inkml:trace>
  <inkml:trace contextRef="#ctx0" brushRef="#br1" timeOffset="34438">2987 3074 6808,'0'-10'-277,"0"2"0,0 10 342,0 4 1,0-2-2,0 8 0,8-1-17,3 7 0,3-1 0,0-1 0,-5-3-36,-1-1 1,6-2 0,-5 3 0,3-3-18,0-2 1,-1 3 0,7-5-5,-1-2 0,1 4 0,-1-2 0,0-2 1,-1-4 0,-2-4-20,-3-2 0,1-8 0,3 3 10,-3-5 0,2-1 0,-7-1 1,1 1 12,0-1 0,-2 1 0,-6-1 6,0 1 1,0 5-3,0 1 35,0 7 17,0-4 1,0 10-1,0 4-6,0 5 0,0 7 0,0 3 0,0 2-2,0-1 1,0 5 0,2 2-1,2 2-13,1-2 0,3 4 0,-4-4 0,2 4-9,-2 2 0,3 0 0,-1 0 0,-2-2-2,-2-4 1,0 2 0,2-8 0,2-1-65,-2-3 1,-2-1 0,-4-3-1,-4-1 42,-6-3 1,3-7 0,-3 4 0,-2-2-1,-1 0 1,-3 0-1,1-6 1,1-2 2,5-4 0,-3-4 0,6-5 0,1 1 1,-1 2 0,2 1 0,6-7 0,0 1-33,0-1 0,0 1 1,2-1-1,4 3-60,5 3 0,5-1 0,1 5 0,1 0-38,-1 0 0,7 2 0,-1 6 131,-2 0 0,6-7 0,1-3 0</inkml:trace>
  <inkml:trace contextRef="#ctx0" brushRef="#br1" timeOffset="34651">3616 3406 7474,'9'-8'-273,"1"6"267,-4-4 0,-2 4 0,7 2-1041,3 0 1047,1 0 0,3 0 0,-1 0 0</inkml:trace>
  <inkml:trace contextRef="#ctx0" brushRef="#br1" timeOffset="34905">3965 3248 6667,'0'20'-166,"0"1"168,0 2 1,0 1 0,0-7 0,0 3-14,0 3 0,0-4 0,0 5 0,0-5-50,0-2 1,0 1 31,0-1 29,0 1 0,8-8 0,1-3 0</inkml:trace>
  <inkml:trace contextRef="#ctx0" brushRef="#br1" timeOffset="35092">3965 3091 7569,'0'-17'-500,"0"-1"1,2 9 423,4 3 1,-2 6 0,5 6 75,-1 5 0,-2 5 0,-6 1 0</inkml:trace>
  <inkml:trace contextRef="#ctx0" brushRef="#br1" timeOffset="35554">4157 3353 6743,'6'12'0,"0"0"-124,-2 1 0,3-3 0,1 1 147,2 3 1,-4 2 0,3 1-6,-1 0 1,-2 1-1,-6-1 21,0 1 0,0-6 61,0-1-38,0-7 1,0 2-80,0-12 0,0 2 0,0-7 1,0-3 4,0-2 1,0-1-1,0-1 1,2 1-30,4 0 1,-2-1 0,7 1-1,3-1 3,1 1 0,-3-1 1,0 3-1,1 3 61,3 6 1,-5 2 0,1 0-1,2-1 0,1 1-15,3 10 1,-7 3-1,-1 9-9,-2-1 1,-3 1 0,-5-1 0,2 1-62,4-1 0,-4 1 0,4-1-54,-4 0 0,-2 1-102,0-1 218,8-7 0,1 6 0,9-7 0</inkml:trace>
  <inkml:trace contextRef="#ctx0" brushRef="#br1" timeOffset="35838">4646 3196 7366,'0'-17'-232,"0"-1"1,0 6 0,2 3 0,2-1 153,2 0 82,-1 7 1,-3-5-1,2 10 1,2 4 19,-2 5 1,-2 7 0,-2 3 30,0 2 0,6 1 1,0-7-1,-3 0-28,-1 1 0,-2 5 0,0 0 1,2-1-25,4-3 1,-4-1 0,6-1 0,-2 1-148,0-1 1,5 1 0,-5-1 11,-2 0 1,-2-5 131,-2 0 0,8-1 0,1 7 0</inkml:trace>
  <inkml:trace contextRef="#ctx0" brushRef="#br1" timeOffset="36080">4576 3353 7569,'0'-11'-495,"0"-1"0,2 8 569,4-2 1,-2 4 0,7 2-31,3 0 0,2 0 1,1 0-78,0 0 0,1 0 1,-1 0-1,1 0 41,-1 0 1,-5 0-1,0 0 1,1 2-539,3 4 530,1-4 0,1 14 0,-1-7 0</inkml:trace>
  <inkml:trace contextRef="#ctx0" brushRef="#br1" timeOffset="36901">4925 3371 6510,'12'0'-351,"0"0"343,1 0 1,-3-2 26,2-4 0,-7-4 14,7-7 0,-8-1 18,2 1 1,-4-1-17,-2 1 1,-2 7-12,-4 4 0,2 4-31,-8 2 1,7 2 0,-5 4 28,2 6 0,-3-2 0,5 1 8,2 3 1,2 1 0,2 3 0,0-1-4,0 1 0,0-1 0,0 1 1,0-1-4,0 1 1,2-7 0,2 1 0,4 1-20,1 3 0,-3-4 0,6-3 0,-1 1-13,-1 0 1,6-6 0,-5 1-2,5-3 1,1-2-1,1 0 8,-1 0 0,-1-2 1,-3-3-12,-1-7 1,-6-4-1,3-1 1,-1-1-3,-4 1 1,-2 0 0,-2-1-1,0-1-4,0-5 1,6 5 0,0-4 11,-3 3 0,-1 3 0,-2-1-10,0 1 1,-2 5-5,-3 1 0,1 7 28,-8-2-22,8 4 12,-4 2 0,16 6 1,2 2 7,0 1 1,5-5-1,-3 2-5,3-4 0,-3-2 0,0 0 5,1 0 0,3 0 1,1 0-1,1-2 19,-1-4 0,-5 4 1,-1-6-1,3 3 30,2-1 1,-5 0 0,1 6-8,1 0 0,-3 0-33,2 0 1,-8 2-7,1 4 0,-3 3 1,-2 9-7,0-1 0,0-5 0,0 0-130,0 1 0,0 3 0,0 1-9,0 1 1,0-7 0,0 1-122,0 2 257,8-7 0,2 9 0,7-6 0</inkml:trace>
  <inkml:trace contextRef="#ctx0" brushRef="#br1" timeOffset="37997">5729 3109 7325,'10'-8'-1055,"3"4"1014,-7-8 59,0 9 1,-8-5 15,-4 8 1,-4 0 83,-7 0-116,-1 0 1,3 2-1,1 2 31,3 1 1,7 9-1,-4-2-11,0 3 0,4 3 1,-5-1-1,1 1-9,4-1 0,2 1 1,2-1-1,0 0 10,0 1 0,0-1 0,0 1 1,0-1 0,2-5 0,2 0 0,2 1 0,5-3 0,-3 0 0,2-3-12,3-3 0,-3-2 0,2 0 0,1 2-14,3 2 0,1 0 0,1-6 0,-1 0-24,1 0 1,-1-6 0,1 0 0,-1 0 18,1-2 0,-1 1 0,-1-7 1,-3 2-82,-1-1 0,-3 3 1,5-2-1,-4-1 62,-3-3 1,-1 5-1,-6-1 1,0-1 21,0-3 1,0 4 0,0 1-27,0-3 1,-2 4-5,-3-1 1,1 7 0,-8-2 21,-2 4 0,5 4 1,-3 4 18,-1 6 0,5-3 1,0 3-1,2 1 44,0 3 0,1 1 0,5 1-36,0-1 0,0 1 1,1-1 1,5 1 1,4-3-1,7-1 1,1-4-18,-1-3 0,1-1 0,-1-6 1,1 0-9,-1 0 0,1 0 0,1-2 0,2-2 4,3-1 0,-1-9 0,-7 2 0,-3-3-6,-1-3 1,-3 1-1,5-1 1,-4 1-11,-2-1 0,-3 1 0,-5 0 15,0-1 1,0 1 72,0-1-58,0 8 1,-2 3-1,-1 9 13,-3 3 1,-6 5-1,6 8 1,2-1 8,2 1 1,2-1-1,0 0 1,0 3 14,0 3 0,0-2 1,0 7-1,2-1-34,4 0 1,-4-6 0,4 5 0,-4-3 9,-2 0 1,2 0 0,2-5-1,2-1-45,-3 1 1,-1-7 3,-2 1-30,0 0 1,0-4 44,0-8 0,0-8 1,-2-10-1,-1 1 1,-3-1 1,0 1 0,6-3 0,0-1-27,0-2 0,0-6 1,0 4-1,0-3-24,0-3 0,0-2 0,2-2 0,2 2-12,2 4 0,5-4 1,-3 6-1,0 0 13,-1 4 0,5 3 176,-6 3 0,2 7 1,-2 4-126,5 4 0,-1 2 0,1 0 0,3 0 0,2 6 0,-1 2 0,-1 2 0,-3 3 0,-5-3 0,4 2 0,-2 1 0,-4 3 0,-3 3 0,-1 2 0,0 3 0,0-3 0,0-2 0,-1-1 0,-3-1 0,-2 1 0,-6-7 0,4 1 0,-1 2 0,-1-5 0,-4 1 0,3-2 0,5-2 0,-6-6 0,8 0 0,-3 0 0</inkml:trace>
  <inkml:trace contextRef="#ctx0" brushRef="#br1" timeOffset="38255">6515 2952 7569,'17'-10'-1113,"-7"2"1078,5 8 0,-13 8 1,4 5-1,-4 7 25,-2 3 1,0 2-1,0-1 1,0 3 93,0 0 0,0 6 1,0-6-1,0 2-68,0 0 0,0-7 0,0 3 0,0-2-47,0 0 1,0 1 0,0-7-89,0 1 1,0-7-260,0 1 378,0 0 0,-8-3 0,-1-1 0</inkml:trace>
  <inkml:trace contextRef="#ctx0" brushRef="#br1" timeOffset="38417">6497 3196 7569,'0'-17'-117,"0"-1"0,2 3 0,4 3 0,6 4 121,3 0 0,3 7 0,-1-5 0,1 4-172,-1 2 0,6 0 1,3 0-1,-1 0-38,0 0 0,-2 6 206,-5-1 0,7 1 0,2-6 0</inkml:trace>
  <inkml:trace contextRef="#ctx0" brushRef="#br1" timeOffset="41617">6550 53 7569,'11'0'-746,"1"0"1,-6 0 766,5 0 1,-5 0 0,6 0 0,1 1 6,3 5 0,-4-2 0,-1 6 1,3 0-32,1-1 1,3 1 0,-1 4 0,1-3 2,-1 3 1,-5 1 0,-1 5 0,3 1 16,2 2 0,1 1 1,1-5-1,-1 2-6,0 3 1,1 5 0,-1-4 0,1 2 6,-1 4 1,-5 0-1,0 0 1,-1-2 20,-1 2 1,5 2 0,-5 2 0,2 0-15,-1 0 0,-5 0 0,4 2 1,0 2-4,-1 2 1,-5 5 0,4-3 0,-2 0 4,0-1 1,-1 7 0,-5-3 0,0 3-4,0-3 1,6 3 0,0-6-1,-2 1 1,-2 5 1,-2-1 0,0 1 0,0-5-8,0-1 0,0 4 0,2-5 0,2 3 21,2 3 0,-1-3 0,-5 2 1,0 1-10,0 3 0,0-1 1,0-1-1,0-3-4,0 3 0,-2 1 0,-1 4 1,-5 3-21,-2 1 1,4 0 0,-3-5 0,-1-1 9,0 0 0,6 1 0,-1-1 1,3-1-23,2-5 0,0 3 0,0-7 1,0 1 0,0 0 0,0-1 1,-2-3-1,-2 2 24,-2-2 0,0 3 1,4-1-1,-2-2 34,-2-2 0,-5 4 1,3-1-1,-2-1-4,-3-2 1,3-2 0,0 0 0,1 0-19,-1 0 1,0 6 0,-3-1 0,3-1-8,2-2 0,-3-2 1,5 0-1,2 0-30,2 0 1,-4 0 0,0 0 0,2-1-10,2 1 1,2 0 0,0 0 0,0 0 3,0 0 1,0 0 0,0-2 0,-1-2 3,-5-2 0,4-2 0,-4 2 0,4-3 1,2-1 0,-6-6 0,0 5 0,2-5 96,3-2 0,-1 1 0,-2-1 1,-2 1-9,2-1 1,0 7 0,0-1-71,-2-2 0,1-1 0,5-1 0,-2 2 1,-2 3-7,-2-3 1,0-2 0,6 1 0,0 1-5,0 2 1,-6 1 0,0-7-1,3 1 5,1-1 1,2 1-1,0-1 1,-2-1-9,-4-5 0,4 5 0,-4-5 19,4 5 1,0-4-636,-4-1 45,5 1 1,-9-2 144,4-5 0,-2-5 427,-3-5 0,-13-5 0,5-8 0</inkml:trace>
  <inkml:trace contextRef="#ctx0" brushRef="#br1" timeOffset="41970">6323 4663 7569,'-10'0'-736,"2"-8"0,10 6 812,4-3 0,-2 3 23,7 2 1,-5 2-43,6 3 0,0 3 1,3 6-6,-3-3 1,1-5 0,-5 4-1,2 0-3,3-1 1,-3-3 0,0 6 0,-1 1-12,1 3 1,-4-5 0,6 1 0,-1 2-4,-1 1 1,5 3 0,-3-1 0,4 1-60,1-1 1,6 1-1,1-1 1,-3-1-80,-2-5 0,-1 5 0,1-7 1,3 1-32,1-4 0,0-4 1,-3-2-1,1 0-77,2 0 1,1-6 210,-7 0 0,8-15 0,2 1 0</inkml:trace>
  <inkml:trace contextRef="#ctx0" brushRef="#br1" timeOffset="42096">7039 4750 7357,'7'-17'-531,"-5"-1"604,4 1 0,-4 5 0,-2 1 527,0-3-608,0 6 1,-2 3 0,-2 12 0,-3 9-121,-3 5 0,-2 10 0,-5-2 0,-1 4-478,1 2 606,-1 8 0,-7 2 0,-2 7 0</inkml:trace>
  <inkml:trace contextRef="#ctx0" brushRef="#br1" timeOffset="44176">1450 5903 7569,'18'-8'-76,"-1"-3"1,0-3 0,1 0 0,-3 3 0,-1-3-1,-2-1 1,1-3 0,3-1 0,3-3 0,3-1-1,1 0 33,-2-2 1,4 3-1,-1-5 1,-3 0 26,-2 0 0,-1 4 4,-1-7 0,-1 9 1,-3-4-1,-3 2-10,-2-1 1,0 1-1,-4 6 1,1-1 53,-1 1 1,-2 5 43,-2 0 0,-2 8-51,-4-1 0,3 3 0,-7 4 12,2 3 0,2-1 0,6 8 0,0 2-10,0 1 0,0 3 1,0-1-1,0 2-24,0 5 0,8-5 0,4 4 1,1-3 17,-1-3 0,3 1 0,-3-1 0,4 1-21,1-1 0,1 1 0,-1-1-21,0 1 1,1-1 0,-1-1 0,1-3 11,-1-1 0,-7-6 1,-2 3-1,-2 1 11,-1 0 1,-1-5 0,-10 5 5,-5-2 0,-7 4 0,-3-5 1,-4 1-8,-2 0 1,3 4 0,-3-7 0,2 1-89,4 2 0,1-6 13,3 4 1,9-4 73,8-2 0,16 0 0,11 0 0</inkml:trace>
  <inkml:trace contextRef="#ctx0" brushRef="#br1" timeOffset="44573">2236 5763 7569,'0'10'-448,"8"-2"0,1-8 399,9 0 1,-3-2 0,-1-2-1,-2-4 62,1-2 0,-3-1 1,2-5-1,-1 3-8,-1 1 0,0 0 0,-6-7 1,1-2-33,-1-3 1,-2-1-1,-2 2 1,0-4-8,0 0 0,0-6 0,0 5 1,0-1-21,0 0 1,0 0 0,0-6 0,0 0 61,0 0 0,0 8 1,0 4-1,0 3 72,0 3 1,-2 5-1,-4 1 0,4 9 0,-3 2-28,3 9 1,2 15 0,-2 5 0,-2 2 3,-2-2 0,0 10 0,6-4 0,0 2-27,0-1 1,0-1 0,0 0 0,0-2-27,0-4 0,6 2 1,2-7-1,2-1-101,3 2 0,-3-5 0,1 1 0,3-5-68,2-5 1,1-1 0,0 3 165,1-1 0,-1-8 0,1 4 0</inkml:trace>
  <inkml:trace contextRef="#ctx0" brushRef="#br1" timeOffset="44856">2673 5641 7569,'-18'0'0,"6"0"0,1 0-204,-3 0-299,6 0 464,1 8 1,7 2-1,0 7 76,0 0 1,2-1 0,3-2-23,7-3 1,4-5 0,1 4 0,1-3-28,-1-3 1,-5-2 0,-1-2 0,3 0 2,1 0 1,-3-6 0,-2-1 0,-2-3 2,-5-4 1,5 5 0,-2-3 0,-2-1-20,-2-3 1,-2-1-1,-2 1 1,-2 2-31,-2 3 1,-5-1 0,3-3-97,-2 3 1,-2 4 44,-5 8 0,5 0 0,3 2 106,1 4 0,-6 4 0,5 7 0</inkml:trace>
  <inkml:trace contextRef="#ctx0" brushRef="#br1" timeOffset="45097">2900 5606 7439,'9'-8'-299,"-3"8"1,-4 8-1,0 10 1,2 1 413,2 4 1,0 3 0,-5 5 0,3-4-54,2-2 0,6 6 1,-4-2-1,-1 4-32,1 2 1,0 0 0,-4 0 0,2-2-54,-3-4 0,-1 4 0,-2-4 0,0 4-73,0 2 1,0-8-1,0-4 1,-2-3-197,-3-3 0,1-1 167,-8-5 125,0-3 0,-5-16 0,0-1 0</inkml:trace>
  <inkml:trace contextRef="#ctx0" brushRef="#br1" timeOffset="45314">2987 5711 7569,'17'-18'-85,"1"-5"0,-1 0-112,1 2 1,-1 7 0,1 4 0,1 1 0,2 1 178,3 0 0,5 2 0,-6 6 0,-2 0 23,-1 0 1,-8 8 0,-3 4 0,-1 3 0,-4 3 1,-2-1-1,-4 2 1,-4 3-4,-6 1 0,-3 0 0,-3-5 0,-1-1-27,-4 1 1,3-7 0,-3 1 0,4 0-75,1-3 1,-5 1 0,0-6-54,1 2 151,11 0 0,-5-6 0,6 0 0</inkml:trace>
  <inkml:trace contextRef="#ctx0" brushRef="#br1" timeOffset="45605">3319 5711 7470,'17'0'-465,"-7"0"276,5 0 0,-13-2 0,6-2 193,0-2 1,-6-7 31,4 1 1,-4 2-1,-4 1 55,-4 1-1,2 2 1,-8 6-37,-1 0 1,3 0 0,0 2 0,1 2 16,-1 2 0,6 7 0,-2-1 0,2 3-55,-1 3 0,3-1 0,-2 1-37,8-1 0,-1-1 1,9-3-1,2-3-22,1-2 0,3 0 1,-1-4-1,3 1-116,3-1 1,2 4 0,6-2 158,-2-2 0,0-2 0,6-2 0</inkml:trace>
  <inkml:trace contextRef="#ctx0" brushRef="#br1" timeOffset="45928">4157 5606 7490,'-17'-10'-163,"-1"5"0,6 3 0,1 4 108,-3 3 1,6 5 0,3 8 151,3-1 0,2-5 0,0-1-122,0 3 0,2 0 1,3-1-9,7-1 0,4-8 1,1 1-1,1-3-30,-1-2 1,0 0-1,1 0 28,-1 0 0,-5-2 1,0-3-1,-1-7 25,-1-4 0,-2-1 1,-8 0-1,0-1 7,0 1 1,-8-1-1,-4 3-2,-3 3 1,-3-2 0,1 9 0,-1 1-65,1 2 1,0 2 0,1 2 29,4 4 1,-1-3-1,7 9 39,2 2 0,10-7 0,4 1 0</inkml:trace>
  <inkml:trace contextRef="#ctx0" brushRef="#br1" timeOffset="46194">4489 5379 7569,'10'-8'-1131,"5"6"1143,-13-5 0,6 16 1,-8 7 61,0 5 0,0 2 0,0-3 0,0 3 38,0 6 1,0 2 0,2 0 0,2-2-65,1 3 1,1 1 0,-6 1-1,0 1-34,0 0 0,0 0 0,0-2 0,0-2-76,0-2 1,0-7 0,0 3 0,0-2-22,0 1 1,-8-1-1,-1-6-43,-1 1 1,-5-7 0,3-1 125,-4-2 0,-9-10 0,-2-8 0</inkml:trace>
  <inkml:trace contextRef="#ctx0" brushRef="#br1" timeOffset="46331">4349 5746 7538,'2'-18'-10,"4"1"0,4 1 0,7 5 0,1 5-128,-1 4 0,2 2 1,5 0-1,3 0-28,0 0 0,4 0 0,-8 0 0,-1 0-241,-3 0 407,6 8 0,-5-6 0,5 5 0</inkml:trace>
  <inkml:trace contextRef="#ctx0" brushRef="#br1" timeOffset="46581">5187 5309 6375,'0'12'-9,"0"0"0,0 1 83,0 3 0,0 1 1,0 1-1,0-1-34,0 0 0,0 7 0,0-1 0,0-2-64,0-1 0,0-3 0,0 1 0,0-1-67,0 1 0,0-1 1,2-1-1,2-3-281,2-1 372,0 0 0,2-3 0,1-1 0</inkml:trace>
  <inkml:trace contextRef="#ctx0" brushRef="#br1" timeOffset="47165">5397 5309 7418,'0'-17'-755,"0"7"737,0-5 1,0 15 0,2 0 25,4 9 1,-4 7-1,4 3 1,-5 3 90,-1 1 1,0 2-1,0-4 1,0 3-49,0-3 1,2 4-1,2-1 1,2-1 50,-2 2 1,-2-6 0,0 5-151,4-5 1,-2-1 39,7-1 1,-5-7-72,6-4 1,-3-12 0,5-6-1,-4-3-22,-3-3 1,5 1-1,-4-1 1,2-1 80,3-4 1,-3 3-1,0-3 1,-1 5 233,1 7 26,-6-5-172,4 14 1,-8 2 0,0 12-19,0 3 1,0 3 0,2-1 0,1 1-54,3-1 1,6-5 0,-4 0 0,1-1-10,5-1 0,-4 3 1,1-7 17,3-2 1,1-2-1,3-2 1,-1 0-82,1 0 0,-1 0 0,-1-2 0,-3-4 1,-1-5 1,-2-5 0,3-1 0,-3-1 32,-2 1 1,3 5 0,-5 1 78,-2-3-28,-2-2 1,-10 7 0,-3 3 26,-5 4 1,-1 4 0,1 4 60,4 5 1,5-1-1,7 2-39,0 1 0,0 3-123,0 1 1,2-1-1,3-3 1,7-3 13,4-2 0,1 3 0,1-3-511,-1 2 561,0-6 0,1 11 0,-1-5 0</inkml:trace>
  <inkml:trace contextRef="#ctx0" brushRef="#br1" timeOffset="47324">5711 5292 7569,'-9'-8'-146,"1"-2"-5,8 1 1,4 1 0,5 8 0,9 0 155,1 0 0,7 0 0,-1 0-5,2 0 0,2 8 0,6 1 0</inkml:trace>
  <inkml:trace contextRef="#ctx0" brushRef="#br1" timeOffset="47952">6742 5711 7286,'17'0'-706,"-5"0"666,-1 0 1,1 0 0,4-2 63,-5-4 1,5 4-1,-5-6 1,3 1 4,-2-5 1,3-2 0,-5-1-1,2 1 8,-1 1 0,-5-12 0,4 5 1,-1-3-30,1-2 1,-4-1 0,4 3-1,-3-6-1,-3-4 0,4-2 1,0 0-1,0 2-54,-1 4 0,5-4 0,-4 2 0,0-6-14,-1-4 0,5 1 0,-4 5 0,-1 0 55,1 0 1,0 6-1,-4 2 1,2 1-27,-2 5 0,-3 7 104,-1 3 0,-1 7 0,-5 0 0,-4 8-40,0 8 0,-5 3 0,5 5 0,-2 3 15,1 6 0,-1-2 0,-3 2 1,1 2 5,2 2 0,9 2 1,-3 2-1,2 0-7,-2-2 0,4 9 1,-4-9-1,4 2-16,2 0 1,6-8 0,2 0 0,0 0-15,-1-1 1,7 3 0,-2-8 0,3-2-33,3-1 1,-1-3 0,1-1 0,-1-5 3,0-5 1,1-2 0,-1 0 0,1 2-20,-1-2 0,1-8 1,1-4-1,3-2-11,1-3 0,0-3 0,-7-3 1,-3-3 7,-1-1 1,-2 0 0,3 5 0,-3 1 44,-2-1 1,-3 7 0,-5-1 122,0-1 30,0 5-126,0 0 1,0 10 0,0 4-52,0 5 0,0-1 0,0 2 0,0 1-140,0 3 1,2 1 0,2 1-196,2-1 0,6 1 348,-6-1 0,7 1 0,-3-1 0</inkml:trace>
  <inkml:trace contextRef="#ctx0" brushRef="#br1" timeOffset="48111">7475 5292 7569,'-6'-24'0,"-1"1"-35,-3 2 44,-2 9 1,1-1-287,-1 7 16,8 0 0,-4 14 0,6 3 0,-1 5 261,-3 1 0,-8 9 0,4 1 0</inkml:trace>
  <inkml:trace contextRef="#ctx0" brushRef="#br1" timeOffset="48503">7510 5501 7473,'12'-5'-872,"-1"-1"908,-7 0 0,10 8 0,-8 4-33,-2 5 1,3 5 0,-1 1 24,-2 1 1,-2-1 0,-2 1 79,0-1 0,-6 1-42,0-1-92,1 1-93,5-9 1,0-3 73,0-12 1,7-3-1,5-9 1,3-1 25,3-5 0,-1 5 1,1-4-1,1 3 63,5 3 1,-5 5 0,4 2 0,-3 3 129,-3 3 1,1 2-98,-1 2 1,1 0 0,-3 2-1,-3 4-59,-6 5 1,-3 5 0,1 1-36,2 1 0,0 5 0,-6 0-127,0-1 1,0-3-1,0-1 1,0-1-524,0 0 667,0 1 0,-8 7 0,-2 2 0</inkml:trace>
  <inkml:trace contextRef="#ctx0" brushRef="#br1" timeOffset="48858">8017 5693 7569,'11'-7'0,"-1"-5"-202,-2-3-55,5 5 0,-3 2 176,7 8 1,1 0-1,-1 0 1,1-2 33,-1-4 1,1 4 0,-3-5 0,-1 1 58,-2 0 0,-7-6 1,5 5-1,-2-3-6,-4-4 1,-2-1-1,-2-3-3,0 1 0,0-1 1,-2 3 21,-4 3 0,2-1 0,-8 7 0,-1 2 10,-3 2 0,-1 2 0,-1 2 50,1 4-1,-1-2 1,3 7 0,1 3 38,3 1 0,5 1 0,-4-1-127,2 3 1,3-5-1,5 11 1,0-5 26,0-1 0,2-3 0,3-1 0,7-3-208,3 3 0,11 0 1,3-1-1,4-1 185,2 1 0,7 3 0,3 1 0</inkml:trace>
  <inkml:trace contextRef="#ctx0" brushRef="#br1" timeOffset="48963">8610 5763 7486,'-17'0'-250,"-1"0"0,-1 0 0,-2 0 0,-3 0 250,3 0 0,2 0 0,1 8 0,1 2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3.621"/>
    </inkml:context>
    <inkml:brush xml:id="br0">
      <inkml:brushProperty name="width" value="0.08571" units="cm"/>
      <inkml:brushProperty name="height" value="0.08571" units="cm"/>
    </inkml:brush>
  </inkml:definitions>
  <inkml:trace contextRef="#ctx0" brushRef="#br0">193 36 7569,'-10'0'-764,"0"0"537,5 0 205,3 0 1,-14 0-1,4 0 174,-3 0-82,5 0-1,-5 0 188,13 0-130,-14 0-47,7 0-21,-1 0 0,0 6 60,4-1-124,4 9 1,-7-4 126,3 7-55,4-7-33,-6 5 0,6-5 11,-4 8 0,4-7 1,-3 1 83,3 1-78,2 3 1,0 1-64,0 1 1,2-7-1,3-1-48,7-2 1,-2 4 0,1-7 0,3-1-124,2-2 1,1-2 0,0 0-1,1 0-58,-1 0 0,7 0 0,-1 0 1,-2-2 240,-1-4 0,5-3 0,2-9 0</inkml:trace>
  <inkml:trace contextRef="#ctx0" brushRef="#br0" timeOffset="379">542 71 7474,'-17'0'-167,"5"0"1,2 2 0,1 1 265,-1 3 1,-2 2-1,-3-2 12,3 6 1,-2-3 0,9 3-75,1 1 0,0 3 0,0 1-46,-2 1 0,2-3 1,8-1-1,4-4-16,2-3 0,-5-1 0,7-4 1,2 2-14,1 2 0,9 0 1,-1-6-1,-2 0 37,-1 0 0,-3-6 1,0 0-1,1 0-10,-1-1 0,-1 3 0,-2-8 10,-3-2 0,-5 1 0,4-1 0,-3 3 1,-3-3 0,-2-1 0,-4-3-25,-4 1 1,3 5 0,-9 2 0,-2 1-25,-1-1 1,-3 6-1,1-2 1,-1 4-80,1 2 1,-6 0 0,-1 0-409,3 0 536,9 0 0,-3 8 0,5 2 0</inkml:trace>
  <inkml:trace contextRef="#ctx0" brushRef="#br0" timeOffset="1135">787 106 7569,'17'0'-521,"1"0"413,-1 0 0,-2 2 41,-3 3 137,-4-3 1,-8 14-7,0-5 0,0 5 0,0 1-70,0 1 1,0-6 0,0-1-6,0 3 0,0-5-2,0 3 0,0-6-35,0 6 35,0-9 0,0 3-18,0-12 0,2-1 1,2-7-9,2 2 0,5 1 1,-3-5-1,0 3 11,-1 1 1,5 6 0,-4-3-1,2 1 10,3 4 1,-3-4 0,2 2 0,-1 1 45,-1-3 1,5 6-1,-3-4 9,4 4 1,1 2 0,0 0-19,1 0 1,-1 0 0,1 0 11,-1 0 0,-5 6 1,0 2-3,1 1 0,-3 1 0,0 4 1,-1-5-2,1-1 0,-6 6-34,2-3 0,-4 5 2,-2 1 0,-2-7 0,-4-4 0,-6-4 1,3 4 29,-3-1 1,6 1-24,-6-6 0,9-2 1,-3-4-60,4-5 0,2 1 0,2 0-19,4 3 1,3-7 0,9 4 52,-1 1 1,-5-7 0,-1 6-1,3-1 33,2-1 1,1 6 0,1-5 13,-1-3 1,0 4 0,1 1 59,-1 1 1,-5 2 0,0 6 77,1 0 0,-3 0-71,2 0 0,-1 8-32,7 4 0,-3 3 0,-3 3-44,-6-1 0,1-5 0,-1-1-288,-2 3 0,-2 1-176,-2 3 0,0-7 448,0 1 0,0-8 0,8 4 0,2-8 0</inkml:trace>
  <inkml:trace contextRef="#ctx0" brushRef="#br0" timeOffset="1734">1765 123 7569,'17'0'-364,"1"0"140,-1 0 0,-5 0 0,-1 0 1,3 0 235,1 0 1,3 0-1,-3-2 1,-1-2 19,-2-2 0,-1-1 0,7 3 0,-1-4 41,1-2 1,-1 4-46,1-5-45,-9-1 11,-1-5 1,-14 5-1,-2 2 16,-1 3 0,-3 1 0,-5 6 1,-1 0 1,1 0-1,-1 0 1,1 0-11,-1 0 1,-5 2 0,0 2 0,1 1-4,3-1 1,2 4 0,-3 0 14,-3 2 0,3-1 0,-3 5 0,6-3 68,5 3 0,4-4 1,6 1-1,-2 3-26,-1 2 1,-1-5 0,6 1-4,0 1 0,6 3 0,1-1 0,1-1 12,0-2 0,4-7 1,-5 5-1,3 0-8,4 0 1,-5-7-1,3 3 1,2-2 47,1 2 1,3-4-1,-1 4-48,0-4 0,1-2 0,-1 0-60,1 0 0,-1 0 0,1 0 0,-3-2 1,-3-4 1,3 4 0,-3-4-39,4 4 0,-5 0-112,1-4-27,0 5 0,-1-7-456,1 8-80,-8 0 120,3 0 596,-7 0 0,0 8 0,0 1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2.129"/>
    </inkml:context>
    <inkml:brush xml:id="br0">
      <inkml:brushProperty name="width" value="0.08571" units="cm"/>
      <inkml:brushProperty name="height" value="0.08571" units="cm"/>
    </inkml:brush>
  </inkml:definitions>
  <inkml:trace contextRef="#ctx0" brushRef="#br0">18 52 7621,'-9'2'328,"3"4"-247,4 6 0,2 3 0,0 3 0,0-1-209,0 1 0,0-1 0,2 1-242,4-1 1,-4 1-409,3-1 262,-3 1 516,-2-9 0,0-1 0,0-8 0</inkml:trace>
  <inkml:trace contextRef="#ctx0" brushRef="#br0" timeOffset="1123">263 52 6256,'-10'0'783,"0"0"-668,5 0-125,3 0 50,-6 0 1,6 0 26,-4 0 1,4-1-15,-4-5-95,4 4 1,4-6-10,4 8 0,-2-6 0,8 0 21,1 2 0,3 3 21,1 1 1,-5 0 8,0 0 0,-3 1 0,5 3 29,-3 2 1,-5 2 0,4-2-12,-2 5 1,3-1 0,-5 2-1,0-1-21,2-1 1,-6 6-1,4-5-11,-4 5 1,-2 1-1,0 1-31,0-1 0,0 1 6,0-1 1,0-5 0,-2-3 112,-4-1 33,4-2-82,-6-6 1,8-2-47,0-4 1,0-3-28,0-9 0,0 6 9,0 1 0,0-1 0,0-5 9,0-1 1,2 7 0,4-1 8,5-2 0,-3 5 1,0-3-1,0 0 2,3 3 1,-1-1 0,2 4 1,1-5 0,3 3 0,1 0 12,1 0 1,-1 6 0,1-5-7,-1-1 1,1 6 0,-1-4 37,1 4 1,5 2 0,0 0-22,-2 0 1,-1 0 0,-5 2 71,-3 4 0,2-2 0,-7 5 0,1 1-48,0 0 1,4 1-40,-7 7 1,1-1 8,-6 1 0,0-1 1,0 1-77,0-1 0,-6-5 0,-1-2-210,-3-3 1,4 5 285,-6-6 0,9 7 0,-5-3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9.842"/>
    </inkml:context>
    <inkml:brush xml:id="br0">
      <inkml:brushProperty name="width" value="0.08571" units="cm"/>
      <inkml:brushProperty name="height" value="0.08571" units="cm"/>
    </inkml:brush>
  </inkml:definitions>
  <inkml:trace contextRef="#ctx0" brushRef="#br0">315 193 6275,'10'0'216,"5"-8"0,-15 6-159,0-3 1,-1 3 0,-11 2 11,-2 0 0,-1 0 0,-3 0-15,1 0 1,-6 0 0,-1 0 0,3 0-32,2 0 1,1 0-1,1 2 1,-3 1 5,-3 3 1,3 8-1,-3-2-30,4 3 1,7-3-1,2-1 6,3 3 1,1 1-1,6 3 13,0-1 0,0 1 0,2-1-3,4 1 0,3-7 0,9-1-31,-1-2 1,1-2 0,-1-6-66,1 0 1,-1 0 0,1 0 39,-1 0 1,1-8 0,-1-4-46,0-3 0,-1-3 0,-2 1 0,-5-1 38,-1 1 1,-2-1-1,-4 1 90,4-1 1,-4 7 29,3-1-50,-3 1 1,0 1-17,4 4 1,-4 6 0,6 4 0,-2 4-7,-1 1 0,1-3 0,-4 4 0,2 0-49,2-1 0,2-3 0,-4 6 0,3-1-72,3-1 1,0 0 0,3-6 0,-1 2 6,1-3 1,3-1 113,1-2 0,9 8 0,1 2 0</inkml:trace>
  <inkml:trace contextRef="#ctx0" brushRef="#br0" timeOffset="635">892 71 7137,'-10'-8'-971,"-4"4"855,8-7 156,-7 7 1,9-10 0,-8 8 33,-1 2 0,-3-3 1,-1 1 70,-1 2 0,1 2 1,-1 4-111,1 4 1,-1-2 0,1 5 0,1 1-30,5 0 0,-3 1-33,8 7 1,1-1 33,5 1 0,2-3 0,1-1 1,5-4-15,2-3 0,2-1 1,5-6-1,0 0-11,1 0 1,-1 0-1,1 0 1,-1 0-11,1 0 1,-1 0-1,-1-2-30,-5-4 0,5 3 0,-4-9 48,3-2 1,-3 1 0,-3-1 39,-1 2 0,-2 7 143,-6-7 0,0 8-101,0-4-37,0 8 0,6 8 1,0 4-5,-2 3 1,-3 3-1,-1-1 1,0 1-38,0-1 1,0 6 0,2 1 0,2-3 22,2-2 0,0-1 0,-6 1 0,0 3 17,0 1 0,0 0 0,0-5 0,-2-1 34,-4 1 1,2 7-30,-7 4 1,1-4-1,-2-1 1,5-7-2,-1-5 0,-2 3-16,-7-3 1,-1-3-1,1 1-33,-1-2 1,1-2 0,-1-6 0,1 0-34,-1 0 1,1-2 0,-1-2-116,1-2 1,7-2 0,3 3-42,-1-7 1,6-4 0,-4-1 0,6-1-105,6 1 0,4 0 304,7-1 0,8 1 0,2-1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8.592"/>
    </inkml:context>
    <inkml:brush xml:id="br0">
      <inkml:brushProperty name="width" value="0.08571" units="cm"/>
      <inkml:brushProperty name="height" value="0.08571" units="cm"/>
    </inkml:brush>
  </inkml:definitions>
  <inkml:trace contextRef="#ctx0" brushRef="#br0">227 489 7569,'-5'-12'-153,"-1"1"1,0-1-125,6-5 0,0 5 0,0 0 0,0-1 0,2-3 140,4-1 137,-4-1 0,13-7 0,-5-2 0</inkml:trace>
  <inkml:trace contextRef="#ctx0" brushRef="#br0" timeOffset="531">297 210 5914,'6'-18'-58,"0"1"1,0 5 0,-4 0 57,3-1 0,-3 3 0,4-2 0,-4 7 117,-2-7 0,0 6-50,0-5 58,0 7 0,0-6-30,0 4 0,0 2-55,0-7 1,2 7 0,2-4 18,2 0 1,0 4 81,-6-7-237,0 7 181,0-4 0,-8 10 33,-4 4 0,3 3 0,-1 9 1,0-1-96,0 1 0,5 1 1,-5 3-1,0 3 23,1 2 1,3-4 0,-6 6 0,0 2 0,3 2 1,-5 2-1,6 2 1,-1 2-13,-5 2 0,4 5 0,-1-3 0,-1 0-15,2-1 1,-5 5 0,5-4 0,-1-1 14,-1 1 0,6-2 1,-4-6-1,1 0-13,-1 0 0,4-2 0,-4-2 0,3-4 20,3-2 0,0 4 1,0-6-1,-2-1 9,2-3 0,2-1 0,2-1-109,0 1 1,0-7-674,0 1 513,0-8 0,6 2 0,2-12 0,0-6 218,-1-3 0,15-11 0,-3-1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2.972"/>
    </inkml:context>
    <inkml:brush xml:id="br0">
      <inkml:brushProperty name="width" value="0.08571" units="cm"/>
      <inkml:brushProperty name="height" value="0.08571" units="cm"/>
    </inkml:brush>
  </inkml:definitions>
  <inkml:trace contextRef="#ctx0" brushRef="#br0">0 18 7569,'10'0'-347,"-2"0"400,-8 0 57,0 0 0,6-2 1,1-2-4,3-2 1,-4 1-44,5 5 0,1 0-321,6 0 1,-1 0 0,1 0 15,-1 0 0,-5 0-433,-1 0 674,1 0 0,5 0 0,-7 0 0,-2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3.285"/>
    </inkml:context>
    <inkml:brush xml:id="br0">
      <inkml:brushProperty name="width" value="0.08571" units="cm"/>
      <inkml:brushProperty name="height" value="0.08571" units="cm"/>
    </inkml:brush>
  </inkml:definitions>
  <inkml:trace contextRef="#ctx0" brushRef="#br0">0 0 7569,'8'10'-64,"-4"-2"-81,7-8 0,-5 0 214,6 0 1,-1-6-1,7 0-17,-1 2 1,1 2-171,-1 2 0,1 0 0,-1 0 118,1 0 0,7 0 0,2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4.110"/>
    </inkml:context>
    <inkml:brush xml:id="br0">
      <inkml:brushProperty name="width" value="0.08571" units="cm"/>
      <inkml:brushProperty name="height" value="0.08571" units="cm"/>
    </inkml:brush>
  </inkml:definitions>
  <inkml:trace contextRef="#ctx0" brushRef="#br0">0 18 7079,'0'-10'90,"0"2"0,0 10-29,0 4 1,0 4 0,0 7 0,0 1-47,0-1 0,0 3 0,0 1 1,0 2-39,0-1 0,0-3 0,2-2 0,2 1-41,2-1 0,0 1 1,-6-1 60,0 1 1,0-1 2,0 1 0,7-1 0,3 1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8.299"/>
    </inkml:context>
    <inkml:brush xml:id="br0">
      <inkml:brushProperty name="width" value="0.08571" units="cm"/>
      <inkml:brushProperty name="height" value="0.08571" units="cm"/>
    </inkml:brush>
  </inkml:definitions>
  <inkml:trace contextRef="#ctx0" brushRef="#br0">1 18 7273,'8'-9'-820,"-6"1"1060,5 8 44,-7 0 112,0 0-326,0 8 1,0 1 0,0 9-34,0-1 0,0 1 1,0-1-1,0 1-21,0-1 0,0 1 1,0-1-34,0 1 1,0-1-1,0 0 1,2 1-150,4-1 1,-4-5 0,4 0-185,-4 1 0,-2 3-142,0 1 492,8 1 0,-6-1 0,5 1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30.206"/>
    </inkml:context>
    <inkml:brush xml:id="br0">
      <inkml:brushProperty name="width" value="0.08571" units="cm"/>
      <inkml:brushProperty name="height" value="0.08571" units="cm"/>
    </inkml:brush>
  </inkml:definitions>
  <inkml:trace contextRef="#ctx0" brushRef="#br0">53 176 7569,'0'9'-267,"2"-1"1,3-6 185,7 4 1,-2-4 0,1 4 95,3-4 0,2-2 0,1 0-17,0 0 1,1-2 0,-1-2 0,1-2 1,-1 2 1,-5 0-1,0 0 19,1-2 0,3-7 8,1 1 0,-7 3-22,-4-3 1,-4 0 1,-2-5 0,0-1 0,-2 3-43,-4 3 1,4-3-1,-6 5 39,0 0 1,6 1 0,-5 5 27,-1-2 1,4 0 0,-8 6-35,-1 0 1,3 0-1,-1 0 3,-3 0 0,-2 0 1,-1 0-1,-1 0 22,1 0 1,5 6 0,1 2 0,-3-1-8,-1 1 0,3 4 0,2-4 0,1 1-5,-1 5 1,6-5 0,-2 3 24,4 2 0,-4 1 1,1 3-1,1-1-14,2 1 1,2-1 0,0 1 0,0-1 10,0 0 1,-6-5 0,0 0 0,2 1 9,2 3 1,2-4 0,0-1 9,0 3 0,6 1-29,0 3 1,2-3 0,-4-1 0,3-4 3,3-3 0,-4 1 1,6-4-27,1 2 0,-3 0 0,1-4-10,3 3 1,7-3 0,3 4-5,-3-4 1,-2-2 0,-1 0 9,-1 0 0,1 0 0,-1 0 2,1 0 0,-3-2 1,-1-2 4,-3-2 1,1 1 13,6 5 0,-7 0-13,1 0 0,-8-2-80,2-4 0,3 4-21,3-4 1,-4 2-1,-1 0-614,1-2 53,-6 1 657,6 5 0,0-8 0,1-2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8.756"/>
    </inkml:context>
    <inkml:brush xml:id="br0">
      <inkml:brushProperty name="width" value="0.08571" units="cm"/>
      <inkml:brushProperty name="height" value="0.08571" units="cm"/>
    </inkml:brush>
  </inkml:definitions>
  <inkml:trace contextRef="#ctx0" brushRef="#br0">1 297 6593,'10'-8'143,"5"6"0,-5-5 1,7 5-1,1-2-85,-1-2 0,1 0 1,-1 6-1,2 0-16,5 0 1,-3 0 0,8 0 0,0-2-27,-1-4 0,3 4 1,-6-3-1,0 3 1,0 2 0,6 0 1,-4 0-1,3 0-119,-1 0 0,-8 0 0,4 0 0,-1 0-114,-1 0 1,0-2 0,-5-2-464,-1-2 679,-7 0 0,-3-2 0,-7-1 0</inkml:trace>
  <inkml:trace contextRef="#ctx0" brushRef="#br0" timeOffset="455">350 0 6490,'0'18'104,"0"-7"0,0 1-69,0 1 0,0-3 0,0 2 0,0 1 3,0 3 1,2 1 0,2 1 5,2-1 0,0 1 1,-6-1-1,0 1-4,0-1 1,0 6 0,0 1 0,0-3-5,0-2 1,0 5 0,0-1 0,0-2-25,0-1 1,0-3-1,0 1 1,0-1-34,0 1 1,0-1 0,0 1-27,0-1 1,2-1 0,1-3-62,3-1 1,0-6 0,-4 3-494,4-1 601,-4-2 0,13-6 0,-5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49.338"/>
    </inkml:context>
    <inkml:brush xml:id="br0">
      <inkml:brushProperty name="width" value="0.08571" units="cm"/>
      <inkml:brushProperty name="height" value="0.08571" units="cm"/>
    </inkml:brush>
  </inkml:definitions>
  <inkml:trace contextRef="#ctx0" brushRef="#br0">350 6008 7210,'-9'0'-1284,"1"-2"1262,8-4 9,0-3 0,0-3 9,0 0 1,0 7 3,0-7 1,-2 2 0,-2-3 0,-2 1-1,2-2 0,2 3 1,2-5-1,0-3 1,0-1 1,0 1 0,0 0 0,0-3-2,0-1 0,0-2 0,0 3 0,0-1 1,0 2 1,0-1-1,0 1 1,0-2 7,0 1 0,0-3 0,0 2 0,0 2-5,0 1 1,0-3 0,0-2 0,0-1 1,0 1 1,0-4 0,-2 4-1,-2-2-1,-1-4 1,-1-2 0,6-2 0,-2 0-8,-4 0 0,4-2 0,-4-2 0,4-3 0,2-3 1,0 6 0,0-4 0,0 3 0,0-1 0,0 0 0,0 6 1,0 0-1,0 0 1,0-5 0,0-1 0,0 2-1,0 2 0,0 0 0,0-1 1,0-5 0,0-2 0,-5 4 0,-1-5 0,2-1 1,2 3 1,-4-11 0,0 7 0,2-1-2,2-1 1,-3 1 0,-1-1 0,2 1 10,2 1 1,2-5 0,0 9 0,-2-3-12,-4-1 1,4-1-1,-4 10 1,5-3-2,1-3 1,0 4 0,0-3 0,0-1-1,0 0 1,0 5 0,-2-7 0,-2-1 0,-2-3 1,-2-3 0,4-2 0,-2-3 4,3 3 1,-5-4-1,2 2 1,2 1 2,2 3 0,-4 2 0,0-1 0,3 3-9,1 3 0,2-1 0,0 5 0,0 0 1,0 1 1,0 1 0,0 6 0,0-2-3,0-4 1,0 5 0,0-7 0,0 2-3,0 0 1,0-5 0,0 3-1,0-1 4,0-5 0,0 4 0,0 1 0,0-1 0,0 0 0,0 7 0,0-5 0,0 2 0,0 0 0,-6 1 0,0 5 0,2 0 6,2 0 1,-4-6 0,1 0-1,1 3 13,2 1 0,0 2 0,-2 0 0,-2 0-14,2 0 0,0-6 1,0 1-1,-1 1 4,1 2 0,2 4 0,2 2 0,-2 4 6,-4 1 0,4-3 0,-4 6 0,4 2-8,2 1 1,0 3-1,-2-1 1,-1 1 1,-3-1 1,0 1 0,6 0 0,0-1-5,0 1 0,-2-1 0,-2-1 0,-2-3-7,2-1 1,2-2 0,0 4-1,-1-5 0,-3-1 0,0 4 0,6-4 0,0 1 2,0 5 1,0 0 0,0-1 8,0-1 0,0 0 0,0 5 1,0 1-79,0 7-168,0 2 237,0 8 0,0 0 0,0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574"/>
    </inkml:context>
    <inkml:brush xml:id="br0">
      <inkml:brushProperty name="width" value="0.09086" units="cm"/>
      <inkml:brushProperty name="height" value="0.09086" units="cm"/>
      <inkml:brushProperty name="color" value="#FF0000"/>
    </inkml:brush>
  </inkml:definitions>
  <inkml:trace contextRef="#ctx0" brushRef="#br0">18579 3039 7569,'-6'6'0,"3"4"0,-3-4 0,0 1 0,2 1 0,0 0 642,0 0-853,-1-5 0,4 3-349,-3-6 570,3 0 1,-5-6-34,6-2 0,0-3 13,0-2 0,0 1 0,0 0 25,0-1 0,1 1 1,4 1-11,3 3 1,-1-2 0,1 6 0,2 1-69,1 2 1,5 1-1,1 0 1,-2 1 19,-1 3 1,-2-1-1,0 4 1,1 0 13,-1 0 0,1-1 0,-2 4 46,-3-2 0,3-5 22,-3 1 0,-1-2-7,1-2 0,-5-2 1,1-2-1,-2-4 5,-2-3 1,1-6 0,2 1 0,1-1-20,-1-1 0,-2 4 1,-1-3-1,0 0-25,0 1 0,0-1 30,0 5 1,1 1-11,4 2 0,-3 4 0,7 6-34,0 3 1,2 5-1,2 7 1,-1 5-22,1 2 0,0 2 0,2 1 0,2 2 38,-2 1 1,3 4-1,-1-3 1,-2 0 6,-1 1 1,2 3-1,1-1 1,-2 2 7,-1-2 1,-3 1 0,-2-3 0,0-1-5,0 0 0,-2-1 0,0-4 1,-2-2 30,-2-2 0,-1 1 0,-2-5 0,0-2 29,0-1 0,-2-3 0,-2-2 1,-4-2-24,-3-1 1,-2 2 0,1-4 0,0 0 54,-1 2 0,-3-5 1,-2 3-1,0-2-30,0-2 0,-3 0 0,5 0 0,-1 0-45,-1 0 0,4 0 0,-2-2-114,2-2 0,2 3-532,-1-4 409,6 4 1,2 0 0,6-2-1,2-3 213,1 0 0,11-8 0,-1-5 0</inkml:trace>
  <inkml:trace contextRef="#ctx0" brushRef="#br0" timeOffset="1">19224 2890 7610,'12'0'63,"0"0"-269,1 0 0,-1 0 0,-1-2 0,-1 0 58,-2-2 1,-1-2 0,3 3 0,-2-1-12,2 1 1,-4 2 158,3 1 0,-1 0 0,4 0 0</inkml:trace>
  <inkml:trace contextRef="#ctx0" brushRef="#br0" timeOffset="2">19372 3051 7371,'0'12'-1249,"2"-5"1249,2-3 0,-1-2 0,5-2 0,0-11 0,5-3 0</inkml:trace>
  <inkml:trace contextRef="#ctx0" brushRef="#br0" timeOffset="3">19633 2667 7569,'8'-2'0,"0"-2"0,2-3-257,1 0 0,1-4 0,1 3 112,-1-3 1,1 3 0,-1-1 0,0 1 0,1 1 224,-1 3 0,-2 3 0,2 1-51,6 0 0,-1 0 1,-1 1-1,-3 3-41,-5 4 0,3 4 1,-4 0-1,1 0 14,0 1 1,-3-1 0,1 1-1,0-1 11,-3 0 1,-2 1 0,-1-1 72,0 1 28,0-1-70,0-5 1,0-3-1,0-8-47,0-4 1,0-8 0,0 0 0,0-1 10,0-1 1,0 3 0,0-4 0,0 1 40,0 3 0,6 0 0,1 0 0,1-1-23,0 5 1,0-4 0,5 6 0,-1-1 18,1-1 0,-1 0 0,0-1 0,1 0-26,-1 4 1,5-1 0,-1 4 0,-1 3-56,-1 0 1,-1 2 0,-1 0 0,0 0-29,1 0 0,-1 6 1,1 2-1,-1 3 6,0 2 1,1-1 0,-2 2-1,-3 1 23,-4 1 0,2 1 1,-2-5-1,-1 1 40,-2-1 0,-1 1 70,0-1 1,0-4-61,0 0 1,0-6 93,0-2 0,0-6 0,0-6 0,0-2-65,0-2 1,4 0 0,0-3-1,-1 1-36,-2 3 1,4-3 0,0 0 0,2-1-16,3-3 1,1 4 0,1 1 0,0 4-21,1 0 0,-1 1 0,1-1 0,-1 2-26,0 3 0,5 1 1,-1 5-1,0-3-23,-3 3 0,0 0 1,-1 4-1,1 0-60,-1 3 1,0 4-1,1-2 1,-1 1-224,1 1 359,-1-1 0,0 4 0,1 1 0</inkml:trace>
  <inkml:trace contextRef="#ctx0" brushRef="#br0" timeOffset="4">20637 2220 7245,'0'-12'-729,"2"-1"607,2 1 1,-1-1 191,5 1 1,-4 1 0,3 1 0,0 3 21,0 2 0,-3-3-53,4 4 1,0-1-1,5 5-56,-1 0 1,-3 0 0,-3 2 0,1 2 11,0 4 0,-3 3 1,3 2-1,-1 0-7,-3 4 0,2-3 0,-1 2 0,-1-2 20,-2-2 1,-1 1 83,0-1-7,0 1 1,0-8 0,0-5-75,0-7 0,2-4 1,0-3-1,3-1 1,-3-1 1,4-6 0,-1 1 0,1-1 0,-1 1 1,4-2 0,-4 4 0,1-2 5,-1 0 0,3 6 0,-2 0-39,1 5 0,-3 1 2,4 5 0,-4 1 0,3 7 0,-1 4 10,-3 3 0,2 6 1,1-1-1,-1 1 1,1 1 0,2-4 0,-3 2 0,2-2-51,3-2 0,-3 1 1,1-1-1,2 0-56,1 1 1,-3-6-1,0-2 1,2-1-23,1 1 0,-3-1 1,0-4 135,2 0 0,1-6 0,2-1 0</inkml:trace>
  <inkml:trace contextRef="#ctx0" brushRef="#br0" timeOffset="5">21171 1922 7569,'7'0'-470,"-2"0"0,1-1 540,2-3 0,-1 3 1,0-5-1,0 0 68,0-2 1,1 1-1,4-1 1,1-2-129,-1-1 0,0-1 0,1 0 0,-1-1-153,1 1 0,-2 4 0,-2-1 1,0 1-8,0 1 0,1-4 1,-1 4-1,-2-1-259,-1 0 409,4 5 0,-4-8 0,7 4 0</inkml:trace>
  <inkml:trace contextRef="#ctx0" brushRef="#br0" timeOffset="6">21270 1712 7433,'-4'8'-261,"0"0"1,0-4-1,4 4 194,0 2 1,0 1 0,0 2 0,0-1 88,0 0 0,1 1 0,2-1 56,1 1 1,4 3 0,-2 1-1,1-2-190,2-1 0,2-2 0,2 0 0,-2 1-143,-3-1 0,3 1 255,-3-1 0,3 0 0,2 1 0</inkml:trace>
  <inkml:trace contextRef="#ctx0" brushRef="#br0" timeOffset="7">21630 1315 7569,'0'-7'-510,"-2"1"0,0 8 1,-4 2 548,-1 4 0,4 3 1,-2 1-1,-1 1 76,-2-1 1,1 5 0,0 1 0,2 1-11,2 3 1,0 2 0,1 0 0,-3 1-23,3 0 0,0 0 0,2-2 0,2-1-33,2-1 0,-1-6 0,5 0 1,1-4-65,2-3 0,2-5 1,1 1-1,2-4-56,5-4 0,4-4 0,5-9 0,6-3 70,4-4 0,7-11 0,-3-4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5.918"/>
    </inkml:context>
    <inkml:brush xml:id="br0">
      <inkml:brushProperty name="width" value="0.08571" units="cm"/>
      <inkml:brushProperty name="height" value="0.08571" units="cm"/>
    </inkml:brush>
  </inkml:definitions>
  <inkml:trace contextRef="#ctx0" brushRef="#br0">1 594 7569,'0'-10'-542,"0"3"1,2 5 516,4-4 1,3 4 0,9-4 104,-1 4 1,-5 2-1,0 0-40,1 0 0,3 0 1,1 0-1,1 0-25,-1 0 1,1 0 0,-1 0 0,0 0-25,1 0 1,-1 0-1,1 0 1,-1 0 12,1 0 0,-1 0 1,1 0-1,1 0 24,4 0 0,-3 0 0,5 0 1,-2 0-16,1 0 0,5 0 0,-4 0 0,0 0-9,0 0 0,6 0 0,-3 2 0,1 2-7,0 2 1,-6 0-1,6-6 1,2 0-17,2 0 1,2 0 0,0 0 0,-2 0-3,-4 0 1,4 0 0,-4 0 0,4 0 1,2 0 0,0 0 0,0 0 0,0 0 11,0 0 1,6 0-1,-1 0 1,-1 0 10,-2 0 0,4-6 0,0 0 1,-3 2-3,-1 2 1,-2 2-1,2 0 1,2 0-1,2 0 0,-1-2 1,-5-2-1,2-2 4,4 3 0,-2 1 0,5 2 0,1 0-4,0 0 1,-1 0-1,5 0 1,-5 0-1,-1 0 0,4 0 1,-7 0-1,-1 0-4,-2 0 0,-2 0 1,0 0-1,0 0-1,0 0 1,0 0 0,-2 0-1,-2 0 2,-2 0 0,-2 0 1,4 0-1,-2 0 2,2 0 0,2 0 0,2 0 0,0 0-1,0 0 1,-2 0 0,-2 0 0,-2 0 17,2 0 1,2 0 0,2 0 0,0 0 20,0 0 1,0 0 0,-2 0 4,-4 0-25,4 0-7,-6 0-39,8 0 39,0 0-4,0 0 1,6 0 0,-1 0 11,-1 0-8,6 0-15,-8 0 14,5 0-3,1 0 97,-6 0-93,6 0 1,-1 0 13,-5 0 1,6 0 28,-8 0-42,0 0 0,6 0 18,-1 0 0,7 0 1,-4 2-1,-1 1 14,1 3 0,5 0 0,-3-6-4,0 0 1,3 0 12,-7 0-161,0 0-1,1 0 125,-12 0 3,18 0-117,-27 0 107,20 0-1,-14 0 1,8-8-35,0 6 31,0-5-17,0 7 92,8 0-85,-6 0 5,5 0-8,1 0 88,-6-8-74,13 6-1,-13-6 1,8 8 98,-4 0-89,3 0-5,1 0 192,-2 0-176,-9 0-4,1 0 28,8 0 0,-12 0 59,4 0-61,4 0-61,-2 0 49,5 0 7,-7 0-6,0 0 20,8 0-7,-6 0 17,6 0-136,-9 0 1,3 0 80,4 0 0,-4 0 1,4 0-1,-4 0 25,-3 0 0,-4 0 0,-1 0 0,2 0 20,2 0 1,2 0 0,0 0-1,-2 0 6,-4 0 1,4-6 0,-4 1 0,4 1-38,2 2 1,-2 2-1,-2 0 1,-2 0-41,2 0 0,-4 0 1,2 0-1,0-2 22,-2-4 1,-1 4 0,-9-4-109,1 4 37,-1 2 0,1 0-368,-1 0 431,0 0 0,-7 0 0,-2 0 0</inkml:trace>
  <inkml:trace contextRef="#ctx0" brushRef="#br0" timeOffset="1308">6795 489 6549,'7'-9'33,"-5"1"0,14 8 1,-5 0-31,5 0 1,1 0-1,1-2 2,-1-4 0,1 4 1,1-4-1,3 2 10,1-1 0,2 3 0,-4-6 0,5 2 7,1 0 0,2 0 0,6 4 0,0-1 5,0-3 0,2 0 0,3 6 0,5 0-31,0 0 0,5-2 1,-5-2 0,-1-2 1,7 0 0,-7 6 0,3 0 0,-1 0 6,3 0 0,-4 0 0,1 0 0,3 0-21,1 0 1,3 0 0,-1 0 0,0-1 0,1-5 0,-3 4 0,-1-4 0,-3 4-8,3 2 1,-7-2 0,1-2 0,-4-2 8,-4 2 0,10 3 0,-11-1 1,3-2 17,0-2 1,4 0 0,0 6 0,-3 0 0,-1 0 0,-2 0 0,0 0 0,0 0 0,0 0 1,6 0 0,0 0 0,-3 0 1,-1 0 1,4-2 0,0-2 0,0-2-3,1 3 1,-3 1 0,8 2-1,-1 0 3,-1 0 0,3 0 1,-5 0-1,0 0 13,-1 0 0,5 0 0,-4 0 1,-1 0 19,1 0 0,0 0 0,-4 0 0,1 0-26,-1 0 1,0 0 0,0 0-1,1 0 3,-1 0 0,0 0 0,0 0 0,2 0-23,-3 0 1,5 0 0,-2 0-1,0 0 1,1 0 1,-5 0-1,4 0 1,-4 0-1,-2 0 1,0 0-1,0 0 7,0 0 1,-1 0 18,1 0 1,0 0 103,0 0 0,-6 0-105,0 0 50,-7 0-53,11 0 13,-6 0-11,0 0 15,6 0 1,-12 0 22,9 0-43,-1 0 21,-2 0-4,6 0 17,-14 7 0,14-5-14,-13 6-2,5-8-7,-8 0-143,9 0 62,-15 0 0,12 2 84,-11 4-7,-4-4-13,7 6 1,-11-8-694,8 0 325,-8 7 360,4-5 0,-8 6 0,0-8 0</inkml:trace>
  <inkml:trace contextRef="#ctx0" brushRef="#br0" timeOffset="6305">2603 1031 7569,'-10'0'-1593,"-3"2"1479,7 3 0,-8-3 114,3 4 0,1-4 0,0 0 51,3 4 38,-7-4-55,4 6 1,-1-6 101,-1 3 82,8-3 42,-4 6 95,8-8-34,0 0 0,8 0-273,4 0 1,-3 0 0,3 0-29,2 0 0,1-6 0,3 0 0,-1 3 2,1 1 1,-1 2 0,1 0 0,-1-2-36,0-4 0,1 4 0,-1-4 1,1 4 4,-1 2 0,-5 0 0,0 0 15,1 0 1,3 0-106,1 0 0,1 0-411,-1 0 94,-7 0 0,-2 2 415,-8 4 0,7-4 0,-5 6 0,6-8 0</inkml:trace>
  <inkml:trace contextRef="#ctx0" brushRef="#br0" timeOffset="10533">6690 1153 7530,'9'0'-280,"-1"0"0,-8 2 280,0 4 0,0-4 0,0 5 0</inkml:trace>
  <inkml:trace contextRef="#ctx0" brushRef="#br0" timeOffset="9263">5782 926 7569,'9'0'-1071,"1"0"1149,-4 0 1,-4 2 0,4 4-2,-4 5 0,-2-1 0,0 2 0,0 1-17,0 3 0,0 1 0,0 3 1,0 1-18,0 2 0,0 2 0,0-3 0,0 1-23,0-2 0,0 5 0,0-3 0,0-2-19,0-1 1,0-3 0,0 1 0,0-1-113,0 1 1,0-1-1,0 0-279,0 1 0,0-1-121,0 1 511,0-8 0,0-3 0,0-7 0,0 0 0</inkml:trace>
  <inkml:trace contextRef="#ctx0" brushRef="#br0" timeOffset="9872">5747 961 7569,'0'-10'-330,"0"-5"1,7 13-1,3-6 380,0 0 0,5 6 1,-3-4-11,4 4 0,1 0 1,2-1-1,3-3-10,1 2 1,2 2 0,-3 2 0,1 0-18,-2 0 0,4 0 0,-1 0-15,-3 0 0,-2 0 3,-1 0 16,-8 8 1,-5-1-1,-10 5 1,-5-4-10,0 0 0,-5-6 0,1 3 0,-3-1-7,-1 2 1,-9-4 0,10 4-3,-3-4 1,7 4 19,1-1-44,8 1 17,-4-6 1,10 0 0,4 0 0,6 0 20,3 0 1,-3 0-1,0 0 1,1 0 9,3 0 1,1 0 0,1 0 15,-1 0 1,0 2-18,1 4 1,-1-2-23,1 8 0,-6-7 1,-3 7-12,-1 2 1,-2-5 6,-6 3 1,0 0 0,0 5 0,-2-1 4,-4-5 0,2 3 1,-6-6-1,1-1 17,-1 1 0,0 0 0,-3-4 1,1 2 2,-1-3 0,-3-1 1,-1 0-82,-1 4 0,6-4 0,1 4-208,-3-4 1,-1-2 10,-3 0 1,9-2 256,3-4 0,4-4 0,10 1 0,1 1 0</inkml:trace>
  <inkml:trace contextRef="#ctx0" brushRef="#br0" timeOffset="10251">6306 1118 6903,'7'17'118,"-5"-5"0,4 0-111,-4 1 1,-2 3 0,0 1 0,0 1-45,0-1 0,0 1 1,0-1-36,0 1 0,0-1 0,-2-1 0,-2-3-256,-2-1 1,1-6 327,5 5 0,0 1 0,0 5 0</inkml:trace>
  <inkml:trace contextRef="#ctx0" brushRef="#br0" timeOffset="8563">4908 1100 7449,'12'0'-422,"0"0"1,-1 2 448,7 4 0,-1-4 0,1 4 6,-1-4 1,1-2 0,-1 0 0,1 0-25,-1 0 1,0 0 0,3 0-52,3 0 0,-3 0 0,3 0 0,-4 0-154,-1 0 0,-1 0-229,1 0 425,-1 0 0,-7-8 0,-2-2 0</inkml:trace>
  <inkml:trace contextRef="#ctx0" brushRef="#br0" timeOffset="8888">5031 961 6296,'9'8'194,"-3"3"1,-4-1-1,0 2 1,2 1-128,2 3 0,0 1 0,-6 1 0,0-1-13,0 0 0,1 1 1,3-1-1,2 1-141,-2-1 0,-2 1 1,-2-1-34,0 1 0,6-1-67,0 1 1,1-3 186,-1-3 0,4 3 0,7-5 0</inkml:trace>
  <inkml:trace contextRef="#ctx0" brushRef="#br0" timeOffset="6780">3756 751 7489,'-12'-6'-332,"0"1"1,7-1 346,-7 6 0,0 0 0,-5 0 32,-1 0 1,1 0 0,-1 0 0,1 2 3,0 4 0,-1-3 1,1 9-18,-1 2 1,-3 1 0,1 5-1,5 1-2,-1 2 0,1 0 1,-1-3-1,3 1 4,1 2 0,8 7 0,-2-5 0,4 2-42,2 4 1,0-4 0,0 0 0,0 1 27,0-1 1,0-4 0,2 4-1,4-2-104,6-3 1,1-3 0,3-3 0,-1-3-17,5-1 1,1-2-1,-1 1 1,1-3-105,2 0 0,6-6 1,-3 4 201,1-5 0,2-1 0,6 0 0</inkml:trace>
  <inkml:trace contextRef="#ctx0" brushRef="#br0" timeOffset="7101">3965 943 6702,'0'18'184,"0"1"1,0 3-150,0 1 1,0 2 0,0-4-1,0 3-35,0-3 1,6 4-1,0-1 1,-2-1-4,-2 2 1,0-6 0,2 5 0,1-5-75,-1-1 0,-2-1 0,-2 1 1,0-1-90,0 0 0,0 1-110,0-1-5,0 1 281,0-1 0,-8-15 0,-1-4 0</inkml:trace>
  <inkml:trace contextRef="#ctx0" brushRef="#br0" timeOffset="7701">3930 996 7425,'-7'-10'-303,"5"2"0,-6 6 244,8-4 0,8 3 0,3-7 75,5 2 1,1 2 0,1 6 0,-1-2 37,1-3 0,-1 3 1,1-4-1,-1 4-46,1 2 0,-1 0 0,0 0 0,1 0-39,-1 0 0,1 0-1,-1 0 16,1 0 6,-8 8 1,-5-1 0,-9 7 7,-1-2 0,-9-9 1,2 5-1,-3-2 2,-3 0 0,1 2 0,-1-4-26,1 1 0,5 1-80,1-6 91,7 0 0,-2 0 0,10 2 21,2 4 1,7-4 0,-1 4 4,3-4 0,3-2 0,-1 0 1,1 0 3,-1 0 1,-5 5-1,0 1-5,1-2 0,1 0 0,-1 0-22,-1 2 1,-8 2 19,2-3 0,-4 5 73,-2 7 1,-2-5-48,-4 0 1,-4-6 0,-7 3-21,-1-1 0,7-2 0,-1-6-10,-2 0 1,-1 0 0,-3 0-91,1 0 1,-1 0-97,1 0 1,5 0-48,1 0 1,7-2 228,-2-4 0,4-4 0,2-7 0</inkml:trace>
  <inkml:trace contextRef="#ctx0" brushRef="#br0" timeOffset="8150">4454 1118 7236,'-17'0'-307,"1"2"327,5 4 1,-5 1 0,6 7 0,1-2 27,3 1 0,4-3 1,2 2-17,0 1 1,0 3 0,2 1-83,4 1 1,-2-7-1,7-1 28,3-2 1,1 3-1,3-5 5,-1-2 0,1-2 0,-1-2 0,1 0 7,-1 0 1,-1-2-1,-3-2 1,-1-4-6,1-1 0,-3-3 0,0-5 6,-2-1 0,-3 1 0,-5-1-48,0 1 1,-7-1 0,-5 3 0,-3 3 1,-3-1-1,1 5 1,-1 0-22,1 0 1,-1 2 0,1 6-39,-1 0 1,1 0 114,-1 0 0,9 0 0,1 0 0</inkml:trace>
  <inkml:trace contextRef="#ctx0" brushRef="#br0" timeOffset="14922">7423 961 7012,'0'-18'-613,"0"7"706,0-1 0,-8 8-42,-3-2 1,-5 4-33,-1 2 0,-1 0 0,1 0-14,-1 0 1,1 0-1,0 2 1,-1 2 10,1 2 0,-1 6 0,1-5 0,-1 1 59,1 0 1,-1 6 0,3-3-33,3 5 0,-1-5 0,7 1-36,2 2 0,2 1 0,4 3 16,4-1 1,-2-5-1,7-3-6,3-1 0,1 4 0,3-6-25,-1-3 1,1-1 0,-1-2-17,1 0 1,-1-2 0,1-1 0,-3-5-24,-3-2 0,1 4 1,-5-3-1,0-1-11,0 0 1,-1-1 0,-3-7 3,2 1 1,0 5 126,-6 0 71,0 1 112,0 1-183,0 2 0,0 10-78,0 4 0,2 2 0,2 5 47,1-1 0,9 0-218,-2 5 1,3-5-1,3-3 1,-1-1-614,1-4 789,-1-2 0,8-2 0,2 0 0</inkml:trace>
  <inkml:trace contextRef="#ctx0" brushRef="#br0" timeOffset="15501">7860 978 7569,'10'-8'-593,"-3"7"1,-7-15 658,0 4 0,-2 3 0,-3-3 16,-7-2 1,2 7-1,-1 1 75,-3 4 1,-2 2-236,-1 0 116,0 0 1,-1 0-1,1 0 1,-1 0 6,1 0 1,1 2 0,3 2-1,1 4-168,-2 1 0,7-3 112,1 6 1,4-1 0,2 7-4,0-1 1,0-5-1,2-2 11,4-3 0,3-1 0,9-6-11,-1 0 1,1 0-1,-1 0 1,1 0-9,-1 0 1,1 0 0,-1-2 19,0-4 1,-5 3 2,0-9 0,-3 6 1,5-4-1,-4 1 46,-3-1 17,-1 6 81,-6-4-149,0 8 1,0 2 0,0 4 5,0 6 0,0 3 0,2 3-6,4-1 0,-4 1 0,4-1 0,-4 1 1,-2-1 1,0 0 0,0 1 10,0-1 1,-6 1 0,0-1 0,0-1 57,-1-4 0,3 3-46,-8-3 1,0-3 0,-5 1-26,-1-2 0,3 0 1,1-5-1,3 3-36,-3-2 1,4-2 0,-1-2-94,-3 0 0,-1-2 0,-3-4-105,1-5 1,7 1 0,4-2 238,4-1 0,-6-3 0,-1-1 0</inkml:trace>
  <inkml:trace contextRef="#ctx0" brushRef="#br0" timeOffset="16035">8122 943 7569,'17'0'-674,"-7"0"1,5 0 736,-3 0 0,4 0 0,1 0-22,1 0 0,-7-2 1,1-2 13,1-1 0,1-3 0,0 4-35,-3-2 1,-7-7-18,2 1 1,-4 2-10,-2-1 1,-2 5 0,-4-4-4,-6 2 0,3 3 0,-3 5 63,-1 0 0,-3 0 0,-1 0 1,-1 0 85,1 0 0,-1 0-116,1 0 0,5 5 0,2 3 0,1 0 0,1 2 4,0-1 0,-3 3 0,5 5-44,2 1 0,0-7 1,0 1-1,-2 2 22,2 1 0,2-3 1,4 0 74,4 1 0,-2-3-25,8 1 0,-1-5 0,7 4 10,-1-2 1,-5-2 0,0-6-15,1 0 1,3 0-1,1 0-91,1 0 1,-1 0-69,1 0 0,-7 0 1,-1-2-1,0-2-27,-1-2 134,-5 0 0,12-2 0,-7-1 0</inkml:trace>
  <inkml:trace contextRef="#ctx0" brushRef="#br0" timeOffset="16639">8890 978 7246,'18'6'51,"-1"0"0,1 0 0,-1-6 0,1 0 0,-1 0 12,0 0 1,1 0 0,-1 0 0,1 0-98,-1 0 1,1 0-1,-1 0 1,1 0-184,-1 0 1,1-2-183,-1-4-194,1 4 593,-1-6 0,-7 0 0,-10 7 0,-10-7 0</inkml:trace>
  <inkml:trace contextRef="#ctx0" brushRef="#br0" timeOffset="16955">9082 856 6770,'0'17'132,"0"1"1,0-6 0,0-1-117,0 3 0,0-5 0,0 3 1,0 2-27,0 1 0,0-3 1,0 0-41,0 1 34,0 3 0,-5-5 1,-1 1 6,2 2 1,2 1-761,2 2 219,0 1 550,0-1 0,8-7 0,1-2 0</inkml:trace>
  <inkml:trace contextRef="#ctx0" brushRef="#br0" timeOffset="17323">9624 681 7569,'11'0'-236,"1"0"1,-6 0-1,5 2 1,1 4 430,-2 6 0,0 3 0,-7 3 0,3-1-94,-2 1 0,4 5 1,-2 2-1,-2 0-59,-2 1 1,-2 3 0,0-4 0,0 0-111,0 0 1,0 5-1,0-5 1,0 0 18,0 0 0,0 0 0,0-3 0,0 1-35,0-2 0,0-1 0,0-3 0,0 1-24,0-1 0,0 1 0,-2-3 0,-2-1-186,-2-3 1,-2 1 293,2 6 0,4-9 0,-5 7 0,7-7 0</inkml:trace>
  <inkml:trace contextRef="#ctx0" brushRef="#br0" timeOffset="17938">9624 856 7243,'0'-17'-332,"0"-1"1,6 1 0,1 1 342,3 4 1,-4-1 0,5 7 0,3 2 69,2 2 0,1-4 1,1-1 30,-1-3 0,2 6 0,3-2 0,1 4-61,-2 2 1,-1-2 0,-3-2 0,1-1-40,-1 1 1,1 2 0,-1 2 14,1 0 1,-1 2-54,0 4 0,-7-3 1,-2 7-1,-2 0-47,0 0 1,-1-5-1,-5 7 70,0 2 1,-5-5-1,-3 1 1,0 0 3,0-1 1,-5-3 0,1 4 12,-3-2 1,-3 3-1,1-3 14,-1 2 0,7-6 1,-1 2-139,-2-5 3,7 7 0,1-6 100,12 4 1,3-4 0,9-2-7,-1 0 1,1 0 0,-1 0 23,1 0 0,-1 6 0,0 2 0,1 1 1,-6-5 0,-3 4-4,-1 0 1,0 1 6,-2 9 1,-4-1 50,3 1 0,-3-1 0,-4-1-7,-3-5 0,1 5 0,-8-6-38,-2-1 0,5-1 1,-1-6-1,0 2-63,1 2 0,-3-1-291,-5-5 15,-1 0 1,8-1-29,5-5 346,3 4 0,2-14 0,0 7 0</inkml:trace>
  <inkml:trace contextRef="#ctx0" brushRef="#br0" timeOffset="18514">10183 1083 7114,'0'10'-47,"-8"-3"0,6-8 134,-4-5 1,4 2-92,2-8 0,2 8 1,4-3-54,6-1 0,-3 6 83,3-4 0,0 4-34,5 2 0,-5 0 1,-3 2-36,-1 4 1,0 4 12,-2 7 1,-4 0 13,3 1 0,-3-1 1,-4-1-1,-1-2-78,-3-3 1,-2-5 0,2 6 90,-6 1 1,3-3 0,-3 0 9,-1-3 1,-3 5 17,-1-6 1,5 5 38,0-5-26,8 0 94,-3-6 0,14 0 110,5 0-216,4 0 1,-5 0 0,1 0 24,1 0 1,3 0-1,1 0-22,1 0 1,-1 0 0,1 0-57,-1 0 0,-1 2 1,-3 2-265,-1 2 1,-6 0-168,6-6 346,-9 0 0,7 0 0,-6-2 112,2-4 0,0 4 0,-6-6 0</inkml:trace>
  <inkml:trace contextRef="#ctx0" brushRef="#br0" timeOffset="18727">10619 1013 7323,'10'0'151,"0"6"-151,-5 0 0,-3 0 0,6-6 0</inkml:trace>
  <inkml:trace contextRef="#ctx0" brushRef="#br0" timeOffset="19488">10951 891 7110,'0'-12'-974,"2"3"1726,4 1-147,-4-6-444,5 12 0,-8-5-170,-5 7 0,4 7-45,-4 5 1,4 3-252,2 3 210,0-1 0,0 1 17,0-1 1,2-1 0,2-3-632,2-1 709,7-8 0,-11 4 0,6-8 0</inkml:trace>
  <inkml:trace contextRef="#ctx0" brushRef="#br0" timeOffset="19698">10934 734 5982,'0'17'0</inkml:trace>
  <inkml:trace contextRef="#ctx0" brushRef="#br0" timeOffset="20222">11265 856 7446,'-9'0'-611,"1"8"579,8 3 0,0-1 87,0 2 0,0-1-44,0 7 1,0-1-87,0 1-80,0-9 123,0 7 1,0-16 28,0 0 1,0-2-1,0-10-3,0-1 0,0 3 0,2 0 0,2 1 2,2-1 1,7-2 0,-3-5-42,0-1 1,5 7-1,-3 1 51,3 2 0,3 1 0,-1 3 41,1-2 1,-1 0 0,1 6 19,-1 0 0,0 2 1,1 2-1,-1 4-18,1 1 1,-3-3-1,-1 4 1,-2 0-45,1-1 1,-5-3-1,0 6-179,-1 1 0,-5-3-156,4 2 1,-4-7 329,-2 7 0,-8 0 0,-1 5 0</inkml:trace>
  <inkml:trace contextRef="#ctx0" brushRef="#br0" timeOffset="20521">11946 716 7569,'-17'-6'-71,"0"1"1,-1-1-39,1 6 1,5 0 0,2 2 0,1 4-1,-1 3 212,-4 1 1,5 6 0,-1-5 0,2 5-17,4 1 1,-4 1-1,3-1-96,1 1 0,2-1 0,4-1 0,2-3-54,1-1 0,9-8 1,-2 3-80,3 1 0,8-6 0,1 4 0,-3-4-51,-1-2 1,3 0 0,0 0 0,-2 0 192,-1 0 0,5-8 0,2-2 0</inkml:trace>
  <inkml:trace contextRef="#ctx0" brushRef="#br0" timeOffset="20844">12226 716 7569,'-8'-9'0,"4"1"0,-7 8-196,-3 0 196,6 0 1,-7 0 140,3 0 1,4 2 0,3 4-38,3 5 1,2 5 0,0 1-263,0 1 0,0-1 0,2 1 154,3-1 0,-1-7 0,8-2-7,1-1 1,3-5-1,1 4 1,1-4-59,-1-2 0,1 0 0,-1-2 0,1-2 33,-1-2 0,-5-5 1,-2 3-1,-3-2 47,-3-3 0,-2 3 0,-2-2-87,0-1 0,-2-1 0,-2 1 0,-3 3 16,-3 2 1,-2 0 0,-7 4 0,-3-1 7,-1 1 1,0 2-1,5 2 1,1 0-201,-1 0 0,7 0 252,-1 0 0,8 0 0,-3 0 0</inkml:trace>
  <inkml:trace contextRef="#ctx0" brushRef="#br0" timeOffset="21523">12523 699 7507,'17'0'0,"1"0"-213,-1 0 0,-5 2 258,-1 4 1,-5-3-94,6 9 1,-8 0-1,4 3 48,-1-3 1,-5-2-14,4-5 0,-4-1 39,-2 8 25,-8-8-47,-1 4 1,-3-8 15,0 0 0,8-8-67,-1-4 0,3-3 0,2-3 30,0 1 1,0 5-1,2 2 1,3 1 14,7-1 1,4 0-1,1-3 2,0 1 1,1 8 0,-3-4 0,-1 3-1,-2-1 0,-1 0 0,7 6 1,-1 0 18,1 0 0,-7 0 0,1 0 1,0 2 36,-3 4 0,7-2-15,-4 7 0,1 1 1,1 5-20,-3 1 0,-7-7 0,2 1-23,-4 2 0,-2 1-7,0 3 1,0-7-1,-2-1-41,-4-2 1,2 0 0,-7-5 25,-3 3 0,-1 0 1,-1-8 9,4-4 1,-1 2-1,5-5 9,-2 1 0,7-6 0,-3 3-28,4-5 0,8 5 1,1 1-1,3 0-21,4 0 1,-5 1 0,3-5 42,2 3 1,1 7 133,3-2 0,-1 4-117,0 2 1,1 0 0,-3 2-27,-3 4 0,-2-2 1,-6 7-59,1 3 1,3-6 0,-4-1-164,2 1 0,0 2 240,-6 7 0,0-7 0,0 5 0,0-5 0</inkml:trace>
  <inkml:trace contextRef="#ctx0" brushRef="#br0" timeOffset="22044">13239 734 7569,'17'-8'-349,"-5"6"-37,0-4 1,-7 4 451,7 2 0,0-6 0,5 1-27,1 1 1,-1 0-4,1-2 0,-3 2 0,-1-6-12,-3 3 0,-1-1 0,2 2-90,-7-6 0,-3 3 69,-2-3 1,0 6 0,-2-3 17,-3 1 1,1 0 0,-8 4-26,-1-2 1,-3 1 0,-1 5 8,-1 0 0,1 0 1,-1 0-1,1 0 61,-1 0 0,7 5 1,-1 1-1,0 0 21,3 2 1,-7 1-44,4 9 0,3-1 0,-1 1 0,2-1 1,4 1 18,2-1 0,2 1 0,0-1-46,0 1 0,0-1 0,0 1 26,0-1 0,2-5 1,4-3-5,6-1 0,3 4 0,3-6-13,-1-2 1,1 3-1,-1-1 1,1-2-17,-1-2 1,1-2-1,-1 0-39,1 0 1,-1 0-155,0 0 0,-5 0-161,0 0 1,-8 2 88,1 4 255,-10-4 0,-5 13 0,-8-5 0</inkml:trace>
  <inkml:trace contextRef="#ctx0" brushRef="#br0" timeOffset="24072">13850 699 7569,'10'0'-569,"-1"0"632,-3 0 1,-2 0-19,8 0 1,-2-2 0,3-2 0,-1-2 39,1 2 0,3 2 1,1 2-117,1 0 0,5 0 0,0 0 1,-1 0 23,-3 0 0,1 0 0,1 0 1,2 0-47,-2 0 1,5 0-1,-3 0 1,0 0-121,3 0 0,-7 0 0,4 0-429,-3 0 602,-3-7 0,1 5 0,-9-14 0,-1 6 0</inkml:trace>
  <inkml:trace contextRef="#ctx0" brushRef="#br0" timeOffset="24332">14164 559 7171,'-9'2'-63,"3"4"1,4-2 0,2 7 129,0 3 1,0-4 0,0 1 0,0 3-18,0 1 1,0 3 0,0-1-1,0 1-148,0-1 1,0 1 0,0-1 0,2-1-34,4-5 1,-4 5 0,3-4-109,-3 3 1,-2 3 238,0-1 0,8 0 0,2 1 0</inkml:trace>
  <inkml:trace contextRef="#ctx0" brushRef="#br0" timeOffset="24662">14671 489 6665,'12'0'11,"-3"2"100,-1 4 0,-2-2 0,-6 8 0,0 1 0,0 3 1,0 3 0,0 2 0,0 5-89,0 1 1,0 2 0,-2 6 0,-2-2 22,-2-4 1,0 4 0,6-4-1,0 4-10,0 2 0,0-6 0,0 0 0,-2 2-123,-3 2 0,3-4 0,-4-2 0,2 1-34,-2-1 0,4-6 0,-6 2 0,3-3-108,-1-3 1,-2 1-1,4-1-195,-2 1 424,-7-9 0,11-1 0,-6-23 0,8-5 0</inkml:trace>
  <inkml:trace contextRef="#ctx0" brushRef="#br0" timeOffset="25237">14549 611 7209,'0'-17'-810,"0"0"779,0-1 0,2 1 0,1-1 0,5 3 126,2 3 1,-4-4 0,3 5 0,1-3-5,0 3 0,1-3 0,7 6 0,-1 1-76,1-1 1,1-4 0,3 4-1,1 1 1,-2-1 0,4 2 0,1 6 0,-1 0 8,0 0 0,-2 0 1,-3 0-1,1 0-48,2 0 0,1 0 0,-9 2 0,-1 2-7,-2 2 0,-7 7 0,5-1 1,-2 3 0,-2 3 0,-8-1 24,-4 1 1,2-3 0,-8-1 0,-1-2 14,-3 1 1,1-3 0,1 0 0,2-1-1,-1 1 1,-3 0 0,-1 1 0,1-3-4,5 0 0,-3-4 0,6 5-132,-1-1 106,5-2 0,-2-6 1,12 0 14,5 0 1,5 0 0,1-2-1,1-2 2,-1-2 0,1 0 0,-1 6 0,1 0 12,-1 0 0,-5 0 0,0 0 30,1 0 0,1 2 1,-1 2-15,-1 2 1,-8 8 0,2-3-22,-4 5 0,-2-4 0,0-1 4,0 3 0,0 1 0,-2 3 5,-4-1 0,-4 1 33,-7-1 0,-1-7 1,1-2-1,-1-3-56,1 1 0,-1 0 0,1-4 0,-1 2-137,1 2 0,-1 0-228,1-6 1,7-2 374,4-4 0,12-4 0,4-7 0</inkml:trace>
  <inkml:trace contextRef="#ctx0" brushRef="#br0" timeOffset="25796">15177 804 7569,'-9'0'-985,"1"0"1011,8 0 149,0-8 0,0 4-200,0-8 0,2 8 0,4-1-5,5 3 0,5 2 1,1 0 15,1 0 0,-1 0-15,1 0 0,-3 7 0,-1 3-17,-3 0 0,-7 5 0,2-3 32,-4 4 1,-2 1 0,-2-1-1,-2-3 13,-2-1 1,-7-3 0,3 5 0,-2-4 29,1-3 1,5 5 0,-6-6 37,-1-2 1,-1 0 9,3 2-83,3-5 0,10 7 19,4-8 1,3 0 20,9 0 1,-1 0 0,-1 2-29,-5 4 1,-3-2-1,-6 8 20,4 1 1,-4 3-1,4 1 0,-12 1 1,-6-1-7,-3 0 0,-1-5 0,3-2 1,1-2 23,-2-5 1,-1 5 0,-3-2-3,1-2 0,-1-2 0,1-2-75,-1 0 1,1-2-220,0-4 1,1-4-72,4-7 1,5-1 322,7 1 0,7 0 0,3-1 0</inkml:trace>
  <inkml:trace contextRef="#ctx0" brushRef="#br0" timeOffset="25989">15509 646 7569,'10'-7'-124,"0"5"-120,-5-4 1,-5 4 371,0 2-128,0 8 0,-15 1 0,5 9 0</inkml:trace>
  <inkml:trace contextRef="#ctx0" brushRef="#br0" timeOffset="26844">15946 542 7254,'9'-12'-410,"-3"0"0,-4 7 420,-2-7 0,-6 6 1,-1-4 94,-3 3 1,-2 1-64,-5 6 1,-1 0 0,1 0-1,-1 0 0,1 0 1,0 2 0,-1 2 0,1 3-61,-1 3 1,1 0-1,1 3 1,5-1-7,5 2 0,4-5 0,2 3-1,0 2 1,2 1-1,4 1-6,5-5 1,5-3 0,1-6 0,1 2-1,-1 2 0,1-1 0,-1-5 0,0 0-2,1 0 1,-1-5 0,1-3 19,-1-2 0,-1-2 0,-3-3 53,-1 3 1,-8-3 374,2 3-287,-4-3 0,0-1-69,3 4 1,-3 7-5,4 10 1,2 5 0,-2 8 0,-2-1-36,-2 1 0,0 1 1,1 2-1,3 5-17,-2 1 1,-2 0-1,-2 4 1,0-2-6,0 2 1,0-4-1,-2 0 1,-2 1-3,-2-1 1,-5-6-1,3 2 1,0-3-2,1-3 1,-7-1 0,4-3 0,-1-3 19,-1-2 0,0 3 0,-5-5-24,-1-2 1,1-2-1,-1-2 1,1 0-57,0 0 1,-1-2 0,1-4-69,-1-5 1,8-5-1,3-1 1,1-1-221,0 1 1,0-1 352,6 1 0,16-8 0,3-3 0</inkml:trace>
  <inkml:trace contextRef="#ctx0" brushRef="#br0" timeOffset="27327">16173 542 7113,'11'0'-528,"1"0"0,0-2 981,-3-4-465,7 4 1,-12-6 20,7 8 1,-7-2 17,2-4 1,-4 3 133,-2-9-134,0 8 0,0-6 1,-2 6-5,-4-1 0,2-1 0,-7 6-18,-3 0 0,5 0 1,-3 0 10,-2 0 1,-1 0-1,-1 2 18,5 4 0,-3-3 0,8 9 39,2 2 0,2 1 0,2 3-36,0-1 0,0 1 0,0-1-28,0 0 0,0-5 0,2 0 2,4 1 1,-2-3 0,8 0-20,1-2 1,3-3 0,1-5-1,1 0-7,-1 0 1,1 0 0,-1 0 0,1 0-71,-1 0 1,1 0-1,-1-2 1,0-1-120,1-3 0,-1-2 1,1 2 107,-1-6 0,-5 3 0,-2-3 0,-1 0 96,1 3 0,-6-7 0,11 7 0,-5-9 0</inkml:trace>
  <inkml:trace contextRef="#ctx0" brushRef="#br0" timeOffset="28931">16487 472 7266,'12'0'-971,"-1"0"1106,3 0 0,-4 6 1,-1 1-62,-1 3 1,-2 2-31,-6 5 0,0 1 0,0-1 52,0 1 0,0-1-161,0 0 1,-6 1 22,0-1 1,-7-7 2,1-4 0,4-6-26,3-6 0,3 2 0,2-7-11,0-3 1,7 0-1,3 1 1,2 1 42,-1-1 0,1-1 0,5 0 49,1 3 1,-1-1-1,1-3 163,-1 3 0,1 4-23,-1 8 0,1 0-105,-1 0 1,-5 8 0,-2 4-36,-3 3 0,1 3 0,-4-1-147,2 1 1,0-7 0,-6 1-170,0 1 0,2-3 300,3 2 0,-1-8 0,8 1 0,1-3 0,3-2 0,1 0 0,1 0 0,5 0 0,0-2 0,-1-1 0,-3-3 0,-1-6 0,-1 4 0,1 1 0,-1-1 0,-5-4 0,-3 4-154,-1-1 0,4 3 1,-6-6 172,-2-1 0,-3 3 1,-2 0-1,-3 1 136,-2-1 0,-8 4 0,3-4 0,-5 3-56,-1 3 1,-3-4-1,-1 2 46,-2 2 0,-7 2-87,7 2 1,0 8 0,7 4-33,5 3 1,3 3 0,8-1-63,0 1 0,0-1 0,0 1 6,0-1 0,6-5 0,2-3 12,1-1 0,3-2 1,5-6-74,1 0 0,1 0 0,3 0 0,1-2 28,-2-4 1,-1-4 0,-3-7-3,1 0 1,-7-3-1,-1-1 1,-2-2 27,-4 1 0,3-5 1,-1 0-1,-2-2 21,-2 0 1,-4 5-1,-2-3 1,-4 2 44,-1 4 1,5 1 0,-4 3 47,0-1 1,4 3 0,-5 1 47,1 3 1,0 7-104,2-2 0,4 6 0,-5 6 12,-1 5 1,0 5-1,-4 1 1,5 1 13,-1-1 0,6 1 0,-6 1 0,2 2 3,1 3 0,-1 1 0,6-4 0,0 3 44,0-3 0,0-2 0,0-1 1,0-1-115,0 1 1,2-1 0,4-1 0,5-3-116,5-1 1,-5-6 0,1 3-1,2-1-156,1-4 1,3-2 0,-1-2 289,0 0 0,1 0 0,-1 0 0,1 0 0,-1 0 0,-5-2 0,0-2 0,1-4 0,3-1 0,-5 5 0,-1-4-32,-2 0 1,-2 4 0,-4-5-7,3 1 0,-3 0 217,4 2 1,-2 3-17,2-9 0,-4 6-94,4-6-73,-4 1 37,-2-7 19,0 9-25,0 1 1,-8 8 5,-4 0 1,-3 2 21,-3 4 1,7-4-17,-1 3 1,6 3 0,-4 0 2,3 2 1,1-5 0,6 7-24,0 2 1,0-5-91,0 3 1,0-6 35,0 5-4,0-7 1,2 4-1,4-10 3,5-4 0,-1 2-32,2-7 0,-3-1 11,3-5 0,1-1 62,-7 1 1,0 5-56,-6 0 63,0 9 8,0-5 1,2 8 1,4 0 7,-4 0 0,11 2 1,-5 2-2,2 1 0,-6 3 1,4-4-1,-3 4-6,1 2 0,2-5 5,-2 7 1,-2-8 207,7 2-174,-7-4 1,10-4 0,-7-2-10,3-2 1,-4-6 0,4 5-16,-3-3 0,5-2 0,-4-3-146,2 3 0,-5-3-668,7 3 519,-8 4 1,2 0 0,-12 7 256,-6-5 0,-3-4 0,-3-7 0</inkml:trace>
  <inkml:trace contextRef="#ctx0" brushRef="#br0" timeOffset="30393">11650 245 6713,'0'-12'-379,"0"0"401,0 9 1,2-7 41,3 4 0,-1 4-23,8-4 0,-1 4 0,7 0 20,-1-3 0,-5 3 0,0-4 1,1 4-49,3 2 0,3 0 1,3-2-1,1-2-9,-2-2 1,6 0 0,2 6 0,3-2-17,-3-3 0,9 3 0,-3-4 1,2 4-2,0 2 0,-2 0 0,0 0 0,0 0 9,0 0 1,6 0 0,1 0 0,1 0 1,0 0 1,5 0-1,-3 0 1,1 0 0,1 0 1,-8 0 0,3 0 0,-1 0-2,0 0 0,0 0 0,-6 0 0,-2 0 7,-4 0 1,2 0 0,-6 0 0,0 0 18,0 0 0,5 0 1,-5 0-1,0 0-3,0 0 1,6 0 0,-2 0 0,4 0 1,2 0 1,0 0 0,2 0 0,2 0 11,2 0 0,7 0 0,-3 0 1,1 0-51,1 0 0,-1 0 1,7 2-1,-3 2-137,-3 2 23,3-1-304,-13-5 435,21 8-17,-19-6 9,19 6-5,-21-8 1,12 0 3,-8 0 1,5 0 0,-3 0 0,0 0-1,-1 0 1,-1 0 0,-4 0 34,4 0 1,-5 0-1,3 0 1,-6-2-1,-4-2 5,2-2 0,-3 0 1,1 6-1,2-2-19,2-3 1,2 3-1,0-4 1,0 4 10,-1 2 335,1 0-343,0-8-7,0 6 7,0-6-68,8 8 57,-6 0 2,5 0-10,-7-7 3,0 5 2,0-6 9,8 8 1,-6 0 0,4 0 0,-5 0 0,-1 0 3,0 0 1,6 0-1,0 0-13,-2 0 1,-3 0 0,-1-2 1,0-2-1,0-2-12,0 3 9,0 1 1,-2 2-1,-2-2 23,-2-4 1,-2 4 0,4-4 0,-1 4 12,1 2 0,0-2 0,0-2 1,-2-2-20,2 3 0,2 1 0,0 2 0,-2-2-18,-2-4 1,0 4 0,4-4 0,-2 2-15,-2-2 1,-6 4 0,5-3 0,-3 1 5,-4-2 1,4 4-1,-1-4 1,-3 4 49,-2 2 0,5 0 0,1 0 1,0 0-36,0 0 0,6 0 0,-1 0 0,1 0 3,-2 0 0,4 0 0,-4 0 0,4 0 4,2 0 1,-2 0-1,-2 0 1,-2 0-9,2 0 1,-4 6 0,0 0 0,-1-2-94,-5-2 0,-2-2 0,-1 2-135,-1 3 0,-5-3-24,-1 4 1,-5 2-1,4 0 246,-2 1 0,-2-5 0,-6 12 0,0-6 0</inkml:trace>
  <inkml:trace contextRef="#ctx0" brushRef="#br0" timeOffset="31052">17413 332 7266,'17'0'-1175,"-1"2"1334,-5 4 0,5-4 0,-6 6-90,-1-1 0,7-3 0,-5 6 19,5-2 0,-4 3 0,-1-3-56,3 2 1,-4-1 0,-1 5 0,-1-2-16,-4 1 0,4 3 0,-2 1-28,-3 1 0,1 5 0,0 0 1,2-1-13,-2-3 0,-2 0 0,-2 3 0,0 1 19,0-2 1,0 5 0,0-3 0,0-2 9,0-1 0,-2 3 1,-2 0-1,-2-1 47,2-3 0,-3-2 1,-1 3-1,0 1 4,0 2 1,-5 1 0,3-7-1,-2-1 0,1-5 0,1 5 0,-4-4-41,3 3 0,-1 1 0,-3-3 0,1-3-33,2-2 1,7 3 0,-7-3-10,-2 2 1,5-6 0,-3 3-210,-2 1 0,5-6 0,-3 4-40,-2-4 1,-1-2 0,-3 0 274,1 0 0,0-8 0,-1-2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08.578"/>
    </inkml:context>
    <inkml:brush xml:id="br0">
      <inkml:brushProperty name="width" value="0.08571" units="cm"/>
      <inkml:brushProperty name="height" value="0.08571" units="cm"/>
      <inkml:brushProperty name="color" value="#E71224"/>
    </inkml:brush>
  </inkml:definitions>
  <inkml:trace contextRef="#ctx0" brushRef="#br0">70 402 8088,'10'-8'-650,"-2"6"868,-8-5 0,-2 1 394,-4 0-22,4 0-433,-6 6 0,8 2-76,0 4 0,0 4 0,0 7-47,0 1 0,0-1 0,0 1 1,0 1-7,0 4 0,0-3 1,0 5-1,0-2-53,0 0 0,0 7 0,0-5 0,0 2-47,0 4 1,0-6 0,2 0 0,2-1 63,2-1 20,0 8-217,-6-12 1,0 7-5,0-9 0,0 6 0,0 1-3,0-3 0,0-1 0,0-3-480,0 0 1,0 1 119,0-1 572,0-7 0,0-10 0,0-10 0</inkml:trace>
  <inkml:trace contextRef="#ctx0" brushRef="#br0" timeOffset="692">1 507 7356,'0'-17'-1138,"1"5"1945,5 0-835,-4 8 0,8-3 78,-4 7 1,3 0-1,9-2-33,-1-4 1,1 4 0,-1-4 21,1 4 1,1 0 0,3-2 18,1-2-23,0 1 4,-5 5 31,-1 0-42,8 0 18,-5 0-6,5 0-110,-8 0 104,9 0 4,-7 0-150,6 0 141,-7 7-6,-1-5 4,1 14-119,-9-14 113,7 13-7,-6-13-2,-1 14 4,7-14-1,-14 13-28,5-5-59,1 7 77,-6-7-1,6 6-15,-8-7-25,0 9 36,0-1-2,0-7-39,0 6 37,0-7 1,0 1 1,-8 5-4,6-5-2,-13 0 5,13-2 0,-14-3 39,5 1-43,-5 0 2,6 2 71,-5-6 1,5 7 0,-9-5-53,-5 2 18,5 0 1,-6-6 0,7 0 80,1 8-90,-1-6-4,1 5 9,0-7-34,-1 0 27,1 0 0,-1 0-29,1 0 1,-1 0-1,1 0-13,-1 0 1,1 0 0,-1 2-142,1 4 0,-1-4-48,1 4 1,7-2-24,4 2 1,4-2 232,2 7 0,0 1 0,0 5 0</inkml:trace>
  <inkml:trace contextRef="#ctx0" brushRef="#br0" timeOffset="1691">1363 53 7852,'11'-6'-771,"1"0"0,-8-2 835,2 3 26,-4 3 0,-2-8-39,0 4 0,-2 4 88,-4-4-17,4 5-75,-14 1 1,7 0-13,-9 0 0,1 0 0,-1 0 0,1 1 22,-1 5 0,1 2 0,0 6 0,-1-3-15,1 3 1,-3 3 0,-1 5-1,-2 1 6,1-2 1,-3 5 0,2-3 0,1 0-27,3 2 1,1 1 0,1 5 0,0-2 3,-1 2 1,1 2 0,-1 2 0,3-2 11,3-4 1,-2 4 0,7-4-1,-1 4-24,0 2 1,2 0 0,6 0 0,0-2-41,0-4 0,0 4 1,0-6-1,0 2 23,0 0 0,6-2 1,2 4-1,2-4-8,3-1 0,-3-1 1,2-4-1,-1 3-4,-1-3 1,5-2 0,-5-1 0,2-3-124,-1-3 1,1 2 0,5-7-82,1 3 1,-1-6 0,1 2 0,-1-4 218,1-2 0,-1 0 0,1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12.687"/>
    </inkml:context>
    <inkml:brush xml:id="br0">
      <inkml:brushProperty name="width" value="0.08571" units="cm"/>
      <inkml:brushProperty name="height" value="0.08571" units="cm"/>
      <inkml:brushProperty name="color" value="#E71224"/>
    </inkml:brush>
  </inkml:definitions>
  <inkml:trace contextRef="#ctx0" brushRef="#br0">53 681 6281,'-18'-10'-137,"7"3"163,-1 7 84,8 0 1,-4-2 30,8-4 442,0 4-467,0-6 0,2 8-42,4 0 0,-2 6 1,8 0-22,1-2 1,3 3 0,1 1 0,1 0-38,-1 0 0,1 3 0,1-3 1,2 0-44,3 0 1,-1 3-1,-4-3 1,3 0-226,1 0 1,-5 3-1,-7-3-566,3 2 818,1 1 0,3-1 0,-1-2 0,1-8 0</inkml:trace>
  <inkml:trace contextRef="#ctx0" brushRef="#br0" timeOffset="351">489 594 8032,'0'-18'-1291,"8"1"1354,-6 7 0,4 2 0,-10 10-6,-2 4 0,-1-2 1,3 8-1,-2 1-5,2 3 1,-4 1-1,0 1 1,1 1 17,-1 4 0,-6-1 0,3 5 0,-3-2-63,2-4 0,-3 7 0,3 1 1,-3 2-21,-3-2 0,3-2 0,1-6 1,4 3-87,3-3 0,-5-2 0,6-1 0,2-1-299,2 1 0,2-1 398,0 1 0,8-9 0,2-1 0</inkml:trace>
  <inkml:trace contextRef="#ctx0" brushRef="#br0" timeOffset="872">769 734 6784,'10'0'105,"-1"0"0,-3 0-123,6 0 1,-3 0-1,3 0 79,2 0 0,3 0-59,6 0 1,-3 0 0,3 0-1,-3 0 18,-3 0 0,0 0 1,1 0-1,-1 0-161,1 0 1,-1 0-1,1 0-544,-1 0 685,1 0 0,-1-8 0,1-2 0</inkml:trace>
  <inkml:trace contextRef="#ctx0" brushRef="#br0" timeOffset="1258">821 873 7970,'2'10'329,"4"-4"0,-2-2-826,8 1 1,-1-3 0,7 4 477,-1-4 1,1-2 0,-1 0 0,1 0 60,-1 0 1,0 0 0,1 0 0,-1 0-108,1 0 0,-1 0 1,3 0-1,1 0-753,2 0 818,1 0 0,1-8 0,2-1 0</inkml:trace>
  <inkml:trace contextRef="#ctx0" brushRef="#br0" timeOffset="2155">1677 681 7726,'10'-10'-266,"-2"3"193,-1-1 115,3 6-4,0-14-39,5 14 31,-13-13-26,14 13-43,-14-14-32,13 15 85,-5-15-12,0 14 91,-3-13-81,1 5-6,-6 0 0,8-3-30,-4 7 33,-5 0 1,7-2 5,-8 6-53,0-13 52,8 13-4,-6-6-17,6 0 16,-8 6-1,0-5 1,0 5 5,0-4-15,0 4-20,0-6 1,0 10-1,0 4 5,0 5 1,0 5 13,0 1 1,0 1 0,0-1 1,0 1-1,0-1-4,0 1 1,6-1 0,-1 1 0,-1-1 10,-2 1 1,0-1-192,4 1 179,-4-1 1,6 1-327,-8-1 163,0-7-1,0 5 0,0-5-405,0 7 490,0 1 85,0-1 0,-8-7 0,-2-2 0</inkml:trace>
  <inkml:trace contextRef="#ctx0" brushRef="#br0" timeOffset="2533">1677 1013 5759,'0'-10'991,"0"2"-888,8 8 64,-6-7 0,7 5 32,-3-4-85,-4 4-286,14 2 298,-14-8-107,5 6 0,1-5 0,4 7 79,3 0 12,3 0-178,-1 0 147,-7 0-11,6 0-140,-7 0 137,9 0-13,-1 0 11,1-8-373,-1 6 173,1-6-23,-9 8-568,7 0 728,-7 0 0,9 0 0,-1 0 0</inkml:trace>
  <inkml:trace contextRef="#ctx0" brushRef="#br0" timeOffset="3266">2882 0 8010,'-6'17'-238,"0"1"1,-1-6-1,3-1 1,-4 5 0,0 3 230,1 4 0,-5 3 0,4-3 0,-2 6 28,-3 4 0,3 2 0,-2 0 0,-1 2 32,-3 4 0,-1-5 1,-1 7 12,1 0 0,5-6 0,1 5 0,-5 1 0,-1 2 26,-1-1 1,-3 7-1,9-7 1,-3 5-10,-3 3 0,1-3 0,-1 9 0,1-6-42,-1-5 1,1 3 0,-1-5-1,3 2-118,3-1 0,-1-7 0,5 2 0,0-6-87,0-6 0,-3-2 0,5-6-187,2 3 0,2-1 351,2-6 0,0-7 0,0-2 0</inkml:trace>
  <inkml:trace contextRef="#ctx0" brushRef="#br0" timeOffset="3747">3144 664 7937,'12'0'-446,"-1"0"1,-5-2 594,6-4-46,-8 4 0,11-6-9,-3 8 0,-2 2 0,1 2-51,3 2 0,1 7 0,5-3 0,1 2-20,2-1 0,1 1 0,-7 6 0,1-1-26,-1 0 1,6 1-1,1-1 1,-3 1-36,-2-1 0,1-5 0,1 0 0,2 1-137,-1 3 1,3-5 0,0-1-1,0 0-118,1-1 1,-3-5-1,-4 4 293,5 0 0,-5-6 0,6 6 0</inkml:trace>
  <inkml:trace contextRef="#ctx0" brushRef="#br0" timeOffset="4108">3755 559 7239,'-17'2'-26,"1"4"1,3 5 0,1 5 34,-2 1 0,1 1 0,-3 1 0,3 2-4,-1 3 0,-11 7 0,8-2 1,-1 2-1,4-2 1,-1 2 0,3-6-1,-3 1-8,-3-1 0,3 4 0,1-4 0,5 0-48,1 1 1,-4-3-1,6-6 1,2 1-266,2-1 1,2-5 315,0 0 0,8-1 0,2 7 0</inkml:trace>
  <inkml:trace contextRef="#ctx0" brushRef="#br0" timeOffset="4559">4227 734 7262,'0'9'-284,"0"-1"369,0-8 1,2 0-6,4 0 0,3 0 0,9 0-72,-1 0 1,1-2 0,-1-2 0,1-2-1,-1 2 0,1 3 0,-1 1 0,0 0-147,1 0 1,-1 0 0,1 0 0,-1 0-205,1 0 1,-1 1 342,1 5 0,-1-4 0,-7 6 0,-2-8 0</inkml:trace>
  <inkml:trace contextRef="#ctx0" brushRef="#br0" timeOffset="4859">4367 961 7160,'9'9'30,"7"-1"0,-5-8 0,5 0-84,1 0 0,3 0 1,1 0-1,2 0-268,-1 0 1,-1 0 321,2 0 0,-3-8 0,5-1 0</inkml:trace>
  <inkml:trace contextRef="#ctx0" brushRef="#br0" timeOffset="5375">5065 734 8022,'18'0'-207,"-1"0"1,-1-2-1,-3-2 118,-1-2 1,-1 0 0,7 6 0,-1 0-1,1 0 83,-1 0 1,1 0 0,-1 0 101,1 0-62,-1 0 0,1 0 1,-1 0-1,1 0 5,-1 0 0,0 2 1,1 4-62,-1 5 0,-5 3 0,-2 0 0,-1-5-44,1-1 1,-6 6 0,2-3 9,-4 5 1,-2 1 0,-2-1-1,-2-3 23,-2-1 1,-7-6 0,-1 4 0,-5-1-8,-5 1 1,1-4 0,4 3 0,-3-1-22,-1-4 1,0 4 0,5-2 0,1-2-84,-1-2 1,1-1 143,-1 5 0,1-4 0,-1 6 0</inkml:trace>
  <inkml:trace contextRef="#ctx0" brushRef="#br0" timeOffset="5849">5729 699 7739,'-2'-10'-811,"-4"4"0,2 4 846,-8 2 1,1 0-1,-7 0 20,1 0 0,5 0 0,1 2 30,-3 4 1,-1-2-1,-3 5 21,1-1 1,-1 6 5,1-3 0,1 5-49,4 1 0,3-1 0,5-2 0,-2-3 9,2 3 0,2-5 0,2 3-28,0 2 1,2-5-49,4 3 1,4-2 0,7 1-26,1-5 0,-1-4 1,1-2-103,-1 0 1,1 0 0,-1 0 0,0 0-182,1 0 0,-1 0 312,1 0 0,-1 0 0,1 0 0</inkml:trace>
  <inkml:trace contextRef="#ctx0" brushRef="#br0" timeOffset="6792">6008 52 7737,'12'0'-1089,"-1"0"1074,3 0 1,-4 0-1,1 0 60,3 0 0,-4 6 0,1 0 0,3-2-28,1-2 0,1 0 1,-2 2-1,-3 2 12,3-3 0,1 5 0,3-2 0,-1 0 10,1 2 1,-1-5 0,1 7 0,1-2-4,4-4 1,-3 5 0,3 1-1,-2 2-9,3-1 1,-5 1-1,6 6 1,-1-1-34,-1 1 1,0-1 0,-5 2-1,-1 3-10,1 1 1,-3 6-1,-1-6 1,-5 1 10,-1 1 1,4 0 0,-6 6 0,-1-4-9,3-1 0,-6 5 1,4-2-1,-4 2-1,-2-2 0,0 4 1,0-4-1,0 4 9,0 2 0,0 0 0,0-2 0,-2-2-9,-4-2 1,4 0 0,-6 6 0,3-2 8,-1-4 0,-6 2 0,4-6 0,1 1 10,-1-1 1,-4 4 0,4-6-1,1 1 37,-1 1 0,-4-6 1,4 4-1,1-3 44,-1-3 1,-4 1 0,5-1 0,-3 1-9,-4-1 1,5-5 0,-1-1 0,0 1-7,0-2 0,1 5 0,-5-5 0,3 0-6,-3-4 0,-2 1 1,-1 1-1,-1 0-24,1 0 1,0 3-1,-1-3-65,1 2 0,-1-4 1,1 3-31,-1-1 0,7-2 0,1-4-117,2 4 1,-5-5-146,1 5-316,4-4-191,0-2 822,8 0 0,-7 0 0,-3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5.313"/>
    </inkml:context>
    <inkml:brush xml:id="br0">
      <inkml:brushProperty name="width" value="0.08571" units="cm"/>
      <inkml:brushProperty name="height" value="0.08571" units="cm"/>
      <inkml:brushProperty name="color" value="#E71224"/>
    </inkml:brush>
  </inkml:definitions>
  <inkml:trace contextRef="#ctx0" brushRef="#br0">1 245 7414,'8'-17'15,"-6"7"127,5 2 0,-5 8-40,4 0 0,-4 8 0,6 4 0,-2 3-23,-1 3 0,3 1 0,-4 4 1,2 7-51,-2 3 0,-2 1 1,-2 1-1,0 2-69,0 4 0,0-4 0,0 6 1,0-3-37,0 1 0,0 0 0,0-6 1,0 0-23,0 0 0,0 0 1,-2-3-1,-2 0-78,-2-3 0,-2-8 0,4 4 0,-1-1-614,1-1 790,-6 0 0,0-5 0,-7-1 0</inkml:trace>
  <inkml:trace contextRef="#ctx0" brushRef="#br0" timeOffset="656">18 333 8079,'0'-18'-131,"0"1"-108,0-1 0,6 1 170,0-1 0,8 3 0,-5 1 102,1 3 0,3 5 0,-5-4 1,2 2 1,4 4 1,1-3 0,3 1-1,-1 2 65,0 2 1,3-4 0,1 0 0,2 2-65,-1 2 0,3 2 0,-2 0 1,1 0-2,1 0 1,-6 0-1,5 2-54,-5 4 0,-2-2 1,1 6-1,-1 0-79,1-1 0,-7 1 0,-1 4 1,-2-3-1,-4 3-47,-2 1 1,-2 3 0,0-1 92,0 1 1,-8-3-1,-4-1 1,-3-5 5,-3-1 0,1 4 0,-3-4 0,-1-1 21,-2 1 0,0-2 0,5-6 0,1 2 23,-1 4 1,1-4 66,-1 3-35,9-3 1,9-7-1,11-3-32,5-2 1,1 6 0,1-2 67,-1 5 0,1 1 0,-1 0 0,0 0-19,1 0 0,-1 0 1,1 0-1,-1 0-39,1 0 0,-1 1 0,1 3-14,-1 2 1,-1 8 0,-3-5-9,-1 1 1,-8 6-14,2-5 0,-4 5-43,-2 1 1,-8 1 67,-4-1 1,-3-7 0,-1-2-33,5-1 0,-5-5 0,4 4 0,-1-2-148,1 2 1,-3-4-326,3 4 507,4-4 0,-7-2 0,5 0 0</inkml:trace>
  <inkml:trace contextRef="#ctx0" brushRef="#br0" timeOffset="1103">909 490 6845,'-12'0'45,"1"0"1,5 2 46,-6 4 0,3 3 1,-5 9-42,2-1 0,8-5 0,-3-1-24,-1 3 1,6 2 0,-4 1-1,4 0 16,2 1 0,0-1 0,2 1 0,2-1 25,2 1 0,7-7 0,-1-1 0,4-2 5,1-4 0,0 0 0,1 0 1,-1 1-97,1-1 0,5-4 0,0-4 0,-1-3 8,-3-3 0,4-2 0,1-5 0,-5-1-65,-5 1 0,-1-1 0,-5 1 0,0-1 39,0 1 0,-3 0 0,-5-1 59,0 1 1,-1 5 0,-5 2-1,-6 1 1,-3 1-47,-3 0 0,-1 2 0,-3 6-308,-1 0 1,-6 0 0,4 0 335,-2 0 0,5 0 0,-3 0 0</inkml:trace>
  <inkml:trace contextRef="#ctx0" brushRef="#br0" timeOffset="1858">1538 350 6558,'0'-10'1167,"0"3"-1146,0-1 0,7 6 1,5-4-58,4 4 0,1 2 1,1 0-1,-1 0 15,0 0 0,1 0 1,-1 0-1,1 0 24,-1 0 1,7-6-1,-1 0 1,-2 3-24,-1 1 1,-3 2-1,3-2 1,1-2-41,2-2 1,0 0-1,-5 6 1,-1 0-186,1 0 1,-7 0 0,1 0-232,2 0 476,-7 0 0,9-8 0,-6-1 0</inkml:trace>
  <inkml:trace contextRef="#ctx0" brushRef="#br0" timeOffset="2234">1712 140 7129,'0'18'33,"2"-6"1,2-1 10,2 3 0,0 1 0,-4 1 0,2-3-48,1-1 1,1 0 0,-6 5-1,0 1 8,0-1 1,2-5 0,2-1 0,2 3 35,-2 2 0,-2 1-1003,-2 0 963,0 1 0,0-1 0,0 1 0</inkml:trace>
  <inkml:trace contextRef="#ctx0" brushRef="#br0" timeOffset="2643">2428 53 7967,'8'-10'-122,"-4"5"1,6 10 0,-3 7 223,-3 4 0,4 1 1,-2 2-1,0 3 29,2 1 0,-7 8 0,5-2-101,-4 4 1,4 2-1,0 2 1,-2 2-67,-2 2 0,0-1 0,1-3 0,3 2 0,-2 2-116,-2-2 0,-2-3 1,2-1-1,2-2-404,2-4 495,0 4 1,-6-13-260,0 3 189,0-3-190,0-3-106,0 1 427,0-1 0,0-7 0,0-3 0</inkml:trace>
  <inkml:trace contextRef="#ctx0" brushRef="#br0" timeOffset="3280">2533 140 8060,'0'-9'-132,"0"-7"1,2 7 0,2-9-240,2 1 305,7 7 168,-11-6-138,14 14 0,-6-5 1,7 5 158,0-4-53,1 4 0,-1-6 0,3 8-145,3 0 0,-2-6 53,9 1 182,-9-1-120,12 6 0,-12 0-25,8 0 134,-7 0-104,3 0 1,-8 0 41,1 0-308,-1 0 269,1 8 0,-9-7-214,7 15 0,-14-12-27,4 8 228,-4-9-302,-2 13 277,0-6-64,0-1 1,0 7-1,-2-6 1,-4 1-330,-6 1 346,-11-8-46,4 11 4,-7-13-7,1 14 261,6-14-244,-14 13 5,13-13 265,-5 6-253,8-8 7,-1 8 0,1-6 108,7 5-97,-6-7 34,15 0 99,-7 8-124,8-6 34,0 6-11,0-8 10,0 0-8,8 0-4,1 0 186,9 0-179,-1 0-2,1 0 5,-1 0 185,1 0-181,-1 0 10,0 0 10,1 0 17,-1 8-28,1-7 7,-1 15 0,-5-12 17,0 8 5,-1-9-24,-1 13-93,-2-14 99,-8 13 0,8-5-131,-7 0 109,7 5 1,-8-11-1,0 8-42,0 1 44,-8-5-9,7 8 4,-15-14-11,6 5 11,-7 1-11,-1-6 9,1 6-3,-1-8 2,1 8-8,-1-6 8,1 5-1,0-7-108,-9 0 107,7 8 0,1-6-2,3 6-191,5-8-14,1 0 168,-7 0-193,14 0-35,-6 0 267,8 0 0,0 0 0,0-8 0,0-2 0</inkml:trace>
  <inkml:trace contextRef="#ctx0" brushRef="#br0" timeOffset="3659">3249 385 7320,'0'10'357,"0"5"-261,0-5-180,8 7 0,-6-5 193,4 0-98,-4-1 1,-2 1 0,0 0 57,0 1-11,0 3-272,0 1 1,0-5-73,0-1-125,0 1 182,0-2-14,0 5 147,0-5-164,0 0 260,0-3 0,0 1 0,0 2 0</inkml:trace>
  <inkml:trace contextRef="#ctx0" brushRef="#br0" timeOffset="4296">3616 193 7222,'0'-10'-564,"2"2"582,4 8 55,-4 0-1,5 0 19,-7 0-36,8 0-28,2 0 38,0 0-17,5 0 16,-5 0 16,7 0-15,1 0 56,-1 0-55,1 0-21,-1 0-2,1 0 41,-9 0-36,7 0 32,-7 0-294,9 0 265,-8 0 4,5 0-226,-5 8 215,0-6-9,5 14 7,-13-14-114,6 13 0,-6-11 0,2 8-9,1 1 74,1-5 1,-8 7-53,-3-3 13,-5 4 42,-8-7 1,1 5-4,-1-8-4,1 7-224,-1-11 222,-7 14-13,6-14 3,-6 13-285,7-13 278,1 6-15,-1 0 2,1-6-176,-1 5 150,9-7 21,-7 0-237,14 0 202,-6 0 83,8 0 0,0 0 0,-7-7 0,-3-3 0</inkml:trace>
  <inkml:trace contextRef="#ctx0" brushRef="#br0" timeOffset="4964">4140 140 7324,'0'-9'-702,"-2"1"680,-4 8 1,2 0 79,-7 0 1,7 0 0,-12 0 84,5 0-115,-5 0 86,6 0-91,3 0 12,-1 0-4,6 8-6,-14-6 15,14 5 26,-13 1-25,5-6 27,0 6-24,-5 0 35,13-6-204,-6 13 173,0-13-18,6 14 8,-13-14 11,13 13-19,-6-13 4,8 14-14,0-7 0,0 3 0,0 0 34,0 1-35,0-5 13,0 7 11,0-5-7,0 0 5,0 5-9,0-13 2,8 14 85,-6-6-74,6-1-10,0 7 3,-7-14 54,15 13-52,-14-13 0,6 6 27,-1 0-36,-5-6 26,14 13-14,-14-13-46,13 6 47,-5-8 18,8 0-17,-1 0-150,-7 0 145,5 0-7,-5 0-137,7 0 134,1 0-8,-8 0-1,5 0-58,-5 0 50,-1-8 7,7 6-94,-14-6 88,13 1-9,-13 5 6,14-6-7,-14 8 5,6 0-4,-8 0-800,0 0 1,0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4.205"/>
    </inkml:context>
    <inkml:brush xml:id="br0">
      <inkml:brushProperty name="width" value="0.08571" units="cm"/>
      <inkml:brushProperty name="height" value="0.08571" units="cm"/>
      <inkml:brushProperty name="color" value="#E71224"/>
    </inkml:brush>
  </inkml:definitions>
  <inkml:trace contextRef="#ctx0" brushRef="#br0">70 105 7704,'0'-11'-830,"0"-1"1,0 6 829,0-5 0,0 7 0,0-4 0,-2 8-120,-3 0 1,1 0 237,-8 0 16,8 0 1,-5 0 230,3 0-180,4 0 0,-8 0 0,6-2 228,-2-4-206,1 4 44,5-5-206,0 7 1,2 0-1,3 0-62,7 0 0,4 0 0,1 0 0,0 0 16,1 0 0,-1-2 1,1-2 11,-1-2 5,1 0 0,-1 6 1,1 0-183,-1 0 151,1 0 0,5-6 0,2 0-287,2 3 252,-5 1 0,3 2 0,-8 0 0,1 0-158,-1 0 1,1 0 0,-1 0-471,1 0 678,-1 0 0,1 0 0,-1 0 0</inkml:trace>
  <inkml:trace contextRef="#ctx0" brushRef="#br0" timeOffset="425">88 297 7160,'-10'8'250,"0"-6"-185,5 4 1,3-2 0,-2 0 33,8 2 0,0-1 0,7-5-82,3 0 25,1 0 1,5 0 0,3 0-125,6 0 25,-4 0 0,8 0 0,-4 0 0,3 0-241,-3 0 1,7 0 297,-6 0 0,6 0 0,-8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2.027"/>
    </inkml:context>
    <inkml:brush xml:id="br0">
      <inkml:brushProperty name="width" value="0.11429" units="cm"/>
      <inkml:brushProperty name="height" value="0.11429" units="cm"/>
    </inkml:brush>
  </inkml:definitions>
  <inkml:trace contextRef="#ctx0" brushRef="#br0">0 298 25733,'0'-10'-9831,"0"0"5498,0 5 3182,0 3 427,0-14 521,0 14 1,0-4-1,0 12-12,0 6 0,0 3 67,0 3 1,0-1-830,0 1 1,0-7 1007,0 1 0,0 0 0,2 3-75,4-3 0,4 1 0,5-5 322,-3 2 1,4-6 0,-7 4 0,3-3 107,0 1 1,-1 0-1,7-6 316,-1 0 0,1 0 1,-1 0-219,0 0 1,1 0 0,-1 0 0,1 0-4,-1 0 0,1 0 0,-1 0 1,1-2 333,-1-4 1,1 4-1,-1-5-20,1-1 1,-1 6-1,-1-6 29,-5 0 1,5 6 0,-5-3-449,5 3 1,7-4 0,0 0 0,1 0-42,1-2 0,-4 5 0,8-7 1,3 2-246,0 4 1,3-4 0,-2 1 0,-2-3-13,-1-4 0,-1 5 0,6-1 0,-2 0 38,-4 1 0,2 5 0,-6-4 0,0 2-55,0 0 0,5-1 1,-7 3-1,0-2-69,2 2 0,-3 2 1,5 0-1,0-2 21,0-2 1,2 1-1,4 5 1,-2 0-86,-2 0 1,1-6 0,3 0-1,-2 2-19,-2 2 1,-2 2 0,2 0-1,-4 0-8,0 0 0,-3 0 0,5 0 0,0 0 36,0 0 0,-5 0 0,3 0 1,-2 0-82,0 0 1,1 2 0,-7 2 0,1 4-227,-1 1 1,1 1 0,-1 4 0,0-5 28,1-1 1,-3 6 0,-1-5-1,-2 3-99,1 0 1,-3-3 0,2 3 0,1-4 186,3 0 1,-5-7 0,-1 7-1,0-2-291,-1 0 1,-3 2 161,6-3 0,-6-3 0,3 6-337,-1 0 1,0-6 230,-2 4 1,-2-4 734,7-2 0,-5 0 1,4-2-1,0-2 46,-1-2 1,3-6 0,5 5 1346,1-3-1404,-1-2 1,9 1-1,3 1 1,2 0 109,-2 1 0,4 3 0,-2-4 0,6 2 17,3 4 0,1-3 1,-6 1-1,0 2 20,0 2 0,0 2 0,0 0 0,0 0-84,0 0 1,0 0 0,0 0-1,1 0-252,5 0 1,-4 0 0,6 0-1,-3 0 47,1 0 1,6 0-1,-5 2 1,1 2-182,0 2 1,3 5 0,-3-3-1,2 0 15,3 0 0,-5 3 0,0-3 1,-3 0-76,1-1 0,6 5 0,-7-6 0,-1-2 34,-2-2 1,-2 4 0,0-1 0,0-1 109,0-2 1,-6-2 0,-2 0 0,0-2 132,0-4 0,1 4 0,3-5 0,-4-1-63,-2-4 1,6 3 0,-2-3 0,2-2-79,-2-1 0,4-3 1,-5 1-1,-1-1 7,-4 1 0,2 0 1,-2-1-1,-3 1-129,-7-1 1,1 1 0,-6-1 0,0 1-273,-1-1 0,1 1 0,-4-1-724,2 1 0,0 5 547,-6 1 0,-8 7 0,-2-4 0</inkml:trace>
  <inkml:trace contextRef="#ctx0" brushRef="#br0" timeOffset="1333">2148 700 7660,'0'17'0,"0"0"49,0 1 1,0-1-1,-1 1 1,-3 1 0,-4 3 262,-2 1 0,4 6 0,-3-4 0,-1 0-171,0 1 0,6 3 1,-1-4-1,3 0-131,2 0 1,-6 7 0,0-3 0,0 4 19,-2 2 1,6-1 0,-5 1 0,1 0-4,0 0 0,-2 6 0,4 2 1,-1-1-19,1 1 1,2 4-1,2-5 1,-2 3 59,-4 3 0,4-3 1,-4 2-1,4-1 0,2-1 0,-6 3 0,1-5 0,-1 0-116,-2-1 1,6 1 0,-4-4 0,4 2-43,2-2 1,0-3-1,0-1 1,0-2 30,0-4 0,0 2 0,0-5 0,0-1-1,0 0 0,0-2 0,0-5 0,0-1-46,0 1 0,0-1 0,0 1 9,0-1 0,-5-5 1,-3-2 176,-2-3 1,4 5-1,-5-4 988,-3 1-773,-1-5 1,-3 12 0,1-6 0</inkml:trace>
  <inkml:trace contextRef="#ctx0" brushRef="#br0" timeOffset="1646">1520 2621 22018,'9'0'-221,"-1"0"1,-6 0-1,4 0 225,6 0 1,3 0-1,3 2 1,-1 1-242,1 3 1,-1 6 0,0-6-1,1 0 52,-1 1 0,7 1 0,-1 6 1,-2-5-99,-1-1 0,-5 6 0,-1-5 0,-3 3-59,3 0 0,2-7 0,1 5 328,1-2 0,-1-2 0,0-6 0</inkml:trace>
  <inkml:trace contextRef="#ctx0" brushRef="#br0" timeOffset="1836">2131 2638 23694,'0'-12'-6117,"0"1"2737,0-3 2398,0 6 1,-2-5-157,-4 7 1404,4 0 0,-11 8 1,5 2-1,-2 4-122,-3 1 0,-3 5 1,-1 7-1,-1 5-44,1 1-278,-1 2 0,-7 6 0,-2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6.073"/>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70 1832 10338,'-9'0'-289,"-7"0"0,12 0 0,-6 2 0,1 4 1,1 6 346,0 3 1,2 2 0,6 1-1,0-1-34,0 1 0,0-1 0,0 3 1,0 1 8,0 2 1,0 1-1,2-7 1,2 1-55,2-1 0,6 1 0,-5-1 1,3-1-76,4-5 0,1 5 0,3-7 25,-1 1 1,1 0 0,-1-6 37,1 1 0,-1 1 0,0-6 0,1-2-24,-1-3 0,1 1 1,-1-8-1,1-2-6,-1-1 1,-5-3 0,0 1 0,1 0 14,3-1 0,-1-5 1,-1-1-1,-5 3 57,-1 2 0,-2 7 0,-4 2 0,2 1 383,2-1-254,-1 6 1,-10-2 0,-3 10 10,-2 2 1,6 8 0,-1-3 0,3 5-141,2 1 0,0 1 0,0-1 0,2-1-170,3-5 1,-1 5 0,8-5 0,1 3 66,3-2 0,9 3 0,2-5 0</inkml:trace>
  <inkml:trace contextRef="#ctx0" brushRef="#br0" timeOffset="463">769 1902 10101,'0'-18'-927,"0"9"1,2 3 825,4 12 0,-3 3 0,7 9 1,-2-1 104,-4 1 0,0-1 0,0 1 0,1-1-1,-1 1 0,0-1 0,0 1 0,2-1 5,-2 1 0,-2-1 30,-2 1-40,0-9 0,0-3 6,0-12 1,0-3 0,0-11 0,0-1 10,0-3 1,5-1 0,3 4 0,0-2 57,0 1 0,3 3 0,-3 1 0,2 1 3,3-1 1,3 1-1,1 2 70,1 3 1,-1-2 0,1 8-31,-1 3 0,-5 1 0,0 2-111,1 0 1,3 5 0,1 3-1,-1 2-58,-5 4 0,3 1 0,-6 2 0,-1 1 24,1-1 0,0 7 0,-4-1 0,2-2-408,-2-1 1,-3-3 406,-1 1 0,0-1 1,0 1-1</inkml:trace>
  <inkml:trace contextRef="#ctx0" brushRef="#br0" timeOffset="1080">1275 1238 9949,'2'-15'-595,"4"3"0,-2 6 514,8 12 0,-1 4 0,5 9 1,-3 3 62,-1 1 0,0 6 0,5-4 0,-1 2-6,-5 4 0,5 4 1,-5 4-1,3 2-7,-2-2 1,1-2-1,-5-2 1,0-1-8,-1 1 1,5 0-1,-4-2 1,0-2-39,-1-2 1,-1-7-1,-6 1 80,0-4 1,0-1-46,0-1 154,0-7 0,0-10-113,0-12 1,-6-3-1,1-3 1,1 1-13,2 0 1,2-1-1,0 1 1,0-1 44,0 1 1,8-1 0,1 1-1,3 1 35,-1 5 0,1-5 1,6 6-1,-1 1-26,1 3 0,-1 4 0,0 2-21,1 0 1,-1 0 0,1 2-22,-1 4 0,-7-2 0,-2 7 0,-2 3 22,-1 1 1,1 9 0,-6-1 0,0-2 20,0-1 0,0-3 0,0 1 0,0-1-25,0 0 1,-6 1-1,-1-1 1,-3 1 5,-4-1 1,-1 1 0,-3-1 0,1 1-73,-1-1 0,-5 1 1,-2-3-1,0-3-44,-1-6 0,3 1 0,6-1 1,-1-2 0,1-2 0,1-4 71,5-4 0,-5-11 0,6-10 0</inkml:trace>
  <inkml:trace contextRef="#ctx0" brushRef="#br0" timeOffset="1514">2061 1623 10316,'0'-10'-581,"-8"2"0,4 14 0,-5 2 0,1 1 715,4 5 0,-4 1 1,3 3-1,1-1-94,2 1 0,2 1 0,0 3-46,0 1 0,6 0 1,1-5-50,3-1 0,-4-5 0,5-3 4,3-1 0,-4-2 1,1-6 75,3 0 1,2-8 0,1-3 31,0-5 1,1-1 0,-3-3 0,-1-1-39,-2-2 0,-8-1 0,1 7 0,-3-1-84,-2 1 0,0-1 9,0 1 0,-7 5 0,-5 3 0,-4 1-44,-1 4 0,-1 2 0,-1 4 0,-2 2 36,-3 2 1,1 5 0,6-3 144,-1 2 0,1 1 0,-1 7 0</inkml:trace>
  <inkml:trace contextRef="#ctx0" brushRef="#br1" timeOffset="2013">2410 1553 6780,'0'17'-65,"0"1"0,0-1 0,0 1 68,0-1 1,0-5 0,0-1 0,0 3-6,0 1 1,8 1 0,2-3-4,0-1 0,-1-8 0,-3 2-20,6-4 1,3-4-13,3-4 0,-1-4 1,-1-7-1,-3 1 2,-1 5 0,-2-7 1,1 3-1,-3-7 34,0 1 1,-6 7-1,4 3 1,-4-3 73,-2-1 0,0 3 0,0 0 214,0-1 14,0 5-271,0 0 1,0 10-164,0 4 1,0 4 0,1 7-79,5 1 1,2-1 0,4 1 210,-6-1 0,3 1 0,1-1 0</inkml:trace>
  <inkml:trace contextRef="#ctx0" brushRef="#br1" timeOffset="2435">2847 1465 8431,'10'-17'0,"-1"7"-889,-3 4 438,-4 4 396,14 2 0,-7 2 0,7 4 47,-4 6 0,1 3 0,-7 3 1,0-1 5,2 1 0,-6-1 0,3 1 0,-3-1-73,-2 1 0,0-7 1,0 1 43,0 1 37,0-5 5,-7 0 1,5-18 0,-4-5-9,4-7 1,4-1 0,2 4-1,3-3 1,3-1 0,2-6 1,5 6-1,1 1 41,-1 3 1,-1 7 0,-3 1 0,-1-1-6,1 2 0,3-3 0,1 7-45,1 2 1,-1 2 0,-1 4-74,-4 4 0,1-2 1,-7 7-1,-2 5-1,-2 5 0,-2-1 1,-2 5 78,-4 0 0,4 2 0,-6 8 0</inkml:trace>
  <inkml:trace contextRef="#ctx0" brushRef="#br1" timeOffset="2860">3808 1308 8465,'-12'-11'-1742,"0"-1"1770,8 8 24,-3-4 0,5 8-8,-4 0 1,-4 0 0,-7 0-1,-1 0 16,1 0 1,-1 8-1,-1 2 1,-2 1-15,-3 1 0,1 0 1,6 7-1,-1 0 64,1-1 1,5 9 0,2-9-1,2 1-9,5 0 1,1-7-1,2 0 1,0 1-164,0 3 1,7-5 0,5-1 0,4-2 40,1-4 0,2-2 0,3-2 1,3 0-196,2 0 1,2-8-1,6-4 1,-2-3 87,-4-3 0,-3 1 128,-9-1 0,8-7 0,2-2 0</inkml:trace>
  <inkml:trace contextRef="#ctx0" brushRef="#br1" timeOffset="3152">3703 610 8182,'-10'2'-1058,"4"3"1050,4 7 0,2 4 0,0 3 1,0 2 60,0 3 0,6 7 0,0-2 0,0 4 0,2 2 0,-1 0 1,7-2-1,-4-2-53,-3-2 0,5 0 0,-4 6 0,0 0-14,-1 0 1,5 0-1,-4-2 1,-1-2-81,1-2 1,-2-2-1,-6 4 1,2-2-78,4 2 1,-4-4 0,4 0 0,-5-1 170,-1-5 0,8 6 0,2 0 0</inkml:trace>
  <inkml:trace contextRef="#ctx0" brushRef="#br0" timeOffset="3609">4209 1326 12075,'2'9'-1848,"4"-3"1,-2-4 1863,8-2 1,-1 0 40,7 0 1,-7-2-1,-1-4 217,-2-5 1,-2 1-201,-6-2 0,0 1 0,-2-5-52,-4 5 0,-4 3 1,-7 8 93,-1 0 0,-5 2 0,0 2 1,1 3 35,3 3 1,1 0-1,1 3 1,-1-1 84,1 2 1,5 1 0,1 3-167,-3-1 1,6 0-1,3 1-125,3-1 0,2-5 0,0 0-99,0 1 1,7-3 0,5 2 68,4 1 0,1-5 0,0-2 0,1-2-92,-1 2 1,7-5 0,-1 5 0,0-4-910,2-2 1022,-5 0 0,13-8 0,-6-1 0</inkml:trace>
  <inkml:trace contextRef="#ctx0" brushRef="#br0" timeOffset="3951">4908 1134 9389,'-18'0'-1471,"1"0"1811,-1 0 0,1 0 1,-1 0-1,1 0-347,0 0 1,-1 0 0,1 0 0,1 1 39,4 5 0,-3 4 0,3 6 0,-3-1-66,-3 3 1,7-5 0,1 10 0,2-3-32,4-3 1,-3 1 0,1-1 0,2 1 7,2-1 0,2-5 0,0-1-1,0 3 0,2 0 0,4-3 0,3-3-83,1 0 1,8-6-1,-3 2 1,6-8 36,1-8 0,5-4 0,2-1 0,2 0 5,-2-1 1,2-5-1,-7 0 1,-3-1 88,-2-1 1,-1-2 0,-1-8 0</inkml:trace>
  <inkml:trace contextRef="#ctx0" brushRef="#br0" timeOffset="4531">4820 173 9301,'-1'-17'-1698,"-5"-1"1590,-4 1 1,0-1 0,3 3 0,1 1 0,-2 2 266,-2-1 0,4 3 3,-5-2 1,7 7 3,-2-7-206,4 8 0,2-2 81,0 12 0,6 4 0,2 7 0,0 1-34,-1-1 0,7 8 1,-4 5-1,1 4 15,1 7 0,-8-4 0,3 6 0,-1-1 28,0 5 1,2-2 0,-4 1 0,4 3-40,1 1 0,-5 1 1,4-3-1,-2-1 17,0 1 1,-1-3 0,-5 0 0,0-1-79,0 1 0,0-6 0,0 1 0,0-5 23,0-6 0,0 2 1,0-5-1,0-1 33,0 0 0,0-2 1,0-5-30,0-1 0,0 1-16,0-1 1,2-1-18,4-5 0,-2 3 15,8-8 0,-7 0 0,7-6-78,2 0 72,-7 0 70,9 0 0,-14 2 44,4 3-133,-12-3 0,2 12-118,-8-8 1,7 2 218,-7-3 0,0-3 0,-5 6 1</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29.006"/>
    </inkml:context>
    <inkml:brush xml:id="br0">
      <inkml:brushProperty name="width" value="0.11429" units="cm"/>
      <inkml:brushProperty name="height" value="0.11429" units="cm"/>
    </inkml:brush>
  </inkml:definitions>
  <inkml:trace contextRef="#ctx0" brushRef="#br0">1884 35 24697,'0'-11'-9762,"0"-1"7496,0 8 928,0-4 1027,0 8 1,8 0 915,4 0 0,-4 2 0,-1 4-692,1 6 1,-6 3 0,4 5-1,-2 1-61,2 2 0,-4 8 0,3-1 1,-3 1-301,-2-2 0,0 6 1,2-2-1,2 5 398,2 1 1,2-2 0,-4 0 0,1 2 21,-1 2 1,4 1 0,-2-1 0,0 4 16,1-1 0,-5 9 0,4-3 0,-2 6 1,2 1 0,-4 3 0,4-2 0,-4 0-341,-2 2 1,0-3 0,0 5 0,0 0 326,0 0 1,0-4 0,0 8 61,0 6 0,0-6 1,0 8-1,-2-1 1,-2-1-23,-2 0 0,0-2 1,6 2-1,-2 1-10,-4 3 0,4 2 0,-3-3 1,3 5-36,2-1 0,0 7 0,0-7 0,0 3-9,0-1 0,-6-1 0,0 3 0,2-1 12,2 1 1,2 3 0,0 1 0,0-2 0,0-3 1,0 3 0,0-5 0,0 1 18,0 1 0,0 5 0,0 6 0,0-3 7,0-7 1,0 2 0,-2-1-1,-2 3-13,-1 0 1,-1 10 0,6-7 0,0 1-9,0-2 1,0 6-1,0-11 1,0-1 8,0 3 0,0-1 0,0 2 1,0-1-8,0-5 1,0 8 0,0-5 0,0-3 5,0-1 0,0 3 0,2-1 0,2 1-3,1-1 1,1 1-1,-6-5 1,0-2-25,0-5 0,6 9 0,2-10 1,0 3 15,-1 5 0,1-6 1,-4 4-1,4-7-13,1-5 1,-3 4 0,4-6 0,-2 1-21,-4-5 0,3-6 1,1-3-1,0-3-45,0 3 0,-1-7 0,-3-1 0,2-4-102,-2-2 0,-2-2 213,-2-4 1,-8-4 0,-2-7 0</inkml:trace>
  <inkml:trace contextRef="#ctx0" brushRef="#br0" timeOffset="1059">51 6497 21885,'-12'0'-1716,"0"0"1,7 6 789,-7 0 596,8 0 1,-2-6 369,12 0 0,-2 0 0,8 0 1,1 0-95,3 0 1,1 5 0,3 1 0,1 0-12,2 2 1,2-6 0,-1 6 0,3-3 18,0 1 0,6 6 0,-2-6 0,6-2-68,4-3 1,7 1 0,1 2 0,5 2 46,4-2 1,10-2-1,2-2 1,8 0 150,1 0 0,12 0 1,-1 0-1,5 0-67,-45 0 1,1 0-1,1 0 1,0 0-1,3 0 1,1 0 0,1 0-1,1 0-84,-2 0 1,2 0-1,5 0 1,0 0 0,-1 0-1,0 0 1,3-1-1,0 0 58,3-2 1,0 0 0,3 1-1,0 0 1,1-2 0,-1-1 0,1 0-1,0 0-78,3 0 0,-1 0 1,1 2-1,0 0 1,3-2-1,1-1 1,2-1-1,-1 0 85,-1-1 0,1 1 0,5-1 0,1 0 0,-4 1 0,-1 0 0,3 2 0,1-1-2,-1-1 1,1 0-1,3 2 1,0 1-1,-1-2 1,-1 0-1,1 0 1,1 0-127,1 2 1,0-1-1,0-2 1,-1 0-1,-2 3 1,0 0-1,0 0 1,-1 0 89,0 1 1,1-1-1,5-2 1,0 0 0,-3 2-1,-1 0 1,0 0 0,1 1-2,-3-1 0,0 0 1,4-2-1,-1 0 0,-3 2 1,-1 0-1,0 0 1,1-1 0,1-2 1,0 0 0,-2 2 0,-1 0 0,5 0 0,1-1 0,-4-1 0,-1 0 2,-2-1 0,1 1 0,-1 1 0,0 0 0,-1 0 0,0 0 1,-2 0-1,1-1 3,-6-1 1,1 0 0,5 2 0,-1 1 0,-6 0 0,0 0 0,0 0 0,1 0 4,1 0 1,0 0-1,-7 3 1,-1-1-1,3-2 1,0 0 0,-2 0-1,-2 0-7,-3 0 0,0 1 0,4 1 0,0 0 1,-6-2-1,-2 0 0,0 1 0,-1 0 34,-5 2 1,1 0-1,0 0 1,0 1 0,-3-1-1,-1 0 1,0-1 0,1 0-6,1 1 0,-1 0 0,44-6 1,-4 2-1,-7 2 87,-9 3 1,5-5 0,-1-2 0,1 0-88,-4 0 0,-10 1 0,-4 3 0,-2-2 92,-4 2 1,-4-4 0,-3 2 0,-4 3-202,-3 1 0,-7 2 0,-8 0 0,-1 0 116,-5 0 0,-4-6 0,-5 0 0,-2 2 0,3 2 0,7 2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1.457"/>
    </inkml:context>
    <inkml:brush xml:id="br0">
      <inkml:brushProperty name="width" value="0.11429" units="cm"/>
      <inkml:brushProperty name="height" value="0.11429" units="cm"/>
    </inkml:brush>
  </inkml:definitions>
  <inkml:trace contextRef="#ctx0" brushRef="#br0">53 1 16046,'-10'0'-1763,"-5"7"2635,13 3-731,-6 0 0,0-3 1,-1-7-1</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5.233"/>
    </inkml:context>
    <inkml:brush xml:id="br0">
      <inkml:brushProperty name="width" value="0.11429" units="cm"/>
      <inkml:brushProperty name="height" value="0.11429" units="cm"/>
    </inkml:brush>
  </inkml:definitions>
  <inkml:trace contextRef="#ctx0" brushRef="#br0">1 6236 16021,'9'0'-894,"1"0"583,-4 0 142,-4 0-27,6 0 162,-8 0 0,2 0 12,3 0 1,-1 0 2,8 0 0,0 0-87,5 0 0,0 0 1,1 0 106,-1 0 1,-5-2-1,0-2 1,1-4 115,3-2 1,1 6 0,1-3 0,-1 1-12,1 0 0,-1-6 0,1 5 0,-1-3 82,1-4 1,-1 5 0,0-3-41,1-2 1,-1-1 0,1-3-1,-1 1-22,1-1 1,-1 1 0,1-1-58,-1 1 0,1 0 0,-1-1 0,1 1-16,-1-1 0,0 1 0,1-3 0,-1-1-58,1-2 0,-6-1 0,-1 7 0,3-1-65,1 1 0,3-6 1,-1-1-1,1 3 10,-1 2 1,-5 1-1,-1 1 1,3-1-33,2 1 1,1-6-1,0-1 1,1 3 7,-1 1 0,5-3 1,-1 0-1,-2 2 70,3 1 1,-1 3 0,-3-3-14,-1-3 1,1 4 0,-3-5-1,-1 7-19,-3 5 0,-5-3 0,6 3 57,1-3 1,-3-1 0,0 2 0,-1 3-46,1-3 1,-4-1-1,6-3 1,-1 1 20,-1-1 1,5 1 0,-3-1-1,2 1 8,-3-1 0,5 1 0,-4-1 0,3-1-13,3-4 0,-3 3 1,-1-3-1,-3 4 4,3 1 1,1 1 0,3-3 0,-3-1 0,-3-2 1,4-1-1,-5 7 1,3 0 30,-3-1 1,5 3 0,-6 1 0,1 2-36,1-1 1,-6-3 0,5-1 0,1-1 26,-2 1 1,3 5-1,-5 1 1,0-3-32,0-2 0,3-1 0,-3 1 1,0 3 1,0 1 0,3 1 1,-3-7-1,2 3 26,3 3 0,-3-4 0,0 5 0,-1-5-27,1-1 0,0-1 0,3 1 0,-3-1 18,-2 1 1,5-1 0,-1 1 0,4 0 2,1-1 1,-5-3-1,-1 1 1,1 5 14,-2-1 1,5 1 0,-5-3-27,0 1 0,5 5 0,-5 1 1,1-1 37,1 2 1,-6-5 0,6 3 0,1-4-38,3-1 0,-5 0 0,-1-1 0,0 1-22,-1-1 0,1 1 0,4-1 0,-3 1 50,3-1 0,-4 1 1,1-1-1,3 1-1,1-1 1,-3 1 0,0 0 0,-1-1-46,-1 1 0,4-3 0,-7 1 0,1-1-4,0 5 0,5 1 0,-3-3 0,2-1 11,-1 1 1,-1-1 0,4 1 0,-3-1-4,3 1 1,1-6 0,3-1-1,-3 3 17,-3 2 0,4 1 1,-5 1-1,3-1 22,-3 1 1,5-1 0,-4 1-1,1-1 0,-1 1 1,3 0 0,-3-1 0,4 1 7,1-1 1,0 1-1,3-3 1,1-1 22,3-2 1,-1-1 0,-6 7 0,1-1-7,-1 1 0,1-1 0,-3 1 0,-1 0-43,-3-1 1,1 1-1,6-1 18,-1 1 0,-2-1 0,-1 1 0,-2-1-11,1 1 0,3-1 1,1-1-1,1-2-12,-1-3 1,1-1 0,-1 4 0,1-3 15,-1 3 0,6-4 0,3 2 0,-1-1-14,0-1 0,0 4 0,-3-6 0,1 1 8,-2 5 1,-1 2 0,-1-1 0,2-1-7,3-2 1,-1-1-1,-6 7 1,1-1 21,-1 1 0,3-2 0,1-3 0,2-1-27,-1 2 1,-1-1-1,0 1 1,3-4 2,-3-3 1,4 7 0,1-4 0,-1 2 21,0-1 1,4-5 0,-4 4 0,2-2-4,5-4 1,-1 6 0,0 1 0,-4 5 19,-2 1 0,4 1 0,-4-1 0,1 1-20,-1 0 0,-2-1 1,-4 3-1,3 1 21,1 2 1,2 1 0,-3-9 0,1 1-32,-2 1 1,5-9 0,-1 10 0,0-3 21,0 1 0,4-4 1,-3-1-1,1 3 25,4 2 0,2-5 0,2-1 0,0 0-11,0 0 0,-1 1 1,1 7-1,0-1 0,0 1 1,0 0-1,-2-1 1,-2 1-39,-2-1 1,-2 6 0,5 1-1,-3-3-3,2-1 1,0-5 0,0-1 0,-4-2-33,-2 1 1,4 3 0,-3 1-1,-1 1 38,0 0 0,4-1 0,-4 1 1,1-1-18,-1 1 1,0-3 0,-4-1-1,5-2-6,1 1 1,0 3-1,4 1 1,-2 1 2,2 0 0,-4-7 0,2 1 1,0 2 4,-1 1 0,3 9 0,-6-1 1,0-2 2,0-1 0,6-3 0,-3 3 0,1 1 11,0 3 1,0-1 0,6-6-1,0 1 29,0 0 0,-2 5 0,-2 0 0,-4 1-18,-2 1 1,4-4 0,-5 9 0,-3-1-10,-2-2 1,5 6-1,-1-4 1,-2 2-9,-1-2 0,-3 5 1,1-5-1,-1 2-6,0-2 1,7 2-1,1-6 1,2 3-28,4 3 0,-4-4 0,2 0 0,1 1 32,-3-1 0,6-6 0,-6 4 0,2-1 2,0-1 0,-2 6 0,4-3 1,-2-1-14,2 0 1,0 4 0,1-3 0,-3-1 9,2 0 0,-4 6 0,2-3 0,0 1 9,-2 0 1,6-6 0,-4 7 0,2-1-5,-2-2 1,4 4 0,-3-6 0,1 3-6,-2 3 0,2-4 0,-6 0 0,0 0 6,0 1 0,7 1 0,-5 4 0,2-2-26,0-2 1,-8 0-1,4 4 1,-1-1 2,-1-3 0,0 0 0,-3 6 0,1-2 6,2-4 1,1 4-1,-5-4 1,2 4 9,3 2 0,-1-5 0,-4-1 0,3 0 42,1-2 1,0 6-1,-3-5 1,1 1-24,2 0 0,1 0 1,-5 4-1,2-2-23,3-2 1,1 1 0,-4 5 0,3 0-3,-3 0 1,-2-6-1,-1 0 1,-1 2-7,1 2 1,-1 2 0,1-2 19,-1-4 1,0 4 0,1-3 27,-1 3 1,-5-4 0,0 0 14,1 2 1,-3 0-197,2-2 1,-1 5-669,7-5 841,-9 4 0,-9 2 1,-9 0-1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139 455 7568,'-8'-10'-1201,"4"2"1307,-8 8 1,7 0 295,-7 0-323,0 0 1,1 6 0,1 2 0,2 1 23,4 5 0,-3 2 1,-1 1-57,-2 0 1,6 1 0,-2-1 0,4 1-55,2-1 0,2 1 1,4-1 14,6 1 1,3-9-1,3-1 1,-1-2-31,1 0 1,5 0-1,0-6 1,1-2 15,1-4 0,-6 2 0,5-8 1,-5 1 2,-2 1 0,1-5 0,-3 3 1,-3-4-6,-6-1 1,2-1 0,-3 1-17,-1-1 1,-4 1-1,-4 0 1,-3-1 5,-3 1 0,-8 1 0,-7 3 0,0 3 5,0 2 1,-6-6-1,4 5 1,-1-1 16,5 4 0,-2 2 1,2 0 9,1-1 1,3-1 0,1 6 0,9 2-46,3 4 1,12-4-1,3 5 1,3-1 17,0 0 1,1 0 0,9-6-1,1 0 14,-2 0 1,-1 0 0,-3 0 0,1-2 45,-1-4 0,-1 2 1,-3-6-36,-1 3 0,-1-7 0,5 2 0,-2-3 0,-5-3-8,-1 1 0,6-2 0,-5-3 0,3-3-26,0-2 1,-7 5 0,7-1 0,0 4 51,-3 1 1,5-5-1,-6 0 99,1 1 1,-3 9 29,6 1-92,-8 8-87,11-3 0,-13 8 0,6 7 44,0 10 0,-6-1 0,4 8 8,-5 1 1,-1-3 0,0 10 0,0 4 0,0 0-26,0 0 1,2-3 0,2 3 0,2 2-21,-2 2 1,4 5-1,0-5 1,-1-2-4,1-2 1,-2 4 0,-6-1 0,0-1 3,0-2 0,2-2 1,2-2-1,2-2 8,-3-2 0,5-6 0,-2 5 0,0-3 3,2-4 0,-5-1 0,7-3 0,0 0 5,0 1 1,1-3-1,7-3 24,-1-6 0,1-4 0,-1-2 0,1 0 0,-1 0 0,0-2 1,1-4-1,-1-6-9,1-3 1,-1-3-1,1 1 1,-1 0 28,1-1 0,-7 1 1,-1-1-1,-2 1 14,-4-1 1,-2 1-1,-2-1-98,0 1 0,0-1 0,-2 1 0,-2-1-36,-2 1 1,-6 0-1,5-1 1,-3 1-19,-4-1 0,-1 1 1,-3 1 27,1 4 0,-3-1 0,-1 5 61,-2-2 0,0 7 0,5-3 0,1 4 2,-1 2 0,1 0 0,-1 0 0,1 0 30,-1 0 9,9 0-39,1 0 0,10 0 34,4 0 1,-3 0 0,9 0 31,2 0 0,-5 0 0,3 0-22,2 0 1,-5 0 0,3 0 0,2 0 0,1-6 1,3 0-3,-1 2 0,0 2 0,1 2-24,-1 0 0,1 0 0,-1-2 1,1-1-1,-1-3 0,1 0 0,1 6 0,2 0-33,3 0 1,-1 0 0,-6 0-34,1 0 1,-6 0-1,-1 0-149,3 0 1,-6 2-227,-3 4 0,-3-2 421,-2 7 0,8 1 0,2 5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2.594"/>
    </inkml:context>
    <inkml:brush xml:id="br0">
      <inkml:brushProperty name="width" value="0.11429" units="cm"/>
      <inkml:brushProperty name="height" value="0.11429" units="cm"/>
    </inkml:brush>
  </inkml:definitions>
  <inkml:trace contextRef="#ctx0" brushRef="#br0">0 190 19838,'10'-1'-407,"-4"-5"0,-2 4 0,-1-6-504,3 0 1,2 4 683,-2-7 0,2-1 0,3-5 0,-3 1-104,0 4 1,-4-3-512,7 3 711,-7-3 0,6 3 70,-4 0 1,-4 7-994,4-7 679,-5 8 1,-1-2 308,0 12 1,-1 4 0,-3 7 0,-2 1-48,2-1 1,2 7 0,2-1 0,0-2-14,0-1 0,0 3 1,0 0-1,0 0 31,0 3 1,0-5 0,0 6 0,0-2-253,0-3 0,6 3 1,0-2 147,-2-1 1,-3-3 0,-1-2 0</inkml:trace>
  <inkml:trace contextRef="#ctx0" brushRef="#br0" timeOffset="184">70 540 20983,'0'9'-7981,"0"-1"7175,-8-8 1337,6 0 0,8 0 0,14 0-125,5 0 1,4 0 0,8 2-281,4 4 1,3-4 0,9 6-1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1.275"/>
    </inkml:context>
    <inkml:brush xml:id="br0">
      <inkml:brushProperty name="width" value="0.11429" units="cm"/>
      <inkml:brushProperty name="height" value="0.11429" units="cm"/>
    </inkml:brush>
  </inkml:definitions>
  <inkml:trace contextRef="#ctx0" brushRef="#br0">1 106 20207,'17'0'-1324,"1"0"1,-1 0 1289,0 0 1,1 0 0,-1 0 99,1 0 0,-1 0-67,1 0 1,7 0 0,2 0 0</inkml:trace>
  <inkml:trace contextRef="#ctx0" brushRef="#br0" timeOffset="224">1188 53 19861,'27'-6'-1206,"-3"-1"623,-5-3 0,-1 6 1,-1-4-1,0 2 562,1 1 1,-1-1 0,1 6 0,1 2-33,5 4 0,-5-4 0,4 5 0,-3-1-11,-3 0 1,6 2-1,1-4 1,-3 1 54,-2-1 1,7 6 0,1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9.790"/>
    </inkml:context>
    <inkml:brush xml:id="br0">
      <inkml:brushProperty name="width" value="0.11429" units="cm"/>
      <inkml:brushProperty name="height" value="0.11429" units="cm"/>
    </inkml:brush>
  </inkml:definitions>
  <inkml:trace contextRef="#ctx0" brushRef="#br0">1 36 17921,'10'0'-97,"5"0"0,-5 0 0,7 0 0</inkml:trace>
  <inkml:trace contextRef="#ctx0" brushRef="#br0" timeOffset="329">612 1 20257,'12'0'-2734,"-1"0"2734,1 0 0,5 0 0,1 0 0</inkml:trace>
  <inkml:trace contextRef="#ctx0" brushRef="#br0" timeOffset="571">1590 53 20582,'18'0'-530,"-1"0"-229,0 0 0,1 0 0,-1 0 755,1 0 1,-1 0 0,1 0 0</inkml:trace>
  <inkml:trace contextRef="#ctx0" brushRef="#br0" timeOffset="743">2097 53 19825,'17'0'-1392,"0"0"1,-5 0 1294,0 0 0,-6 0 1,5 0-44,3 0 1,1 8-1,3 2 1</inkml:trace>
  <inkml:trace contextRef="#ctx0" brushRef="#br0" timeOffset="909">2952 88 19498,'18'0'0,"-1"0"-821,1 0 1,-1 0 0,1 0 820,-1 0 0,8 0 0,2 0 0</inkml:trace>
  <inkml:trace contextRef="#ctx0" brushRef="#br0" timeOffset="1120">3668 88 19842,'18'0'0,"-1"0"-745,1 0 0,-7 0 0,-1-2 400,-2-4 1,5 4 298,-1-3 0,4 3 72,1 2 1,0 0 0,1 0-3,-1 0 1,1 0-23,-1 0 1,1-8 0,-1-2-1</inkml:trace>
  <inkml:trace contextRef="#ctx0" brushRef="#br0" timeOffset="1288">4786 53 20293,'23'0'-356,"1"0"1,1 0-420,-2 0 0,-4 0 615,5 0 0,-3 0 1,0 0 159,3 0 1,7 0 0,-4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3.807"/>
    </inkml:context>
    <inkml:brush xml:id="br0">
      <inkml:brushProperty name="width" value="0.11429" units="cm"/>
      <inkml:brushProperty name="height" value="0.11429" units="cm"/>
    </inkml:brush>
  </inkml:definitions>
  <inkml:trace contextRef="#ctx0" brushRef="#br0">280 256 17167,'-18'0'-350,"1"0"1,5-6-1,1 1-117,-3 1 0,-1 2 0,-3 2 406,1 0 0,1 2 0,3 4 1,1 3-72,-2 1 0,5 6 0,-1-5 0,2 5-130,4 1 1,2 1-1,2-1 109,0 1 1,0 1 0,0 2 0,0 3 28,0-3 1,2-2 0,2-1 0,4-1-54,2 1 0,1-1 1,7 1-1,-1-3 67,1-3 1,-1 1 0,1-7 0,1-2 125,4-2 0,-3-2 1,3 0-1,-2-2-62,3-4 1,-5-3 0,4-9 0,-3-1 18,-3-5 0,5-3 1,-3-10-1,-4-1 40,1-3 0,-8-8 0,-2 3 1,-5-3-3,-1 3 1,-7-3-1,-7 8 1,-5 5 84,-5 4 0,-9 9 1,0 10-1,-7 3-99,-5 2 0,-9 10 131,-10 10 0,-12 11 1,-4 4-1</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4.945"/>
    </inkml:context>
    <inkml:brush xml:id="br0">
      <inkml:brushProperty name="width" value="0.11429" units="cm"/>
      <inkml:brushProperty name="height" value="0.11429" units="cm"/>
    </inkml:brush>
  </inkml:definitions>
  <inkml:trace contextRef="#ctx0" brushRef="#br0">0 1 30370,'0'0'0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5.743"/>
    </inkml:context>
    <inkml:brush xml:id="br0">
      <inkml:brushProperty name="width" value="0.11429" units="cm"/>
      <inkml:brushProperty name="height" value="0.11429" units="cm"/>
    </inkml:brush>
  </inkml:definitions>
  <inkml:trace contextRef="#ctx0" brushRef="#br0">0 8 24906,'6'-8'0,"0"8"0,8 0 0,-5 8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136"/>
    </inkml:context>
    <inkml:brush xml:id="br0">
      <inkml:brushProperty name="width" value="0.11429" units="cm"/>
      <inkml:brushProperty name="height" value="0.11429" units="cm"/>
    </inkml:brush>
  </inkml:definitions>
  <inkml:trace contextRef="#ctx0" brushRef="#br0">0 0 10639,'18'18'0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450"/>
    </inkml:context>
    <inkml:brush xml:id="br0">
      <inkml:brushProperty name="width" value="0.11429" units="cm"/>
      <inkml:brushProperty name="height" value="0.11429" units="cm"/>
    </inkml:brush>
  </inkml:definitions>
  <inkml:trace contextRef="#ctx0" brushRef="#br0">1 1 23007,'8'10'-6631,"-6"-1"5125,3-3 0,-3-2 697,-2 8 1,0-7 456,0 7 0,0-6 1,0 6 414,0 1 1,-7-5-1,-3 0 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786"/>
    </inkml:context>
    <inkml:brush xml:id="br0">
      <inkml:brushProperty name="width" value="0.11429" units="cm"/>
      <inkml:brushProperty name="height" value="0.11429" units="cm"/>
    </inkml:brush>
  </inkml:definitions>
  <inkml:trace contextRef="#ctx0" brushRef="#br0">0 123 21381,'0'9'-7858,"0"-3"8058,0-12 1,8 3-239,4-9 0,-3 2 1,1-3-65,-2 1 1,3 0 0,-3-3 0,0 1-99,0 3 1,0 5 141,-3-6-117,-3 8 1,8-3-55,-4 7 0,-4 1 289,4 5 0,-3-2 0,1 8-244,2 1 0,0 3 0,-4 1 0,2 1-26,2-1 0,1 1 1,-3 1-1,2 3 20,-2 1 1,4 0-1,-2-4 1,-1 3-48,3 1 0,-6 0 1,4-3-1,-4 1 45,-2 2 1,0 8 0,0-3 0</inkml:trace>
  <inkml:trace contextRef="#ctx0" brushRef="#br0" timeOffset="230">0 559 11163,'2'-9'69,"4"3"0,4 4 0,9 2-32,4 0 1,-3 0-1,5-2 1,0-2 24,4-2 0,4 0 0,4 5 0,2-3-20,2-2 1,7-8 0,-3 5-1</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053"/>
    </inkml:context>
    <inkml:brush xml:id="br0">
      <inkml:brushProperty name="width" value="0.11429" units="cm"/>
      <inkml:brushProperty name="height" value="0.11429" units="cm"/>
    </inkml:brush>
  </inkml:definitions>
  <inkml:trace contextRef="#ctx0" brushRef="#br0">18 0 18459,'0'12'-5827,"0"-1"5196,0-7 1,0 12 0,0-5-105,0 5 764,0-6 0,-7 5 0,-3-5 0</inkml:trace>
  <inkml:trace contextRef="#ctx0" brushRef="#br0" timeOffset="167">106 402 16359,'0'9'-2636,"0"1"1,0-4 1545,0 6 882,0-5 0,7 9 1,3-6-1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395 157 8355,'11'0'0,"-1"-2"0,0-2-638,0-1 1,-7-3 362,3 2 1,-4 2 438,-2-8 0,0 7-52,0-7 0,-8 8 1,-3-2-37,-5 4 1,-1 2-1,-1 0 1,1 0-50,-1 0 1,1 2 0,-1 2 0,1 2-89,0-2 1,-1 6 67,1 1 0,1 5 19,4 1 0,5 1 1,9-1-3,3 1 0,5-7 0,8-1 0,-1 0-4,1-1 0,7-3 0,2 4 0,2-2-31,0-4 1,-2 3 0,4-1 0,-3-2 11,-3-2 0,-2 4 0,-6 0 0,-1-1-64,-4 3 0,1-4-66,-7 8 0,0-7 105,-6 7 0,-8-2 0,-4 3 0,-5-3-30,-6-2 1,3 4-1,-3-5 1,4 1-41,1 0 0,1 0 0,-1-5 0,1 3-198,-1-2 0,1 4 292,-1-2 0,1 7 0,-1-3 0</inkml:trace>
  <inkml:trace contextRef="#ctx0" brushRef="#br0" timeOffset="366">465 262 6360,'0'-17'380,"0"7"0,-2 2 0,-4 8-415,-6 0 1,3 0 0,-3 0 107,-2 0 1,5 0 0,-3 0-1,0 2-39,3 4 0,-7-2 1,4 7-18,-3 3 0,-3-4 0,1 1 1,0 1 22,-1-2 0,1 3 1,-1-5-1,1 2 4,-1 3 0,1-3 1,-3 0-1,-1-1-36,-2 1 0,-1 2 0,7 5-122,-1 1 1,7-9 0,1-1-171,2 0 0,1 0-171,1 3 313,4-3 0,2-8 1,11 0 141,5 0 0,9 0 0,2 0 0</inkml:trace>
  <inkml:trace contextRef="#ctx0" brushRef="#br0" timeOffset="1090">1006 262 8093,'17'0'-475,"1"0"0,-6-6 0,-3-2 1,1 1 605,0-1 0,-6-6 0,1 3 0,-3 1 74,-2-2 1,-7 8-121,-5-1 0,-4 3 0,-1 2-26,-1 0 0,1 0 0,0 0 0,-1 0-13,1 0 1,-1 0 0,1 0 0,-3 0-21,-3 0 1,9 0-1,-3 2 1,1 1-61,1 3 1,3 6-1,3-4-6,1 1 0,0 3 1,4 6 15,-2-1 0,2 0 17,10 1 0,4-3 0,7-3 2,1-6 1,-1-4-1,3-2 1,1 0 9,2 0 1,1 0 0,-7 0 0,1-2-12,-1-4 1,-1 2 0,-3-6 0,-3 1 1,-2-1 1,3 4 0,-3-3-1,2 1 5,-6-6-73,3 12 58,-7-5 0,0 8 54,0 5 0,0-2 0,-2 8 18,-3 1 1,-3 3-1,-6 1 1,5 1-6,1-1 0,-6 7 0,5-1 0,-3-2 13,0-1 0,6 3 0,-3 0 0,1 0-53,4 3 1,-4-7 0,3 6-1,1-1-9,2-1 1,2 2-1,0-4 1,0 3-12,0-3 0,0-1 0,0-3 35,0 0 1,2-1-1,3-2 20,7-3 0,4-7 0,1 2-38,1-4 1,-1-2-1,0 0 1,1 0-59,-1 0 0,1-6 0,1-2 0,1-1-131,-3-5 1,8-2-1,-11-1 1,0 1-231,1 5 0,-1-11 0,-1 5 409,-1-2 0,-8-1 0,4 3 0,-8-1 0</inkml:trace>
  <inkml:trace contextRef="#ctx0" brushRef="#br0" timeOffset="1584">1320 279 6357,'10'-17'506,"6"1"0,-7 3-518,1 1 1,0 8 0,-6-3 143,1-1-108,1 6 0,-6-4 58,0 12 0,0 4 1,0 7-1,0 1 1,0-7 0,0 1 6,0 1 1,0 3 0,2 1-134,4 1 1,-4-7 0,6-1 0,-2 0 68,-1 0 1,9-7-1,-2 3-35,3-4 0,3-2 0,-1 0-41,0 0 1,1-2 0,-3-4-1,-1-5-80,-2-5 1,-6-1 0,3-1 0,1 1 27,0-1 0,-7 7 0,3-1 262,-4-1 327,-2-3-320,0 6 0,0 5-209,0 10 1,0-1 0,2 8 18,4 1 0,-4-3 0,4 2-76,-4 1 1,0-3-1,3 2-69,7 1 1,4 1-1,1-1-2,1-1 1,-1-8 0,1 4 0,1-2 170,4-1 0,4 1 0,8-6 0</inkml:trace>
  <inkml:trace contextRef="#ctx0" brushRef="#br0" timeOffset="2079">2194 262 7709,'17'-10'-848,"-5"-3"0,-3 5 775,-1-2 1,4-1 305,-6-7 1,-6 6 0,-8 3 0,-2 1-150,-3 4 0,3 2 0,-2 2 1,-1 0-51,-3 0 0,-1 0 1,-1 0-1,1 0 43,-1 0 1,1 0 0,-1 0 0,1 2-32,-1 4 0,1-2 0,-1 7 0,1 1-50,0-2 1,5 5 0,2-3 5,2 4 0,-3 1 0,5 0 1,2 1 10,2-1 1,4-5 0,2 0 0,4-1-125,1-1 0,3 4 0,6-9 85,-1-1 1,0-2 0,1-2 0,-1 0 2,1 0 0,-1 0 0,1 0 0,-1-2-47,1-4 0,-1-3 0,1-9 19,-1 1 0,-5 1 1,-3 3-1,-1 1 30,-4-1 1,4 3 0,-2-2 84,-2-1 1,-2 3 84,-2-2 93,0 8-227,0-3 0,0 9 1,0 3-16,0 7 0,1 4 0,3 1-57,2 0 0,6-5 0,-4 0-119,1 1 0,3-3 1,5 0 51,1-3 0,-1-1 0,1-6 1,-1 0 123,1 0 0,7 0 0,2 0 0</inkml:trace>
  <inkml:trace contextRef="#ctx0" brushRef="#br0" timeOffset="2455">2508 245 8030,'0'-18'-1780,"0"6"1860,0 1 0,0 5 1,2-4 133,4 2 1,3 3 0,9 5-82,-1 0 0,-5 0 1,0 0-1,1 0-83,3 0 1,1 0 0,1 0 0,-3 2-62,-3 3 1,3-1 0,-3 8-78,4 2 1,-1 1-1,-1 3 1,-5-1-34,-1 0 0,0 1 0,-4-1 99,2 1 1,-1-1 0,-7-1 66,-3-5 0,1-1 0,-8-6 0,-2 2 14,-1-2 0,3-2 1,1-2 106,-3 0 1,-1-2-112,-3-4 0,8 2 1,5-8-1,3-1-39,2-3 1,5-1 0,3-1 0,0 1-29,0-1 0,9-5 0,-3 0 0,1 2-44,7 1 0,-5 5 0,6 1 0,-3 2-117,-3-1 1,1 5-1,-1 2 1,1 4-120,-1 2 0,-5 0 0,-1 0 292,3 0 0,2 0 0,1 0 0,0 0 0</inkml:trace>
  <inkml:trace contextRef="#ctx0" brushRef="#br0" timeOffset="2843">3119 192 7923,'-10'8'-206,"3"-6"0,14 6 0,5-8 379,4 0 1,-5 0 0,1 0-1,2 0-124,1 0 0,3 0 0,-1 0-164,0 0 0,1-2 0,-1-2 71,1-2 0,-7-6 0,-1 5-18,-2-3 1,-2 4 0,-6-6 45,0-1 0,0 3 36,0-2 0,-2 9 0,-4-3 0,-6 4 32,-3 2 0,-3 0 1,1 0-1,-1 0 22,1 0 1,0 2 0,-3 2 0,-1 3-1,-3 3 1,1 2-1,6 5-37,-1 1 0,3-1 1,3 1-1,6-1-120,4 1 1,2-1 0,0 0-59,0 1 1,8-1 0,4-1 0,5-3-72,6-1 0,-1-8 1,7 2-1,2-4-191,2-2 1,2 0 402,0 0 0,8 0 0,1 0 0</inkml:trace>
  <inkml:trace contextRef="#ctx0" brushRef="#br0" timeOffset="3349">3940 122 8355,'0'-17'-218,"6"5"0,0 1-139,-2-3 1,-3 4 0,-2 1 0,-5-1 491,-6 0 1,-3 4 0,-3-3 0,1 1-76,-1 4 1,1 2 0,-1 2-1,1 0 14,-1 0 0,1 0 0,-1 0 0,1 0-9,-1 0 0,1 0 0,0 0 0,-1 2-51,1 4 1,1-2-1,2 5 1,5 1-59,1 0 0,2 1 0,6 7-30,0-1 1,0 1-1,2-3 37,4-3 1,4 2 0,7-7 70,1 3 1,5-6 0,0 2-1,-2-4 18,-1-2 1,-3 5 0,1 1 0,-1-2-29,1-2 1,-1 0 0,1 2-84,-1 2 0,1 7 15,-1-1 0,-1 4 60,-5 1 0,-3-5 94,-8-1 0,-8-1 1,-3 4-31,-5-3 0,-7-7 1,0 2-1,1-2 2,3 2 1,1-4-1,1 3 1,-1-3 9,1-2 0,-1 0 1,1 0-65,0 0 1,-1 0 0,1 0 0,-1 0-78,1 0 1,5 0 0,0 0-363,-1 0 46,-3 0 0,5 0 92,-1 0 273,8 0 0,4 0 0,10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684"/>
    </inkml:context>
    <inkml:brush xml:id="br0">
      <inkml:brushProperty name="width" value="0.11429" units="cm"/>
      <inkml:brushProperty name="height" value="0.11429" units="cm"/>
    </inkml:brush>
  </inkml:definitions>
  <inkml:trace contextRef="#ctx0" brushRef="#br0">1 0 19860,'8'10'-1660,"-6"5"1,5-5-1,-1 2 628,0-1 1,0 1 0,-6 6 0,0-1 786,0 0 0,0 7 0,0-1 0,0-2 263,0-1 1,-8-3-1,-2 1 1</inkml:trace>
  <inkml:trace contextRef="#ctx0" brushRef="#br0" timeOffset="190">210 664 19652,'2'11'-1856,"4"1"1,-4-6-1,4 6 1,-4 1 877,-2 3 0,6 1 721,0 1 1,-1-1 0,-5 1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0.524"/>
    </inkml:context>
    <inkml:brush xml:id="br0">
      <inkml:brushProperty name="width" value="0.08571" units="cm"/>
      <inkml:brushProperty name="height" value="0.08571" units="cm"/>
    </inkml:brush>
  </inkml:definitions>
  <inkml:trace contextRef="#ctx0" brushRef="#br0">35 43 8011,'-10'-8'-19,"5"-3"0,1 1-179,-2-2 0,4 10 1,-4 2 171,4 10 0,2 6 1,0 1-1,0 1 59,0-1 1,0 8 0,0 4 0,0 4-37,0 2 0,0 2 1,0 4-1,0 4 37,0-1 0,0 7 0,0-5 0,0 3-225,0-3 1,0-1-1,2-8 1,2 0-44,2-4 0,7-4 234,-1 0 0,4-4 0,1-7 0</inkml:trace>
  <inkml:trace contextRef="#ctx0" brushRef="#br0" timeOffset="330">419 602 8242,'-17'0'64,"7"0"0,-5 2 0,5 4 0,-2 5 0,3 5-347,1 1 0,2 1 1,6-1-1,0 1 122,0-1 1,0-5-1,2-2 1,4-1 234,5 1 0,5-6 0,1 4 1,1-3-25,-1 1 1,1 0-1,1-6 1,3 0-46,1 0 0,2 0 1,-4 0-1,3-2-9,-3-4 0,-3 2 1,-5-7-1,-3-3-2,-2-1 1,-3-3 0,-5 1 0,0-1-1,0 1 0,-2-1 1,-3 3-1,-7 1-37,-4 3 1,-3 1-1,-2-2 1,-5 6 28,-1 5 1,4 1-1,-4 0 1,0 0-167,0 0 0,5 5 0,1 3 1,5 0 179,5 0 0,7 5 0,-4-3 0,8 7 0</inkml:trace>
  <inkml:trace contextRef="#ctx0" brushRef="#br0" timeOffset="1104">1118 602 8364,'17'-6'-543,"1"0"1,-7-7 0,-1 1 142,-2-3 0,-2 3 483,-6 0 0,-2 8 0,-4-1-33,-6 3 1,-3 2 0,-3 0 0,-1 0 50,-4 0 1,1 2 0,-5 1-1,2 5-42,4 2 1,1 2 0,3 3 0,1-1-21,5-3 1,-3 1 0,8 5-33,2 1 1,4-1 0,6-1-37,6-4 1,3-5-1,3-5 1,-1 2-11,1 2 1,1 0 0,2-8 0,5-2 14,1-2 1,-4-6 0,4 5 0,-2-3 18,-3-4 1,-5 5 0,-3-1-1,-4 0 43,-3 1 0,-1 3 0,-4-4 65,4 2-78,-4 3 0,8 6 35,-5 5 1,-3 4 0,4 9 0,-2 3-6,2 1 1,-4 8 0,4-2-1,-4 4 11,-2 2 1,5 2 0,1 2 0,-2 3-41,-2 3 0,-2-4 0,0 3 0,0-1-38,0-4 0,0-2 1,-2-2-22,-4 0 0,2-2 1,-7-2-1,-3-4 1,-1-4 17,-3-7 0,7-1 1,-1-9-1,-2 0 0,-1 2 1,3-6 0,2 1 0,3-6-35,3-9 1,-4-6 0,2-3-1,2-4-30,2-2 0,2-4 1,0-8-1,2-2 46,4 2 0,4 2 1,7 3-1,1-1-10,-1 0 1,1 2-1,-1 2 1,3 3 32,3 3 1,-2-4 0,6 4 0,-1 0 9,-5-1 1,4-3-1,0 6 1,1 0 21,-1-2 1,-2 5-1,-5-3 1,-1 3 60,1 3 1,-7 1-1,-1 3 24,-2 1 8,5 1 0,-11 1 1,-2 2-44,-11 8 0,-3 8 0,2 4 0,5 1-6,-1-1 1,6 3-1,-4-3 10,4 3 0,2 3 0,2-1-100,4 1 1,-2-7 0,7-1 0,3 0-169,1 0 1,3-5 0,-1 5 0,1-2-367,-1-4 1,1-2 557,-1-2 0,1 0 0,-1 0 0</inkml:trace>
  <inkml:trace contextRef="#ctx0" brushRef="#br0" timeOffset="1234">1642 427 8364,'-18'-5'0,"1"-3"0,-1 0-395,1 0 39,7 2-148,3 6 0,8 2 504,5 4 0,4 4 0,7 7 0</inkml:trace>
  <inkml:trace contextRef="#ctx0" brushRef="#br0" timeOffset="1641">2183 445 8364,'6'-18'-39,"0"1"0,-2 7 1,-10 4-1,-4 2-393,1-1 0,-7 3 299,4-4 0,-3 4 1,-3 2-1,1 0 191,-1 0 0,1 6 0,0 0 1,-1-3 9,1-1 1,-1 4-1,1 2 1,1 2-49,4 3 1,-1-3 0,7 2-1,2 1-4,2 3 1,4 1-1,2 1-40,2-1 0,13-5 0,1-3 1,3 1 7,2 0 1,6-4 0,-2 3 0,2-1 9,-1-4 0,3 4 1,-6-2-1,0-1 5,-4 3 1,-3-6-1,-5 6 1,-1-2-39,-3 0 1,-7 7 8,2-1 0,-6-4 1,-6-1-1,-7-1-20,-9 0 0,1 6 0,-8-7 0,0-1-31,2-2 0,-5-2 1,9 0-1,2 0-44,1 0 0,3 0-208,0 0 333,7-8 0,10-9 0,10-10 0</inkml:trace>
  <inkml:trace contextRef="#ctx0" brushRef="#br0" timeOffset="1872">2515 270 8364,'10'-8'-911,"-2"6"0,-7-5 949,5 7 0,4 7 0,6 5 1,-3 4-5,-1 1 1,-8 2-1,1 5 1,-3 3-54,-2 0 0,6 4 0,0-6 0,-2 3 163,-2 3 0,-2-4 0,0 0 1,0-2-264,0-3 0,6 3 1,-1-2-104,-1-2 0,-2-1 222,-2-3 0,0 1 0,0-1 0</inkml:trace>
  <inkml:trace contextRef="#ctx0" brushRef="#br0" timeOffset="2196">2428 585 8364,'0'-18'-75,"0"6"1,2 3-148,3 1 1,5 2-1,8 6 1,-1 0 159,1 0 1,5 0 0,2-2-1,2-2 70,4-2 0,0 1 0,0 5 1,-1 0-28,1 0 0,-4 0 0,2 0 1,2 0-4,2 0 1,-4 0 0,-2 0 0,-2 0-7,-3 0 0,-3 0 0,-1 0 2,-1 0 0,-7 2 29,-4 3 1,-6 5-1,-6 8 165,-6-1 1,-3 1-67,-3-1 1,8 0-137,5 1 0,3-6-76,2-1 0,7-1 0,5 2 0,4-7 110,1-3 0,8-2 0,2 0 0</inkml:trace>
  <inkml:trace contextRef="#ctx0" brushRef="#br0" timeOffset="2354">3179 375 8246,'-8'-18'-206,"-4"1"0,-3 5 0,-3 3-148,1 1 1,7 4-1,2 8 115,1 2 1,5 1 0,-4-1 238,4 6 0,2 3 0,0 3 0</inkml:trace>
  <inkml:trace contextRef="#ctx0" brushRef="#br0" timeOffset="2605">3528 550 8364,'0'-12'0,"-2"2"-397,-4 2-15,-3 3 1,-9 5 395,1 0 0,-3 0 1,-1 0-1,-2 2-18,1 3 1,3 5 0,1 6 163,1-5 0,7 5 0,4-5-89,4 5 0,2-4 0,2-3 10,4-1 1,4 4-1,9-5 1,5 1-67,5 0 0,6 4 0,5-5 15,7 3 0,3-6 0,3 4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8.158"/>
    </inkml:context>
    <inkml:brush xml:id="br0">
      <inkml:brushProperty name="width" value="0.08571" units="cm"/>
      <inkml:brushProperty name="height" value="0.08571" units="cm"/>
    </inkml:brush>
  </inkml:definitions>
  <inkml:trace contextRef="#ctx0" brushRef="#br0">1258 366 8269,'-6'-35'0,"0"2"-15,2 4 0,3 3 0,1 7-68,0-4 1,0 3 0,0-3 0,0 4-1,-2 1 33,-4 1 0,2-1 0,-8 3 1,-1 1-154,-3 2 0,-1 3 0,-3-3 1,-1 4 139,-2 1 1,-6 5-1,3-4 1,1 6 2,0 6 1,-4 9 0,4 12 0,-1 4 331,1 6 0,2 10 1,5 1-1,1 7-221,-1 3 0,3 12 0,3-4 0,6 0-55,4 2 0,2 0 0,0-1 0,2-1-31,4-2 0,4-7 0,7 1 0,1-6-25,-1-5 1,1 3-1,-3-5 1,-1 0-38,-2-5 0,-9-9 1,5-3-1,-2-3-272,0-4 0,0-1 369,-6-3 0,-16 1 0,-3-1 0</inkml:trace>
  <inkml:trace contextRef="#ctx0" brushRef="#br0" timeOffset="538">1 872 7596,'0'-17'-1368,"5"5"1610,1 0 0,8 8 1,-3-3-285,5-1 0,1 6 0,3-4 1,1 4-15,2 2 0,3 0 0,-3 0 1,6-2 89,4-3 0,8 3 0,3-6 0,3 2-5,2 0 1,7-2 0,-8 5-1,7-5-10,1-2 1,-6 6 0,11-2 0,-5 2-2,-4-1 1,8 3-1,-11-6 1,-1 2-73,3 0 0,-8 0 0,-3 6 0,-5 0-20,-6 0 0,-3 0 1,-11-1 205,-3-5-22,-5 4 0,-14-6 0,-5 8 10,-3 0 0,-3 6 0,3 2-68,3 1 0,-2 3 0,8 5-52,3 1 1,3-1 0,5 1 0,7-3 1,4-3 1,3 3-1,4-5 1,6 0-52,4-4 0,2-4 0,0-2 0,0 0-92,0 0 1,-2 0-1,-2 0 1,-2-2 68,2-4 0,-5 2 0,-3-6 0,-6 1 221,-5-1 1,1-2-94,-7-5 0,0 5 1,-8 2-27,-4 3 0,-3 1 0,-9 6-84,1 0 0,5 2 0,2 4-235,3 5 0,1-1 289,6 2 0,-8-1 0,-2 7 0</inkml:trace>
  <inkml:trace contextRef="#ctx0" brushRef="#br0" timeOffset="860">1799 732 6492,'10'8'106,"0"-6"0,-6 6-63,1 0 0,7-4-36,-6 7 0,2-5 10,-2 6 1,-5-7 72,5 7-81,-4-8 0,-2 2 0,0-12 0,2-2 0,2-5 0,4 1-78,2-2 1,1 5-1,7-1 70,-1 2 0,1-3 0,-1 5 104,0 2 0,1 2 0,-1 4-121,1 4 1,-6-2-1,-3 7 1,1 1-54,0-2 1,-6 5 0,3-3 0,-1 3-103,0 3 1,0-1-1,-4-1 171,3-5 0,5 5 0,8-6 0</inkml:trace>
  <inkml:trace contextRef="#ctx0" brushRef="#br0" timeOffset="1301">2533 732 7541,'-18'0'0,"1"0"-273,-1 0 0,1 0 0,0 0 0,-1 0 287,1 0 0,5 6 1,2 2-1,1 0 77,-1 0 0,6 5 0,-2-1-26,4 3 0,4 3 0,4-3 0,6-1-52,3-3 1,3-1-1,1 4 1,2-5-91,3-1 0,5-2 0,-4-6 0,0 0-34,0 0 1,5 0 0,-5-2 0,0-2 47,0-2 0,4-7 1,-5-1-1,-5-5 16,-5-4 1,1-7-1,-3 5 1,1-2 39,-1-4 0,2-2 0,-9 0 0,-1 2 88,-2 2 0,-2 2 1,0-2-1,0 5 67,0 5 1,-2 1 0,-4 3 4,-5 3 1,1-1-130,-2 7 0,3 8 1,-3 9-1,6 5 29,4 1 1,2 1 0,0 1 0,0 3-35,0 1 1,0 6 0,0-4 0,2 1-39,4-1 1,-2-2-1,8-6 1,-1 1-70,-1-1 0,4 7 0,-7-1 88,3-2 0,2 6 0,5 1 0</inkml:trace>
  <inkml:trace contextRef="#ctx0" brushRef="#br0" timeOffset="1571">2760 767 7593,'-16'-2'-64,"5"-3"1,3 1-1,10-6 1,4 2-30,5 4 1,5 2-1,1 2 1,3 0 52,3 0 0,-2 0 0,7 0 1,-3 0 42,-4 0 0,4 0 1,-1 0-1,-3 0 54,-2 0 0,-1 0 0,-1 0-41,1 0 0,-3 8 1,-1 4-13,-2 3 1,-9-3 0,5 0 0,-2 1-14,0 3 0,0 1 0,-6 1-117,0-1 1,2-5-207,3-1 1,-1-1 331,8 2 0,-8-4 0,4-8 0</inkml:trace>
  <inkml:trace contextRef="#ctx0" brushRef="#br0" timeOffset="1708">3162 697 8206,'0'-17'-141,"-8"0"1,0-1-11,-4 1 1,-3 1-474,3 4 580,4 5 1,8 9-1,12 2 44,4 1 0,1 9 0,1-4 0</inkml:trace>
  <inkml:trace contextRef="#ctx0" brushRef="#br0" timeOffset="2245">3546 715 8249,'-18'0'0,"1"0"-287,-1 0 325,1 0 0,-1 0 87,1 0 1,0 0 0,-1 2 0,1 2-621,-1 2 0,7 5 0,1-3 393,2 2 0,-4 1 184,7 7 1,1-1-1,8 1-68,1-1 0,7-5 0,-4-1 0,2 1-64,3-2 0,3 0 0,1-7-138,1 3 0,-1 0 106,0-6 1,-1-2 0,-2-2-1,-5-4 82,-1-1 1,-2-3-1,-4-5 1,2-1-5,2 1 0,1 5 0,-3 0 190,2-1 65,8-3 0,-5 7-208,9 3 1,-9 6 0,-1 6 0,-2 5-38,0 5 1,0 1 0,-6 1-1,0-1-15,0 1 1,0-1 0,0 1-12,0-1 1,0 1 7,0-1 1,2-7-1,3-4-5,7-5 0,-2-1 1,1 0-1,5 0-6,5 0 1,-1-1 0,5-5 0,-2-4-77,0 0 0,3-3 0,-5 7 149,2 2 0,1 2 1,-9 4 100,-3 4 0,-4 4 1,-8 9-1,0 4-163,0 6 0,-2 4 0,-4 4 0,-4 2-156,0 2 0,-5 7 0,1-3 168,-7 0 0,-6 5 0,-8-5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4.362"/>
    </inkml:context>
    <inkml:brush xml:id="br0">
      <inkml:brushProperty name="width" value="0.08571" units="cm"/>
      <inkml:brushProperty name="height" value="0.08571" units="cm"/>
    </inkml:brush>
  </inkml:definitions>
  <inkml:trace contextRef="#ctx0" brushRef="#br0">1 245 7896,'17'0'-795,"-5"-5"0,-1-3 991,3-2 1,7 6-1,3-2 1,-1 5-191,2 1 1,2 0 0,8 0-1,-2 0 79,-4 0 1,4 0 0,-4 0-1,2 0-53,-1 0 1,-5 7-1,-6 3 1,1 2-82,-3-1 1,4 1 0,-11 5 0,0 1-15,-4-1 1,-4 1-1,-2-1 1,0 1 11,0-1 1,-2-5 0,-4-2-1,-6-1 33,-3 1 1,-3-6-1,1 2 1,-1-4 50,1-2 0,5 0 1,0 0-1,1-2 4,1-4 0,-3 2 0,5-8 0,0-1-37,0-3 1,2-1 0,6-1 0,0 1 0,0-1 0,8 1 0,4-3 0,3-1-125,3-2 0,-1 0 0,3 5 124,3 1 0,4-9 0,8-1 0</inkml:trace>
  <inkml:trace contextRef="#ctx0" brushRef="#br0" timeOffset="321">769 211 8329,'8'9'-666,"0"1"0,5-6 556,-1 2 1,-1 5-1,7-5 1,-1-2 103,1-2 1,-1-2-1,1 0-35,-1 0 1,1 0-1,-3-2 57,-3-4 0,3-4 0,-5-7 79,0 0 0,-2-1 0,-8 1-36,0-1 1,-2 8 0,-4 5 0,-4 1-36,0-2 1,-11 4 0,4-4 0,-3 6 4,1 6 1,1-2-1,1 7 1,1 3-48,5 2 0,-3 1 1,8 1-11,2-1 1,2 0 0,2 1-53,0-1 1,14 1 0,5-3-1,7-3-44,5-6 0,2-4 1,4-2-1,1 0 124,3 0 0,8 0 0,-5 0 0</inkml:trace>
  <inkml:trace contextRef="#ctx0" brushRef="#br0" timeOffset="630">1468 176 8329,'17'-20'0,"1"-1"0,-3-2-33,-3 1 0,-5 3 0,-7 1-191,0 1 1,-1 5 0,-5 3 127,-6 1 1,-3 2-1,-3 6 1,1 0 58,-1 0 1,-5 0 0,0 0-1,1 0 17,3 0 1,7 2 0,1 4 17,-3 5 0,6-1 1,2 2-1,4 1 4,2 3 1,8 1 0,4 1 0,3-3-9,3-3 1,5 9 0,0-3-1,1 1-7,1 1 0,-6-3 0,5 0 1,-5 1 10,-2-1 1,1-5-1,-3 0 1,-1-1 27,-2-1 1,-8 6-26,1-5 1,-5-3 0,-5-2-35,-7-4 1,-4-2-1,-1 0 1,-2 0-169,-5 0 0,5 0 0,-4 0 48,3 0 0,5-2 153,3-4 0,-4-4 0,7-7 0</inkml:trace>
  <inkml:trace contextRef="#ctx0" brushRef="#br0" timeOffset="870">1782 106 7901,'17'0'-477,"-5"0"0,0 0 0,-1 2 739,-1 3 0,6 5 0,-5 10 0,5 3-321,1 6 1,-5-2 0,-2 2 0,-1 2 1,1 2 0,-6 8 0,2 0 0,-4-2 100,-2-3 1,0 5-1,0 2 1,0 0-91,0-1 1,0 5 0,0-6-1,0-3-88,0-1 1,0-2 0,0-2 0,-2-4-51,-4-5 1,4-5-1,-6-3 185,0-5 0,-1-3 0,-9-8 0</inkml:trace>
  <inkml:trace contextRef="#ctx0" brushRef="#br0" timeOffset="1118">1887 245 8329,'9'-27'-95,"-1"4"1,-2 4-222,0 1 0,7 3 0,-1 3 1,4 6 277,1 4 1,2 2 0,3 0-1,1 0 57,-2 0 0,-1 0 0,-3 2 0,1 2-11,-1 2 1,-5 7 0,-2-1 20,-3 4 0,-1 1 0,-6 1 0,-2-3 0,-4-3 0,1 3 0,-11-3 0,-3 1-201,-1-1 1,-5 2 0,0-7 0,0 1 34,-1 0 0,3-2 137,6-6 0,-1 0 0,1 0 0</inkml:trace>
  <inkml:trace contextRef="#ctx0" brushRef="#br0" timeOffset="1433">2446 176 8329,'9'-2'87,"-3"-4"0,-6 4-227,-6-4 1,2 4-1,-7 2 1,-3 0 14,-1 0 0,-1 8 0,3 2 1,3 1 65,2 1 1,-4-6 0,7 5 110,1 3 0,4 0 0,6-3 0,5-3-31,5 0 0,1-6 0,3 3 0,1-3-18,2-2 1,6 0 0,-5 0 0,-1 0-10,2 0 1,-11-5 0,3-3 0,-3-2-29,-5-3 0,-1-3 1,-8-1-1,0-1 13,0 1 1,-8-1-1,-5 1-100,-8-1 0,1 8 0,-5 5 0,2 3-1,-1 2 1,1 0 0,6 0 0,-1 0-66,1 0 0,1 2 187,4 3 0,-3 5 0,5 8 0</inkml:trace>
  <inkml:trace contextRef="#ctx0" brushRef="#br0" timeOffset="1792">2760 176 8329,'17'0'-312,"-5"0"-297,0 0 641,-8 0 0,11 2-161,-3 3 1,3 3 0,3 6 93,-1-3 1,-1-5-1,-3 4 120,-1-2 0,0 3 12,5-5-70,-7 0 0,-4-6-22,-12 0 0,2-2 1,-6-4-1,0-4 2,1 1 1,5-7 0,-2 5-1,4-5-5,2-1 0,2-1 0,4 1 0,6-1-23,3 1 0,3-1 1,-1 3-1,0 1 25,1 3 0,-1 7 0,1-2 0,-1 4 64,1 2 1,-1 2 0,1 2-83,-1 2 0,1 7 0,-1-1 0,-1 3-115,-5 3 1,5-1-1,-7 1 1,3-1-57,0 1 1,-8-1-1,1 1 185,-3-1 0,6 0 0,2 1 0</inkml:trace>
  <inkml:trace contextRef="#ctx0" brushRef="#br0" timeOffset="2130">3511 211 8182,'17'-6'0,"1"0"-324,-1 2 1,1-4 0,-1 2-1,1 3 255,-1 1 0,3 2 0,1-2 1,2-2 63,-1-2 1,-3 0 0,-2 4 16,1-4 0,-6 4 1,-3-5 9,-1-1 1,-4 0-1,-10-4-6,-6 7 0,-3-3 0,-3 2 0,1 2-9,-1 2 0,-1 2 0,-2 0 0,-3 0-5,3 0 0,2 0 0,1 0 0,1 0 27,-1 0 1,7 0 0,1 2 83,2 4 0,2 4 1,8 7-87,4 1 1,-2-3-1,8-1 1,1-5-55,3-1 0,-5 4 1,3-4-1,3-1-156,5 1 0,3 4 0,-4-6 0,3-2-240,-3-3 423,6-1 0,-7 0 0,5 0 0</inkml:trace>
  <inkml:trace contextRef="#ctx0" brushRef="#br0" timeOffset="2692">3738 228 8213,'-18'0'-9,"1"0"0,0-6 1,-1-2-223,1-1-66,-1 5 340,1-4 0,7 10-60,4 4 1,4 4 0,2 7 9,0 0 0,0 1 0,0-1 19,0 1 1,0-7 0,0 1-188,0 2 1,0 1-67,0 3 1,2-1 142,4 1 1,4-3 0,5-1 21,-3-3 0,1-5 0,-5 4 90,2-2 0,-6-1 0,4-3-51,-1 2 0,-7 0-28,0-6 1,-7 0 0,-11 0 0,1 0 4,-1 0 0,-1 0 0,-3 0 0,-1 0 60,2 0 0,1-8 0,3-2 0,-1-7 0</inkml:trace>
  <inkml:trace contextRef="#ctx0" brushRef="#br0" timeOffset="2917">3738 280 8128,'-2'-15'-811,"-4"3"711,-5 6 1,-5 4 0,-1 2 0,-1 0 89,1 0 1,-7 6 0,1 2 0,0 2 9,-2 3 1,5-3 0,-3 2-1,3-1-108,3-1 1,1 6 0,3-5-166,1 5 0,8 1 273,-1 1 0,-5-1 0,0 1 0</inkml:trace>
  <inkml:trace contextRef="#ctx0" brushRef="#br0" timeOffset="3242">4052 333 8460,'18'0'-446,"-9"-8"0,7 6 0,-4-4 193,3 4 0,-3 0 0,-1-2 0,3-1 240,2 1 1,1 0 0,0-2 50,1-6 1,-8 3 0,-5-3 0,-1 0 80,2 3 0,-6-7-96,0 5 1,-8-3 0,-9 2 0,-1 7-9,1 3 1,-6 2-1,-1 0 1,1 0 41,-2 0 0,6 0 0,-5 2 0,5 1 1,1 3 1,3 8 0,3-3-41,6 5 1,4 1-1,4 1-81,4-1 1,10-5-1,9 0 1,4-1 62,8-1 0,6 6 0,9-7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8:53.461"/>
    </inkml:context>
    <inkml:brush xml:id="br0">
      <inkml:brushProperty name="width" value="0.08571" units="cm"/>
      <inkml:brushProperty name="height" value="0.08571" units="cm"/>
      <inkml:brushProperty name="color" value="#333333"/>
    </inkml:brush>
  </inkml:definitions>
  <inkml:trace contextRef="#ctx0" brushRef="#br0">97 0 7569,'9'7'0,"5"-5"0,-5 5 0,2-1 2,-1-1-71,-6 0 0,8 2 0,-4 4 0,-1 3-1,0 2 1,-2 0-1,-5 1 1,0 0 5,0 5 0,0 3 1,-2 7-1,-3 0-38,-6 0 1,-10 12 0,-7 5 101,-8 0 0,-5 8 0,-7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8:52.090"/>
    </inkml:context>
    <inkml:brush xml:id="br0">
      <inkml:brushProperty name="width" value="0.08571" units="cm"/>
      <inkml:brushProperty name="height" value="0.08571" units="cm"/>
      <inkml:brushProperty name="color" value="#333333"/>
    </inkml:brush>
  </inkml:definitions>
  <inkml:trace contextRef="#ctx0" brushRef="#br0">161 96 7569,'-2'15'-118,"-2"-3"316,-1-1 59,0-8-115,5 5 0,0-7 0,0 5-51,0 4 1,-2-1-1,-2 2 1,-1 1 11,1 3 0,2 1 1,2 2-25,0 3 0,0-1 0,0 6 0,0 3 9,0 1 0,0 8 1,0 1-1,0 0-35,0 0 1,2 4-1,2-2 1,1 2-61,-1 1 1,3 1-1,0-10 1,0 3-87,0-3 0,0 5 0,-3-5 0,3-3 37,2-3 1,-5-4 0,1 1 0,-3-4-82,-2-4 1,5-2 0,0 0 0,-1 0-240,-2 0 1,-2-6-273,0 1 0,0-5 648,0 4 0,0-13 0,0 1 0,0-14 0</inkml:trace>
  <inkml:trace contextRef="#ctx0" brushRef="#br0" timeOffset="718">48 129 6804,'9'-2'414,"-3"-4"1,-5 3-150,-1-8 0,7 0-445,4-5 1,-2 2 0,2 2 212,1 1 1,2 2-1,3-2 1,-1 4 2,0 0 0,1 5 1,3-3-1,3 3 13,2 2 0,-4 0 0,4 0 0,0 0-19,0 0 1,-3 2 0,4 2 0,1 3-54,-2 2 0,0 1 0,-5 6 1,1 0-45,-1 0 1,-3 0 0,-1 1 0,1-1 35,-1 0 1,-6 1 0,1 3 0,0 1 10,-2-1 0,-2-2 1,-7 0-1,0 1 14,0 3 0,0-1 0,0-5 0,-2 0 63,-3 0 1,-3 0 0,-4 0 0,1 0-20,-1 0 0,-4 0 1,-4 0-1,-1-1 20,1-5 1,1 5-1,-1-7 1,-1 3 14,1 0 0,-3-6 0,1 4 0,1-2-11,-2-3 1,3 3-1,-5 0 1,0 0-53,0 0 0,6-1 1,-4-5-1,1 3-39,1 1 0,0 1 0,5-6-125,-1 0 1,1 0 0,0 0 46,0 0 1,0 0-41,0 0 0,6 0 0,1 1-1175,2 5 1322,1-4 0,-1-2 0,-2-9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49.156"/>
    </inkml:context>
    <inkml:brush xml:id="br0">
      <inkml:brushProperty name="width" value="0.08571" units="cm"/>
      <inkml:brushProperty name="height" value="0.08571" units="cm"/>
      <inkml:brushProperty name="color" value="#333333"/>
    </inkml:brush>
  </inkml:definitions>
  <inkml:trace contextRef="#ctx0" brushRef="#br0">0 49 7569,'0'9'-155,"0"-4"1,2-8-1,1-5 1,5 1 63,1 0 1,1-4-1,6 6 155,0 2 0,-5-1 1,0 0-1,1-1-18,2 2 1,2 1 0,0 2-1,2 0 2,4 0 1,-5 0-1,7 0 1,-3 0-6,0 0 0,8 0 1,-2 0-1,1 0-33,-1 0 1,1 0 0,-4 0-1,-1 0-39,0 0 0,4 0 1,-6 0-1,-1 0-241,-3 0 0,-1 0 0,0 0-300,0 0 570,1 0 0,-9 0 0,0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47.481"/>
    </inkml:context>
    <inkml:brush xml:id="br0">
      <inkml:brushProperty name="width" value="0.08571" units="cm"/>
      <inkml:brushProperty name="height" value="0.08571" units="cm"/>
      <inkml:brushProperty name="color" value="#333333"/>
    </inkml:brush>
  </inkml:definitions>
  <inkml:trace contextRef="#ctx0" brushRef="#br0">386 49 7569,'10'0'0,"-1"2"0,-2 3 0,-15-3 0,-10 5 0</inkml:trace>
  <inkml:trace contextRef="#ctx0" brushRef="#br0" timeOffset="1254">65 65 7569,'-16'0'-217,"2"-2"0,3-3 0,4-4 1,2-2-182,-1 1 1211,1 6-52,5-3-402,0 7-124,0 0-218,7 0 0,-3 0 16,6 0 1,-4 0-1,4 0-33,3 0 0,3 0 0,3 2 28,3 3 1,-1-3-1,-5 3 1,2-3-59,3-2 0,-3 0 1,5 0-1,1 0 107,2 0 1,5 0 0,-1 0 0,-2 0 75,-1 0 1,0 0 0,5 0 0,-2 0-21,-3 0 1,1-2 0,-4-1 0,-1-3-166,0 3 0,0 1 0,-3 2 0,1 0-28,-1 0 1,-3-6 0,0 1-609,-1 2 1,-6 1-1,-1 4 179,-2 3 0,-1-2 0,-6 8 489,0 2 0,-8 1 0,0 2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3.328"/>
    </inkml:context>
    <inkml:brush xml:id="br0">
      <inkml:brushProperty name="width" value="0.08571" units="cm"/>
      <inkml:brushProperty name="height" value="0.08571" units="cm"/>
      <inkml:brushProperty name="color" value="#333333"/>
    </inkml:brush>
  </inkml:definitions>
  <inkml:trace contextRef="#ctx0" brushRef="#br0">17 1 7265,'0'9'-221,"0"-2"269,0-7 89,0 0 0,0 7 0,0 4-46,0 3 0,0 2 1,0 0-1,-2 2-34,-4 3 0,5-1 0,-5 5 1,5 0-54,1-1 0,0 1 0,0 2 0,0-4-75,0 0 0,0 1 1,0 2-1,0-2 19,0-1 1,0-6 0,0 5 0,0-4-12,0-2 1,0 0-1,0 0 1,0 0-291,0 0 1,0-5-230,0-1 582,0-6 0,0 3 0,0-7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4.656"/>
    </inkml:context>
    <inkml:brush xml:id="br0">
      <inkml:brushProperty name="width" value="0.08571" units="cm"/>
      <inkml:brushProperty name="height" value="0.08571" units="cm"/>
      <inkml:brushProperty name="color" value="#333333"/>
    </inkml:brush>
  </inkml:definitions>
  <inkml:trace contextRef="#ctx0" brushRef="#br0">177 161 7569,'5'11'-8,"1"-1"0,1-6 6,-2 1 1,-1-3 0,6-2-365,3 0 1,-4-5 542,1-1 1,1 1-58,5 5 1,-5-5 0,-1-1 0,1 1-117,-2-2 1,5 3 0,-5-7 0,2 1-24,0 1 1,-6-4 0,4 6 0,-2-2-194,-3-3 0,-3 3 1,-1-2 147,0-1 1,0 3 96,0-2 1,-1 2 0,-5-1 0,-5 4-13,-3 4 0,-2 2 0,0 0 1,0 0 27,0 0 0,0 6 0,-2-1 0,-1 0-69,-3 3 1,1-5-1,5 8 1,-2 0-46,-3-3 0,3 7 1,-4-5-1,5 5 75,1 1 0,0 0 1,1 2-1,3 1 4,1 3 0,8 1 1,-3-4-1,4 3-2,2-3 1,0-1 0,0-2-1,0 0 0,0 0 0,2 2 0,2 2 1,3 1 56,2-1 1,-4-3 0,6 1-11,1 4 1,3-5 0,1 3 0,0-6-49,0-3 0,0-7 0,0 1 1,0-3-58,0-2 1,0 0 0,2 0-1,1-2-126,3-3 1,1-4-1,-4-7 1,3 0-359,-3 0 530,-1-1 0,5-6 0,2-2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10 31 8355,'-8'-17'-325,"8"7"0,-1 6 0,6 6 342,5 4 1,-6 8 0,4-3 0,-2 5 0,-1 1-11,-1 1 1,-2-1 0,-2 3 0,0 1 29,0 2 1,0 1 0,0-7 0,0 1-25,0-1 1,0 6 0,0 1 0,0-3 2,0-2 0,0-1 1,0-1-1,0 1-36,0-1 0,0 1 1,0-1 33,0 1 0,0-1 1,0 1 44,0-1 1,2-1 58,4-5 43,-4 5 1,13-14-1,-3 3 0,4-3 0,1-2-84,0 0 1,1 0-1,-1 0 1,1 0 26,-1 0 0,1-5 1,-1-1-1,1 2-19,-1 2 1,1 2-1,-1 0 1,1 0-73,-1 0 0,-5 0 0,-1 0 0,3 0-28,1 0 0,-3 0 0,0 0-184,1 0 1,3 0-337,1 0 1,-5 0 33,0 0 1,-7 0-678,7 0 1178,-8 0 0,11-8 0,-5-2 0</inkml:trace>
  <inkml:trace contextRef="#ctx0" brushRef="#br0" timeOffset="497">674 381 8355,'10'8'-183,"-1"-7"-257,-3 5 0,4 2 0,7-2 471,1-2 0,-1-2 1,1-2-1,-1 0 74,1 0 1,-1 0 0,1 0-72,-1 0 0,-5-6 0,-1 0 0,3 2 1,-4-6-52,1-1 1,-7 1 0,2-2 8,-4-1 0,-2 3 28,0-1 0,0-1 1,-2-4-1,-2 3 14,-2 1 1,-7 8 0,1-3 0,-4 1 2,-1 0 1,0 0 0,-1 6 0,-1 0-13,-5 0 0,5 0 0,-4 0 1,3 2 26,3 4 0,-1-2 0,1 5 0,1 1-30,5 0 1,1 0 0,6 3 0,-2-1-14,2 1 1,2 3 0,2 1-15,0 1 0,8-1 1,4 1-1,1-1 0,-1 1 0,4-1 0,-3 1-53,9-1 0,-3-1 0,6-3 0,-2-1 0,3-1-23,1-1 1,-4 0 0,6-6 0,0 2-215,-1-3 0,5-1 1,-4-2-1,2 0 295,-2 0 0,4 0 0,-6-7 0,8-3 0</inkml:trace>
  <inkml:trace contextRef="#ctx0" brushRef="#br0" timeOffset="976">1565 363 7275,'7'-9'-757,"-5"-7"1,6 6 927,0 1 0,-6-7 360,4 5 1,-5 1-285,-1-2 1,0 6-130,0-5 0,-1 7 0,-5-2-63,-6 4 1,2 2 0,-1 0-1,-3 0 4,-1 0 1,-5 0 0,1 2-17,1 4 0,-3 2 0,9 5 1,-3-1-81,-3 1 1,1 3-1,-1 1-48,1 1 0,7-7 0,4 1-84,5 2 1,1 1 80,0 3 0,7-3 0,5-3 26,3-6 0,3-4 0,-1-2 0,1 0 48,-1 0 1,1-2 0,-1-4 18,1-6 1,-3 3-1,-1-1 1,-4 0 111,-3 0 0,-1 5 117,-6-7 30,0 8-245,0-4 0,0 10-152,0 4 1,0-2 0,0 8-62,0 1 0,2-3 0,4 2-1,5 1 1,5-5 0,1 0 0,1-3 194,-1 1 0,9 0 0,1-6 0</inkml:trace>
  <inkml:trace contextRef="#ctx0" brushRef="#br0" timeOffset="1405">2158 259 7924,'0'-18'-736,"0"6"0,0 1 965,0-3 1,-2 4 0,-3 1-97,-7 1 1,2 2 0,-1 6-61,-3 0 0,-2 0 0,-1 0-58,0 0 0,-1 0 0,3 2 0,1 2-55,2 2 1,7 7-1,-7-3 1,0 2 0,3-1 1,-1 1 44,4 6 0,4-1 0,-2 0-37,8 1 0,0-6 1,8-3-1,1 1 23,3 0 1,3-5 0,2 5-1,5 0-6,1 0 1,-6-7-1,2 5 1,-3-2-1,-3 0 0,1 6 1,-3-5-1,-1 1 8,-2 0 1,-9 0 64,3-3 0,-6 5 27,-6 8 0,-9-3 0,-8-3 0,1-5-32,3 1 1,1-6-1,-1 4 1,-2-4-32,-3-2 1,1 6-1,6 0 1,-1-3-17,1-1 0,-1-2 0,1 0-888,-1 0-73,9 0 954,1-7 0,8-3 0,0-8 0</inkml:trace>
  <inkml:trace contextRef="#ctx0" brushRef="#br0" timeOffset="1751">2350 101 6976,'10'0'14,"6"0"0,-14 2 1,5 2 170,1 2 0,-6 8 0,4-3-88,-4 5 1,-2 1 0,0 1-1,0-1-51,0 1 0,0-1 1,0 2-1,0 3-36,0 1 0,0 0 0,0-5 0,0-1-234,0 1 0,0-1 0,0 1-143,0-1 1,0 1-215,0-1 581,0 1 0,8-9 0,1-1 0</inkml:trace>
  <inkml:trace contextRef="#ctx0" brushRef="#br0" timeOffset="2043">2350 293 6992,'18'0'189,"-1"0"0,1 0 0,-1 0 0,1 0-88,-1 0 0,1 0 0,-1 0 0,1 0 32,-1 0 0,1 0 0,-1 0 17,0 0 0,-5 0 1,0 0-293,1 0 0,-3 0-997,2 0 1139,-8 0 0,-4 8 0,-10 2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1.356"/>
    </inkml:context>
    <inkml:brush xml:id="br0">
      <inkml:brushProperty name="width" value="0.08571" units="cm"/>
      <inkml:brushProperty name="height" value="0.08571" units="cm"/>
      <inkml:brushProperty name="color" value="#333333"/>
    </inkml:brush>
  </inkml:definitions>
  <inkml:trace contextRef="#ctx0" brushRef="#br0">1845 17 6797,'0'1'685,"-5"3"-73,-1-15-296,1 8-340,5-4 0,0 8 3,0 5 0,0 3 1,0 7-1,0 1 35,0 5 0,0-3 0,0 8 0,0 0-33,0-2 1,0 5 0,2-5 0,1 2 7,3-1 0,-1-1 1,-5 4-1,0-4-88,0-2 1,0 4 0,0-4-1,0 0-147,0 0 0,0 4 1,0-6-1,0-1-527,0-2 773,-7-2 0,-2 7 0,-7 2 0</inkml:trace>
  <inkml:trace contextRef="#ctx0" brushRef="#br0" timeOffset="1008">1 1027 7569,'9'10'56,"-4"1"0,4-7-316,2 1 0,-2-3 319,1-2 0,-4 0-36,4 0 1,1 0 25,5 0 1,0 0 0,0 0 0,0 0-81,0 0 0,2 0 1,2 0-1,3 0 10,2 0 1,2-5-1,5-1 1,0 3 14,0 1 1,0 0 0,2-2 0,3-1 35,6 2 0,-4 1 0,2 0 0,0-2 31,2-1 0,7 0 1,-8 5-1,5-2-6,1-3 0,5 3 0,3-5 0,1 1-19,3 1 1,-3-2 0,4 2 0,1-4 4,0 0 0,8-4 0,-8 6 0,6 0 56,0 0 1,-2-4 0,-2 4-1,2 0-62,3 0 0,-3-4 0,4 6 0,-4-1-41,-2-1 0,0 6 1,0-7-1,0 3-46,0 0 0,4-1 0,-2 6 0,-4 0-10,1 0 1,-1-1 0,0-3-1,-1-1 50,-2 1 1,-2 2 0,3 2 0,-3-1 17,-2-5 1,-1 4-1,-6-3 1,0 2 29,0-3 0,0 3 0,0-6 1,-1 2-27,-4 3 1,1-3 0,-6 0 0,-3 0-130,-1 0 0,-7 1 0,-2 4 0,-2-1-163,-4-3 1,-1 1 0,-3 3-245,-5-3 526,-3 3 0,-7-5 0,0 7 0</inkml:trace>
  <inkml:trace contextRef="#ctx0" brushRef="#br0" timeOffset="3783">1220 1620 7818,'9'-7'-49,"5"5"1,-5-5 0,1 2-22,1-1 0,0 1 0,5 5 182,0 0 0,0 0 1,0 0-1,0 0-116,0 0 1,0 0 0,0 0 0,2 0-129,3 0 1,-1 0 0,5 0 0,0-2-48,0-3 0,0 1 1,3-5-1,-1 1-531,1-1 710,3 5 0,1-10 0,0 5 0</inkml:trace>
  <inkml:trace contextRef="#ctx0" brushRef="#br0" timeOffset="4256">2535 915 7569,'-11'0'-764,"0"0"0,0 0 975,-5 0 0,6 0 0,-1 0 1,-1 0-167,-3 0 1,-1 1 0,0 5 53,0 4 1,0 3 0,0-1 0,0 1-71,0 5 1,0-1 0,0 10 0,0 0-42,0-2 0,2 10 1,1-2-1,3 2 51,-3 4 0,4-5 0,0 5 0,2-1-4,4-1 0,1 6 1,2-4-1,0 0-8,0 1 1,0-3 0,0-5 0,2-2-73,3-3 1,-2 3 0,8-3 0,2 2-130,1-3 1,2-1 0,0-5-1,0 1-70,0-1 0,0-2 1,0-2-1,2 0 244,3 0 0,-3-7 0,3-4 0,4-3 0,0-2 0</inkml:trace>
  <inkml:trace contextRef="#ctx0" brushRef="#br0" timeOffset="4609">2631 1315 7343,'0'16'0,"0"1"-213,0-1 0,2-6 1,1 1-1,2 1 1,-1 3 464,-2 1 1,-2 5-1,2 2 1,1 2-253,2 4 1,1-3 0,-6 3 0,0 1-83,0-1 1,0-1-1,0 4 1,0 0 15,0 0 1,0-5 0,0-2 0,0-2-71,0-3 0,0-2 1,0-2 17,0 0 0,0 0 118,0 0 0,0-9 0,0-7 0,-7-7 0,-2-9 0</inkml:trace>
  <inkml:trace contextRef="#ctx0" brushRef="#br0" timeOffset="5168">2567 1572 7569,'-6'-16'0,"-1"-2"-903,-2-3 677,6 3 0,-10-5 0,6 7 443,-2 0 0,6 0 1,-3 0-1,3 0-108,-3 0 0,5 0 0,-5 0 0,4-1-67,2 1 1,6 0 0,1 0 0,2 0 26,3 0 1,-3 2 0,2 3 0,0 4-43,-3 0 1,7 5-1,-5-5 1,5 2-88,1 0 0,-6-1 0,1 6 0,2 0-9,1 0 0,0 2 0,-1 2 0,-3 3-17,3 2 0,-4-6 0,1 4-90,3 0 0,-1 2 160,-1 7 0,1-5 0,-6 0 6,-3 1 1,-6-3-1,-4 0 1,-2 0 7,-4 0 0,-1 0 0,0 3 0,1-3 24,3-2 0,-1 0 0,-5-3 53,0 1 0,5 1 52,0-6-120,8 0 1,-2-6 0,10 1-15,6 1 1,-3 1 0,3-1 0,2-1 9,1 1 1,2 3 0,0 1-1,0 0-12,0 0 0,-5 1 1,-1 3-1,3 3 28,1 2 0,2-4 1,0 4 185,0-2 0,-5 6-172,0-3 1,-8 5 5,3 1 0,-5 0 1,-2-2-14,-5-3 1,-3 1 0,-7-5 0,0 0-59,0 1 1,0-3 0,0-3-63,0 3 0,0-3 0,0 3-160,0-3 0,5-2-116,1 0 370,6 0 0,-3-7 0,7-2 0</inkml:trace>
  <inkml:trace contextRef="#ctx0" brushRef="#br0" timeOffset="5594">3064 1364 7343,'0'16'-787,"0"-6"1165,0 1 1,-6 0-1,1 5-469,1 0 0,3 0 1,1 0 17,0 0 1,0 0 0,1 0 96,5 0 0,1 0 0,5-2 1,-3-1-83,-2-3 1,6-6-1,-4 3 79,0 0 1,5-5 0,-3 3-22,3-3 0,-3-2 1,-1-2-1,1-3 2,-2-6 0,3 2 0,-5-1-3,2-3 1,0-1 0,2-2 0,-6 0 36,-3 0 1,-2 5 0,0 0 0,0-1 16,0-2 1,-2 0 0,-3 1-93,-6 2 0,-3 2 0,-2-3 0,0 3-96,0 2 1,0 2 0,0 5 0,0 0-90,0 0 1,0 5 223,0 0 0,-7 8 0,-2-4 0</inkml:trace>
  <inkml:trace contextRef="#ctx0" brushRef="#br0" timeOffset="5972">3433 1267 7437,'1'9'-23,"5"-3"0,3-6 0,7-4-58,0-1 0,7-2 0,2 3 223,0-1 0,-2-1 0,-7 6 1,2 0-63,3 0 1,-1-1-1,5-3 1,-2-1-35,-4 1 0,5 0 1,-1 1-1,0-2-194,0 1 0,-2 0 1,-5 1-578,0-2 1,0-6 724,1 6 0,-9-3 0,-2 3 0,-4-4 0,-2-7 0</inkml:trace>
  <inkml:trace contextRef="#ctx0" brushRef="#br0" timeOffset="6243">3673 1075 7569,'-2'14'-130,"-1"-1"-188,-3-3 0,3-6 326,8 1 0,-1-3 0,6-2 52,3 0 0,-4 0 183,1 0 1,-4 2-194,4 3 0,-6-1 0,1 6 0,-3 3-47,-2 1 0,0 2 1,0 0-1,0 0-44,0 0 1,0 6 0,0-1 0,0-1-135,0-3 0,0 5 1,0-1-95,0-1 1,0-2 268,0-2 0,0 0 0,0 0 0</inkml:trace>
  <inkml:trace contextRef="#ctx0" brushRef="#br0" timeOffset="6605">4122 931 7265,'9'16'-588,"-4"0"811,-3 0 1,-2 0 0,0 0 0,0 0-278,0 0 1,0 5-1,0 1 1,0-1-74,0 2 1,0-3 0,0 5-1,0 0 173,0 0 0,0-4 0,0 6 0,0-1 4,0-1 0,0 4 0,0-6 0,2 0-21,3 0 1,-3 6-1,5-4 1,-2 2-1,1-1 0,6-4 1,-3 3-1,2 0-99,0-1 0,-6-4 0,4 1 1,0-3-146,0-2 0,-6 0 0,4 0-257,0 0 472,-5-7 0,5 6 0,-7-7 0</inkml:trace>
  <inkml:trace contextRef="#ctx0" brushRef="#br0" timeOffset="7246">4026 1155 7569,'2'-16'-739,"3"0"1,-1 0 652,6 0 1,-4-5 0,4 1 0,1 4 85,-2 3 0,5 5 0,-5-5 347,0 2 1,5 8-115,-3-3 0,-2-1 0,1 2-127,3 1 1,1 3 0,2 1-15,0 0 0,0-6 0,0 1-68,0 1 0,0 3 0,0 1-111,0 0 1,0 0 0,1 0-83,-1 0 0,-8 1 1,-2 5 105,-4 4 0,-2-1 0,0 2 0,-2 2 24,-4 1 1,-2-4 0,-8 1 0,-1 2 15,1 1 0,-1-3 1,-3-1-1,-1 1 38,1-2 0,2 3 0,0-5-7,-3 2 1,3-5 382,-3 1-347,3-3 0,11-2 0,7-2 14,9-3 0,5 1 1,2-5-1,2 2-13,3 4 0,-3 1 0,3 2 1,-3 0-28,-2 0 1,0 0 0,0 0 0,0 0 10,0 0 1,1 2 0,-1 1-1,-2 4-52,-3 2 1,3-3 0,-4 3-47,5-2 1,-5 3 0,-1-2 35,-2 0 1,-1-2 0,-6 5 54,0 1 0,-7-5 0,-2 0 0,-2-1 34,0-1 0,1 2 0,-6-3 0,-2 1-11,-4-1 1,5 3 0,-7-2 0,3 0-26,0 2 0,-6-5 0,6 4 0,1-3-114,2 3 1,2-5 0,0 5-999,0-5 1092,0-1 0,7 0 0,2 0 0</inkml:trace>
  <inkml:trace contextRef="#ctx0" brushRef="#br0" timeOffset="7546">4507 1107 7569,'7'16'38,"-5"-5"1,5-2 121,0-2 1,-3 0-289,6-2 0,-1 4 0,2 7 137,-6 0 1,-3 0-1,-2 0 1,0 0 35,0 0 0,2 0 0,1 0 0,3 0-151,-3 0 1,-1-5 0,-2 0 0,0 1-474,0 3 1,5 1 578,1 0 0,6 0 0,-3 0 0</inkml:trace>
  <inkml:trace contextRef="#ctx0" brushRef="#br0" timeOffset="8282">4683 899 7266,'11'-2'-48,"0"-4"0,-6 3 0,6-6 0,1 0-101,2 0 1,2 4-1,0-4 171,1 2 1,-7 1-1,1 6 1,1 0 244,3 0 0,1 0 1,0 0-247,0 0 0,-2 8 1,-2 0-1,-3 3 31,-2 0 1,-1-1-1,-4 7 1,1-1-330,3 0 0,-1-6 0,-5 1 0,-2 1 139,-3 3 1,1-5 0,-7 1 107,-1 2 1,3-5 0,-2 1 184,-1-2 1,-2-1 0,-2-6 52,0 0 0,5 0-203,0 0 0,8-2 0,-3-3 44,5-6 0,1 2 0,0-2-98,0-1 1,1-2-1,5-2 21,4 0 1,5 0-1,1 0 13,0 0 0,0 5 0,0 0 4,0-1 0,-2-3 1,-1 1-1,-3 2 27,3 1 230,-6 7 4,0-10-207,-7 12 0,0-3 35,0 10 1,0-1 0,0 7 0,-2-1-32,-3-1 1,3 6 0,-5-3-1,2 6 26,-1 3 0,1 1 0,3-6 0,-1 0-42,-3 0 1,1 0 0,5 0 0,0 0-74,0 0 1,2 0-1,1 0-112,3 0 0,6-2 0,-1-1-22,3-3 1,2-6-1,0 1 1,0-3-9,0-2 0,0 0 0,0-2 0,0-1 184,0-3 0,0-13 0,0 1 0</inkml:trace>
  <inkml:trace contextRef="#ctx0" brushRef="#br0" timeOffset="9117">5228 498 5739,'0'9'1200,"0"-2"-1037,0-7 0,8 0 1,1 1-30,-1 5 0,7-4 1,-5 5-57,5 0 0,1-4 0,0 8 10,0 2 0,3 1 1,-1 2-1,-2 2-12,4 3 0,-10-3 0,6 3 0,-1-3-47,-1-2 1,-3 0-1,-2 2 1,-2 2-156,-4 1 0,-1 2 1,-2-3-1,0 3 43,0 2 0,-7-4 0,-2 6 0,-2 0 45,1-2 1,-1 0-1,-5-4 1,0 4 2,0 0 1,0 0 0,2-6-1,1 3 33,2-3 1,1-1-1,-6-2 1,1 0 18,5 0 1,-5 0-1,5-1 1,-3-3-70,3-1 1,-3-6-1,6 4 1,-2-2-65,-3-3 1,3 3 8,-2-2 0,0 6-333,-5-6 1,0 6 439,0-6 0,0 1 0,0-6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3.649"/>
    </inkml:context>
    <inkml:brush xml:id="br0">
      <inkml:brushProperty name="width" value="0.08571" units="cm"/>
      <inkml:brushProperty name="height" value="0.08571" units="cm"/>
      <inkml:brushProperty name="color" value="#333333"/>
    </inkml:brush>
  </inkml:definitions>
  <inkml:trace contextRef="#ctx0" brushRef="#br0">0 337 7114,'16'16'-569,"-2"-5"0,-1-2 602,-2-2 0,-6-2 0,6-5 520,1 0 0,8 0 1,1-2-1,-1-1-503,-3-3 1,5 1 0,1 3-1,2-1-74,3-3 0,-3 1 0,0 5 0,0-2-3,0-3 0,-3 3 0,3-3 0,-2 3-103,-4 2 1,-1 0-1,-2 0 1,0 0-133,0 0 0,0 0-271,0 0 0,-1-2 533,-5-3 0,4-4 0,-5-7 0</inkml:trace>
  <inkml:trace contextRef="#ctx0" brushRef="#br0" timeOffset="383">241 0 7569,'0'11'203,"0"0"1,0-6 0,0 6-474,0 1 0,1 2 1,3 2 270,1 0 0,1 1 1,-6 0-1,0 3 87,0 1 0,0 1 1,0-4-1,0 1-25,0 3 0,0 4 1,1-3-1,3 1 39,1-1 1,1 0 0,-6-4 0,0 3-79,0-3 0,0 5 0,0-3 0,1-1-113,5-3 0,-4-1 0,3 0 0,-3 1-276,-2-1 1,0 0-1,0 0-536,0 0 901,0 0 0,7 0 0,2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50:50.326"/>
    </inkml:context>
    <inkml:brush xml:id="br0">
      <inkml:brushProperty name="width" value="0.08571" units="cm"/>
      <inkml:brushProperty name="height" value="0.08571" units="cm"/>
      <inkml:brushProperty name="color" value="#008C3A"/>
    </inkml:brush>
  </inkml:definitions>
  <inkml:trace contextRef="#ctx0" brushRef="#br0">158 140 7569,'-2'-12'-160,"-2"1"-409,-2-3 0,0 4 534,6-1 0,0 5 199,0-6 1,-1 3-1,-3-5 16,-2 2 0,0 7 201,6-7-356,0 8 0,0 4 0,0 12 15,0 3 0,0 3 1,0 1-1,0 2 37,0 3 1,6 5 0,0-4 0,-2 2 4,-3 4 0,-1 2 0,0 2 0,0 2 7,0 4 1,0-2-1,0 5 1,0-1-118,0-4 0,2 3 0,2-1 1,2-2-38,-2-2 1,4-2-1,-1-2 1,1-2 38,0-2 0,4-8 0,-5 1 129,3-9 1,-6-3 60,2-4 1,-4-6 0,-2 0-187,0-10 0,-2-6 0,-2-1 0,-2 0-55,2-1 1,-4-7 0,3-4-1,-1-4-36,-2-2 1,6 0 0,-4 0 0,4 0 50,2 0 0,-5 0 0,-1-2 0,2 0 7,2 3 0,0-5 1,-2 10-1,-2-2 130,2 1 1,2-1-1,2 8 1,2 0-57,4-2 1,-2 5-1,6-3 1,-1 4-37,1 1 1,2 1 0,5-1 0,1 3-18,-1 3 1,7-4 0,-1 7-1,-2-1 29,-1 4 1,-1 4 0,2 2 0,3 0 26,-3 0 0,4 0 1,-2 0-1,-1 0-5,-3 0 0,-1 8 0,-1 2 0,1 1-18,-1 1 1,1 0-1,-3 5 1,-1 1-7,-3-1 0,-1 1 0,2-1 2,-7 0 1,3 1 0,-4-1 25,-6 1 0,0-3 0,-11-1 1,-5-2 24,-3 1 0,-4 1 0,1-1 1,-3-1-45,0 2 1,-6-1 0,4 1 0,-4-5 20,-2-1 1,6 0 0,0-4 0,0 2-6,1-2 1,-5 3 0,6-1 0,0-2-19,4-2 0,-2-2 0,1 0-14,3 0-286,2 0 190,9 0 13,2 0 95,8 0 0,8 0 5,4 0 0,3 6 0,3 0 0,-1-3 8,0-1 0,1-2 1,-1 0-1,1 0 15,-1 0 1,7 0 0,1-2 0,0-1-4,0-3 0,4-2 1,-3 4-1,-1-4-6,0-1 0,0 3 0,-3-6 0,1 1-9,-2 1 0,4-4 1,-1 7-1,-3-3-15,-1-4 1,-3-1 13,0-3 1,-7 1 0,-4-1-2,-4 1 1,-4-1 0,-4 3-33,-5 3 1,-5-1-1,-3 5 1,-3 0-60,-1 0 1,-8-3 0,2 3 0,-2 0 48,2 0 0,-4 3 0,5 3 0,-1-2 22,0-2 1,6 0 0,-4 6 0,2 0-2,3 0 1,-3 0-1,2 0 1,1 0 20,3 0 1,2 0-1,-1 0 1,1 0 9,-1 0 1,6 0-36,1 0 0,1 2 1,-2 4 2,7 6 0,3-3 1,2 3-1,0 1 42,0 3 1,0 1 0,0 1 0,0 1 78,0 5 1,2-3-1,2 8 1,1 0-45,-1-2 0,0 6 0,0-4 0,2 4-13,-2 2 0,3 0 0,-1 0 0,0 0-21,2 0 1,-6 0-1,6 0 1,-3 0-5,1 0 0,6 0 1,-4 0-1,-1 0-18,1-1 0,4-1 0,-6-1 0,-1-5-3,3-2 0,-6 4 0,6-6 1,-2 1-27,0 1 1,-1-6 0,-5 5 27,0-5 0,6-7-17,0-1-90,0-7 0,-6 2-88,0-12 1,0 2 0,0-7 0,0-3 190,0-2 0,0-9 0,0-2 0</inkml:trace>
  <inkml:trace contextRef="#ctx0" brushRef="#br0" timeOffset="536">106 297 7263,'0'-11'-1185,"0"-1"1163,0-2 1,0 5 0,0-3 76,0-2 0,0 5 0,0-3 4,0-2 1,1 5 0,3-3 14,2-1 1,8 3-1,-3 0-4,5 2 0,-4 3 0,-1 3 0,3-2-15,1-2 0,3 0 1,1 6-48,4 0 20,-3 0 0,7 0 0,-6 0 0,5 2 0,1 4 1,-6 2-1,2 5 1,-3-1-44,-3 1 0,1 1 1,-3 0-1,-1-3 3,-3 3 1,-5 1-1,4 3 1,-2-1 0,-4 1 0,-2-1 0,-4 3 0,-4 1 6,-6 2 1,-3 0 0,-3-5-1,1-1 6,-1 1 1,-5-1 0,-2 1 0,0-1 15,-1 1 1,-3-3 0,4-1 0,0-4-17,0-3 1,-5 1 0,5-4-1,0 2 1,0-2 1,1-2 0,5-2-3,-4 0 0,3 0 0,-1-2 0,5-2-75,5-2 0,7-2-30,-2 2 1,14 2 104,9-7 0,9 7 0,9-4 0</inkml:trace>
  <inkml:trace contextRef="#ctx0" brushRef="#br0" timeOffset="999">53 1275 6489,'-10'-2'-356,"5"-4"759,3 4-287,2-13 1,0 11-64,0-8 0,0 7 1,2-5-1,3 2-10,7 4 0,4-5 1,1-1-49,1 0 1,1 2 0,2 8-1,3 0-114,-3 0 0,-2 0 119,-1 0 0,7 0 0,2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50:29.064"/>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245 367 5963,'-9'12'333,"3"-1"-244,4 3 1,2-4-42,0 1 0,0-5-38,0 6 0,6-6 1,1 3-11,3-1 0,-4-2 0,6-6-2,1 0 1,3 0-1,1 0 1,-1-2-22,-5-4 1,3 2 0,-6-7 0,1-3 0,-5-2 20,2-1 0,-6 1 0,-6 5 0,-5 5 1,-5 4 1,-1 2 0,-1 0 0,1 0-1,-1 0 1,1 2 0,-1 2 0,1 4 50,-1 1 0,1-3 0,-1 6 27,1 1 0,7-3-26,4 2 0,5-6-15,1 5 0,7-7 0,5 2 0,3-4-23,3-2 1,1 0-1,3 0 1,1 0-10,-2 0 1,1-6-1,-1-2 1,0-1-28,-5-5 1,1 4 0,-7-1 9,0-3 1,3-1-25,-7-3 1,-2 3 0,-10 1 7,-5 2 1,-5 8-1,-1-1 19,-1 3 1,-1 2-1,-3 0 1,-1 0-13,2 0 1,1 2-1,3 3 21,-1 7 1,3-2 0,1 0 0,5-1-12,1 1 0,-4 2 17,6 5 0,1 0-4,5 1 1,1-8-1,3-3 1,4-1-1,2 0 0,1 0 0,7-6-2,-1 0 1,-5-2 0,0-2 0,-1-4-21,-1-1 0,6-3 1,-7-6 1,1 1 1,-2 5-1,-8 1-21,0-3 0,-2 1 6,-4 1 0,-4 4 0,-7 8 17,-1 0 0,1 0 0,-1 0 16,1 0 0,-1 6 0,3 2 0,1 1-13,3 5 1,5-4 0,-4 1 50,2 3 1,3 1 0,5 3-4,0-1 1,2-1 0,3-2-22,7-3 0,7-5 0,3 4-25,-1-3 17,-5-1 1,9-6 0,-6 0 0,3 0-2,1 0 0,0-6 0,-5-1 0,-3-3-12,-3-4 0,1-1 1,-5-3-1,0 1 5,0-1 1,-3 1 0,-5 0 0,0-1-19,0 1 1,-1-1 0,-5 3 0,-6 1 6,-3 2 1,-5 9 0,-1-3 0,-2 4 3,1 2 1,-3 0 0,0 0 0,-1 2 12,1 4 1,-4 3 0,6 9-1,0 1 37,-3 4 1,7-1 0,-2 7-29,7 2 1,0-4 0,9 2 0,1 0 0,2-2 4,2-3 0,2 1 0,4-2 0,7-1 8,8-3 0,-1-3 0,5-3 0,-2-3-16,1-2 1,7 3 0,-2-5 0,2-2-15,-2-2 0,4-4 0,-6-4 1,2-4 2,0 1 0,-7-7 1,1 3-1,-4-7 1,-1-3 0,-6-2 0,-3 3 0,-1-3-33,-4-2 1,-4 6 0,-6-5 0,-6 3 16,-3 0 1,-3-1-1,-1 7 1,-2 0-3,-3-1 1,-5 8 0,4 3-1,0 1 17,0 0 0,-5 0 0,7 6 0,0 0 11,-2 0 0,5 8 0,-3 2 0,4 1 5,1 1 1,6 1-1,3 9 1,-1 1-3,0-2 1,6-1 0,-1-3 0,3 3 2,2 3 1,7-4 0,7 5-2,7-5 1,-1-3 0,5-3 0,-2-3-7,1-2 0,5-2 0,-6-6 0,0 0-2,3 0 1,-5-2 0,6-2 0,-2-4-8,-3-2 1,-5-1-1,-3-7 1,-5 1-6,-1-1 1,-2 1 0,-6-1 0,0 1-7,0-1 1,-2 7-1,-4-1 1,-5-2 8,-5-1 1,-1 3 0,-3 3 0,-1 1-2,-2 4 1,-3 2 1,3 2 1,4 0-1,-5 0 1,5 2-57,1 4 1,9-2 1,3 7 0,4-5 0,2 6 1,0 1-86,0 3 0,8 1 141,3 1 0,5-1 0,1 1 0</inkml:trace>
  <inkml:trace contextRef="#ctx0" brushRef="#br1" timeOffset="18373">141 88 7569,'11'-6'-1301,"-1"-2"2017,-2-2-87,-3-1-804,-5 1 407,0 2-114,0 8 1,2 0-1,2 2-4,2 4 1,0 4 0,-6 7-36,0 1 0,0 1 0,0 2 0,0 3-63,0-3 1,0 4 0,0 0 0,0 1 11,0-1 1,0 4 0,2-4 0,2 1 10,2-1 0,-1 6 1,-5-4-1,2 0-3,4-4 1,-4 3 0,6-1-1,-2 0-14,-1 0 0,1 1 0,-4-5 0,2 2-28,2-1 1,0-3 0,-6-2-1,2-1-5,4-4 1,-5 3-1,5-3 13,-4 3 1,-2-3-236,0 0-49,0-9 0,0 7-387,0-4 1,-2-4-169,-4 4 837,-3-4 0,-16-2 0,-3 0 0</inkml:trace>
  <inkml:trace contextRef="#ctx0" brushRef="#br1" timeOffset="19591">263 158 6597,'0'-12'-28,"0"0"0,0 6 0,0-5 117,0-3 1,0 4-1,2 1-32,4 1 1,-3-4 0,9 5 0,2-1-35,1 0 0,3-4 1,-1 7-1,2-1 23,5-2 1,-5 6 0,6-4-1,1 4-30,3 2 1,-4 0 0,0 0 0,-2 0-5,1 0 1,5 0 0,-6 2 0,-1 2-35,-3 2 0,-2 8 0,1-3 0,-3 5-5,-3 1 0,2 1 0,-7-1 0,1 1 39,0-1 0,-2 1 1,-6-1-1,0 0 18,0 1 0,-2-1 1,-4 1-15,-6-1 1,-5 1 0,-5-1 0,-1-1-1,2-5 1,-4 3 0,-1-6 0,1 0-13,0-1 0,-6-1 0,4-6 1,-2 2 1,0 4 0,5-4 1,-3 4-1,2-4-5,3-2 1,3 0 0,2-2 0,-1-2-6,1-2 1,5 0 0,0 6-4,-1 0 0,5-2 2,2-4-42,4 4-1,-4-3 38,1 10 0,-1-1 6,6 8 1,8-8 15,3 2 0,-1-4 0,2-2 1,1 0 0,3 0 1,1 0-3,1 0 0,-7 0 1,1 0 1,1 0 1,3 0 0,1 0 0,1-2-6,-1-4 0,1 4 0,-1-4 0,1 2 3,-1-2 1,7 2-1,-1-5 1,-2-1 7,-1 0 1,3 5 0,0-5 0,-1 0-3,-3 0 0,-4 5 0,-1-7-7,-2-2 1,-8-1-1,1-3-4,-3 1 1,-2-1 0,0 1 0,-2 1-20,-3 5 1,-5-5 0,-8 5 0,1-3-26,-1 2 0,-5-1 1,-2 5-1,0 0 20,-1 1 0,-5-5 0,4 6 0,-2 2-23,0 2 1,2 2-1,-2-2 1,5-2 38,5-1 1,-4-1 0,0 6-1,1 0 14,3 0 1,1 0-1,1 0 0,-1 0 1,1 6 0,-1-1 0,1 1 38,0 2 0,5-4 1,0 8-26,-1 1 0,5 3 0,0 1 9,0 1 1,6-1 0,-3 1-1,3-1-1,2 0 0,0 7 1,0-1-1,0-2 0,0-1 1,5 3-1,1 2 1,0 1-4,2-1 1,-6 4 0,6-4 0,-3 0 9,1 1 0,6 5 1,-4-4-1,-1 2-25,1 0 0,4-8 1,-6 5-1,-2-3-5,-3 0 0,5 0 0,0-5-20,-2-1 0,4 1 41,-2-1 0,-1 1 24,-5-1-39,0 1 0,0-1-16,0 1-29,0-9 26,0-1 119,0-8-219,0 0-205,0 8 75,0-6 1,0 7-46,0-3 1,0-2-1,0 8 277,0 1 0,8 3 0,2 1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50:52.616"/>
    </inkml:context>
    <inkml:brush xml:id="br0">
      <inkml:brushProperty name="width" value="0.08571" units="cm"/>
      <inkml:brushProperty name="height" value="0.08571" units="cm"/>
      <inkml:brushProperty name="color" value="#008C3A"/>
    </inkml:brush>
  </inkml:definitions>
  <inkml:trace contextRef="#ctx0" brushRef="#br0">243 53 7109,'-6'18'80,"0"-1"1,0 1 0,6 1-1,0 2-7,0 3 1,0 7 0,0-2 0,0 2-1,0-2 1,2 10 0,2-4-1,2 4-5,-2 3 1,0-3 0,0 6 0,3-3-45,3-3 0,-4 4 0,4 0 0,-1-1-20,1 1 1,-4-2 0,3-6 0,-1 0-32,-4 0 0,4-3 0,-2 0 0,-2-5-32,-3-2 0,1-4 0,2-7-172,2-2 1,-2-1-64,-10 7 0,2-9 0,-7-3 294,-3-4 0,-1-17 0,-3-5 0</inkml:trace>
  <inkml:trace contextRef="#ctx0" brushRef="#br0" timeOffset="998">313 263 7569,'17'-27'0,"0"3"0,1 5 0,-6 2 0,-1 1 0,3 2-77,1 3 1,9 1-1,-1-3-11,-2 1 0,4 2 1,-1-1-1,-3 3 0,-1 2 205,-3 0 0,6-6 0,1 7 0,-3 1-82,-2 2 0,5 2 1,1 0-1,0 0-19,0 0 0,4 8 0,-5 1 0,-3 3-36,-2 0 1,-1 5 0,-3 6 0,-1-1-23,-2-3 1,-8 4-1,1 3 1,-5-1 94,-5 0 0,-11 4 0,-11-4 1,-4 1-33,-6-1 0,-4 0 1,0-4-1,-3 3 15,-1-3 1,-9-4-1,7-3 1,5-4 5,3-2 0,-2 3 0,0-5 0,2-2-41,3-2 1,3-2 0,2 2 0,3 2-40,3 1 1,2 1 0,5-6 24,1 0 0,5-6 0,3-1-73,1-3 0,4 6 0,8-4 0,4 3-1,1-1 0,3 0 1,5 6 82,1 0 0,-1 0 0,1 0-27,-1 0 1,1 0 12,-1 0 0,-5 0 1,-1 0 43,3 0 0,-4 6 0,1 0 11,3-3 0,1-1 0,1 0 0,0 2 36,1 2 1,-3 0-1,11-6 1,-2 0-53,0 0 1,8-6 0,-1 0 0,1 0 2,-2-1 1,2 3 0,-6-6 0,0 0-23,0 1 0,-1-1 0,-7-4 1,1 3 13,-1-3 1,1-1 0,-1-3-1,-1 1 4,-5-1 1,5 1-1,-7-1 1,1 1-13,-4-1 1,-4-5 0,-2 0 0,0 1-21,0 3 1,-2 2 0,-6-1 0,-7 1-16,-7-1 1,-3 1 0,2 1 0,-6 3-34,-4 1 0,-2 8 0,0-4 0,-2 2 16,-4 1 0,4-1 0,-3 6 1,3 0 3,2 0 0,0 2 1,0 2-1,2 1 26,4-1 1,-2 4 0,8 0 0,1 0 16,3-1 1,1 1-1,3-2 1,1 4-29,3-1 0,7 7 0,-2-4 19,4 3 1,2-3-1,0-1 1,0 3 13,0 1 1,2-3 0,2 0 0,2 1 28,-3 3 0,5 1 0,-2 1 0,0-1 27,2 1 1,-6-1 0,3 1 0,-1 1-13,2 4 0,-4-1 0,6 5 0,-2-2 0,1-2 0,1 3 61,0 3 1,0 2-80,-3-2 0,-1 2 0,6-6 1,0 2-5,-1 4 0,-5-3 1,4 1-1,-2 0 0,0-2 0,1 6 0,-3-6 0,2 2-35,-2 0 0,4-5 0,-2 3 0,-2-2 0,-3-4 0,-1-1 28,0-3-112,0 1 0,-1-3-469,-5-3 71,-4-4 0,0-10 487,4-4 0,-3-4 0,-1-7 0</inkml:trace>
  <inkml:trace contextRef="#ctx0" brushRef="#br0" timeOffset="2952">295 193 7502,'12'-8'0,"-3"-3"-49,-1-5 1,6 4-1,-3 3 1,5-1 32,1 0 0,3 5 0,3-5 0,4 2-31,0 4 1,6-4 0,-3 3 0,3-1 49,1-2 1,1 6 0,-2-4 0,-2 4 31,-1 2 1,-7 0 0,4 0 0,-2 0-22,-3 0 1,-3 0-1,-4 2 1,-1 4-22,-2 6 0,-8 3 1,1 3-1,-1-1-3,2 1 1,-4 1-1,4 2 1,-6 3 9,-6-3 1,2 4-1,-7 0 1,-3 1 14,-2-1 1,-1 4 0,-2-6 0,-3 1 0,-1 1 1,-6-6 0,4 4 0,-1-3-10,1-3 1,-6 1 0,2-3 0,-4-1-10,-2-2 1,0-9 0,0 5-1,0-2 6,0 0 1,6 0 0,0-6 0,0 0 32,2 0 0,-4 0 0,8-2 0,1-2 36,3-2 1,1-6 0,1 5-68,-1-3 1,7 6 0,1-4 12,2 1-70,2 5-416,6-6 352,0 8 143,0 0-2,0 8 1,0-5 0,2 7-11,4-2 0,-2-2 0,8-6 55,1 0 0,3 6 1,1-1-1,1-1-16,-1-2 1,1-2-1,1 0 1,2 0-23,3 0 1,5 0-1,-4 0 1,2 0-14,4 0 0,2-6 0,2 1 0,0 1-7,0 2 1,0-4-1,-2-2 1,-2 0-11,-2 1 1,-6-5 0,5 4 0,-3 0-21,-4 1 1,-1-7 0,-5 2 10,-3-3 1,1-2 0,-7-1 0,-2 1-32,-2-1 0,-2 1 1,0-3-1,0-1 30,0-2 1,-8-3 0,-3 5 0,-5-4-61,-1-2 0,-1 5 0,1-3 1,-1 2 45,1 0 0,-7-1 0,1 7 0,2 1 17,1 5 1,3-3 0,-2 6-1,-3 0-8,-1 1 1,0 1 0,3 6 0,-1 0-17,-2 0 1,-3 0-1,5 0 1,-2 0 6,1 0 0,3 0 0,1 0 0,1 0 13,0 0 1,-1 0-1,1 0 1,-1 2 25,1 4 0,-1-4 0,1 3 9,-1-3 0,7 0 1,-1 2-42,-2 2 1,-1 8-51,-3-3 1,3 5 0,1-1 82,3-3 1,7 3 0,-2-3 0,4 4 31,2 1 1,0 1-1,0-1 1,0 2 35,0 5 1,0 1-1,0 6 1,0-2-25,0 2 1,6 2 0,0 2 0,-2 0-21,-2 0 0,3-2 0,1-2 0,0-2-13,2 2 1,-6 2 0,5 0 0,-1-2-29,0-2 1,6-2 0,-5 4 0,1-3 14,0-3 1,4 4 0,-5-6 0,1-1 12,0-3 0,-2-2 0,-4 1 20,4-1 1,-5 1 158,5-1-20,-4-7-193,-2-2 0,-2-8-18,-4 0 0,3 0 0,-7 2 5,2 4 1,0-5-47,3 5 0,-3 4 0,-4 2-16,6 3 0,4-3 99,2-1 0,0 1-25,0 6 1,2-1 0,4 0-10,6 1 1,-4-6-3,-3-1 0,3 1 32,-2 5 1,2-1-15,-2-5 0,-5-1 5,5-4 125,-4-4 1,-2 4-1,0-12-112,0-6 0,0 3 1,0-3-1,0-2-42,0-1 0,0-3 1,0 1-1,0-1-38,0 1 1,0 0 0,0-1 9,0 1 1,0-1 0,0 1-1,0-1-70,0 1 0,0-1 0,0 1 1,0-1 43,0 1 1,0-1 0,0 1-1,0-2 25,0-5 0,0 5 0,0-4 0,0 3-56,0 3 1,0 5 141,0 0-104,0 9 0,0-3 1,0 12-1,2 5 151,4 5-85,-4 1 1,6 1 0,-8-1-1,0 1-1,0-1 1,0 2 12,0 5 0,0-5 0,0 4 54,0-3 179,0-3-100,0-7 1,0-4-106,0-12 0,0 2 1,0-8-1,0-1-84,0-3 1,-2-1 0,-2-3 0,-2-1 5,2-2 0,-4-2 0,1 1 1,-1-3-68,0 0 0,0-4 0,4 6 0,-3-2-33,-3-4 1,6 3 0,-2-1 0,2-2 2,-1-2 0,3 4 1,-4 2-1,2 0 52,-2 0 0,4 5 1,-6-1 83,1 4 0,-3 1 0,-7 3-12,-1 3 0,6 4 1,1 8-7,-3 0 28,-1 0 1,5-2 14,4-4 0,6-1 1,4-7 19,2 2 0,5 7 0,-3-5 0,0 0-19,0 1 0,5 3 1,-1-4-1,4 0 1,1 1 0,0-1 0,1-4 0,-1 5-6,1 1 1,-3-6 0,1 5-1,-1-3 6,5 0 1,1 3 0,-3-5-1,1 4 4,4 3 1,3-5 0,5 6-30,-2 2 0,0-6 0,6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18 647 7546,'11'0'-125,"1"0"0,-6 0 1,3 2 116,-1 4 0,6-4 37,-3 3 0,5-3 1,1-2-14,1 0 1,-1-7-1,1-5 10,-1-4 0,-5 5 0,-1-1-7,3-2 0,-4-1 1,-1-3 69,-1 1 0,4 0-42,-6-1 0,-1 1-51,-5-1 1,-7 8-24,-5 5 0,-3 3 0,-3 2 22,1 0 1,-1 0-1,3 2 1,1 2 34,2 1 0,1 3 1,-7-2-1,1 4 64,-1-1 1,7 7 0,-1-5 0,-1 3-54,-3-2 1,4 3 0,3-3 0,1 3-18,4 3 1,2-1-1,2 1 1,0-1 26,0 1 1,2-7-1,2 1 1,4 2 36,1 1 1,3 1 0,5-3 0,1-1-23,-1 1 1,7-5 0,-1 0-1,0-2 21,2 0 1,1-1-1,5-5 1,-4 0-195,-2 0 1,4 0-1,-4 0 1,1-1-151,-1-5 0,0 4 0,-4-6 0,3 2-114,-3 0 1,-1-5-1,-3 3 1,0-2 370,1-3 0,-1-3 0,1-1 0</inkml:trace>
  <inkml:trace contextRef="#ctx0" brushRef="#br0" timeOffset="297">768 332 7926,'0'-11'-1713,"0"-1"2435,0-1 1,0 3-56,0-2-596,0 8 0,2-1-3,4 10 1,-4 5 0,4 8-1,-4-1-71,-2 0 0,0 9 0,0 1 1,0 0-109,0-4 0,6 3 1,0-1-1,-3 0-79,-1 0 1,0-2 0,2-5 0,2-1-60,-2 1 0,0-3 0,0-1-538,2-2 787,7-1 0,-3 7 0,7-1 0</inkml:trace>
  <inkml:trace contextRef="#ctx0" brushRef="#br0" timeOffset="1132">629 472 8355,'-18'0'-67,"7"-6"-526,-1 1 481,8-1 0,-2 6 0,12 0 100,6 0 1,3 0 0,3 0 0,-1 0 83,1 0 0,1 0 1,2 0-1,3 0-84,-3 0 0,0 0 0,1 0 0,1 0 3,-2 0 0,1-2 0,-1-2 0,2-2-32,-1 2 0,-1-4 0,0 3 0,3-1-90,-3-2 0,-2 4 0,-1-6 0,-3 1 64,-3-1 1,4-2 0,-5-5-51,5-1 0,-7 1 0,-3 0 118,-4-1 1,-2 1 132,0-1 1,0 6 0,-2 3-18,-4 1 1,3 2 0,-9 6 113,-2 0-137,7 0 0,-1 2-105,8 4 1,0-2-1,0 7 8,0 3 0,0 2 0,0 1 0,2 1 11,4-1 0,-4 0 1,3 1-1,-3-1 27,-2 1 0,0-1 0,0 3 0,0 1-9,0 2 0,0 1 1,0-7-1,2 1-21,4-1 1,-4 0-1,6 1 1,-2-1-10,-1 1 1,3-1-1,-4 1-78,2-1 1,6 1-1,-7-1 1,7-5 27,-6-1 317,0-7-248,-6 4 1,0-10 0,0-4 85,0-5 0,0 1 0,0-2-57,0-1 0,0 3-133,0-2 1,7 1 42,5-7 0,7 1 1,3 1-1,-3 3 26,3 1 0,-1 2 1,-4-3-1,1 3 85,-1 2 0,7 1 0,-1 3-15,-2-2 1,-1 0-1,-3 6 15,1 0 0,-1 6 1,0 2-18,1 1 0,-6-3 0,-3 6 0,1-1-3,0-1 0,-6 6 0,3-5-26,1 5 0,-6 1 0,4 1-119,-4-1 1,-2 1 0,0-1-171,0 1 1,0-7 0,0 1-64,0 2 0,0 1 1,2 1 332,4-5 0,3-3 0,9-8 0</inkml:trace>
  <inkml:trace contextRef="#ctx0" brushRef="#br0" timeOffset="1614">2166 682 8355,'11'-6'-252,"1"0"0,-8-2-142,2 3 1,-6-3 499,-6-4 0,2-1 0,-8 7 0,-1 2-10,-3 2 1,5-4-1,-1 0 1,-2 2 3,-1 2 0,3 2 0,0 0-84,-1 0 0,-3 0 0,-1 2 0,-1 2 46,1 2 0,5 2 1,1-4-1,-3 3-162,-1 3 1,-1 2 0,2 3 0,3-1 80,-3-2 1,5-1 0,-1 7 0,2-1 6,4 1 0,-4-1 0,3 1 0,1-1 3,2 0 1,4-5 0,2 0 0,3-1 4,3-1 1,2 4 0,5-9 0,1-1 2,-1-2 1,3 4 0,3 0 0,4-2 0,0-2 1,4-4-1,-6-2 28,3-2 1,-1-6-1,4 5 1,-4-3 0,-2-4-13,-3-1 1,1-3 0,-4 3 0,-3 1 66,-1 3 0,-5-1 0,0-5-23,-3-1 1,-1 1 0,-8-1-71,-3 1 0,1 5 1,-8 2-1,-4 1-56,-5-1 1,2 6 0,-5-2-1,5 4-44,2 2 0,-1 0 0,1 0 0,-1 0-197,1 0 1,-1 2-1,1 4-65,-1 6 1,9-3 371,3 3 0,4 0 0,2 5 0</inkml:trace>
  <inkml:trace contextRef="#ctx0" brushRef="#br0" timeOffset="1990">2724 664 8355,'18'-6'0,"-1"-1"-805,1-3 0,-1 4 623,1-5 0,-3 5 0,-3-6 513,-6-2 1,-4 5-237,-2-3 1,-8 8-1,-4-2 1,-3 4-19,-3 2 1,7 0-1,-1 0 1,-2 0-33,-1 0 0,3 2 0,1 2 0,-3 4-69,-1 2 0,-3-4 1,1 5-1,-1 3 4,1 1 1,-1 1 0,1-3 0,1-1 22,5 2 1,-3 1 0,8 3 0,2-1-43,2 1 0,2-7 0,0 1 0,2 1 4,4 3 0,4 0 0,9-5 0,3-3-10,1 0 1,2-6 0,-2 3 0,5-3-16,-1-2 1,6 0 0,-6 0 0,2-2-39,0-3 1,-8-5 0,3-8-1,-5 1 25,-1 0 0,-1-3 0,1-1 0,-3-4-3,-3-3 1,1-1 75,-7-6 0,8-7 0,-5-3 0</inkml:trace>
  <inkml:trace contextRef="#ctx0" brushRef="#br0" timeOffset="2431">2986 298 7920,'-7'-24'-616,"-5"1"0,2 0 0,1 5 534,1 1 1,-4-1-1,6 1 1,3-1 81,1 1 0,2 5 0,0 1 24,0-3 0,0-2 515,0-1-287,0 0 1,-2 1 106,-4 4-163,4 5-53,-6 7-82,8 0 1,0 7 0,0 5 13,0 4 0,0-5 1,0 1-1,0 1-16,0 3 0,-2 1 1,-2 1-1,-2 1 4,3 5 0,1-5 1,2 6-1,0-2-140,0 1 0,0 7 1,0-4-1,0 2 75,0 0 1,0-6 0,0 5-1,0-1-49,0 0 1,0-6 0,2 5 0,1-3 37,3 0 1,6 0-1,-4-5 1,-1-1 73,1 1 0,4-1 1,-4 1 71,1-1 1,-3 1-50,6-1 1,-6-1 8,5-5 1,-5 3-32,6-8 0,-6 5-616,5-5-336,-7 0 890,4-6 0,-8 0 0,0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35 53 8355,'-11'0'-286,"1"-2"1,2-4 0,4-5 615,3-5-300,1 7-24,0 1 1,0 10 34,0 4 0,0-3 0,0 9 0,0 2 3,0 1 0,5 3 0,1-1 0,-2 3-53,-2 3 1,-2 2 0,0 6-1,0-2 1,0 0 0,0 0 0,0-1-1,0-1 1,0-2 0,0 0-1,0-3 1,0-3 0,0-2 0,0 1-1,0-1-959,0 1 928,0-8-735,0-3 619,0 1 0,0-14 0,0 0 156,0-7 0,0-5 0,0 1 0</inkml:trace>
  <inkml:trace contextRef="#ctx0" brushRef="#br0" timeOffset="807">53 106 7383,'2'-10'181,"4"4"0,-4 2 0,5 0-97,1-2 1,-4 1-117,8 5 0,-3 2 1,5 1-1,-4 5 46,-3 2 0,7 2 1,-4 5-39,-1 1 1,7-1 0,-6 0 0,1-1-11,1-4 0,-6 3 0,3-3 1,1 1-26,0-1 1,-4 4-1,3-5 27,-1 5 1,0-5-19,-2 1 52,-4-8-8,5 4 1,-7-16 0,0-4 0,2-1-25,4 1 0,-4-4 1,6 5-1,-2-5 23,0-1 1,5-1-1,-5 1 1,0-1 21,2 1 0,-5 1 1,7 3-1,-2 1 31,-4-1 0,6 3-10,1-2 0,-1 6-29,1-5 0,1 7-9,6-2 1,-7 4 4,1 2 0,0 0 32,5 0 1,-5 2 0,-3 4 61,-1 6 1,-2 3 0,-4 3-25,4-1 0,-4 1 0,3-1 1,-3 0-38,-2 1 0,0-1 0,0 1 0,2-1-30,4 1 0,-4 5 1,4 0-1,-4-1-66,-2-3 1,0 4 0,2 1 0,2-3-92,1-2 1,1-1 0,-6-1 0,0 1-445,0-1 0,6 1 595,0-1 0,8 1 0,-5-9 0,9-1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507 70 8355,'-15'-2'-214,"1"-2"-410,3-1 0,7-3 529,-2 2 1,4 2 149,2-8 0,0 7 95,0-7-68,0 8-108,0-4 0,0 10 1,-2 4-1,-2 8 17,-2 7 0,-13 4 1,1 6-1,-1-2-4,0 2 1,-1 4 0,-3 4 0,-4 4-31,0 1 0,-6-3 0,4 4 1,-6-1-586,-6 1 628,4-6 0,-13 11 0,5-5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0 81 7569,'0'-17'-244,"0"-1"-265,0 1 0,0 5 428,0 0 102,0 9 0,2 1 1,4 9-14,5 3 1,-1 0-1,2 3 1,-1-1 10,-1 2 0,6 1 1,-5 3-1,5-1-32,1 1 0,1-5 1,1 1-1,2 1 4,3-1 0,-1-1 0,-8 5 0,-1-3-18,-2-3 1,-1 4 0,7-7-31,-1 1 1,1 4 0,-1-9-1,1 1-56,-1 2 113,1-6 0,-1 13 0,1-5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0 0 7339,'0'10'-1129,"2"0"1149,3-4 1,3-2-1,6 5 1,-3 1-19,3 0 1,7-1 0,3 5-1,-3-2-4,-2 1 0,5 3 0,1 1 0,0-1 15,0-5 0,4 11 0,-5-5 1,-1 3-7,2-1 1,1 0-1,7 3 1,-2 1-15,0-2 0,11 1 0,-7-1 0,2 2-18,0-1 0,4-3 0,-1-1 1,-1-1-50,-2 0 0,-2 1 0,0-1 0,0-1-134,0-4 208,-8 3 0,6-5 0,-6 7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53 71 7569,'8'10'-1228,"1"-3"1179,9-7 1,-7 0-20,1 0 1,-6 0 27,5 0 0,-7-7 33,2-5 0,-4-4 1,-2-1 67,0-1 0,-2 9-39,-4 3 0,-3 4-16,-9 2 0,1 2 0,-1 4 0,1 5 11,-1 5 1,9-4-1,1-1 1,2 3 15,0 1 1,0 3 0,6-1-7,0 1 1,0-1 0,2 1-24,4-1 1,-2-1 0,8-3 0,3-3 9,7-2 0,-3-1 1,6-3-1,-2 2-175,1-2 1,5-2 0,-4-2 160,2 0 0,-5-8 0,3-2 0</inkml:trace>
  <inkml:trace contextRef="#ctx0" brushRef="#br0" timeOffset="304">367 53 6245,'0'18'20,"2"-3"-10,4-3 1,-2 2 0,7-9 0,3 1 21,1 2 0,-3-6 0,0 4-26,1-4 1,3-2 0,1 0-1,1 0 0,-7 0 0,-1-2-21,-2-4 1,4-4 0,-7-7 34,-1-1 1,4 1 41,-2-1-65,0 9 1,-6 3-1,0 12 1,0 5-11,0 5 1,0 1 0,0 1 0,0 1-50,0 4 0,0-1 1,2 5-1,3 0-183,7 0 245,-4-5 0,7 11 0,-5-6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1.484"/>
    </inkml:context>
    <inkml:brush xml:id="br0">
      <inkml:brushProperty name="width" value="0.08571" units="cm"/>
      <inkml:brushProperty name="height" value="0.08571" units="cm"/>
    </inkml:brush>
  </inkml:definitions>
  <inkml:trace contextRef="#ctx0" brushRef="#br0">280 6200 7569,'0'12'-358,"0"0"-306,0 1 1,0-3 533,0 1 153,0-7 1,-2 2-54,-4-12 248,4 4-209,-6-5 0,8 5-20,0-4 0,0-4 0,0-7 8,0-1 0,0 7 1,0-1-1,0-2 6,0-1 0,0-5 0,0-1 12,0-2 0,0 0 0,0 5 1,0-1-7,0-5 1,0 3 0,0-8 0,0-2-9,0-2 0,0-2 1,0 0-1,0 0-3,0 0 1,0-2 0,0-1-1,0-5 3,0-2 0,0 4 1,0-3-1,0 1-2,0 4 0,-5-3 0,-1-1 0,2 0 8,2 1 1,-4-5-1,0 4 1,2 1-1,3-1 1,-1-4 0,-2 5 0,-2-1-1,2 0 0,2-3 1,2 3-1,0-2-7,0-3 0,-6-3 1,0-1-1,3 0 7,1-1 1,0 1 0,-2-1 0,-2 3 0,2 3 1,-4-7 0,2 6-1,3-1-7,1-1 0,0 1 0,-2 1 0,-2 1-2,2-1 1,2-1 0,2 0 0,0 3 2,0-3 0,0 1 1,0-1-1,0 5-8,0 1 1,0-4 0,-2 7 0,-2-1 5,-1-2 1,-1 6 0,6-5 0,0 1 4,0 0 0,0 0 0,-2 7 0,-2-1 1,-2 0 1,0-6 0,6 0 0,0 0-5,0-1 1,0 3 0,0-8 0,0 1-4,0 1 1,0-5 0,0 5-1,0-1 0,0-1 0,0 2 1,-2-3-1,-2 3 2,-1 3 1,-1-5 0,6 4-1,0 1 8,0-1 1,0 2-1,0 6 1,-2 0-9,-4 0 0,4 0 0,-4-1 0,4-3-1,2-2 1,0-2 0,0 3 0,0-5-8,0 0 0,-5-5 0,-1 5 0,2-1-12,2-1 1,2 2 0,0-3 0,0 3 12,0 3 0,-2-1 0,-2 4 0,-2-2 3,2 3 1,2 1-1,2 4 1,0 2 7,0 2 0,0 5 1,0-5-1,0 0-7,0 2 1,0 0 0,0 5 0,0-1-2,0 2 1,0 1 0,0 3 0,0-1-3,0 1 1,0-3-1,0-1 1,0-2 2,0 2 0,0 1 0,-2 1 1,-1-3 5,-3-1 1,0-2-1,6 4 1,0-3 2,0 3 0,0-4 1,0-1-1,0 1-5,0 0 0,-6 0 0,0 3 0,2-1-3,2 2 1,2-4 0,0 1-1,0 3 2,0 2 0,0 7 0,0 0-33,0-1 0,0 3-16,0-2 1,6 6 0,2-3 0,0-1 3,0 0 0,3-1 0,-5-9 0,-2-1 44,-2-2 0,6-8 0,1 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52 192 6412,'8'-9'-59,"4"3"0,3 4 1,3 0 40,-1-4 1,-5 4 0,-3-5 12,-1-1 1,4 4 0,-6-8-7,-2-1 0,-2-3 9,-2-1 1,-6-1 0,-2 3 0,0 1-9,0 2 1,-5 9 0,1-5 0,-3 2 32,-3 0 1,7 0 0,-1 6 0,-2 0 43,-1 0 1,3 0-53,1 0 0,7 8 1,-2 4-6,4 3 1,2 3 0,0-1-17,0 1 1,0-1 0,2 1-1,4-3-10,5-3 1,5 3-1,3-5-18,4 0 1,-3-1 0,5-5 0,-2 2-35,1-2 0,7-2 0,-4-4 0,2-2 68,0-2 0,0-7 0,6 3 0</inkml:trace>
  <inkml:trace contextRef="#ctx0" brushRef="#br0" timeOffset="255">419 70 7569,'-12'-6'-519,"1"1"0,1-3 455,-2 2 0,-1 2 117,7-8 0,0 7-56,6-7 1,8 8 6,4-2 0,3 6-57,3 6 1,-9 4-1,-3 7 1,-4 1 54,-2-1 0,0 3 1,0 1-1,0 2 36,0-1 0,0-3 115,0-2-112,0 1 0,2-8 0,4-6-54,5-8 1,13 0 0,5-8 0,6-3-110,5-7 1,5 3 121,8-4 0,-1-5 0,0 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105 262 6227,'16'-17'-38,"-4"-1"0,-3 7 0,-5-1 39,2-1 1,2-1-1,-4 0 1,1 3 18,-1-3 0,-2-1 0,-2-3 5,0 1 1,0 5-1,0 0-16,0-1 0,0 3 1,-2 0-22,-3 3 0,1-5 10,-8 6 0,0 0 5,-5 6 0,-1 2 10,1 4 0,1 4 1,3 7 3,1 1 0,3 5 0,-5 0 1,4-1-1,2-3 0,5-1 77,1-1-75,2 1 0,0-1 0,2-1 0,3-3-8,7-1 1,4-3 0,1 3 0,1-4-14,-1 0 0,0-6 0,3 3 0,1-3-29,2-2 1,7 0 0,-5 0 0,0-2-64,0-3 1,4 1-1,-3-8 1,-1 0 93,0 3 0,-2-7 0,-5 6 0</inkml:trace>
  <inkml:trace contextRef="#ctx0" brushRef="#br0" timeOffset="404">420 140 6313,'-10'0'-47,"2"-2"0,10-2 74,4-2 1,-2-1 12,8 1 1,-1 4-50,7-4 0,-1-2 1,-1 1 24,-5-3 0,5 6 15,-4-2 1,3-2 7,2 3 0,-5-1 15,0 6 1,-6 0-15,5 0 1,-5 0-14,6 0 1,-8 8-1,1 3 1,-3 5-14,-2 1 0,6 1 0,0 1 1,0 2-88,2 3 1,-5 5 0,9-4-1,2 2-280,1 4 353,10-6 0,3 8 0,7-5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36 1 7569,'-18'0'-1395,"9"0"1456,1 0 0,10 0 0,4 0-35,5 0 1,5 0 0,1 0-24,1 0 0,-7 0 1,1 0-1,0 2 20,-3 3 1,7 5 0,-5 8-2,5-1 1,1 1-1,1-1-18,-1 0 1,1-1 0,-1-2-1,1-3-17,-1 3 0,6-5 1,1 3-1,-1 0-55,2-3 0,-3 5 1,7-8-1,2-2 68,2-2 0,9 5 0,3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105 122 7569,'10'0'-1197,"0"-1"1217,-4-5 0,1-4-34,5-7 1,-2 5-1,-6 0 61,1-1 1,-1 3-156,-10-2 0,-3 7 101,-9-7 1,1 8 0,-1-2 23,1 4 1,5 2-1,1 2 5,-3 4 0,6-2 0,0 8-3,1 1 0,-1 3 1,-4 1-1,6 1 11,5-1 1,1 6-1,0 1 1,0-3-3,0-2 1,1-1 0,5-1-12,6 1 0,3-3 0,3-1-7,-1-3 0,1-7 0,-1 2 0,3-4-54,3-2 0,-4 0 0,7 0 1,-3 0-67,0 0 1,6-6-1,-5-1 1,-3-1 109,-2 0 0,7-13 0,1 1 0</inkml:trace>
  <inkml:trace contextRef="#ctx0" brushRef="#br0" timeOffset="433">437 122 6018,'-10'0'178,"3"0"1,7 2-106,0 4 0,0-2 0,0 8-8,0 1 0,2 5 0,1 3-54,3 2 1,2 1 0,-4-7 0,2 3-30,-2 3 0,3-4 0,1 5 1,0-5 15,0-2 0,3 1 0,-3-1-168,2 1 0,-4-8 1,3-3 169,-1 1 0,6-6 0,-5 6 0</inkml:trace>
  <inkml:trace contextRef="#ctx0" brushRef="#br0" timeOffset="818">629 157 7265,'-9'0'-1151,"-1"0"1340,4 0 0,2 8-152,-8 4 1,9 3-1,-3 3 5,4-1 1,2 1-1,0-1 8,0 1 0,2-7 0,4-1-11,5-2 1,-1 3 0,2-5-16,1-2 0,-3-2 0,2-2-11,1 0 1,1-2 0,-1-4-1,-3-5-16,-2-5 1,-2-1 0,-4-1 0,1 1-36,3-1 0,-2 1 0,-10-1-3,-5 1 1,1 7 0,-2 2 0,-1 3-77,-3-1 0,-7 2 0,0 10 0,-1 5 117,-1 5 0,-2 9 0,-8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106 210 7569,'5'-12'0,"3"0"0,0-1-161,0-3 1,-1 5-1,-3-1 1,2-2 0,0-1-1,0-3-63,0 1 0,-1 5 0,-6 1 212,-5-3 1,-4 6 0,-7 2 64,-1 5 1,6 1-1,1 0-23,-3 0 1,-1 1-1,-1 5 11,5 6 1,-3-2 0,6 1 0,0 3-1,1 1 1,1 3 0,6-1-19,0 1 0,0-1 0,0 1 1,2-1-18,4 1 1,3-1-1,9-1-23,-1-5 0,1 3 0,1-8 0,2-2-56,3-3 1,1-1 0,-4 0 0,3-1-197,-3-5 269,6 4 0,0-14 0,8 7 0</inkml:trace>
  <inkml:trace contextRef="#ctx0" brushRef="#br0" timeOffset="413">472 52 7428,'10'-7'-666,"-2"3"550,-8-8 0,-2 8 1,-2-3-47,-2-1 0,-2 6 174,3-4 0,1 4 0,-8 2 31,-2 0 0,-1 0 0,-3 0-19,1 0 0,5 6 0,1 2 20,-3 1 1,1-3 0,1 6 0,4-1-18,0-1 0,6 6-38,-3-5 1,3 5 0,4-1 4,3-3 0,-1 2 1,8-9 1,2-1 1,-5-2 0,3-2-3,2 0 0,1 0 0,1-2 0,-3-4 0,-1-5 0,-6 1 0,3-2 1,-1-1 32,-4-3 0,-2 5 1,-2-1 37,0-1 56,0 5 1,2 2 0,2 12-132,2 5 1,1 5 0,-1 3 0,6 3-52,3 1 0,9 6 1,3-4-1,4 1-83,6-1 0,9 6 0,1-2 1,3 4 143,3 2 0,7 7 0,2 3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2428 1902 7569,'-18'0'-1115,"9"0"899,-7 0 145,14 0 0,-4 0 94,12 0 1,-2 0 0,8-2 1,1-3 0,-3 3 0,2-4 0,-1 2-23,-1-2 1,6 4-1,-7-6 1,3 3 14,0-1 0,-1-2-41,7 2 1,-7 2-82,1-7 0,-8 5 95,2-6 0,-6 8 0,-6-2-3,-6 4 1,2 2-1,-1 0 8,-3 0 0,-1 8 0,-3 2 0,1 2 57,-1-1 1,1 1 0,-1 5 0,3 1-38,3-1 1,-1 1-1,7-1 1,2 1 20,2-1 1,2 1 0,2-1-33,4 1 0,3-7 0,9-1 0,-1 0-17,1-1 0,5-5 0,2 2 1,1-4-48,-1-2 0,6 0 1,-4 0-1,2 0-16,0 0 0,-7-2 76,1-4 0,-4-4 0,-1-7 0</inkml:trace>
  <inkml:trace contextRef="#ctx0" brushRef="#br0" timeOffset="361">2882 1797 7365,'8'-9'-656,"-6"3"1,3 12 672,-3 5 0,-2 5 0,0 1 0,-2 1 13,-3-1 1,3 1 0,-4-1 0,4 1-4,2-1 1,0 1-1,2-1 0,4 1 0,3-1 1,9 1-28,-1-1 1,1-7 0,-1-3 0,1-1-8,-1 0 1,1 0 0,-1-6-4,1 0 0,-3-8 12,-3-3 1,-4 1 0,-8-2 3,0-1 1,-8 5 0,-4 0-5,-3 0 0,-3 6 1,1-3-1,-1 3-44,1 2 0,-1 5 0,3 3 0,1 0-48,3 0 0,1 5 0,-2-1 90,6 3 0,-3-5 0,-1-2 0</inkml:trace>
  <inkml:trace contextRef="#ctx0" brushRef="#br0" timeOffset="-2280">943 1693 7569,'-17'0'-1629,"7"0"1526,2 0 27,8 0 66,0 0-7,-7 0 21,-3 0 0,-2 0 7,1 0 30,7 0 1,-4-2 0,6-2 220,-4-2-149,4 0-20,-5 6-78,7 0 0,0-2 98,0-4-121,0 5 1,7-7 4,5 8 1,-2 2 0,1 4 0,1 5 0,0 5-11,-1 1 0,1 6 0,5 1 0,1-1-28,-1 2 1,1-5 0,1 5 0,3-4-42,1-3 0,2 7 0,-4-12 82,3 1 0,-1 0 0,-6 3 0</inkml:trace>
  <inkml:trace contextRef="#ctx0" brushRef="#br0" timeOffset="-668">1520 1343 7569,'-10'-2'-464,"4"-3"1,4 1 0,2-8 526,0-1-43,0 5 1,8 0-1,2 10 5,-1 4 1,7 3 0,-4 9-16,3-1 1,3 1-1,-1-1 1,1 1 1,-1-1 0,0 1 1,3-1-1,1 3-64,2 3 0,9-4 0,-5 5 0,0-5 18,-4-2 1,2 1 0,1-1-1,-1 1-242,0-1 276,6 1 0,-4-1 0,8 1 0</inkml:trace>
  <inkml:trace contextRef="#ctx0" brushRef="#br0" timeOffset="-1563">88 1186 7569,'-16'-11'-671,"5"-1"179,3 8 512,8-4 0,2 8 45,4 0 1,3-2-56,9-3 0,-1 1 1,1-6-32,-1 2 1,-5-3 0,-3 3-7,-1-2 1,4 4-1,-6-5-35,-2-3 1,-3 4 0,-1-1 48,0-3 1,-5 4 0,-3 1 13,-2 1 0,-1 2 1,-7 6 9,1 0 0,-1 2 0,1 4 0,1 6 1,5 3 1,-5 3 0,6-1-1,1 0 3,3 1 1,2-1 0,0 1 0,-2-1-3,2 1 1,2-1-1,4 1 1,2-1-12,2 1 0,8-7 0,-3-1 1,5-2-21,1-4 1,1 3-1,1-1 1,2-2-23,3-2 1,7-2 0,-2-2 0,2-2-70,-2-2 0,2-5 1,-6 3 108,2-2 0,3-9 0,5-8 0</inkml:trace>
  <inkml:trace contextRef="#ctx0" brushRef="#br0" timeOffset="-1326">489 1099 7569,'0'-18'-329,"0"7"-356,0-1 616,-7 8 1,3-3 236,-8 7-193,8 0 1,-4 1 0,8 5 62,0 6 0,2 3 0,2 3-39,2-1 1,8 1 0,-5-1 0,3-1 12,0-5 0,-1 5 1,7-6-1,-1 1-9,1 1 1,-1-6 0,1 4-105,-1-3 1,-5 1 55,-1-2 0,-7-2 1,0 5-60,-8-1 0,-5 4 0,-11-6 1,-3-1 103,-6 3 0,-4-6 0,-2 6 0</inkml:trace>
  <inkml:trace contextRef="#ctx0" brushRef="#br0" timeOffset="-1188">420 1256 7343,'1'-17'0,"5"-1"-345,6 1 0,-2-1 1,1 1-1,3-1 349,1 1 0,3-1 1,1 1-1,5 1 17,5 5 0,4-5 0,3 5 0,3-3-60,2 2 0,11-1 0,-3 5 39,-1-2 0,9-1 0,5-7 0</inkml:trace>
  <inkml:trace contextRef="#ctx0" brushRef="#br0" timeOffset="1497">996 173 7113,'-12'10'-661,"1"-4"0,5-4 702,-6-2 29,8 0-58,-4 0 1,8 2 14,0 4 1,0-3-3,0 9 0,2-8 0,2 4-8,2-1 1,8-5 0,-3 4-12,5-4 0,-1 0 0,1 2-5,1 2 0,3 2 0,9-5 0,-6 5-5,-3 2 1,-3 0 0,0 3 0,1-1 4,-1 1 0,1 3 0,-1 3 1,1 3-7,-1 1 1,3 0-1,1-3 1,4 1 7,2 2 1,-3 1-1,5-5 1,0 2 2,-2 3 1,4 1 0,-6-4 0,1 2-1,-1-1 0,4 3 1,-4 0-1,0 1-3,1-1 0,-3 0 0,-4-4 0,3 3-2,1-3 1,6-2-1,-4 1 1,0-1-4,1-1 1,3 3 0,-4-9 0,0 3-1,0 3 0,-1-7 0,-7 1 1,1 1 0,-7-3 0,1 2 1,-6-2-5,5 1 0,-7-1-98,2-4-6,-4-4 109,-2 5 0,0-7 0,0 0 0</inkml:trace>
  <inkml:trace contextRef="#ctx0" brushRef="#br0" timeOffset="4846">2358 505 7343,'-6'-12'-1266,"0"1"1287,1 7 1,7-4-4,3 8 1,-1 0 0,8 0 1,1 0 1,-3 0 0,2 0 17,1 0 1,-3 0 0,2 0-7,1 0 1,-3 0-1,2 0-6,1 0 1,1 8-1,-1 2 1,-1 1 6,2 1 0,-5 0 0,3 5 1,2 1-20,1-1 1,3 0 0,-1-1-1,0-2-6,1-3 0,-3 1 1,-1 5-1,-2-1-13,1-5 0,3 5 0,1-6 1,1 1-1,-1 1 1,-5-6-1,-1 4-70,3-3 1,2 1 0,1-4-68,0 2 1,-5 0-104,0-6 245,-1 0 0,-1 7 0,-2 3 0</inkml:trace>
  <inkml:trace contextRef="#ctx0" brushRef="#br0" timeOffset="7208">2079 16 7386,'9'-8'-1392,"1"6"1403,-4-3 1,-4 5 10,4 5 1,1-1 37,-1 8 0,0-6-17,-6 5 1,6-5-1,2 6-19,1 1 0,-3-3 1,6 2-1,-1 1-5,-1 3 1,6-4-1,-5-1 1,5 3-23,1 1 1,1-3-1,-1 0 1,1 1 3,-1 3 0,-5-5 0,-1 1 0,3 0-64,1-3 0,3 7 0,-1-5-257,1 5 320,-1 1 0,9 1 0,1-1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53 175 7569,'6'-11'-755,"0"-1"479,-1 8 0,-3-4 197,4 8 1,-4-2 70,4-3 0,2-5 11,-3-8 0,1 7-1,-6-1 0,0 1-5,0-7 0,-2 1 12,-3-1 1,1 8 4,-8 5 0,0 3-7,-5 2 1,7 2 0,2 1-1,3 5 9,-1 2 1,0-4-1,4 5 21,-4 3 0,4 2 1,-4 1-10,4 0 1,2 1 0,0-1 14,0 1 0,0-1 0,0 1 13,0-1 0,0 1 40,0-1 0,2-7-38,4-4 1,4-4-1,7-2-26,1 0 0,-6-2 1,-1-2-1,3-4-52,1-2 0,-3 6 1,0-3-54,1-1 0,-3 6-93,1-4 1,-5 4-37,6 2 0,-6 0-220,5 0 422,-7 0 0,12 8 0,-6 2 0</inkml:trace>
  <inkml:trace contextRef="#ctx0" brushRef="#br0" timeOffset="534">402 280 7266,'10'-2'-531,"-4"-4"0,1 2 571,-1-7 1,0-1-21,-6-5 0,0 5-11,0 0 1,-2 9-1,-4-3 13,-5 4 1,1 2 0,-2 0-5,-1 0 0,-3 0 0,-1 0 15,-1 0 0,1 8-27,-1 3 1,9 5 0,3 1 1,4 1 0,2-1-23,0 1 0,2-9 0,4-1 26,5 0 0,5 0 0,1 3 0,1-3 12,-1 0 1,1-4 0,-1 5 0,1 1-7,-1 0 0,-5-1 0,-1 5-17,3-2 0,0-1 1,-1 5-1,-3-3-12,-2-1 1,-3 0 39,-5 5 0,0 1 0,-2-3-22,-3-3 1,1 1 0,-8-7-1,-1 0-4,-3 2 0,-1-6 1,-1 4-1,1-5 0,-1-1 1,1-1-35,-1-5 1,9-4 0,3-7 0,4-1-39,2 1 0,0-9 1,2-3-1,4-4 70,5-2 0,12-7 0,5-3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0.930"/>
    </inkml:context>
    <inkml:brush xml:id="br0">
      <inkml:brushProperty name="width" value="0.08571" units="cm"/>
      <inkml:brushProperty name="height" value="0.08571" units="cm"/>
    </inkml:brush>
  </inkml:definitions>
  <inkml:trace contextRef="#ctx0" brushRef="#br0">367 36 7338,'8'-16'0,"-8"5"0,-10 5 0,-6 4-260,-1 2 0,5 0 0,1 0 291,-3 0 0,-2 0 0,-1 0 1,0 0-1,-3 2 61,-3 4 1,3-2 0,-5 7 0,2 3-44,0 1 1,-1-3 0,7 0-106,-1 1 1,3 3-1,1-1 1,5-1 22,1-3 1,2-5 0,6 6 12,0 1 0,2 1 1,4-2-1,4-5 24,-1 1 1,13-6 0,-5 6-1,2-2 2,1 0 1,-1-1 0,3-5-1,1 2 34,-2 4 1,4-4-1,1 4 1,-1-4-27,0-2 1,4 6-1,-4 0 1,1-3-6,-1-1 0,-2 4 0,-5 0 0,-1 0 36,1 2-30,-9-6-84,7 5 51,-14 1 0,7-4 19,-3 8 0,-4-7 13,4 7 1,-4 0 0,-2 5 11,0 1 0,-6-7 0,-2-1 0,-1 0 9,-5-1 1,4-5 0,-1 2 0,-3-4 31,-1-2 0,-3 6 1,1 0 30,-1-2-75,9-3 0,-7-1-27,4 0 1,-3 0 0,-3 0-1,3-1 1,1-3-39,3-2 0,-1 0 0,-5 6 0,-1 0 27,1 0 0,-1 0 0,1 0-594,-1 0 0,1 0 98,-1 8 511,9 1 0,1 1 0,8-2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1.330"/>
    </inkml:context>
    <inkml:brush xml:id="br0">
      <inkml:brushProperty name="width" value="0.08571" units="cm"/>
      <inkml:brushProperty name="height" value="0.08571" units="cm"/>
    </inkml:brush>
  </inkml:definitions>
  <inkml:trace contextRef="#ctx0" brushRef="#br0">385 0 7473,'-19'2'0,"-3"2"-110,-1 2 0,-8 6 1,4-4 271,0 1 0,-6 3-140,4 5 1,3 3 0,3 1-91,4 2 0,-5 3 0,3-3 0,4 6 121,3 4 0,4-4 1,-1 2 13,5 6 31,4-2-81,2 15 1,0-11-1,0 6 1,0-1 0,0-1-1,0 0 1,0-4-65,0-2-50,8-3 44,1 1 1,9-6-1,-1-1 1,3-3 0,1-4-151,2-1-113,8-3 179,-4 1 0,8-9-144,0-3 1,0 2 280,0-2 0,8-8 0,1-8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669"/>
    </inkml:context>
    <inkml:brush xml:id="br0">
      <inkml:brushProperty name="width" value="0.08571" units="cm"/>
      <inkml:brushProperty name="height" value="0.08571" units="cm"/>
    </inkml:brush>
  </inkml:definitions>
  <inkml:trace contextRef="#ctx0" brushRef="#br0">1 1 6330,'17'7'-103,"-7"3"0,-4 8-24,-4-1 0,-2 1 127,0-1 0,0 1 0,0-1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3.213"/>
    </inkml:context>
    <inkml:brush xml:id="br0">
      <inkml:brushProperty name="width" value="0.08571" units="cm"/>
      <inkml:brushProperty name="height" value="0.08571" units="cm"/>
    </inkml:brush>
  </inkml:definitions>
  <inkml:trace contextRef="#ctx0" brushRef="#br0">297 6375 5816,'-9'-2'55,"3"-4"0,4 2 0,2-8-36,0-1 0,0 3 1,-2-2-1,-2-1-5,-2-3 0,0-1 0,6-1 0,-2 1-16,-3-1 1,3 1-1,-4-1 1,4 1-3,2-1 0,0-5 1,0 0-1,0 2 0,0 1 1,0 1 0,0-3 0,0-1 0,0 2 0,0-1 1,0 1-1,0-4 2,0-2 0,0 3 0,0-5 1,0 0-1,0 2 1,0-6-1,0 2 1,0-6-1,0-4 1,0-1 0,0 3 0,0-4 0,0-1 0,0 3 0,0-4 0,0 2 0,0 5 0,0-5 0,0 0 0,0 1 0,0-1 0,0-4 0,0 5 0,0-3 1,0-3 1,0 3 0,0-2 0,0-1 0,0-3 0,0-1 0,0 2 0,0 1-2,0 2 1,0 3 0,0-3 0,0 6-2,0 5 1,0-3 0,0 0 0,0 4 0,0 2 0,0-10 0,0 8 0,0-1-1,0-1 1,-6 0 0,0-2-1,2-4 21,2-1 0,-3-1 0,-1-5 0,2 1-20,2 1 1,2-7-1,-2 9 1,-2-3 1,-2 3 1,0-9 0,6 7-1,0-1 4,0-1 1,0 5-1,0 1 1,0 1-11,0 4 0,0-4 1,0 3-1,0 1 2,0 2 0,0-4 0,0-2 0,0-1 7,0-5 0,0 7 1,0-3-1,0 0-4,0-1 1,0-9 0,0 9 0,0-5 5,0-1 1,0 2 0,0 1 0,0 3-2,0-3 1,0 4 0,0 1 0,0 1 7,0 4 0,0-3 0,0 1 0,0 0-7,0-2 1,0 7-1,-2-5 1,-1 2-1,-3-2 1,0 4 0,6-3 0,0 3-7,0 2 1,-2-6-1,-2-2 1,-2 1-8,2-1 1,3 0 0,1 4-1,-2-3 2,-4-3 0,4 6 1,-4-3-1,4 1 3,2 0 0,-6 0 0,0 6 1,3 2 10,1 4 1,2-7-1,-2 4 1,-2 1 0,-2-2 1,0 0 0,4 0 0,-2 2 2,-2 2 1,1 2-1,5-4 1,0 4-6,0 2 0,-6-4 1,0 3-1,2 1-5,2 0 0,-4-6 1,1 2-1,-1-4 3,-2-2 1,6 0-1,-6 0 1,2 2 7,1 4 0,-1-2 0,4 6 0,-2-1 0,-2 1 1,0 2 0,6 5 0,0 1-73,0-1 0,0 1-107,0 0 0,8 7 0,4 4 164,3 4 0,3 2 0,-1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973"/>
    </inkml:context>
    <inkml:brush xml:id="br0">
      <inkml:brushProperty name="width" value="0.08571" units="cm"/>
      <inkml:brushProperty name="height" value="0.08571" units="cm"/>
    </inkml:brush>
  </inkml:definitions>
  <inkml:trace contextRef="#ctx0" brushRef="#br0">0 333 7569,'12'-6'-288,"0"0"0,-6 2 0,3 10 334,-1 6 1,4 9-1,-6 4 1,-3 2-32,-1 4 0,-2 2 1,0 2-1,0 0-23,0 0 1,0 0 0,-2 0 0,-1 0-31,-3 0 0,0 0 1,6-2-1,0-2-99,0-2 1,0-8-1,0 3 1,0-5 4,0-1 1,2-7 0,4-1 131,5-2 0,5-3 0,1-5 0</inkml:trace>
  <inkml:trace contextRef="#ctx0" brushRef="#br0" timeOffset="498">88 403 7569,'0'-24'-132,"0"1"1,8 0 17,3 5 1,5 1 0,1-1 0,1 1-1,-1 1 1,3 3 229,3 1 0,-2 8 0,8-2-119,2 5 1,-4 1-1,1 0 1,-3 0 0,-4 0 18,-1 0 0,-3 1 0,1 5-42,-1 6 0,-7 3 0,-4 3 13,-5-1 0,-1 1 1,0-1-1,0 1 11,0-1 0,-1-5 0,-3 0 0,-4 1 1,-2 3 1,1-5 0,-5-1 0,4 0 0,2-1 0,-5-5 0,3 4-182,0 0-42,3-6 212,7 5 1,7-7-1,5 0 1,4 0 2,1 0 1,1 0 0,1 0 0,2 0 29,3 0 1,5 0 0,-6 2 0,0 2-13,3 2 0,-7 6 0,4-4 10,-3 1 0,-3 3 0,-1 5-8,-5 1 0,-3-7 0,-8 1 45,0 2 1,0-5 0,-2 3-32,-4 2 1,2-7-1,-7 1 1,-5-2 27,-5 0 1,1 0 0,-5-4-1,2 1-93,0 3 0,-1 0 1,7-6-1,-1 2-51,1 4 1,5-4-741,1 4 831,7-4 0,-4-2 0,8 0 0</inkml:trace>
  <inkml:trace contextRef="#ctx0" brushRef="#br0" timeOffset="731">891 542 7426,'18'-7'-1094,"-7"5"1101,1-4 1,-8 6 7,2 6 1,-4 3 0,-2 9-10,0-1 1,-2 1 0,-2-1-1,-2 1-39,2-1 1,0 1 0,0-1-169,-2 1 0,1-1 201,5 0 0,0 1 0,0-1 0</inkml:trace>
  <inkml:trace contextRef="#ctx0" brushRef="#br0" timeOffset="1070">1066 36 7415,'23'-6'0,"0"-2"-170,-1-1 0,-1 5 0,0-2 0,3 4 0,-1 2 162,2 0 0,-5 0 0,5 0 0,-2 0 66,0 0 0,7 8 0,-5 3 0,0 7-8,0 5 0,-2-2 0,-5 7 0,-1-1-23,1 0 1,-8 8 0,-5 6 0,-3-1-62,-2 3 0,-2-4 0,-3 7 0,-7 1-89,-4-2 1,-3 3 0,-2-5 0,-5 0 122,-1-1 0,-10 7 0,-7-5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060"/>
    </inkml:context>
    <inkml:brush xml:id="br0">
      <inkml:brushProperty name="width" value="0.08571" units="cm"/>
      <inkml:brushProperty name="height" value="0.08571" units="cm"/>
    </inkml:brush>
  </inkml:definitions>
  <inkml:trace contextRef="#ctx0" brushRef="#br0">36 192 7569,'-10'0'-1023,"-5"0"973,13 0 179,-6 8 1,8 2-81,0 7 0,0 3-45,0 3 1,0-2 35,0 9 0,0-7 1,2 6-27,4 2 0,-4-4 0,3 2 0,-1 0-22,2-1 1,-4-1 0,6-6-114,0 2 1,-5 1-20,9-7 1,-8-5 64,2-1 0,-2-5-139,1 6 116,-3-8-29,6 3 77,0-7 34,-6-7 1,6-5-68,-8-11 198,0 3-122,-8-5 0,4 0 0,-6-2 11,3 0 0,-1-6 1,4 4-1,-2-4-2,2-2 1,2 2 0,2 2 340,0 1-251,0 1 0,0 0 0,0 2 70,0 2-135,8 2 0,-4-1 1,8 1 55,1 2-81,3 9 1,1-4 0,1 7 0,-1-3 83,0 0-156,9 9 0,-7-11 117,4 8-43,5 0-40,-9 6 1,6 0 57,-7 0-31,-1 0 11,1 0 0,-7 0-3,1 0 41,-8 8-32,11-6-26,-13 14 24,6-7-4,-8 9 1,0-1-1,-2-1 1,-2-3-1,-4-1 1,-1 2-1,-3 1-15,2 3 1,-5-7 6,3 1 5,-3-1 1,5-1-2,2-2 2,0-8-1,7 8-30,-7-6 1,10 5 21,4-7 0,3 0 0,9 0 0,-1 0 8,1 0 0,5 0 1,0 0-3,-1 0-1,5 0 0,-8 0 0,4 0 75,-3 0-73,-3 8 3,1-6 0,-7 12 10,1-8 0,-8 7 1,6-9-1,-7 8 68,3 1 0,0-3 23,-6 2-77,0-9 0,-6 7 1,-1-6-10,-3 2 1,-2 0-1,-5-6 1,-1 0 42,1 0-134,-1 0 1,1 5-1,-3 1 55,-3-2-174,4-2 0,-6-2-120,7 0 1,6 0 313,1 0 0,7 0 0,4 8 0,10 2 0</inkml:trace>
  <inkml:trace contextRef="#ctx0" brushRef="#br0" timeOffset="355">857 332 6824,'-18'0'-126,"8"2"1,3 2 106,-1 2 0,6 7 0,-4-1 74,4 4 1,2-5 0,0 1-39,0 1 0,2-3 0,4 2-28,6 1 0,3-5 0,3-2-23,-1-4 0,-5-2 0,-1 0 3,3 0 29,1-8-9,3 6 1,-3-13 2,-3 3-9,4-3 42,-14 5 0,11-6 13,-7 5 1,2-5 10,-2-1 1,-5-1-56,5 1 0,-4 5 0,-4 2 0,-4 3-68,-5 3 0,1 2 1,-2 2-1,-1 0 65,-3 0-25,-1 0 1,5 0 0,1 0-178,-3 0 0,6 2 211,2 4 0,-3-4 0,-1 5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4.885"/>
    </inkml:context>
    <inkml:brush xml:id="br0">
      <inkml:brushProperty name="width" value="0.08571" units="cm"/>
      <inkml:brushProperty name="height" value="0.08571" units="cm"/>
    </inkml:brush>
  </inkml:definitions>
  <inkml:trace contextRef="#ctx0" brushRef="#br0">0 1 6609,'12'0'10,"-1"0"0,1 0 0,6 0 1,-1 0-1,0 0-41,1 0 0,-1 0 1,1 0-1,1 0-38,5 0 0,-5 0 1,4 0-1,-3 0-97,-3 0 0,-5 0 166,-1 0 0,1 0 0,6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5.089"/>
    </inkml:context>
    <inkml:brush xml:id="br0">
      <inkml:brushProperty name="width" value="0.08571" units="cm"/>
      <inkml:brushProperty name="height" value="0.08571" units="cm"/>
    </inkml:brush>
  </inkml:definitions>
  <inkml:trace contextRef="#ctx0" brushRef="#br0">1 1 6421,'1'9'34,"5"-3"1,4-4 0,7-2 0,1 0-33,-1 0 0,1 0 0,-1 0 1,1 0-87,-1 0 0,7 6 1,-1 0-1,-2-2 84,-1-2 0,5-2 0,2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5.928"/>
    </inkml:context>
    <inkml:brush xml:id="br0">
      <inkml:brushProperty name="width" value="0.08571" units="cm"/>
      <inkml:brushProperty name="height" value="0.08571" units="cm"/>
    </inkml:brush>
  </inkml:definitions>
  <inkml:trace contextRef="#ctx0" brushRef="#br0">470 0 6200,'10'0'65,"-4"2"0,-12 2-14,-6 2 1,-3 6 0,-3-7 0,1 1-21,-1 2 0,-5-4 1,-2 6-1,-1-1 3,1 1 1,-4-4-1,4 5 1,-2 1-39,-4-2 0,5 5 1,3-5-5,4 0 1,1 3 0,1-5 0,1 2-1,3 1-8,1-1 1,6 0-47,-5-4 0,7 3 68,-2 9 0,6-8 11,6-5 0,-2-3 1,9 0-1,5 2-13,3 2 1,2 0 0,-3-6-1,1 0 10,2 0 1,6 2 0,-3 2 0,-1 1-14,0-1 1,-2 0 0,-5 0 0,-1 4-19,1 2 1,-1-5-1,1 7-23,-1 2 0,-7-5 1,-4 3 18,-4 1 0,-2 3 0,-2 1 31,-4 1 1,-4-1-1,-7 1 1,-1-3 17,1-3 0,-7 6 0,-1-3 1,0 6-8,0 1 1,-4-3 0,3-1 0,1-1-21,0 1 1,0-1 0,3 0 0,-1 1 10,2-1 0,3 1 0,5-1-50,1 1 0,8-1 39,-2 1 1,6-9 0,6-3 0,6-4 72,3-2 1,5 6 0,1 0-1,4-2-12,3-2 0,1-2 1,6 0-1,-1 0 5,1 0 1,0 0 0,2-2 0,2-2-1,2-2 0,0 0 1,-5 6-1,3 0-112,2 0 1,0 0 0,-6 2 0,0 2-141,-1 2 1,-4 2 0,-3-5-1,-2 5-420,-4 2 605,-9 2 0,4 5 0,-7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7.548"/>
    </inkml:context>
    <inkml:brush xml:id="br0">
      <inkml:brushProperty name="width" value="0.08571" units="cm"/>
      <inkml:brushProperty name="height" value="0.08571" units="cm"/>
    </inkml:brush>
  </inkml:definitions>
  <inkml:trace contextRef="#ctx0" brushRef="#br0">1 0 7357,'5'12'0,"1"1"-48,-2 7 1,4-3-1,0 7 1,-1-3 10,1 2 0,4-1 0,-6 5 0,-1-2-293,3-4 0,-6 1 330,4 1 0,4-4 0,-1 7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8.607"/>
    </inkml:context>
    <inkml:brush xml:id="br0">
      <inkml:brushProperty name="width" value="0.08571" units="cm"/>
      <inkml:brushProperty name="height" value="0.08571" units="cm"/>
    </inkml:brush>
  </inkml:definitions>
  <inkml:trace contextRef="#ctx0" brushRef="#br0">35 193 7501,'-9'-2'-227,"1"-2"48,0-2 1,6-2 106,-4 3 0,4 1 1,2-8 1,0 6 0,0-5 47,0-3 1,2 4 22,4-1 0,2 5 0,6-4 5,-3 2 1,-5 2-1,6 6 10,1 0 1,-3 0 0,2 0 3,1 0 0,-3 6 0,2 2 0,1 0-10,3 0 1,1 5 0,1-3-2,-1 0 1,-5 3-1,-3-5 1,1 0-57,0-1 1,-6 1 49,1-2 1,-3-2 85,-2 8-65,0-9 0,-5 3-27,-1-12 0,-6-3 1,6-9-13,2 1 0,2 5 1,2 1-18,0-3 1,0-2 31,0-1 0,8 1 0,2 3 0,2 3 15,-1 2 1,-1 1 0,4 3 0,-3-2-13,3 2 0,1-4 1,3 2-1,-1 3 1,1 1 0,-1 2 0,1 0 0,-1 0 4,1 0 1,1 0 0,2 0-1,3 0 31,-3 0 0,-2 0 1,-1 0-1,-1 2-20,1 3 0,-1-1 1,1 8-1,-3 1-11,-3 3 0,1 1 1,-5 1-1,0-1-86,0 1 1,-3 5 0,-5 0-1,0 1 79,0 1 0,0-6 0,0 7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6.490"/>
    </inkml:context>
    <inkml:brush xml:id="br0">
      <inkml:brushProperty name="width" value="0.08571" units="cm"/>
      <inkml:brushProperty name="height" value="0.08571" units="cm"/>
    </inkml:brush>
  </inkml:definitions>
  <inkml:trace contextRef="#ctx0" brushRef="#br0">1 385 7424,'0'9'-583,"0"7"0,2-14 645,3 4 1,-1-10-1,6-4 1,0 0-58,-1 1 1,-3-7 0,6 2 0,-1-3-3,-1-3 0,0 1 0,-6-1-7,2 1 1,5-1-1,-5 1 41,-2 0 1,-2-1 119,-2 1-207,0 7 0,0 4 48,0 12 0,-2-2 1,-2 7 7,-2 3 0,0 2 1,6 1-1,0 0-13,0 1 0,2-1 1,2 1-32,2-1 0,8-1 0,-3-3 0,5-1-76,1 2 1,1-5-1,-1 1 114,1-2 0,7 5 0,2-3 0</inkml:trace>
  <inkml:trace contextRef="#ctx0" brushRef="#br0" timeOffset="270">18 0 6273,'10'0'-275,"5"0"275,-5 8 0,7-6 0,1 6 0</inkml:trace>
  <inkml:trace contextRef="#ctx0" brushRef="#br0" timeOffset="545">420 105 7346,'9'0'-563,"1"0"0,-4 0 581,6 0 0,-3 0 1,3 0-1,2 0-13,1 0 0,-3 0 0,-1 0 0,3 2-59,1 4 1,3-4 0,-1 4-27,1-4 0,-1 0 80,1 3 0,-1-3 0,1 6 0</inkml:trace>
  <inkml:trace contextRef="#ctx0" brushRef="#br0" timeOffset="786">594 332 6414,'2'10'37,"4"-4"1,4-4-1,7-2-93,1 0 0,-1 6 0,1-1 0,-1-1 24,1-2 0,-1-2 0,1 0 0,-1 0-208,0 0 240,-7 0 0,6 0 0,-7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7.856"/>
    </inkml:context>
    <inkml:brush xml:id="br0">
      <inkml:brushProperty name="width" value="0.08571" units="cm"/>
      <inkml:brushProperty name="height" value="0.08571" units="cm"/>
    </inkml:brush>
  </inkml:definitions>
  <inkml:trace contextRef="#ctx0" brushRef="#br0">279 1 7514,'-15'2'-265,"3"3"0,-3-3 1,5 6-1,-2-2 328,1 0 0,5 5 0,-4-3-15,3 2 0,-1-4 0,4 5 4,-2 3 0,-8 1 0,5 3 0,-3-1 6,0 1 1,1 5-1,-5 2 1,3 1-30,1-1 1,2 6 0,-3-4-1,3 2-10,2 0 0,1 0 1,3 6-1,-2 0-14,2 0 1,2 6-1,2 0 1,0-3-3,0-1 1,0-2-1,0 0 1,2 0-20,4 0 0,4 0 1,7 0-1,0-2-80,1-4 0,1 2 1,3-8-1,3-1-97,2-3 0,2-3 1,6-3-1,0-3 193,0-2 0,8-3 0,1-5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15.399"/>
    </inkml:context>
    <inkml:brush xml:id="br0">
      <inkml:brushProperty name="width" value="0.08571" units="cm"/>
      <inkml:brushProperty name="height" value="0.08571" units="cm"/>
    </inkml:brush>
  </inkml:definitions>
  <inkml:trace contextRef="#ctx0" brushRef="#br0">71 123 7418,'-6'-12'-1101,"0"0"1024,-8 8 1,7-5 77,-5 3 0,-2 2 0,9-8-5,1-1 0,2 3 0,4 0 0,2 1 99,1-1 1,9 6 0,-2-2-33,3 4 1,3 2 0,-1 0-26,1 0 0,-1 0-31,1 0 1,-3 2-1,-1 4 1,-3 6 0,-7-3 0,2 3-12,-4 2 0,-2-5 0,0 3-18,0 2 0,-2 1 0,-4 3 12,-5-1 0,1-1 0,0-3 0,0-3-3,1-2 0,-3 3 0,-3-3-7,3 2 1,-2-4 7,9 5 41,-9-7 0,12 6 26,-4-4 1,12-4-44,6 3 0,3-3-1,3-2 1,-1 0-1,1 0 1,-1 0 0,0 0-1,1 0 18,-1 0 0,1 0 1,-1 0-1,1 0 10,-1 0 1,1 0 0,-1 0 0,1 0 0,-1 0 0,1 0 0,-1 0 0,1 0 1,-1 0 0,0 0 0,1 0 0,-1 0 35,1 0 0,-1-2 0,1-2 0,-1-1 9,1 1 0,-1 2-280,1 2 1,-3 2-109,-3 4 1,-4-3 302,-8 9 0,-16 0 0,-3 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4.992"/>
    </inkml:context>
    <inkml:brush xml:id="br0">
      <inkml:brushProperty name="width" value="0.11429" units="cm"/>
      <inkml:brushProperty name="height" value="0.11429" units="cm"/>
    </inkml:brush>
  </inkml:definitions>
  <inkml:trace contextRef="#ctx0" brushRef="#br0">262 6287 11274,'-9'2'-1540,"3"4"4096,4-4-768,2 6 0,0-10-867,0-4 0,0 2 0,-2-8-374,-4-1 1,4-3 0,-4-1 0,4-3-219,2-3 0,0 4 0,0-7 0,0 1-94,0-4 1,0 2 0,0 0 0,0 0 339,0-1 0,0-1 1,0-6-1,0 1 96,0-1 1,0-8 0,0-4 0,0-1-289,0 1 1,0-9 0,0 4 0,0-3-288,0 1 1,0 0 0,0-3-1,0-1-96,0 2 0,0-4 0,0 0 0,0-1-66,0 1 1,0-6 0,0 4 0,0 0 54,0 4 0,0-2 1,0 1-1,0 1 15,0-2 0,0 6 0,-2-4 0,-1 1 28,-3-1 1,0 2 0,6-6-1,0 0-29,0-1 1,0 1 0,-2-4 0,-2 2 28,-2-2 0,0-2 0,4-1 0,-1-1-4,-3 0 0,0 0 0,6 2 1,0 2-13,0 2 0,-2 8 1,-2-2-1,-2 5 21,2 7 0,2-5 0,2 5 0,0-3-27,0 3 0,0-5 0,0 7 0,0-3-2,0 0 0,0 3 0,0-5 0,0 3-25,0-3 0,0 1 0,0-1 0,0 4 32,0 3 0,0-5 0,0 5 1,-1-1 22,-5 0 0,4 4 0,-4 8 0,4 2-36,2-2 0,0-2 0,0-2 0,0 0 43,0 0 1,-6-5 0,0-3 0,2-2-40,3-3 0,1-1 0,0 1 0,0 1 15,0-1 0,0 3 1,0 0-1,0 3 0,0 3 0,0 2 0,0 2 0,0 0 18,0 0 1,-2 0 0,-2 0 0,-2 0 18,2 1 1,2-1-1,2 0 1,-2 2-36,-4 4 1,4-4 0,-3 2 0,1-6 41,-2-4 1,4 0-1,-4 6 1,2 0-40,-2 0 0,4 0 1,-3 1-1,3 1 27,2 3 0,-6-6 0,0 5 0,2-1 0,2-1 1,-4-5 0,1-1 0,1 4-1192,2 4 0,-4 4 0,0-2 0,2 5 157,2 5 0,2 1 0,0 1-643,0 0 0,2 7-1664,4 4 2520,-4 4 1,14 2 0,-7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9.765"/>
    </inkml:context>
    <inkml:brush xml:id="br0">
      <inkml:brushProperty name="width" value="0.08571" units="cm"/>
      <inkml:brushProperty name="height" value="0.08571" units="cm"/>
    </inkml:brush>
  </inkml:definitions>
  <inkml:trace contextRef="#ctx0" brushRef="#br0">0 821 6410,'18'0'0,"-1"-2"74,1-4 0,-1 4 0,3-3 0,1 3 15,2 2 0,2-6 0,-3 0 0,3 2-52,2 2 1,-4 2 0,6 0 0,1 0-81,-3 0 0,4 0 0,-6 0 0,0 0-81,0 0 1,5 0 0,-7 0 0,0 0-116,2 0 0,-5 0 239,3 0 0,4 8 0,0 2 0</inkml:trace>
  <inkml:trace contextRef="#ctx0" brushRef="#br0" timeOffset="382">926 472 6245,'11'6'0,"-1"1"25,-2 3 1,0 2 0,-2 5 0,3 1 29,1-1 1,4 8 0,-7 5 0,1 3 9,0 1 1,-2 3-1,-6 2 1,0 4 17,0 1 1,5-3 0,1 6 0,-2-1-54,-2-1 0,-2 3 0,0-5 0,0 0-22,0 0 1,6 3 0,0-5 0,-2-2 23,-2-2 1,-2 3 0,0-1 0,0-4-142,0-4 0,0-4 0,0 2 0,0-3-7,0-1 0,-6-6 1,-2 3-1,0-7-163,0-3 0,1-8 279,1 1 0,-4-3 0,0-9 0,3-3 0</inkml:trace>
  <inkml:trace contextRef="#ctx0" brushRef="#br0" timeOffset="983">961 612 7569,'0'-18'0,"0"1"0,0-1-699,0 1 567,0-1 1,2 1-1,2-1 176,1 1 1,9 5 0,-4 1 0,1-1-5,1 2 0,0-5 0,7 5 0,2-2-6,3 1 0,-1 7 0,-6-2 0,1 4 2,-1 2 0,1 0 1,-1 0-1,1 0-43,-1 0 0,-5 0 0,-1 2-97,3 4 1,-6-2-26,-2 7 0,-4 1 94,-2 5 1,-8-1-1,-2-2 1,-3-5-6,-5-1 0,4 0 0,-9-4 29,4 2 1,1 7 129,1-1 1,7-3-155,4 3 0,12-6 27,6 6 1,3-9 0,3 3-1,-1-4 8,1-2 0,1 2 0,2 2 36,3 2 0,-1 2 0,-5-5 0,-3 5-14,-3 2 0,1-4 1,-5 3-1,0 1-7,0 0 0,3 2 0,-5 5-18,-2 0 1,-2-5 0,-2 0 8,0 1 0,-6-3 0,-2 0 0,-1-3-14,-5-3 0,4-2 0,-1 0 15,-3 4 1,-1-4-1,-3 4-58,1-4 0,5-2-136,0 0 0,8-2-132,-1-4 319,10 4 0,5-13 0,8 5 0</inkml:trace>
  <inkml:trace contextRef="#ctx0" brushRef="#br0" timeOffset="1318">1659 716 6764,'-2'10'-126,"-3"-4"1,3-2 0,-4 2 158,4 5 1,-4 5-1,0 1 7,2 1 1,2-1 0,2 1-37,0-1 1,6 1-1,2-3 1,0-1 10,0-3 1,5-7 0,-1 2 0,3-4-15,3-2 0,-1 0 1,1 0-1,-1 0 21,1 0 0,-1-6 0,1-2-1,-1-1 0,-1-3 0,-5-5-51,-5-1 0,-4 1 0,-4 1-45,-4 4 0,-4-1 0,-7 7 0,-2 2-147,-5 2 1,-3 2 221,-8 0 0,0 0 0,0 0 0</inkml:trace>
  <inkml:trace contextRef="#ctx0" brushRef="#br0" timeOffset="1852">2131 629 7405,'8'-10'0,"3"5"-184,5 3 1,1-4 0,1 0 0,1 2 184,4 2 0,-1 2 0,5 0 1,-2 0-1,-2 0-108,3 0 0,-7 0 1,6 0-1,-1 0-36,-1 0 0,0 0 143,-5 0 0,-1-8 0,1-1 0</inkml:trace>
  <inkml:trace contextRef="#ctx0" brushRef="#br0" timeOffset="2138">2777 280 7058,'12'17'13,"-1"1"0,-5 7 0,4 4 0,0 4 25,-1 2 0,-3 0 0,4 2 0,-1 3-30,1 7 0,-6 2 1,4-1-1,-2-3-37,-1-3 1,1 5 0,-6-4 0,0-1-37,0 1 1,0-2 0,0-6 0,0 0 44,0 0 0,0-6 0,0-2 0,0-2-156,0-4 0,0-1 0,0-3 176,0 1 0,0-1 0,0 1 0</inkml:trace>
  <inkml:trace contextRef="#ctx0" brushRef="#br0" timeOffset="2707">2760 507 7425,'2'-18'0,"1"1"-398,3-1 1,8 3 305,-3 3 1,5-3 0,1 5 0,1-2 109,-1 1 1,1 7-1,-1-2 1,1 2 46,-1-2 1,3 4 0,1-3 0,2 3-62,-1 2 1,-3 0 0,0 0 0,3 0 1,1 0 1,0 0 0,-5 0-14,-1 0 0,-5 0 0,-2 2-71,-3 3 1,-1-1 0,-6 8 57,0 1 0,-2-3 1,-2 2-1,-3-1-2,-3-1 0,-2 0 1,-5-6-1,-1 2 34,1-3 1,-1 5 9,1-2 1,1 2-1,5-2-21,3-4 1,10 5-1,4-7 1,5 0-2,5 0 0,1 0 1,1 0-1,-1 0 3,1 0 0,-1 2 0,1 2 0,-1 2 10,1-2 1,-1 6-1,1-1-11,-1 1 0,-7 5 0,-2-3 1,-1 4 0,-5-5 0,2 1 6,-8 2 0,0-5 1,-7 1-1,-3-2 25,-1-4 1,-3-1-1,1 1 1,-1 2-16,1-2 1,-3-2 0,-1-2-76,-2 0 0,1 2 0,9 2-438,1 2 494,8-1 0,-11 3 0,5 2 0</inkml:trace>
  <inkml:trace contextRef="#ctx0" brushRef="#br0" timeOffset="2950">3388 699 7569,'8'10'-33,"-4"-1"1,6-3-63,-3 6 0,1-3 0,-4 3 0,2 2 58,-2 1 0,-2 5 0,-2 1 0,0 2-54,0-1 1,0-3 0,0-2 0,0 1-8,0-1 1,0 1 0,0-1 0,2-1-196,3-4 293,-3 3 0,14-5 0,-6 7 0</inkml:trace>
  <inkml:trace contextRef="#ctx0" brushRef="#br0" timeOffset="3693">3720 472 7322,'0'-12'-1128,"2"3"1114,4 1 1,-2-4 0,7 6 48,3 2 1,-4 2 0,1 1 35,3-5 0,1 4 1,3-4-33,-1 4 1,1 2 0,-1 0 0,1 0 4,-1 0 0,1 0 0,-1 2-15,1 4 1,-3-2-1,-1 5 1,-5 1-179,-1 0 0,-2 1 128,-6 7 1,0-1-1,0 1 1,-2-3 0,-4-3 1,-3 2 0,-7-7 0,2 3 1,3 4 1,-1-5 0,-5 1-1,-1-2 13,1-4 1,5 3 0,0-1 26,-1-2-31,5-2 0,2-2 0,10-2-10,2-4 1,8 2 0,-3-7-2,5-3 0,3 1 1,3-1-1,1 2-7,-2-1 0,-1 3 0,-3-2 0,0 1 19,1 1 0,-3-5 0,-1 3 0,-2-2 0,1 3 1,-3-5-1,0 5 51,-3-5 1,5 4 0,-6 1 66,-2-3 1,-2 4 4,-2-1-86,0 7-17,0-4 1,-2 8 0,-2 2 0,-2 4 21,2 6 1,2-3-1,2 3 1,0 1 31,0 3 0,0-4 1,0-1-1,0 3-29,0 1 1,0 3-1,2-1 1,2 1-100,2-1 0,6 1 0,-5-1 0,1 1-4,0-1 0,5 1 1,-1-1 65,4 1 0,1 7 0,1 2 0</inkml:trace>
  <inkml:trace contextRef="#ctx0" brushRef="#br0" timeOffset="4117">4314 1118 7569,'10'0'-1219,"5"0"1172,-3 0 0,3 0 0,3 0 39,-1 0 1,-5 0 0,0 0 0,-1-2 12,-1-4 1,5 2 0,-3-7 0,4-3 0,-5 1 0,-1-1-12,-2 2 1,3 1-13,-5-7 0,0 1 87,-6-1-52,0 9 73,0 1 0,-6 21 32,0 5 1,0 3 0,6-3-73,0-1 1,0 1-1,0-1-149,0 1 1,2-1-1,4 1 10,6-1 1,1-5-1,1-3 1,-2-1-154,1-4 242,-5-2 0,8 6 0,-7 1 0</inkml:trace>
  <inkml:trace contextRef="#ctx0" brushRef="#br0" timeOffset="4292">4471 839 7385,'2'-12'-1199,"4"2"1084,5 3 1,5 1 0,1 8 114,1 3 0,-1-3 0,1 6 0</inkml:trace>
  <inkml:trace contextRef="#ctx0" brushRef="#br0" timeOffset="4867">4751 18 7445,'11'-6'-232,"1"0"1,-6 0 0,5 6 0,3 0 0,1 0 213,3 0 0,1 0 0,5 0 0,5 0 97,4 0 0,-4 2 0,0 2 0,0 4-7,-2 2 1,4 1 0,-8 7 0,1 1-10,1 4 1,-6 5-1,5 7 1,-5-1-42,-1 1 0,-1 6 0,0 2 0,-1 1-1,-4 5 1,-3 1 0,-5 3 0,2 1-6,-2 4 1,-4-3 0,-6 3 0,-4-4-22,1-1 1,-7-3 0,5-1 0,-5-5 2,-1-1 1,-1 3 0,1-7-1,-1-4-24,1-4 0,-3-4 1,-1 3-1,-2-7-95,1-4 1,-3-3-1,2-3 1,-1-3 1,-1-2 0,6-2 1,-6-6-77,-1 0 1,7-8 194,-4-4 0,3-3 0,3-3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8.679"/>
    </inkml:context>
    <inkml:brush xml:id="br0">
      <inkml:brushProperty name="width" value="0.08571" units="cm"/>
      <inkml:brushProperty name="height" value="0.08571" units="cm"/>
    </inkml:brush>
  </inkml:definitions>
  <inkml:trace contextRef="#ctx0" brushRef="#br0">1 103 7484,'0'-17'-336,"0"7"0,0 4 379,0 12 0,0 4 0,2 7-21,3 1 1,-3-7-1,6 1 1,-2 1-14,0 3 0,7-4 1,-1-3-1,2 1-23,-3 0 0,11-6 0,-5 1 0,2-3-2,1-2 0,3 0 1,2 0-1,1-2 8,-1-3 1,4 1 0,-4-8-1,0 0-88,1 3 0,3-7 0,-6 5 74,-2-5 0,-1-1 0,-3 1 0,-1 2 0,-3 3 29,-1-3 1,-8 5 0,4-1 84,-1 2-62,-5-5 31,6 3 1,-10 0 11,-4 4 0,4 6-40,-4 6 1,5 4 0,1 7-26,0 1 1,0 5-1,0 0 1,0-1-1,0-3 1,0-1 0,1-1-1,3 2-23,2 5 0,2-3 1,-4 6-1,2-2 3,-2-3 1,3 3 0,-1 0-1,-2 0 12,-2 1 0,4-1 0,0-4 0,-3 3 22,-1-3 0,-2-2 0,0 1 3,0 3 0,-5-4 0,-3 5-19,-2-5 1,-2-7 0,-5-3 0,0-1 0,-1-2 0,1-6 0,-1 0 20,1 0 0,5-2 0,0-2 0,1-4 33,1-1 0,-4-3 1,9-5-42,1-1 1,2 1 0,2-1-57,0 1 0,8 1 0,3 3 1,5 3-56,1 2 0,1 2 0,-1 4 0,3-1-64,3-3 0,-4 0 0,5 6 0,-5 0 156,-2 0 0,1 0 0,7 8 0,2 1 0</inkml:trace>
  <inkml:trace contextRef="#ctx0" brushRef="#br0" timeOffset="453">856 854 7473,'0'18'-164,"6"-7"0,2-1-13,2-2 0,-5-1 142,7-1 0,0-4 0,5 4 29,1-4 1,-7-2 0,1 0 14,2 0 0,1-2 0,3-4-38,-1-5 1,-1 1 0,-3-2 42,-1-1 1,-1-3 54,7-1 1,-8-1 122,-5 1-161,-3 7-29,-2 2 0,0 10 8,0 4 0,0 4 0,0 7 15,0 1 0,0-1 0,0 1-49,0-1 1,0 0 0,0 1 2,0-1 1,8 1 0,4-3-90,3-3 0,-3 2 1,0-9-1,1-1-206,3-2 0,1-2 316,1 0 0,-1-7 0,0-3 0</inkml:trace>
  <inkml:trace contextRef="#ctx0" brushRef="#br0" timeOffset="648">1241 610 7569,'-8'-10'-505,"-4"4"127,4 4 410,1-6-502,7 6 71,0-5 399,0 7 0,7 7 0,3 3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2.284"/>
    </inkml:context>
    <inkml:brush xml:id="br0">
      <inkml:brushProperty name="width" value="0.08571" units="cm"/>
      <inkml:brushProperty name="height" value="0.08571" units="cm"/>
    </inkml:brush>
  </inkml:definitions>
  <inkml:trace contextRef="#ctx0" brushRef="#br0">88 350 7404,'-17'0'-1015,"-1"0"1055,1 0 1,1 2-1,5 4-26,5 5 1,4-1 0,2 2 0,0 1 8,0 3 1,2-1 0,2-1 0,3-3 21,3 3 1,2 0 0,5-1 0,1-3-29,-1-2 1,1 3 0,-1-5 0,1 0-14,-1 2 1,2-6 0,3 3 0,1-3-12,-2-2 1,5 0 0,-1 0 0,0-2-13,0-3 0,-1-3 0,-7-6 1,-1 3-6,-5-3 1,3 4-1,-8-1 17,-2-3 0,-3-1-4,-1-3 1,-1 3 57,-5 3 0,2 4 5,-8 8-5,8 0 1,4 6 0,10 2 0,2-1-9,-1 1 0,1 4 0,5-4 0,1-1-13,-1 1 0,7-2 1,-1-4-1,0 2-10,2 2 1,-5-1-1,5-5 1,-2-1 13,1-5 1,-1 2 0,-6-8-52,1-1 1,-3-3 0,-3-1 0,-6-1-63,-4 1 0,-4-1 1,-4 1-1,-6-1-42,-3 1 1,-10-1-1,-3 3 1,-1 1-33,0 3 0,2 5 1,-4-4-1,4 2 157,2 4 0,1-3 0,7 1 0,-1-8 0,1 5 0</inkml:trace>
  <inkml:trace contextRef="#ctx0" brushRef="#br0" timeOffset="442">874 18 7569,'-8'-10'-1030,"6"2"990,-5 8 0,9 8 0,1 4 0,3 3 97,-2 3 0,4-1 0,-2 1 0,-2-1 34,-2 1 1,-1-1 0,3 3-1,2 1-50,-2 2 1,0 1-1,0-7 1,2 0-32,-2 1 0,3 5 1,-1 0-1,0-1-26,2-3 1,-6-1 0,5-1-87,1 1 1,-6-7 7,4 1 1,-2-8 86,2 2 1,-2-12-1,7-6-11,3-3 1,-5-3 0,1 1 0,0 1 2,0 5 1,1-5 28,7 4 1,-1-1 0,1 1-11,-1 6 0,-5 4 0,-1 2-56,3 0 1,1 8 2,3 4 1,-6 3 0,-1 3-29,3-1 1,-5 1 0,3-1-114,2 1 1,1-1 189,3 1 0,-1-9 0,1-1 0</inkml:trace>
  <inkml:trace contextRef="#ctx0" brushRef="#br0" timeOffset="620">1608 315 7024,'0'-18'16,"0"9"0,0 3-106,0 12 0,0-2 1,2 7-61,3 3 1,-3 1 0,4 3-59,-4-1 0,0 1 208,4-1 0,-4 1 0,6-1 0</inkml:trace>
  <inkml:trace contextRef="#ctx0" brushRef="#br0" timeOffset="788">1677 140 7569,'-17'-8'-941,"0"-1"788,-1-1 1,8 4 0,5 12 53,3 6 0,2 3 0,0 3 99,0-1 0,15 1 0,5-1 0</inkml:trace>
  <inkml:trace contextRef="#ctx0" brushRef="#br0" timeOffset="1494">2114 280 7314,'0'-18'-501,"-2"9"0,-2 1 527,-2 0 0,-7 6 0,1-4 6,-3 5 1,-5 1 0,-1 1-37,-2 5 0,1 4 0,9 7 0,3 1 19,2-1 0,2 1 0,6-1 0,2 1 3,4-1 0,-2 1 0,8-1 1,1 1-20,3-1 1,1-5-1,3-1 1,1 1-16,2-2 1,3-1-1,-5-5 1,2 2-20,-1-2 0,3-2 0,-2-2 0,-2 0 24,-1 0 0,-3-6 1,1-2-1,-1-1-13,1-5 1,-7-7-1,1-5 1,0 1-8,-3 0 1,1-6 0,-6 2-1,2-2 41,-2 2 0,-3-4 0,-1 6 1,0-3 24,0 1 1,0 8-1,-1-2 1,-3 3 21,-2 3 0,-2 1 1,4 3-15,-2 1-130,1 8 125,5-4 1,0 10 0,0 4 22,0 6 1,0 9-1,0 3 1,0-1-46,0 2 0,1-4 0,3 7 0,2-1-3,-2 0 1,0-4 0,0 4-1,2-1-25,-2-5 0,-1-2 1,3-1 3,6-1 1,-2-5 0,1-2 1,3-3 1,1-1 0,3-6-1,-1 0 1,1-8-1,-3-3 1,-1-5-10,-3-1 1,-1 5 0,4 0-1,-5-1 24,-1-3 1,-2 5 0,-4-1 179,4-2-142,-4 7 1,7-1-1,-5 10-2,2 4 0,8-2 0,-3 5 0,5 1 23,1 0 1,3-4 0,1 3 0,4 1-19,3 0 1,1-6 0,6 1-1,-2-3 0,-4-2 1,2 0 0,-6 0 0,0 0-8,0 0 0,-7 0 1,-7-2-48,3-3 1,-6 1 0,-2-8-1,-6 0-253,-6 3 1,-14-7 0,-15 6-1,-9 1 257,-7 3 0,-24-4 0,-7 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1.330"/>
    </inkml:context>
    <inkml:brush xml:id="br0">
      <inkml:brushProperty name="width" value="0.08571" units="cm"/>
      <inkml:brushProperty name="height" value="0.08571" units="cm"/>
    </inkml:brush>
  </inkml:definitions>
  <inkml:trace contextRef="#ctx0" brushRef="#br0">122 280 6547,'0'18'94,"0"-1"0,0 2 0,0 3 0,0 3-78,0 2 1,6 2 0,0 6 0,0 0 8,2 0 0,-4 6 0,5 0 1,1-3-6,0-1 0,-6-4 1,3-2-1,-1-4-120,0-1 0,0 3 0,-6-6 0,0-2 1,0-1 0,0-3 12,0 1 0,-2-9 13,-4-3 0,-4-4 1,-5-6-1,1-5 2,3-9 1,-1-5 0,-6 0-1,3-7 72,3-3 0,-1-7 0,5-3 0,-2-2 2,-3-3 0,3 3 0,0-1 0,1-1 17,-1 2 0,6-3 0,-2 7 1,4 2 12,2 3 1,0 1 0,0 0 0,2 2 58,4 4 0,6-2 0,9 7 0,2 3-82,-1 2 0,5 1 0,0 3 0,2 1-11,0 2 1,-7 8 0,1-1 0,-4 3 9,-1 2 1,-1 2-1,1 1 1,-3 5-3,-3 2 0,-3 0 0,-5 3 0,2-1 15,-2 1 1,4 3 0,-2 1-24,-2 1 1,-3-1 0,-1 1 0,0-1 7,0 1 1,-5-1 0,-3 1-7,-2-1 1,4-5-50,-5-1 89,-1 1 24,2 6 0,5-9 0,10-3-41,7-4 0,4-2 1,1 0-1,0 0 10,1 0 0,-1 6 0,-1 2-81,-4 1 1,1-3-10,-7 6 0,0-6 48,-6 5 1,-2-1-1,-4 2 1,-6-5 11,-3 1 0,-5-6 0,-1 4 0,-2-4 6,1-2 1,1 0-1,0 0 1,-3 0-46,3 0 1,2-2-113,1-4 0,9 2-32,3-7 180,4-1 0,10-6 0,1 1 0</inkml:trace>
  <inkml:trace contextRef="#ctx0" brushRef="#br0" timeOffset="175">769 315 7555,'17'0'1,"-7"2"1,-2 4-77,-1 5 1,1 11 0,4 3 0,-6 0-167,-4 0 0,3 1 0,1-3 241,-2 6 0,6-4 0,-1 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39.612"/>
    </inkml:context>
    <inkml:brush xml:id="br0">
      <inkml:brushProperty name="width" value="0.08571" units="cm"/>
      <inkml:brushProperty name="height" value="0.08571" units="cm"/>
    </inkml:brush>
  </inkml:definitions>
  <inkml:trace contextRef="#ctx0" brushRef="#br0">297 462 7569,'12'-5'-659,"0"-1"153,-1-8 440,-1 12 1,0-8 59,-4 5 1,-6 3 0,2-6 14,-6 0 1,-10 4-1,1-5 1,-7 1 33,-3 4 1,-6-4 0,3 2-1,1 2 21,0 3 0,-6 1 1,4 0-1,0 0-51,3 0 1,5 1 0,1 5-1,1 6 0,7 3 0,5 3 0,3-1-42,2 1 1,0-1-1,2 1 16,3-1 0,3-5 0,8-2 1,-1-3 11,5-3 1,3 4 0,-2-2 0,4-2-5,3-2 1,-1-2 0,2 0-1,-4 0-49,0 0 1,-5-6 0,3-2-15,-4-2 1,-7 1 0,-2-5 0,-3 2 60,-3-1 0,-2 3 0,-4-1 133,-3-3 1,1 6 42,-8 2-149,8 4 1,-4 4-64,8 4 0,0-2 0,2 6 0,2-1-58,2 1 0,8 2 1,-5 5 13,1 1 87,6-9 0,-7 7 0,9-6 0</inkml:trace>
  <inkml:trace contextRef="#ctx0" brushRef="#br0" timeOffset="405">577 427 6494,'17'2'-28,"1"4"0,-1 4 0,-1 7 33,-5 1 1,3-7 0,-6 1-9,1 2 0,-5-5 9,2 3 59,-4-8-58,-2 4 1,2-16-22,4-4 1,2-3-1,5-3 21,-1 1 0,0-1 1,5 3-1,-1 1-8,-5 3 0,5 7 0,-5-2 0,5 4 19,1 2 1,1 0 0,-1 0 24,1 0 1,-3 2 0,-3 4 0,-4 3-53,-1 1 0,-3 6 0,6-5 1,-2 5-57,-4 1 0,5 1 0,3-1 3,3 1 0,1-1 0,-2-1 0,-1-3-2,7-1 0,-3-6 0,8 3 1,-1-1 63,-1-4 0,0-2 0,2 6 0,3 1 0</inkml:trace>
  <inkml:trace contextRef="#ctx0" brushRef="#br0" timeOffset="805">1398 585 7408,'9'-18'0,"-3"1"-297,-4-1 0,-4 1 0,-6-1 0,-7 3 295,-6 3 1,-3-1-1,5 5 1,-2 0 19,-3 0 0,-1 2 0,4 6 0,-3 0 25,3 0 0,7 0 1,3 0-22,-3 0 0,1 2 0,1 4-30,6 6 0,4 3 0,2 3 0,0-1 2,0 1 1,6-1-1,2-1 1,2-3 11,3-1 0,3-6 0,1 3-23,1-1 1,-1-2 0,1-6 13,-1 0 0,0 0 0,-1-2 1,-2-4-5,-3-5 0,-1-5 0,2-1 1,-5-1-27,1 1 1,-6-7 0,4 1 0,-4 0-7,-2-2 0,0-3 0,0-6 1,-2 1 7,-4 3 0,2-3 0,-6 4 0,1-4 21,-1-2 1,6 2 0,-4 2 0,3 4 62,-1 2 1,0 8 0,6 5 61,0-2 0,0 8 0,-2 6-66,-4 10 0,4 13 1,-4 9-1,4 4-23,2 5 0,0 8 0,2-1 1,4 7-55,6 3 0,3 2 0,5-4 0,1 2-410,2-1 438,8 5 0,-3-8 0,7 6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38.137"/>
    </inkml:context>
    <inkml:brush xml:id="br0">
      <inkml:brushProperty name="width" value="0.08571" units="cm"/>
      <inkml:brushProperty name="height" value="0.08571" units="cm"/>
    </inkml:brush>
  </inkml:definitions>
  <inkml:trace contextRef="#ctx0" brushRef="#br0">53 78 7444,'0'-17'0,"0"-1"-440,0 1 0,0 5 442,0 0 1,2 10 0,2 2 52,2 10 1,0 8 0,-6 3 0,0 4-21,0 2 1,6 3 0,-1 4 0,1 1-4,2 0 0,-4 2 0,6 2 0,-3 2-31,-3-2 1,4 5 0,-2 1 0,0-1-6,1-3 0,-5 2 0,4-2 0,-4-3-42,-2-1 0,6-2 1,0 0-1,-2-2 32,-2-4 1,-2-4-1,0-7 1,0-1-179,0 1 1,0-1 21,0 1 1,-2-9 60,-4-3 1,-2-12 0,-4-5 108,7-5 0,-13-9 0,-1-2 0</inkml:trace>
  <inkml:trace contextRef="#ctx0" brushRef="#br0" timeOffset="474">18 410 7569,'-5'-29'0,"-1"0"-674,2-2 529,2 5 0,2-5 0,0 8 150,0 2 0,8 1 1,3 3-1,5-1 3,1 1 0,9 0 0,3 1 1,4 2-26,2 3 0,-6 7 0,0-2 0,2 4 30,2 2 0,-6 0 0,-2 0 0,-1 0-15,-1 0 1,0 8 0,-5 2 0,-3 1 6,-3 1 1,1 0 0,-7 5-9,-2 0 0,-2 1 1,-4-1-5,-4 1 0,2-7 0,-7 1 0,-5 0 8,-5-3 1,1 5 0,-3-8-1,4 0-2,1 1 1,7-5-9,-1 4 0,8-2-9,-2 2 0,12-4 0,6 4 1,5-4 15,7-2 0,-3 0 0,8 0 1,0 0 9,-2 0 1,-2 0-1,-7 0-4,-1 0 0,-1 2 0,-3 1 1,-1 3 0,-8 2 0,2-2 17,-4 5 1,-2-1 0,-2 0 0,-2 0 31,-2-1 1,-7-3-46,1 6 0,-4-8 0,1 3 0,1-1 6,3 0 0,-1 0-121,-5-6 0,-1 6-270,1 0 376,-1-1 0,8-5 0,3 0 0</inkml:trace>
  <inkml:trace contextRef="#ctx0" brushRef="#br0" timeOffset="818">769 410 6520,'-9'8'-267,"1"-4"296,8 7 1,0 1 11,0 5 1,2 1-1,4-1-27,5 1 0,5-9 1,1-1-1,1-2 7,-1 0 1,1 0 0,-1-6-11,1 0 0,-1 0 0,-1-2-12,-5-4 1,-3 2 0,-6-8 0,2-1-31,2-3 1,0-1-1,-6-1 9,0 1 1,-6-1-1,-2 3 1,-2 1-41,-3 3 1,-1 5 0,-1-4-1,-1 2 9,-3 4 0,-5 3 0,3 1 0,-2 0 0,1 0 0,3 1 1,1 3 52,1 2 0,0 8 0,-1-5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28.675"/>
    </inkml:context>
    <inkml:brush xml:id="br0">
      <inkml:brushProperty name="width" value="0.08571" units="cm"/>
      <inkml:brushProperty name="height" value="0.08571" units="cm"/>
    </inkml:brush>
  </inkml:definitions>
  <inkml:trace contextRef="#ctx0" brushRef="#br0">16 577 7569,'-10'1'-729,"4"5"1,6-4 735,6 4 1,4 2 0,5 0-15,-3 1 6,3-5 1,-5 12-4,7-5 0,-1 5 0,-2-1 1,-3-1 1,3-2 1,-5-7 0,3 7 0,2 0 11,1-3 0,3 5 0,1-6 0,2-1 21,3 1 0,5-2 0,-4-4 0,2 2-12,4 2 0,2 0 1,2-6-1,0 0-9,0 0 0,0 0 0,0 0 0,0 0 2,0 0 1,0 0 0,2 0-1,-1 0-10,-1 0 0,4-2 0,-10-2 0,2-2-9,-2 2 0,2 2 0,-7 2 0,-1 0 5,2 0 0,-3-6 0,7 0 0,0 1 1,-2-3 1,6 4 0,-4-6 0,2 1-1,-2-1 1,4 4-1,-4-4 1,4 1-1,2-1 0,0 0 0,0-3 0,0 3 1,0 2 0,0-5 0,0 1 0,0-2-1,0 3 1,5-5 0,3 5 0,2-5 0,3-1 0,5-1 0,5-1 0,4-3 0,0-1 0,10-2 0,-4 4 0,0-3 0,0 3 0,9 1 0,-7 3 0,0 0-11,-4-1 0,0 6 0,-6 3 0,-2-1 1,-3 0 0,7 6 1,-10-3-1,2 1 11,1 0 1,-1-2 0,2 4 0,5-3 18,1-3 1,4 6 0,9-4-1,7 1 12,3-5 1,8 4-1,4 0 1,2 3-13,-49 2 0,1 0 0,4-1 1,1 2-1,-5 2 0,-1 0 1,49 0-15,-2 0 0,-45 0 0,0 0 0,-1 0 0,-1 0 0,49 2-7,-2 4 1,-4-2 0,-7 7 0,-5 3-17,-5 1 0,-10 9 1,-4-1-1,-2 0-20,-3 2 1,-5-3-1,-4 5 1,-3 0 16,-2 0 1,-2-3 0,-5 3 0,3-2 17,2-4 0,0 4 0,-6-1 0,0-3 5,-1-1 0,1-3 0,0-2 0,0-1-2,0-2 0,0-6 0,0 3 1,0-1-1,0-4 1,2 4 0,2-3 0,3-1-7,3-2 0,-4-2 0,5-2 1,1-2-9,-3-1 0,13-7 0,-5 4 0,4 0 9,5 1 1,-5-1-1,8 4 1,2-2 18,2 2 1,7 2 0,3 2-1,0 0 21,-1 0 0,7 0 0,-3 0 0,5 0-11,1 0 1,0 6 0,1 2 0,-1 0 10,0 0 1,6-1 0,2-3 0,1 2-3,-1-2 0,0-2 1,-4 0-1,2 2-17,-2 1 0,-3 1 0,-5-8 0,-3-2-19,-3-1 0,-1-9 0,-8 2 0,-2-5-7,-2-6 1,-8 1-1,2-7 1,-3-2-46,-3-2 0,-5-4 0,-5-1 0,-3-3-2,-6 2 1,-4-4-1,-2 3 1,-7 1 33,-7 2 0,-9 4 0,2 4 0,-8 5-32,-10 5 1,-9 4 0,-22 1 0,-11 4 53,-14 2 0,-25-5 0,-14 3 0</inkml:trace>
  <inkml:trace contextRef="#ctx0" brushRef="#br0" timeOffset="637">6146 734 7569,'-10'-8'-728,"2"6"1,8-8 715,0 4 0,0 6 29,0 0 0,2 2 1,2 10 11,2 2 0,0 1 0,-6 3 1,0-1-14,0 1 1,0 5 0,0 2 0,0 2 2,0 4 1,0 4-1,0 4 1,0 2-27,0-2 1,0 5 0,0 3-1,0 3 7,0 3 1,-6-7 0,0 1 0,2-1 3,2-1 1,-4 5 0,0-5 0,3 2 14,1-1 1,0-5 0,-2 4 0,-2-3-7,2-3 1,2-2 0,2-4 0,0-2-20,0-2 1,0-6 0,0 5 0,0-3-58,0-4 0,0-1 0,0-3-88,0 0 1,0-5-3,0 0 153,0-8 0,-8 11 0,-1-5 0</inkml:trace>
  <inkml:trace contextRef="#ctx0" brushRef="#br0" timeOffset="899">5726 1956 6317,'12'0'-240,"0"0"240,1 0 0,3 6 0,1 2 0,1 1 13,-1 5 1,1-4 0,-1 1-12,1 3 1,-1-4 0,0-1-6,1-1 0,-1 4 0,1-6 0,-1-3-25,1-1 1,1 4 27,4 0 0,5 0 0,7-6 0</inkml:trace>
  <inkml:trace contextRef="#ctx0" brushRef="#br0" timeOffset="1061">6233 1974 7301,'11'-18'-254,"1"1"1,-8 5 182,2 0 0,-4 10 0,-2 2 54,0 10 1,-2 8 0,-4 5 0,-6 4-139,-3 0 1,-8 6 0,-1-4 154,3 4 0,-14 2 0,-2 0 0</inkml:trace>
  <inkml:trace contextRef="#ctx0" brushRef="#br0" timeOffset="2953">225 2323 7569,'0'-10'-1252,"0"-5"1418,0 3 1,2 4-104,4 2 0,-2 5 0,7 1-42,3 0 0,2 0-18,1 0 1,0 7-1,-1 5 19,-4 3 0,-5 3 1,-5-1-1,2 1 3,2-1 0,0 1 0,-6-1 0,0 1-8,0-1 0,0 1 0,0-1-4,0 1 1,2-3-1,2-1-16,1-3 7,1-7 0,0 2 1,2-12 7,2-5 1,-1-5 0,5-1-1,-2-1-80,1 1 1,3-1 0,1 1 47,1-1 0,-7 9 1,-1 1-1,0 2-1,-1 0 0,-3 0 23,6 6 0,-6 2 0,3 4 0,1 4 23,0-1 1,-4 7 0,5-4 0,3 1-16,1-1 0,3 3 0,-1-5 0,1 2 13,-1-1 1,1-5 0,-1 4 0,1-2 13,-1-4 0,0-2 0,1-2 6,-1 0 1,-5 0 0,0-2-50,1-4 1,-5-4 0,0-5 0,-2 1-39,-1 2 0,1 1 0,-6-7 0,2 1-199,4-1 0,-4 1 0,4-1-255,-4 1 498,-2-1 0,-8 1 0,-2-1 0</inkml:trace>
  <inkml:trace contextRef="#ctx0" brushRef="#br0" timeOffset="3335">1133 2428 6184,'12'9'-198,"0"-3"198,1-4 0,3-2 172,1 0 1,1 0-124,-1 0 1,-5-6 0,-3-1-30,-1-3 1,0 6 0,-4-4-45,2 0 0,-1-1 9,-5-9 1,0 7 49,0-1 0,-7 8 1,-5-2-3,-3 4 0,-3 2 0,1 0 0,-1 2 36,1 4 1,-1 2 0,3 6 0,1-3-53,2 3 1,9-5 0,-3 3 0,4 2-48,2 1 0,0 3 1,2-1-1,4-1-8,5-5 1,7 3 0,5-6-1,8 1 38,8 5 0,5 1 0,9 3 0</inkml:trace>
  <inkml:trace contextRef="#ctx0" brushRef="#br0" timeOffset="3933">2024 2410 7327,'12'0'-651,"-1"0"0,-5 0 704,6 0 1,-6 0 59,5 0 0,1 6-57,5 0 0,-5 2 1,0-4 28,1 1 0,-3 9-76,1-2 1,-1-3 0,4 3-17,-3 2 1,-7-5 0,2 3 0,-2 0 27,2-3 0,-4 7-37,4-5 1,-3-3 0,1 0-58,2 0 122,0-6 0,-4 5-3,4-7 1,-4-7-1,5-5-51,1-4 1,-4-1-1,6 0 1,0-1 10,-1 1 1,1 5 0,3 0 0,-1 1-5,2 1 0,1-4 1,5 7-1,1-1-3,2 0 0,3 2 1,-5 6-1,2 0 1,-2 0 0,-1 0 0,-1 2 1,1 4-22,-3 6 1,5-3-1,-13 3 1,3 2-73,-1 1 1,-5 3 0,4-1 0,-2 1 18,-4-1 0,-2 0 0,-2 1 0,0-1 74,0 1 0,7-1 0,3 1 0</inkml:trace>
  <inkml:trace contextRef="#ctx0" brushRef="#br0" timeOffset="4595">2827 2567 7431,'18'-9'-1128,"-1"3"1105,1 4 0,-1 2 0,1 0 0,-1 0 31,1 0 0,-7 0 1,1 0-1,1 0 26,3 0 1,-1-2-1,-1-2 1,-2-2-23,1 2 1,3-3-72,1 1 1,-5-2-25,0 2 1,-9 2 64,3-7 1,-12 7 0,-5-4 6,-5 0 0,-1 6 1,-1-3 70,1 3 0,-1 2 0,1 0 52,-1 0 0,7 0 0,1 2-77,2 3 1,3 5 0,5 8-14,0-1 0,2 1 0,3-1-12,7 0 0,3-5 0,3-2 0,1-1 3,5 1 0,-3-6 0,6 4 0,-2-2-15,-3-1 0,3 3 0,-2-4 0,-1 2-6,-3-2 0,-2-2 1,1-2-1,-1 0 4,1 0 0,-1 0 1,1 0-1,-3-2 1,-3-4 1,3 2 0,-5-8 0,2 1 0,-1 1 1,-5-5-1,4 3-12,-2-4 1,0-1 0,-5 0-24,3-1 0,-2 1 35,-10-1 0,-3 8 0,-7 3 1,2 1 1,3 0 0,-1 0 0,-5 6 9,-1 0 1,7 0-1,-1 2 47,-2 4 1,5 2 0,-1 5-1,2-1-32,4 2 0,2 1 0,2 3 0,2-3-22,4-3 0,-2 3 0,8-3 0,1 3-2,3 3 1,3-7-1,3-1 1,3 0-87,2 0 0,0-7 1,4 3-1,-4-2-261,-1 2 1,5-4 346,-2 4 0,4-4 0,2-2 0</inkml:trace>
  <inkml:trace contextRef="#ctx0" brushRef="#br0" timeOffset="5020">3962 2498 7569,'10'-8'-187,"-2"-2"1,-16 0 0,-3 5-1,-5 3 148,-1 2 0,-7 0 0,-1 2 0,0 1-45,0 3 0,-1 6 1,5-4 84,-2 1 0,-1 1 0,9 4 18,3-3 1,5 1-15,7 5 0,7-1 1,5-4-1,3-5-6,3 1 0,5-6 1,2 4-1,1-4-14,-1-2 1,4 0-1,-4 0 1,0-2-14,1-4 0,-3 2 1,-8-7-1,-1-3 21,-2-2 1,-8-3-1,1-2 1,-1-5-14,2-1 1,-4 4-1,4-6 1,-4-2 5,-2-2 0,-2-2 0,-2-2 0,-2-2-41,2-1 0,-3-1 0,1 8 0,2 2 60,2 2 1,2 5 0,0-3-1,-2 4-20,-4 7 0,4-1 273,-4 5 1,4 6-214,2 6 0,0 8 0,0 12 0,0 3-17,0 6 1,2 4 0,2 2-1,4 0-51,2 0 0,-1 7 1,7 5-1,-1 3-54,5 3 77,1 7 0,4-6 0,3 7 0</inkml:trace>
  <inkml:trace contextRef="#ctx0" brushRef="#br0" timeOffset="5663">4906 2096 7569,'17'8'-1139,"-5"-6"1160,-1 3 1,-7-1 0,4 2 26,0 6 1,-4 3-1,5 3 1,-1-1 0,-4 1-1,-2-1 1,0 3 0,2 1-40,2 2 1,-1 0-1,-3-5 1,2-1-32,2 1 1,0 5 0,-4 0 0,2-1 34,1-3 1,1-1-1,-6-1 1,0 1-158,0-1 1,6 1 0,0-1-102,-2 0 1,-2-5 244,-2 0 0,0-1 0,0 7 0</inkml:trace>
  <inkml:trace contextRef="#ctx0" brushRef="#br0" timeOffset="6222">4679 2428 7404,'17'0'-478,"0"0"1,1 0 454,-1 0 0,1 6 1,-1-1-1,1-1 36,-1-2 0,7-2 0,-1 0 1,0 0-41,2 0 1,1 0-1,5 0 1,-2 0-29,2 0 1,-4 0 0,0 0-1,0 0-3,0 0 0,-5 0 0,1 0 0,-4 0 19,-1 0 0,-1 0 71,1 0 1,-7 0 0,-1-2 25,-2-4 142,-2 4 1,-8-5-154,-4 7 1,-4 0-12,-7 0 0,5 2 0,3 3-2,1 7 0,2 4 0,6 1-16,0 1 1,6-1-1,2 1 1,1-1-12,5 0 1,7-5 0,2-2 0,1-1 3,1 1 1,-4-6 0,6 2 0,-1-4 3,-5-2 0,-2 0 0,-1 0 1,-3-2-5,-3-4 0,4-4 0,-7-7-23,1-1 0,-2 1 1,-8 0-1,0-1-7,0 1 0,-8-1 0,-4 1 1,-5-1 0,-6 1 1,3 5 0,-5 2 0,0 1-1,-2 1 3,-1 0 1,-5 2-1,6 6-12,0 0 27,-6 8 0,14 2 0,-7 7 0</inkml:trace>
  <inkml:trace contextRef="#ctx0" brushRef="#br0" timeOffset="7204">6547 2463 7569,'-10'-18'-153,"-5"1"31,3-1 0,3 9 0,-1 1 0,0 2 41,1 0 0,-3 0 0,-6 6 52,1 0 0,5 0 0,1 2 44,-3 4 0,0 4 0,1 7 27,1 1 1,8-1 0,-1 3-13,3 3 1,2 2 0,0 4-1,0-6 0,7-3 0,7-5 1,5-1-1,5-2 1,1-7-1,-2 5 1,6-2-12,4-4 1,8-2 0,0-2-1,-2 0 1,-3 0-156,-1 0 1,-6-2 0,-1-2 54,-3-2 0,-2-7 1,-5 1-1,-1-4 40,1-1 1,-3-6 0,-1-3 0,-5 1-18,-1 0 0,0-6 0,-4 2 0,2-4 44,-3-2 0,-1 6 1,-2 2-1,2-1 87,4 1 0,-4 6 0,4-2 1,-4 3 18,-2 3 1,-6 5 0,-2 2 8,-1 3 1,3-5-83,-6 6 1,8 2 0,-2 10-13,4 6 1,2 3 0,0 3-1,0-1 12,0 1 0,0-1 0,0 3 0,0 1 2,0 2 0,0 2 1,0-3-1,0 3-14,0 2 1,0-4-1,0 5 1,0-3-28,0-4 1,0 1 0,0-1-29,0 2 1,6 0-22,0-5 69,0-1 0,-4-7 37,4-4 0,-2-12 0,5-6-39,-1-3 0,6-3 0,-5 1 1,3 0 5,0-1 1,-1 1-1,7 1 17,-1 4 1,-5-1 0,-1 7-1,1 0 1,-2-2 1,5 6 0,-3-3-26,4 3 1,-1 4-1,-1 2 1,-5 3-42,-1 3 1,6-4 0,-5 5 0,1 3-49,-4 2 0,2 1 0,-1 1 0,1-1-9,0 0 1,4 1 0,-5-1-372,3 1 472,-6-1 0,19 1 0,-3-1 0</inkml:trace>
  <inkml:trace contextRef="#ctx0" brushRef="#br0" timeOffset="7570">7613 2533 7569,'-12'-16'0,"2"2"0,0 5-43,1 1 1,3 0 12,-6 2 0,6 4 124,-5-3 0,5 3 1,-4 4-341,3 3 0,1-1 0,6 8 92,0 2 1,-6 1-1,0 3 194,2-1 1,4 0 0,4 1 0,4-3-28,2-3 1,-5 4-1,7-7 1,2 3-3,1 0 0,3-9 0,-1 5 1,1-2-10,-1 0 0,0 0 0,1-6 1,-1 0-31,1 0 0,-3-2 0,-1-4 19,-2-6 1,-3-3-1,3-3 1,-6 1 5,-4-1 1,-4 1 0,-2-1 0,-4 3 2,-2 3 1,-1-3 0,-7 5 0,1-2-11,-1 1 1,1 7 0,-1-2-41,1 4 1,0 2 0,-1 0-96,1 0 1,-1 2-138,1 4 282,7 4 0,2 7 0,8 1 0</inkml:trace>
  <inkml:trace contextRef="#ctx0" brushRef="#br0" timeOffset="7949">8084 2480 7569,'0'-17'-489,"0"7"0,-2 0 1,-4 6 521,-5-1 1,1 1-1,-2 9 2,-1 7 1,5-2 0,0 0 0,2-1-5,1 1 0,-1 2 0,6 5 5,0 1 0,0-1 0,0 0 16,0 1 1,7-6 0,5-3 0,4-1-54,1-4 1,1 0-1,-1 0 1,1 1 1,-1-1 0,6-2 0,1-2 1,-3-2-39,-2-3 0,-1-3 1,-1-6-1,-1 3-35,-5-3 1,-3-2-1,-8-1 43,0 0 1,-2-1-1,-2 1 1,-3-1 10,-3 1 0,-8 5 1,-5 2-1,2 3-7,1 3 0,1 2 0,-2 2 0,-3 0-10,3 0 1,7 0 34,3 0 0,-1 7 0,-5 3 0</inkml:trace>
  <inkml:trace contextRef="#ctx0" brushRef="#br0" timeOffset="8327">8503 2358 7423,'12'-16'0,"-2"3"-677,-3 1 641,-1 8 0,-6-11 78,0 3 0,0 2-244,0-1 0,-2 7 181,-4-2 1,-3 6 31,-9 6 1,8-2-1,5 7 29,3 3 1,2 1 0,2 3-17,3-1 0,-1 1 0,8-1 1,2 1-1,1-1 0,3 1 1,-1-1-1,1 3-37,-1 3 1,0-4 0,1 5-1,-1-7-22,1-5 1,-7 3-1,-1-3 20,-2 3 10,-2-5 0,-14-2 0,-4-8 1,-3 0 2,-3 0 0,1 0 0,-1 0 0,1-2-21,0-4 1,5 4 0,2-6-100,2 1 0,3 3 32,5-8 1,2 2 89,3-1 0,13-5 0,9 7 0</inkml:trace>
  <inkml:trace contextRef="#ctx0" brushRef="#br0" timeOffset="8647">9027 2515 7329,'18'0'-272,"-1"0"1,-5 0 0,-1-2-1,3-2 250,1-2 0,-3-1 1,0 3 78,1-2 0,-3-6 1,0 5-50,-3-3 1,5 4-1,-6-6-51,-2-1 0,-4 3 39,-6-2 1,-4 3 0,-7-3 0,-3 6 20,-3 4 0,4 2 0,-5 0 1,5 0 20,2 0 0,-1 0 0,1 0 171,-1 0 0,3 8-159,3 4 0,4 3 0,10 3 6,4-1 0,4 1 0,7-3 0,1-1 0,-1-3 0,3-1 1,1 4-1,2-5-53,-1-1 0,3 4 0,0-4 1,2-1-227,4 1 0,-6 0 1,1-4 222,-1 2 0,-6 7 0,6-3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51.901"/>
    </inkml:context>
    <inkml:brush xml:id="br0">
      <inkml:brushProperty name="width" value="0.08571" units="cm"/>
      <inkml:brushProperty name="height" value="0.08571" units="cm"/>
    </inkml:brush>
  </inkml:definitions>
  <inkml:trace contextRef="#ctx0" brushRef="#br0">192 454 7569,'18'0'-183,"-1"0"1,-5 2 0,0 2-206,1 2 394,-5 8 0,6-11 48,-9 9 0,7-6 39,-6 5 0,7-7-11,-1 2 1,-4-12-1,0-3-81,-1-1 1,-5-6 0,4 5-6,-4-5 0,-2-1 0,-2-1 1,-2 1 8,-2-1 1,-5 1 0,3 1-1,-2 3-29,-3 1 0,-1 6 0,1-3 0,1 1 27,-2 4 0,-1 2 0,-3 2 0,1 0 5,-1 0 0,7 8 0,-1 4 1,0 3 6,3 2 1,1 1 0,8-1 0,0 1 5,0-1 1,0 1-1,0-1 1,2-1-2,4-5 1,2 5 0,5-4 0,-1 1-46,1-1 1,3 1-1,1-5 1,1 0-154,-1 0 0,1 3-151,-1-5 151,1 0 268,-9-6 1,-9 0 0,-11-2-48,-5-4 1,-1 4 0,-3-4 0,-1 5-4,-2 1 0,-3 0 1,5 0-1,-2 0 1,1 0 0,-3 5 0,2 1 1,2-2-13,1-2 0,9 4 0,1 2 0,2 1-6,4 5 0,2 1 0,2 3-6,0-1 0,0 1 1,2-1-1,4 1-13,6-1 0,9-1 0,4-3 1,2-3-88,4-2 1,2 0-1,2-5 1,0 3-38,0-2 0,2-2 1,0-2-1,0 0-221,-4 0 0,2 0 341,0 0 0,4-8 0,-12-1 0</inkml:trace>
  <inkml:trace contextRef="#ctx0" brushRef="#br0" timeOffset="363">612 594 7494,'-8'-17'0,"-2"-1"-281,0 1 367,3 7 1,7-6-1,0 5-132,0-5 0,2 5 0,3 1 0,7 2 1,4 4 1,3 2 0,2 2-1,5 0 85,1 0 0,-6 0 1,4 0-1,-1 2-104,-1 4 0,-2 4 1,-7 7-1,-3-1 50,3-5 0,-6 5 0,-2-4 1,-5 3 11,-1 3 0,0-1 0,0 0-8,0 1 0,0-6 1,0-1 25,0-7 1,0 2 0,-1-12-25,-5-6 0,4 3 0,-4-3 1,4-1 6,2-3 1,0-3 0,0-3 0,0-1-1,0 2 1,2-5 0,4 3 0,3 2-32,1 1 1,12 3 0,-5-1 0,2 3-53,1 3 1,3-1 0,0 7-1,-1 2-7,-3 2 0,1 2 1,-1 2-1,0 4 91,-3 5 0,-3-3 0,5 8 0,-1-7 0</inkml:trace>
  <inkml:trace contextRef="#ctx0" brushRef="#br0" timeOffset="1365">1223 507 6650,'17'-8'-25,"-5"6"0,0-4 54,1 4 1,3 2-1,1 0 1,1 0-7,-1 0 0,0 0 0,1 0 0,-1 2-17,1 4 0,-1-2 0,1 7 16,-1 3 0,-1 2 1,-3 1-1,-3 1-59,-2-1 0,-2-5 1,-6-1 45,0 3 1,0 1 36,0 3 0,-2-8 114,-4-5 0,2-5-141,-8-5 1,9-5-1,-3-8 1,4 1-4,2-1 0,0 1 0,0 0 1,2-1-48,4 1 1,-3-7-1,9 1 1,4 2-70,5 1 0,-2 3 1,7-1-1,-3 1-11,0-1 0,6 7 0,-4 1 0,1 2 50,-1 4 0,4 2 1,-4 2-1,0 0 93,1 0 1,-1 0 0,-4 0 0,3 2-10,-3 4 1,-8-4 0,-3 6 0,0-2 24,0 0 0,-7 7 0,5-1 45,0 3 0,-6-3 1,4 0 14,-4 1 1,-2 3 0,0 1-54,0 1 1,0-1 0,0 1-38,0-1 1,2-1 0,3-3-42,7-1 1,4-8-1,1 2 19,1-5 1,-1-1 0,0-1 3,1-5 1,-3 2-1,-3-8 1,-6-1-12,-4-3 1,-2-1 0,0-1-57,0 1 0,-2-7 0,-4 1 1,-6 2 70,-3 1 1,-3 5 0,1 1 0,0 3 36,-1-3 0,-5 4 1,-1 1-1,3 1 59,2 4 0,1 2-111,1 2 0,1 2-84,5 4 0,3-2 45,8 7 0,0-5 0,2 4 36,4-2 1,3-3 0,9-5-3,-1 0 1,1-2 0,-1-1 0,-1-5 46,-5-2 0,5-2 0,-4-5 0,1-2-15,-1-5 0,3 5 1,-3-6-1,3 1-19,3 1 1,-1-2 0,1 4-1,-1-3 31,1 3 1,1 2 0,3 1-1,1 1 37,-2-1 0,-7 3 0,-3 3-1,3 6 1,1 4-1,3 2-49,-1 0 0,-5 2 0,0 4 1,-1 8-2,-1 7 1,6 0 0,-7 8 0,3 0 12,0-1 1,-7 5 0,5-4 0,-2 4 11,-4 2 0,3 5 0,1 1 1,0-2 24,0-2 1,5-2 0,-3 0 0,2 0-34,-1 0 1,1-1 0,5 1 0,1-2-44,-1-4 0,7 3 1,1-9-1,2-2 8,4-1 0,2-3 1,2-1-1,0-5-1,0-5 1,2 2 0,2-2 0,3-3-3,3-1 0,-6-4 0,3-3 0,-3-5-75,-4 0 0,2-5 1,-12 3-1,0-3-166,1-3 0,-5 1 0,-7-1 1,-5 1-630,-1-1 877,-2-7 0,-6-2 0,0-8 0</inkml:trace>
  <inkml:trace contextRef="#ctx0" brushRef="#br0" timeOffset="1518">3493 524 7594,'-10'-8'-631,"5"6"631,10-3 0,5 10 0,8 5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50.806"/>
    </inkml:context>
    <inkml:brush xml:id="br0">
      <inkml:brushProperty name="width" value="0.08571" units="cm"/>
      <inkml:brushProperty name="height" value="0.08571" units="cm"/>
    </inkml:brush>
  </inkml:definitions>
  <inkml:trace contextRef="#ctx0" brushRef="#br0">105 227 7336,'0'-17'-581,"0"-1"1,0 7 586,0-1 1,-6 6 26,0-5 1,-1 7-1,1 0 20,-6 8 1,4 0 0,1 7 0,1 3-2,0 1 0,-6 3 0,5-1 0,-1 3-28,0 3 0,2-3 0,6 5 0,0-2-16,0 0 0,2 3 0,2-5 0,4 2 1,2-1 1,3-5 0,8-3 0,3-3-16,-3 3 1,4-6-1,1-3 1,-1-1-1,0 2 0,-2-4 0,-5 4 0,-1-4-13,1-2 0,-1-6 1,-1-2-1,-3-2-1,-1-3 1,-2-3 0,3-1-1,-3-2 0,-2-5 0,-1 5 0,-3-6 0,2 1 7,-2 1 1,-2-6 0,-2 4 0,0-1 24,0 1 0,0 2 0,0 5 336,0 1-326,-8 0 1,-2 9-19,-7 8 0,7 8 0,3 9 0,1 0 1,0 1 0,0 5 1,6 1-1,0-1-9,0 2 1,0-6 0,2 7 0,2-3 1,2 0 0,7 1 1,-1-7-1,3 0 2,3 1 1,1-6-1,3-3 1,3 1-5,2 0 0,-4-6 0,5 1 0,-1-3-64,0-2 1,-4 0-1,4-2 1,-1-1 42,-5-3 0,-4-8 0,-3 2 0,-2-1 12,1 1 1,-5-3 0,-2 3 0,-4-3 17,-2-3 0,0 6 0,0 1-14,0-3 1,-8 6-1,-4 1 90,-3-1 0,-3 6 9,1-4 0,7 6-38,4 6 0,4 4 0,2 7-22,0 1 0,8-1 0,4 1 1,5-3-21,6-3 1,-1 3 0,5-5 0,0 2-43,0-1 1,2-7 0,6 2-1,0-2 4,0 2 0,-2-4 1,-2 3-1,-4-3 9,-1-2 0,3-5 1,-6-3-1,-2 0 14,-1 0 0,-9-5 0,-1 1-24,-2-4 0,-2-1 1,-6 0 15,0-1 1,-6 6 0,-2 3-1,-2 1 38,-3 4 1,-3 2-1,-1 2 56,-1 0 0,1 0-63,-1 0 0,9 2 1,3 4-6,4 6 0,4-3 0,2 3 0,4 0-27,1-3 1,3 5-1,5-6 1,3-1-58,3 1 1,-2 0-1,7-4 1,-3 2-51,-4-3 0,-1-1 0,-3-2 1,1 0-84,-1 0 1,-5 0 203,-1 0 0,-7-7 0,4-3 0</inkml:trace>
  <inkml:trace contextRef="#ctx0" brushRef="#br0" timeOffset="173">839 105 7431,'-33'-11'0,"3"-5"-139,7-3 1,10 9 0,3-8 233,2 3 0,4 7 1,10 2-255,6 4 1,5 2 0,8 0 0,8 0 21,6 0 1,10 2 0,-3 2 0,5 4-237,1 2 373,0-6 0,9 11 0,1-5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5.742"/>
    </inkml:context>
    <inkml:brush xml:id="br0">
      <inkml:brushProperty name="width" value="0.08571" units="cm"/>
      <inkml:brushProperty name="height" value="0.08571" units="cm"/>
    </inkml:brush>
  </inkml:definitions>
  <inkml:trace contextRef="#ctx0" brushRef="#br0">70 193 7569,'-10'8'0,"-5"-6"-166,3 4-494,4-5 675,-7-1 42,13 0 1,-6-7-47,8-5 0,0 2-71,0-1 0,2 1 0,2-4 0,4 5 21,1 1 1,3-4-1,5 5 1,1-1 28,-1 0 1,7-4 0,-1 7 0,-2 1 47,-1 2 1,3 2-1,0 0 1,-1 0-30,-3 0 0,-3 2 0,-3 2-15,-1 1 0,-1 9 1,5-2-1,-3 3 1,-3 5 2,-2 3 0,0-4 0,-4 5 1,1-5-4,-1-2 0,4 1 1,-2-1-1,-2 1-17,-2-1 0,4 1-82,-1-1 77,1 1 21,-6-9 0,0-3 1,0-12 7,0-5 0,0-5 1,0-1-1,0-1 22,0 1 1,0-1 0,2 1 0,2-1 38,2 1 1,7 5 0,-3 1-1,2-1-22,-1 2 1,1 1-1,5 5 1,1-2-20,-1 2 1,7 2 0,-1 2 0,0 0-22,3 0 1,-7 0-1,4 0 1,-3 2 0,-3 4 1,-1 4-1,-3 5 1,-3-1-22,-2-3 1,3 1 0,-5 5 0,-2 1 7,-2-1 0,-2-5 0,0 0 9,0 1 25,0 3 2,0 1 0,0-15 0,0-8-38,0-7 1,0-5 0,2 1-1,4-1-5,5 1 1,-1-1-1,2 1 1,1-1-12,3 1 0,1 5 1,1 3-51,-1 1 1,1 2 22,-1 6 0,-1 2 1,-5 4-1,-3 5-12,0 5 0,-6-4 0,5-1 1,-1 3 15,0 1 0,8 3 1,-3-1-1,5-1 53,1-5 0,1 3 0,-1-8 0,3 0 0,3 1 0,-4-5 0,7 6 0</inkml:trace>
  <inkml:trace contextRef="#ctx0" brushRef="#br0" timeOffset="153">1397 245 7266,'-11'-2'-864,"-1"-1"1072,-2-3 1,7 2-347,1 10 1,4-2 0,2 7 131,0 3 0,0 1 1,0 3 5,0-1 0,8 1 0,1-1 0</inkml:trace>
  <inkml:trace contextRef="#ctx0" brushRef="#br0" timeOffset="303">1380 53 7569,'-8'-15'-877,"-4"3"560,5 4 0,-3 8 317,4 0 0,4 0 0,-6 0 0</inkml:trace>
  <inkml:trace contextRef="#ctx0" brushRef="#br0" timeOffset="764">1659 210 7434,'12'0'-248,"-1"0"1,3 2 142,2 4 1,-5-2-1,-1 8 69,-2 1 0,3 3 1,-5 1-1,-2 1 48,-2-1 0,0 1 1,2-1-1,2 1 0,-1-7-27,-5 1 73,0 0-58,0-3 0,0-9 0,0-11-8,0-5 0,0-1 0,0-3 1,0-1 4,0-2 1,6-1-1,2 7 1,2-1-5,3 1 0,-3-1 0,4 3 1,3 1 28,4 3 0,3 5 1,-7-4-1,1 2 4,-1 5 1,0 1 0,1 2-18,-1 0 0,1 7 0,-3 5-22,-3 4 0,2 7 0,-9 0 1,1-2-57,2-1 1,-6-3 0,4 3 0,-4 1-68,-2 2 0,0 1 0,2-7 136,4 1 0,3 7 0,9 2 0</inkml:trace>
  <inkml:trace contextRef="#ctx0" brushRef="#br0" timeOffset="1655">2340 315 7569,'0'-9'-221,"0"1"1,2 8 113,4 0 1,-4 8 0,6 1 27,-1 1 1,-3 5 0,6-3-52,-2 4 1,-2-5 0,-6 1-282,0 2 411,0-7 0,0 9 0,0-7 0</inkml:trace>
  <inkml:trace contextRef="#ctx0" brushRef="#br0" timeOffset="1814">2393 88 7569,'-2'-23'-259,"-4"0"-509,4-1 218,-14 15 550,7 1 0,-9 8 0,1 0 0</inkml:trace>
  <inkml:trace contextRef="#ctx0" brushRef="#br0" timeOffset="2460">2672 263 7372,'2'-10'-827,"4"4"846,5 4 0,-1 2 0,2 0 0,1 2-30,3 4 0,-4 2 0,-3 5 0,1-3-19,0-2 0,-6 6 1,3-3 24,1 5 1,-6 1-1,4 1-2,-4-1 0,-2-5 3,0-1 1,0-5-12,0 6 0,2-10-9,4-2 1,-5-8-1,7-9 5,0-1 0,-4-5 0,8 0 1,-1 1 56,-1 3 1,5 3 0,-3 3-1,2 1-13,-3-2 0,5 7 1,-5 1-1,5 2 42,1-2 1,1 4-1,-1-4-36,1 4 1,-1 10 0,-1 4-57,-5 3 0,3 3 0,-8-1 0,0 1 9,1-1 1,-5 1 0,6-1-20,0 1 1,-6-1 21,4 1 0,-4-7 29,-2 1 0,2-8 0,3 2 1,-3-12-1,4-6-43,-4-3 1,4-3 0,2 1 0,-1-1 16,1 1 1,6-1 0,-3 3 0,5 1 0,1 2-1,1 1 9,-1 1 87,-7 2 1,6 8-91,-5 0 0,3 8 0,-1 4-78,-1 3 0,-8 3 0,2-1 0,-4 1 3,-2-1 1,5 1-1,3-3 1,0-1-109,0-3 187,5 1 0,5 5 0,9 1 0</inkml:trace>
  <inkml:trace contextRef="#ctx0" brushRef="#br0" timeOffset="2651">3772 333 7569,'0'-10'-267,"0"2"1,0 10-1,0 4 1,0 6 227,0 3 1,0 3 0,0-1-26,0 1 1,0-7 0,0 1-39,0 1 1,2 1 0,2 0 101,2-3 0,0-7 0,-6 4 0</inkml:trace>
  <inkml:trace contextRef="#ctx0" brushRef="#br0" timeOffset="2792">3737 123 7413,'-9'-17'-1112,"-1"1"809,4 5 303,4 11 0,2 9 0,10 9 0</inkml:trace>
  <inkml:trace contextRef="#ctx0" brushRef="#br0" timeOffset="3255">3982 158 7160,'6'-12'0,"1"3"29,3 1 1,2 0 0,5 4-86,1-1 0,-1-1 0,1 6 0,-1 0 22,1 0 1,-1 0 0,1 2 0,-1 1 18,0 3 1,-5 2 0,-2-2-2,-2 6 1,3-3 0,-5 3-1,-2 1 1,-2 3 13,-2 1 1,-2 1 0,-2-1 0,-4 1 0,-1-1 0,-1 1 0,-4-1 0,5 1-11,1-1 1,0 1 0,4-1-18,-2 1 1,1-1 51,5 0 1,1-1-1,5-2 1,6-5 11,3-1 0,3 4 1,-1-5-1,1 3-13,-1 4 1,1 1 0,-1 3 0,-1-1-28,-5 1 0,3 5 1,-8 0-1,-2-1 0,-2-3 1,-4-7 0,-4-1 0,-6 1 38,-3-2 0,-3-3 0,1-5 1,-3 2-15,-3 2 1,2 0 0,-6-6-1,-1 0-33,1 0 0,4-6 0,-4 0 0,2 0-79,3-1 1,3 5-1,1-4 1,1 2-199,-1-2 0,7 2-78,-1-7 368,8-1 0,-4-5 0,8-1 0</inkml:trace>
  <inkml:trace contextRef="#ctx0" brushRef="#br0" timeOffset="3837">4471 350 7371,'8'-17'-1247,"-4"-1"1238,7 1 0,1 5 1,5 2-1,1 3 23,-1 3 1,-5-4 0,-2 0 0,-1 1-65,1-1 1,-6 0-1,4 4 495,-1-2-383,-5-7 1,-2 9-136,-11-8 1,-5 8 0,-1-2 72,-1 5 0,7 1 8,-1 0 0,6 1 0,-4 5 36,3 6 1,1 3-1,6 3-13,0-1 1,6 3-1,1 1 1,1 2-28,0-1 1,6-9-1,-3-1 1,5 2-8,1 1 0,1-3 0,1-3 0,2-1 7,3-4 0,-1-2 1,-6-2-1,1 0-11,-1 0 0,1-2 0,-1-2 0,-1-4 5,-5-1 0,5-3 1,-4-5-1,3-1-4,3 1 0,-1-1 0,0 1 0,1-1-1,-1 1 0,-5 1 1,0 5-1,-1 3 6,-1 0 1,6 6 17,-5-4 1,5 4-1,1 2 1,1 0 8,-1 0 0,-5 6 0,-1 2 0,1 2-22,-2 3 0,3 3 0,-7 1-4,-2 1 0,4-1 0,-2 1 23,-2-1 0,-4-5 0,-6-2 10,-6-3 0,-3-1 0,-5-6 1,-1 0-23,-3 0 1,1 0 0,6-2 0,-1-2 19,1-2 1,1-7 0,3 1-32,1-3 0,8-3 0,-4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6.821"/>
    </inkml:context>
    <inkml:brush xml:id="br0">
      <inkml:brushProperty name="width" value="0.11429" units="cm"/>
      <inkml:brushProperty name="height" value="0.11429" units="cm"/>
    </inkml:brush>
  </inkml:definitions>
  <inkml:trace contextRef="#ctx0" brushRef="#br0">455 6532 28881,'-6'-11'0,"-2"1"-889,-2 2 1,5 2-1,-5 4 1,0-2 579,1-1 0,3-7 0,-4 4 263,2-1 0,-3-3 0,3-6 349,-2 1 1,6 0-1,-2-1 1,3 3-63,-3 3 0,4-4 1,-4 5-1,4-5-120,2-1 1,0-1 0,0 1 0,0-1-45,0 1 0,0-8 0,0-4 0,0-4-61,0-2 0,0 0 1,0-2-1,0-2 222,0-2 0,0-5 1,0 1-1,0-3-24,0-7 0,0-1 1,0 2-1,0-3-41,0-1 1,0-8-1,0 2 1,0-4-184,0-2 1,-6-1 0,0-5 0,3-6-22,1-3 0,-4-2 1,-2-3-1,0 1 55,0 2 1,1-2 0,3 13 0,-2 2-1205,2 2 0,2 4 0,2 2 0,0 4 525,0 2 0,0-4 1,-2 6-1,-2 2 2,-1 1 0,-1 3 1,6 0-1,-2-3 3,-4-3 0,2 4 0,-6-6 1,3 1 16,3 1 0,-6-8 1,0 0-1,-1-4-28,-1 0 0,2-7 0,-3 11 1,3 0-5,2-2 1,2 6 0,6 0 0,0 4-34,0 7 0,0-1 0,0 7 0,0-1 667,0-1 0,0 6 0,0-3 1,2 1 25,4 4 1,-4-4 0,4 3 0,-4 1-1,-2 2 0,0-4 1,0-2-1,0-1 1,0-5 0,-2-1 1,-2-1-1,-2 1 7,2-2 1,1 11 0,-1-8 0,-2 7-2,2 1 0,2 2 0,2 8 1,0 4-3,0 2 0,-2-4 0,-2 3 0,-2 1 0,2 0 0,3-4 0,1 4 0,0-3 2,0-3 1,0 4 0,0-2 0,0 0 1,0 2 0,0-6 0,0 6 0,0-2-4,0-1 1,-2 9 0,-2-2 0,-2 1-1,2-1 1,2 10-1,2-5 1,0 3-21,0-1 1,0-1-1,0-3 1,0-1 7,0-2 1,0-3 0,0 3-1,0-4 8,0 0 0,0-4 0,0 5 0,0-1 5,0-4 0,-2 0 0,-2 0 0,-2 4 13,3 2 0,1-1 0,2 5 0,0-2-13,0 2 1,0 7 0,0 2 0,0-1-2,0-3 0,0 5 0,0-1 0,0-2-2,0-1 0,-2-3 0,-2 1 4,-2-1 1,0 1 21,6-1 1,-6 1-33,0 0-146,1-1 1,7 8-76,3 5 229,-3 3 0,6 17 0,-8 5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104 70 6216,'-9'2'-11,"3"4"0,6-4 0,6 4 14,5-4 1,5-2 0,1 0-5,1 0 0,-6 0 0,-3-2-20,-1-4 0,0-2 0,-4-5 0,1 1 1,-1 2 0,-10-1 26,-5 5 1,-5 4 0,-1 2-1,-1 0 36,1 0 0,-1 0 0,1 2 0,0 2-16,-1 2 0,3 7 1,1-1-18,2 3 1,8 3 0,-1-1 0,3 1-10,2-1 0,2-1 0,3-3 0,5-1-14,0 1 0,5-5 0,-3 0 1,4-2-23,1 0 0,6-1 0,-19-5 30</inkml:trace>
  <inkml:trace contextRef="#ctx0" brushRef="#br0" timeOffset="377">332 140 7569,'-6'-12'-746,"0"1"478,0 7 1,4-6 276,-4 4 0,4-3 51,-3-9 1,3 7-70,2-1 1,2 2 0,3-1 9,7 5 0,4 2 0,1 0 2</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07.90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brush xml:id="br2">
      <inkml:brushProperty name="width" value="0.08571" units="cm"/>
      <inkml:brushProperty name="height" value="0.08571" units="cm"/>
      <inkml:brushProperty name="color" value="#008C3A"/>
    </inkml:brush>
  </inkml:definitions>
  <inkml:trace contextRef="#ctx0" brushRef="#br0">6357 9703 6828,'8'-10'-306,"-7"2"1</inkml:trace>
  <inkml:trace contextRef="#ctx0" brushRef="#br0" timeOffset="1">6528 9685 6975,'3'2'3,"15"8"15,-3 1 0,-1 1-52</inkml:trace>
  <inkml:trace contextRef="#ctx0" brushRef="#br0" timeOffset="-1">6815 9685 6769,'-4'18'-174,"-1"-1"3</inkml:trace>
  <inkml:trace contextRef="#ctx0" brushRef="#br1" timeOffset="-182136.36">803 157 5939,'0'17'0</inkml:trace>
  <inkml:trace contextRef="#ctx0" brushRef="#br1" timeOffset="-182136.36">1117 17 8137,'-7'-9'-665,"5"1"0,-6 16 1,8 3 585,0 5 0,-2-5 65,-4 1 1,4 0 0,-4 5 0,3 1 59,-3-1 1,4 1 0,-4-1 0,4 2-8,2 5 0,-2-3 0,-2 8 0,-2 0-13,3-2 1,1 12 0,2-4 0,0 2 0,0 0 0,0-2 0,0 2 0,0 2-28,0 1 0,0 9 0,2-3 0,1 5 16,3 1 1,0 3 0,-4 1 0,2 2 8,2-2 0,0 4 1,-6 3-1,0 1-8,0 2 1,0 11 0,0-5 0,0 4-12,0 1 1,0 5-1,0-5 1,0 3 1,0 3 1,0 1-1,0-1 1,0-1 1,0 1 1,0 3 0,0 1-1,0 0-20,0 1 0,0-1 0,0 0 0,-2 2 32,-4 5 1,4-5 0,-6 6 0,2-2-22,0 0 1,-5 2-1,3-2 1,0 4 2,1 0 1,1-43-1,0-1 1,2-1-1,0-1 1,0 1-1,0 1-3,1 1 0,-1 1 0,-3 0 0,0 0 0,2-1 1,0 1-1,0 0 0,1 0 2,1 0 0,0-1 0,-1 3 0,0 1 0,0-1 0,0 0 0,0 0 0,0 1-57,1-3 1,-1 0 0,-2 2 0,0 1-1,2-1 1,0 0 0,0 1 0,1 1 74,-1-1 0,0 0 0,0-3 0,0 1 0,2 2 0,0 0 0,-1 1 0,0 0 20,1 1 0,0 1 1,1 0-1,1 0 0,-1 0 1,2 0-1,-1 0 0,0 0-9,-1 0 1,2 1-1,1 2 1,1 0 0,1 0-1,0 0 1,0 0 0,0 0-37,0 1 0,0 0 1,-1-2-1,-1 0 1,0 4-1,-2 0 1,2 0-1,0 0-18,1-1 0,0 0 1,0 3-1,0 0 1,-3-2-1,0 1 0,0 2 1,0 0 10,0 0 0,0 0 0,0 4 0,0-1 0,-1-5 0,0 0 0,-1 1 0,0-13 1</inkml:trace>
  <inkml:trace contextRef="#ctx0" brushRef="#br1" timeOffset="-3">1791 9431 5603,'42'0'15,"29"0"11,0 0-1,29-1 1,0 2-1,-33-1 0,1 0 1,-1 1-19,0 1 1,0 0 0,1 0 0,1-1 0,1-1 0,0 1 0,0 1 0,-1 0 0,0 0 0,-1-1 0,0 0 0,0-1 10,30 0 0,0 0 1,-30 0-1,1 0 1,-1 0-1,28 0 1,-2 0-1,4 0 1,0 0-6,-1 0 0,0 0 0,-27 0 0,1 0 0,-2 0 0,26 1 0,-2 0 0,1 1 1,0 0-26,-1 0 1,1 2 0,4 1 0,0 1-1,-3-2 1,0 0 0,-3 0 0,0 0-29,0-1 1,-1 2-1,-2 1 1,0 1 0,-2-2-1,-75-4 34</inkml:trace>
  <inkml:trace contextRef="#ctx0" brushRef="#br1" timeOffset="5352">7240 9584 5027,'7'0'-6,"48"2"-31,-2-1 1,0 0 0,-2-1 0,-1 0 0,40 0-1,-1 0 152,-2 0 0,-27 0-43</inkml:trace>
  <inkml:trace contextRef="#ctx0" brushRef="#br1" timeOffset="3267">9301 9605 8267,'29'2'21,"4"4"3,-6-4 0,0 4 0,-2-4-54,-4-2 1,5 0 0,-3 2-1,-2 1-166,-1 3 1,-3 0-1,1-6-26,-1 0 0,-1 2 0,-3 2-157,-1 2 192,-8 0 0,2-6 0,-12 0 187,-6 0 0,-11 0 0,-4 0 0</inkml:trace>
  <inkml:trace contextRef="#ctx0" brushRef="#br1" timeOffset="-182136.36">9483 9343 8355,'0'8'-627,"0"-8"1,-6-2 488,0-10 30,0 9 0,4-5 220,-3 8-111,3 0 0,-4 0-38,12 0 0,3 2 0,9 2 24,-1 1 0,1 7 0,1-4 0,3 1 18,1 5 0,0 2 0,-3 1 0,1 1-8,2-1 0,0 0 0,-5 1 0,-3 1-7,-3 5 0,2-5 0,-9 4 1,1-3 9,2-3 1,-6 1-1,4-1 1,-4 1-12,-2-1 1,0 0 0,0 1 48,0-1 0,0 1 0,-2-3 0,-4-1 5,-6-2 1,-5 1 0,-6 9 0,-7 3-88,-3 2 0,-9 2 0,-7 6 0,-7 2 44,-8 4 0,-4 3 0,-2 9 0</inkml:trace>
  <inkml:trace contextRef="#ctx0" brushRef="#br1" timeOffset="-182136.36">227 9624 8458,'-10'-8'-1297,"2"6"1361,8-6 1,-2 8 15,-3 0-430,3 0 301,-14 0 1,6 2 59,-7 4 1,5-4 14,1 4 1,7-2 0,-4-1-3,0 3 1,6 2-62,-4-2 1,5-2 0,-1 5-1,-2 1-69,-2 0 0,0 1 63,6 7 0,-6-6 35,0-1 1,1 1 92,5 5 1,0 1-74,0-1 1,5 1 0,3-1 10,2 1 1,-6-7 0,2 1 26,-4 2 0,3 1-11,1 3 0,0-7 0,-4-1 0,2 0 2,2-1 1,5-3 0,-3 6-40,2 1 1,-1-3-1,5 0 1,-2-3-1,1-3 0,-3 4 1,2-2-1,1-2 20,3-2 1,-1 0 0,-1 2 0,-3 1 48,3-1 0,2-2-64,1-2 0,1-6-65,-1 1 1,0-7 45,1 6 1,-6-7-21,-1 1 1,-7 2 115,2-1 0,-2-1-37,2-6 1,-4 1-25,3 0 0,-3-1 1,0 1-12,4-1 0,-2 1-44,8-1 1,-9 1 72,3-1 1,-4 7 125,-2-1 1,-2 0-74,-4-5 0,3-1-32,-9 1 0,8-1 0,-2 1-91,4 0 1,2 5 0,0 0 0,0-1 29,0-3 0,0 5 0,-2-1 83,-3-2 0,1-1-69,-8-3 1,6 7-32,-5-1 0,-1 2 11,-6-1 1,7 1-39,-1 4 0,1 4 42,-7-4 1,1 3-1,-1-1-1,1-2 0,5 0 1,0 6-47,-1 0 0,-1 2 1,1 2-1,1 4-61,-2 1 0,-1-3 0,-3 6 0,1-1 4,-1-1 0,1 6 0,0-7 0,-1 3-21,1 0 1,1-7-1,3 5 1,3 0 125,2 0 0,-6 1 0,5 7 0</inkml:trace>
  <inkml:trace contextRef="#ctx0" brushRef="#br1" timeOffset="-182136.36">1100 141 7241,'-16'1'0,"3"3"0,1 2 0,6 0-572,-5-6 0,7-2 588,-2-4 1,12-2-1,6-5-41,3 1 0,-3 6-3,-1-5 25,-7 7 1,2-4-1,-10 10 45,-2 4 0,-1-4 123,1 4-147,4-4 1,2-2-5,11 0 1,-1 0 8,2 0 1,-8 2-4,2 3 0,-5-1 1,1 6-18,4-2 0,-4-1 0,6-3 10,0 2 1,-4 2-1,7-4 2,3 2 0,-4 1 0,1-3-7,3 2 0,1 6 0,1-4 0,-3-1 5,-1 1 1,-2 6-1,3-5 1,-3 3-7,-2 0 1,5-3 0,-3 5 0,2-2-1,-1 1 1,-1-3-1,4 0 1,-3-1-3,3 1 1,-1-4-1,1 3 1,-2 1 0,1 0 0,3 0 0,1 3 0,1-3-8,-1-2 1,-5 3 0,-1-3 0,3 0 26,2 0 1,1-1 3,0-1 0,1-4 1,-1 6 5,1 0 0,-6-6-20,-1 3 1,-7-1-18,2 2 0,-2-4-7,2 4 1,-5-2-1,7 0 192,0 1-124,-6 1 0,4-6-28,-12 0-364,4 0-2,-6 0 1,6 0 334,-4 0 0,5 0 0,-7 0 0</inkml:trace>
  <inkml:trace contextRef="#ctx0" brushRef="#br2" timeOffset="-182136.36">4104 8122 6440,'10'17'-37,"-3"-1"0,-1-3 0,2-1 0,2 0 79,3-3 0,-3 5-21,2-8 1,-1 1 0,7-3 0,-1 2 18,1-2 0,-1-2 0,1-2 0,-1 0-15,0 0 1,1-2-1,-1-2 1,1-4-15,-1-1 1,-1 3 0,-3-6 0,-1 1-12,2 1 1,-5-6-1,1 5 1,-2-5-9,-4-1 0,3 5 0,-1 0 0,-2-1 1,-2-3 1,-2-1-1,0-1 1,-2 3 22,-4 3 1,4-3 0,-3 3 0,1-2-7,-2 3 0,2-5 79,-8 5-100,8 3-23,-3 0 1,7 10 0,0 4 23,0 6 1,6-3 0,1 3 0,1 1-1,0 3 1,5 1-1,-3 1 12,0-1 0,5 1 0,-3-1 1,3 1 25,3-1 0,-3 1 0,-1 1 0,-2 2-21,1 3 0,3 1 1,-1-4-1,-1 5-3,-2 1 0,-9-4 0,5 4 0,-2 0 17,0 0 0,0-3 1,-6 3-1,0-2 19,0-3 0,-6-3 0,-2-2 0,-2 1-22,-3-1 0,-3 1 1,-1-3-1,-1-1 3,1-2 0,-1-9 1,1 3-1,1-2 13,5 2 1,-5-4-1,5 2 1,-3-8-15,2-8 1,3-3 0,5-3 0,-2 1-49,2-1 0,2-1 0,2-2 0,0-5-61,0-1 0,2 6 0,2-2 0,4 3-50,1 3 1,1 5 0,4 2 0,-3 1 35,3-1 1,1 6 102,3-2 0,7 4 0,2 2 0</inkml:trace>
  <inkml:trace contextRef="#ctx0" brushRef="#br2" timeOffset="-182136.36">4890 8558 7968,'0'10'-1757,"2"-2"1827,4-8 1,3 0 5,9 0 1,-7 0 0,-1-2-3,-2-4 1,-2-4-1,-6-7 1,0-1 0,0 1 141,0-1-241,0 1 0,0 0 0,0-1 4,0 1 0,0-1 0,-2 1 20,-4-1 1,4 7-20,-4-1 0,2 8-31,-2-2 39,4 4 1,-5 10 14,7 4 1,5 3 0,1 3 0,0-3-6,2-3 1,-4 1 0,5-5 0,1 0-15,0 0 1,2 3-1,5-5-49,0-2 0,1-2 1,-1-2-489,1 0 553,-1 0 0,1-8 0,-1-1 0</inkml:trace>
  <inkml:trace contextRef="#ctx0" brushRef="#br2" timeOffset="-182136.36">4733 8122 8032,'-18'0'-960,"8"-2"1,3-2 1299,-1-2-229,6-8 0,-6 11-111,8-9 1,8 8-199,4-2 0,3 4 198,3 2 0,7 0 0,2 0 0</inkml:trace>
  <inkml:trace contextRef="#ctx0" brushRef="#br2" timeOffset="-182136.36">5326 7790 7198,'6'-12'-282,"0"1"0,2 7 303,-2-2 1,-3 4 0,7 0 48,-2-4 1,0 4-75,-2-4 0,-5 3 0,7-1-154,0-2 1,2 0-75,7 6 1,1 0 231,-1 0 0,1 0 0,-1 0 0</inkml:trace>
  <inkml:trace contextRef="#ctx0" brushRef="#br2" timeOffset="-182136.36">5484 7877 8355,'-2'16'-229,"-4"-5"259,4-3 0,-8-8-845,4 0 494,4 0 0,2-6 1,12 0 140,4 3 1,-5-5-1,1 0 180,1-2 0,3-1 0,1-7 0</inkml:trace>
  <inkml:trace contextRef="#ctx0" brushRef="#br2" timeOffset="-1874">5938 7214 8355,'9'0'-679,"1"0"0,-6-2 0,4-2 674,1-2 0,-3 0 1,4 8-1,0 2 49,-1 2 1,1 7 0,4-1 0,-3 5 52,3 7 0,-5 1 0,3 8 0,0 0-34,-3 4 1,5 2 0,-6-3-1,2 3-54,-9-35-9</inkml:trace>
  <inkml:trace contextRef="#ctx0" brushRef="#br2" timeOffset="-1875">5858 7520 7397,'-2'-10'-119,"-8"-9"-96,1-2-1,1-3 365,0 3 1,2 0 0,6-1-343,0-1 0,2 0 1,2 5-1,2 1 207,-2-1 0,6 7 0,-1-1 1,3 0 53,0 3 0,-7-5 1,7 6-1,2 1-52,1-1 0,-3-4 0,-1 6 0,3 1 12,2-3 0,1 6 0,0-4 0,1 4-48,-1 2 0,-5 0 0,0 0 0,1 0-10,3 0 0,1 0 1,-1 2-17,-5 4 0,3 4 0,-8 7 26,-2 1 0,3-7 0,-1 1 0,-2 1-2,-2 3 0,-2-4 0,0-1-14,0 3 1,-2-1 0,-2 1 0,-3-4-7,-3-3 1,4 5 45,-6-6 2,1 8 1,1-14 6,4 0 1,12 0 0,4-8-1,1 2 6,1 0 0,0-6 0,5 7 0,1 1 8,-1 2 0,0 2 0,1 0 0,-1 0-10,1 0 0,-1 0 0,1 0 16,-1 0 0,-1 8-80,-5 3 1,3 5 61,-8 1 0,-8 1 1,-10-1-16,-3 1 1,-3-7-1,1-1 1,-1 0-12,1-1 1,-1-5 0,1 2 0,-1-2-114,1 2 0,0-4-166,-1 4 290,8-5 0,3-8 0,7-3 0</inkml:trace>
  <inkml:trace contextRef="#ctx0" brushRef="#br2" timeOffset="-182136.36">6496 7301 7827,'10'0'-386,"-2"0"1,-10 0-1,-2 2 1,-2 4 447,2 5 1,-3-1-1,1 2-28,2 1 1,2 3-1,2 1-3,0 1 1,2-1-35,4 1 0,3-9 0,9-3 4,-1-4 0,-5-2 0,-2-2 0,-1-2-7,1-2 0,-6-7 0,4 3 0,-2-2 7,-1 1 1,1-1 0,-6-5 0,0-1 0,0 1 1,-2-1-22,-4 1 1,-3 1-1,-9 5-67,1 5 1,-1 4 0,1 2-58,-1 0 1,7 0 142,-1 0 0,1 8 0,-7 1 0</inkml:trace>
  <inkml:trace contextRef="#ctx0" brushRef="#br2" timeOffset="-182136.36">7020 7021 5957,'-17'0'13,"-1"0"1,7 0 0,-1 0 105,-1 0 25,5 0-78,0 0 0,10 0-38,4 0 1,4-5-1,7-1 1,0 0-24,1-2 1,-1 4 0,1-5 0,1-1-15,5 0 0,-5 4 0,6-3 0,-2-1 2,1 0 0,1 1 1,-4-3-1,3 4-14,-3 0 1,-4 5-1,-3-7 1,-2 2-271,1 4 291,-5 2 0,0 2 0,-8-7 0,0-3 0</inkml:trace>
  <inkml:trace contextRef="#ctx0" brushRef="#br2" timeOffset="-182136.36">6985 6829 8355,'10'-9'-2276,"-2"-1"2441,-8 4 0,2 4-212,4-4 0,-2 4 91,7 2 0,-1 8 0,3 4-22,-1 3 0,-6 5 0,6 1 0,-1 2-21,-1-1 1,5-3-1,-5-1 1,2-1-59,-1 1 0,1 5 0,4 0 1,-3-3-119,-1-7 1,-1 3 174,7-5 0,-1 5 0,1 1 0</inkml:trace>
  <inkml:trace contextRef="#ctx0" brushRef="#br2" timeOffset="1197">7632 6358 8355,'17'-8'-2030,"-7"4"2748,-4-7-917,-4 7 1,0-4 201,3 8 0,3 2 0,6 4 1,-5 5 30,-1 5 0,0 1 1,-4 3-1,4 3-19,1 6 0,-3 4 1,6 2-1,-1 0-2,-1 0 0,6 6 1,-5-1-1,5 1-37,1 2 1,-1-6 2</inkml:trace>
  <inkml:trace contextRef="#ctx0" brushRef="#br2" timeOffset="-182136.36">7736 6690 8355,'-29'-29'0,"2"1"-145,2 3 1,-2-4 76,9 6 1,-7-6 0,11 3-1,3 1 1,1 0 0,6 4-109,2 1 1,4-1-1,4 0 1,6 3 113,3 3 1,5-5 0,3 8-1,4-1 89,0 1 1,6-1-1,-4 5 1,4 0-4,2 0 1,-2-3 0,-2 5 0,-2 2-10,2 2 1,-5 2 0,-3 0 0,-4 2-31,-1 4 1,-1-2-1,-1 7 1,-5 3-41,-5 1 0,-4 3 0,-2-1 0,0 1 42,0-1 1,-8 1 0,-3-1-1,-5 1-7,-1-1 0,-3 1 0,-1-1 0,-2-1-4,1-5 0,3 3 0,2-8 35,-1-2 0,6-2 0,1-2 0,7-2 0,0-2-9,8-2 1,0-8 0,7 5 0,3-1 7,2 4 0,1-2 0,-1 1 0,-3-1 17,-1 0 1,-1 2-1,7 6-11,-1 0 1,1 0-1,-1 0-25,1 0 0,-1 0 1,1 2 12,-1 4 0,1 4 1,-3 7-15,-3 1 0,-4-7 0,-8 1 21,0 1 1,-2 1 0,-2 0 0,-4-5 29,-2-1 0,-1 4 1,-7-4-1,1-1-71,-1 1 0,-5 4 0,0-7 0,-1-1-91,-1-2 0,6 0 0,-5 2 0,5 2-44,2-2 165,7-2 0,-6-10 0,7-2 0</inkml:trace>
  <inkml:trace contextRef="#ctx0" brushRef="#br2" timeOffset="-182136.36">8348 6428 6204,'0'-10'259,"0"2"1,0 6-181,0-4-90,0 5 1,0-5-7,0 12 0,0-3 0,0 9 33,0 2 0,0 1 1,0 3 8,0-1 1,2 1-1,1-1-5,3 0 1,0-5-1,-4 0-16,4 1 1,-4 3 0,6-1 0,-3-1-14,1-2 0,6-7 1,-4 7-18,1 2 0,-5-5 1,2 3 0,-4 2 0,-2-5-71,0 3 0,0-6-359,0 5 455,-8-7 0,-1 12 0,-9-7 0</inkml:trace>
  <inkml:trace contextRef="#ctx0" brushRef="#br2" timeOffset="-182136.36">8505 6009 8029,'-12'0'-899,"1"0"0,7-2 989,-2-4 0,4 2-45,2-8 0,0 6 0,0-5-5,0-3 1,0 4 0,2 1-53,4 1 1,-4 0-1,5 4 1,-1-3-12,0-3 0,8 6 1,-3-2 14,5 4 1,1 2 0,1 0-23,-1 0 1,1 0-1,-3 2 22,-3 4 0,3-2 1,-5 8-16,0 1 1,3 3-1,-7 1 18,-2 1 1,-2-1 0,-2 1 3,0-1 1,0 0 0,-2 1 3,-4-1 0,2-5-5,-7 0 1,5-8-2,-6 1 0,8-5 6,-1-5 1,3-5 0,2-8-6,0 1 1,0-1 0,2 1-4,3 0 1,-3-1 0,4 1-1,-2-1 13,2 1 1,-4 5 0,4 0 41,-5-1 1,-1 3-11,0-2 17,0 1-36,0 1 42,0 2 1,0 10 66,0 4 0,0 4-108,0 7 0,6 1 0,2-3 0,0-1-25,0-3 1,5 1 0,-3 6 31,0-1 0,5-1 1,-5-3-1,1-1-22,1 1-7,0 3 0,5 1 0,1 1 0</inkml:trace>
  <inkml:trace contextRef="#ctx0" brushRef="#br2" timeOffset="-182136.36">9151 6305 7706,'2'10'-1680,"4"-4"1735,-4 4 0,5-6 99,-7 7 136,0-7-158,0 4 1,0-16-94,0-4 1,0 3 0,0-3-30,0-2 0,0-1 0,0-3 0,0 1 1,0 0 1,0-1 12,0 1 0,2 1 1,2 3-17,2 1-99,0 8 86,-6-4 1,0 16-1,0 4 3,0 3 0,0 3 1,2-1-19,4 1 1,-2-7 0,7 1-72,3 1 0,1-3 0,3 0-79,-1-2 0,7-3 0,-1-5 170,-2 0 0,6 0 0,1 0 0</inkml:trace>
  <inkml:trace contextRef="#ctx0" brushRef="#br2" timeOffset="-182136.36">8976 5921 8355,'0'-17'-475,"0"7"0,-2-4 536,-3 9-415,3-1 345,-6 6 1,8 8 8,0 3 0,8 5 0,1 1 0</inkml:trace>
  <inkml:trace contextRef="#ctx0" brushRef="#br2" timeOffset="-182136.36">8889 6026 8027,'12'0'-2043,"-1"0"2054,-7 0 162,4 0 28,-8 0-147,0 0-61,8 0-80,-6 0 69,5 0 0,-5 0 45,4 0 13,-4 0-27,6 0 0,-8-2-1,0-4 0,0 2 0,-2-5 39,-4 1 15,4 2-65,-13 6 7,13 0 0,-6 2-1,8 4 1,0-2-8,0 7 0,0-5-3,0 6 1,8-8-1,3 2 17,-3-5 0,0-2 62,-8-5 1,0 2-17,0-8 1,-2 8 0,-2-3-156,-2-1-244,0 6 220,6-6 0,0 10 1,0 4-25,0 5 143,0-3 0,8 8 0,2-7 0</inkml:trace>
  <inkml:trace contextRef="#ctx0" brushRef="#br1" timeOffset="-182136.36">944 8698 7265,'0'-17'-259,"0"-1"1,-2 6 0,-2 1 0,-2-3 297,2-1 0,0 5 0,1 2-104,-3 0 0,0 5 115,6-9-130,0 8 69,0-11 1,0 11 160,0-8 128,0 8-220,0-4 0,-2 8-53,-4 0 1,4 2-11,-4 4 0,4 4 0,2 7 21,0 1 1,2-1-1,2 1 11,2-1 0,6 1 1,-6-1-1,-3 1-1,-1-1 1,4 2 0,0 3 0,-2 1 23,-2-2 0,-2-1 0,2-1 0,2 3-51,1 1 1,1 2-1,-6-4 1,0 5-5,0 1 0,6 0 0,0 4 0,-2-4-9,-2-2 0,4 5 0,-1-5 0,1 0-19,2 0 1,-6 4-1,6-5 24,-1-3 1,-5-2 0,6-3 0,-2-3 5,0-1 0,2-6 0,-3 6-9,7 1 0,-2 3 1,-1 1 3,-1 1 0,0-7 1,-4 1-1,2 1 1,-1 3 0,-5 1 1,0 1 0,6-1 1,0 1 8,-2-1 1,-2 1 0,-2-1 3,0 1 0,0-1 7,0 1 0,0-1-6,0 1 1,0-7-5,0 1-83,0-8-287,0 3 280,8-7 86,-6 0 0,13 0 0,-5 0 0</inkml:trace>
  <inkml:trace contextRef="#ctx0" brushRef="#br1" timeOffset="-182136.36">769 9536 7569,'-11'-6'-464,"-1"1"31,8-9 386,-4 12 1,10-6 0,4 8 30,6 0 1,3 0-1,3 0 1,-1 0 17,1 0 1,5 6 0,0 0 0,0-2 2,3-2 1,1-2 0,8 0-1,0 0 8,0 0 0,0 0 0,1 0 1,3 0-4,2 0 0,7 0 0,-1 0 0,4 0-8,1 0 0,6 0 0,0 0 0,1 0-3,1 0 0,-4 0 0,6 0 0,-2 2-12,-4 4 0,-1-4 0,-5 3 0,-1-3-6,-3-2 0,-1 0 1,4 0-1,-5 0 7,-1 0 1,3 0 0,-3 0 0,0 0-10,-1 0 0,7-6 0,-4 1 0,-1 1-107,-3 2 1,-2 2 127,2 0 0,-5-8 0,7-2 0</inkml:trace>
  <inkml:trace contextRef="#ctx0" brushRef="#br1" timeOffset="-182136.36">1066 7248 6313,'10'12'-272,"-4"0"0,-3-8 271,3 1 1,-4-3 0,6 6 0,-8 2 0</inkml:trace>
  <inkml:trace contextRef="#ctx0" brushRef="#br1" timeOffset="-182136.36">734 7615 6562,'12'-6'-336,"0"1"311,1 1 1,-3 0 0,1 0 34,3-2 0,-4-2 0,1 4 0,1-3-1,-2-3 1,5 0 0,-3-3-1,1 1-3,-1-1 0,4-3 0,-5 0 0,5 3-4,1 1 1,1 1 0,-1-7 0,1 1 3,-1-1 1,1 3 0,-1 1 0,1 2-17,-1-1 0,0-3 1,1-1-1,-1-1 36,1 1 1,5-1 0,2 1 0,1-2 8,-1-5 1,4 3 0,-4-6 0,2 0-9,4-1 1,2-1-1,2-4 1,0 2-16,0 2 0,-6 2 0,0-4 1,0 4-8,-1 2 0,3 1 0,-8 7 0,-2 1-19,-1 5 1,-3-5 0,1 6 0,-1-1 25,1-1 0,-7 3 1,1-5-1,1 2 23,3-1 1,1-3-1,1-1 1,-1-1-24,1 1 1,5-3 0,2-1 0,1-2 18,-1 1 0,4-3 1,-4 0-1,2 0-29,4-1 0,0-3 0,0 6 0,-3 2-19,-3 1 1,0 3-1,-4 1 1,3 3-1,-3 1 1,-2 0 0,-1-5 11,-1 0 0,1 5 1,-3 0-1,-1-1 9,-2-3 1,-1 1 0,7 1 0,-1 2 6,1-1 1,5-9 0,0-1 0,-1 2 3,-3 1 0,4 1 0,2-2 1,3-3-16,3 3 1,-6 2 0,-2 1-1,-3 1-16,-3-1 1,1 1 0,-1-1 0,0 1 2,1-1 1,-1 3 0,-1 1 0,-3 3 15,-1-3 0,-2 4 0,3-1 1,-1-1-1,2 2 0,-5-5 0,3 3 0,2-3 3,1-3 1,3 1-1,1-1 1,2 1 9,3-1 1,1 1 0,-4-1 0,2 1-24,-1 0 0,3-7 0,-2 1 0,-1 2-13,-3 1 1,-1 3 0,-1-1 0,0 1 16,1-1 0,-1 1 1,1-1-1,-1 1 7,1-1 0,-1 1 1,1-2-1,-1-3-3,1-1 0,-1 0 0,1 3 0,-1-1 24,0-2 0,3-1 0,1 5 1,3-2-19,-3-3 1,4-1 0,-2 4 0,-1-3-8,-3 3 0,4 2 1,1-1-1,-3 1-4,-2 1 1,1-9 0,1 10 0,2-3 2,-1 1 0,-3 2 1,-1-1-1,-1 1 3,1-1 1,-1 1 0,1-1 0,-3 1-3,-3-1 0,9-1 0,-3-2 1,1-3 5,0 3 1,-1-4-1,-1 1 1,3 1 0,3-2 1,-4 6-1,5-5 1,-5 5 9,-1 1 0,1-5 1,2 0-1,3 1-12,-3 3 0,-2 2 0,-1-1 1,-1 1-9,1-1 0,-1 1 0,1-1 0,-1 1-4,1-1 0,-1 1 0,0-1 0,1 1 5,-1-1 0,3-5 1,1 0-1,2 0 0,-1-3 1,-1 7 0,0-4-1,3 3 1,-3 3 1,-2-1 0,-3 1 0,-2-1 8,-3 1 0,1 0 0,5-1 1,1 1 0,-1-1 0,1 1 0,1-3 0,2-1-8,3-2 0,1-1 0,-4 5 0,5-2-5,1-3 1,-6-1 0,4 4 0,-1-3-4,-1 3 1,0 0 0,-3-1 0,1-1 4,2 2 1,0 1 0,-5 1 0,-1-2 1,1-3 0,-1 1 0,1 6 0,-1-1-1,1 1 1,-1-1-1,1-1 1,-1-3 2,1-1 1,-1 0-1,1 5 1,-1 1-4,0-1 0,1-5 0,-1 0 1,1 2-3,-1 1 0,1 1 0,1-3 0,3-1-1,1 2 0,0-1 0,-3 1 0,-1-2-1,-2 1 0,11-3 0,-11 2 0,4 2 3,5 1 1,-7-3-1,6 0 1,-2 1 9,1 3 0,-1-1 0,-4-1 0,3-2 11,1 1 0,2 3 1,-3 2-1,1-1 5,-2 1 1,1-1 0,-1 1 0,2-1-11,-1 1 1,-3-1 0,-3 1 0,-3-1-14,-1 1 0,-1 0 1,7-1-1,-1 1-4,1-1 1,-1-5-1,1 0 1,-1 1-4,1 3 0,-1-4 0,3-1 0,1 3 14,2 1 1,0-3-1,-5 0 1,-3 2 7,-3 1 0,4 3 1,-5-1-1,5 3-2,1 3 0,1-3 0,-1 3 0,1-4-10,-1-1 0,1 1 0,-3 3 0,-1 1-8,-3-1 1,1-3-1,5-1 1,1-1-12,-1 1 0,-1-1 0,-3 1 0,-1-1 12,2 1 0,-5 5 0,1 1 1,0-3-1,-1-2 1,-3 5 0,4-1 0,0 0 3,-1 3 1,1-7 0,4 5 0,-3-3 6,3 2 0,1-3 0,3 3 0,-1-3 1,1-3-1,-1 3 1,1 1-5,-1 2 0,-5 7 0,0-5 0,-1 0 0,-1 1 1,3 3 0,-5-4 15,2 2 1,-4-3 0,3 3 0,1 0-2,0 0 1,-4-3 0,5 3-19,3-2 0,1 1 0,3-5 11,-1 2 0,1 3 1,-3-5-1,-1 2 24,-2-1 0,-1 3 1,7-2 60,-1-1 0,1 3-1,-1-1 1,-5 5-22,-1-6 1,-7 6-51,2-5 1,-2 7 0,0-4-125,2 0-44,-1 6 0,-5-7-208,0 3 1,2 4-593,4-4 943,-4 4 0,-2-6 0,-10-1 0</inkml:trace>
  <inkml:trace contextRef="#ctx0" brushRef="#br1" timeOffset="-182136.36">2079 4699 7569,'0'11'-656,"0"1"0,0-6 642,0 5 0,6-5 0,2 4 15,1-2 0,-5 0 0,4-5 20,0 3 1,-4 0 8,7-6 1,-1-8-55,2-3 1,1-5-20,-7-1 1,-2 7 26,-10 4 1,2-2 4,-7 3 0,5-1 1,-4 8 42,2 3 1,-3-1 0,5 8-27,2 2 0,0-7 0,0 1 15,-2 0 1,0 2-10,6 7 0,0-5 0,2-3-5,4-1 1,-2-2 3,8-6 0,-6 0 2,5 0 1,-7-2-13,2-4 0,-4 2 0,-2-7-5,0-3 0,0 4 9,0-1 0,-8 7-7,-4-2 2,5 4 1,-7 4 0,8 4 1,0-2 0,6 7 5,0 3 0,0-4 11,0 1 0,0-5-8,0 6 0,2-8 19,4 1 1,-2-3-18,8-2 0,-6-2-14,5-3 0,-7-5 6,2-8 1,-4 1 27,-2 0-4,0 7 1,-2 2-1,-4 8-26,-6 0 0,3 8-4,-3 4 1,8-3-15,-2 3 12,4-1 1,10-1 17,4-4 1,-2-4-15,1-2 1,-5 0-2,6 0 0,-8-2 0,1-4 1,-3 2-1,-4-5-1,-3 1 1,1 2-24,-8 6 0,6 0-170,-5 0-39,7 0 1,-4 2 26,8 4 207,0-4 0,0 5 0,0-7 0</inkml:trace>
  <inkml:trace contextRef="#ctx0" brushRef="#br1" timeOffset="-182136.36">2131 4856 7380,'-11'0'-570,"-1"0"0,6 6 636,-5 0 1,7 7-29,-2-1 1,4-3 0,2 3-30,0 2 0,2-7 0,2 1-23,2 0 1,1-6 0,-1 4 1,6-4 0,-2-2 1,1 0 0,-1-8 7,2-4 1,-5-3 0,-7-3-13,0 1 1,0 5 0,-2 1 5,-3-3 1,1 4 18,-8-1 0,0 7 6,-5-2 1,5 4-12,1 2 0,1 8-3,-2 3 0,5 5 0,5-1 1,-2-1-3,-2-2 0,0-7 0,6 7 16,0 2 0,2-5-8,4 3 1,-4-6 0,6 4 46,-1-3 1,-3-1-39,8-6 1,-8-8 0,3-3-22,1-5 1,-6 5 0,4-1-15,-4-2 0,-2-1 0,0-3 6,0 1 0,0-1 6,0 1 0,-6 5 0,-2 3 8,-1 1 0,-3 2 15,-5 6 1,7 2-1,2 2-14,0 2 0,4 5 0,-5-3 0,1 2-2,4 3 1,-4-3 0,3 2 6,1 1 0,2 3-4,2 1 0,0-5 0,2-2-5,3-3 0,-1-1 0,8-6 4,2 0 0,1 0 0,1-2-1,-5-4 1,5-1 0,-7-7-9,1 2 0,4 1 1,-6-7-31,1 1 1,-5 5 27,2 1 1,-6 1 0,-6-4 9,-6 3 0,3 7-3,-3-2 1,0 4 3,-5 2 1,5 0 0,1 0 0,7 8 1,-4 3-4,0 5 1,6 1 0,-3 1-1,3-1 0,2-5 0,0 0 0,0 1 0,2-3 24,3 2 1,5-9-6,8 3 1,-3-6 0,-1-6-21,-3-5 0,-7 1 0,4 0 0,-2 1-2,0-1 0,-1 4 1,-5-5 1,0-3 0,0 4 0,-2 1 0,-1-1-3,-3 0 1,-6 4-1,4-3 21,-1 1 0,3 2-8,-6 6 0,6 0-8,-5 0 0,7 8 0,-2 3-7,4 5 1,2-4-1,0-1-64,0 3 1,0 1-63,0 3 0,2-7 1,4-1 131,5-2 0,13-2 0,3-6 0</inkml:trace>
  <inkml:trace contextRef="#ctx0" brushRef="#br1" timeOffset="-182136.36">3249 4594 7569,'-10'0'-1046,"3"0"817,7 8 252,0 1 1,2 1-1,3-4-30,-3-4 1,6-4-20,-8-4 0,0 2 0,0-7-5,0-3 1,0 4 130,0-1-94,0-1 0,-2 2 0,-4 4 0,-1 12 0,-7 4 0,4 2 22,3-1 1,-1-5 0,4 6-5,-2 1 0,-2 1 1,4-1-20,-1-1 0,-1-6-2,6 6 0,8-9-5,3 3 0,-1-6-12,2-6 0,-3-3 0,5-7-45,-3 5 1,-7-5 38,2 4 0,-4-3 4,-2-3 1,-2 7 35,-4-1 1,-3 8-1,-9-2 1,1 5-10,-1 1 1,9 7-1,1 3 0,0 0 1,6 5-1,-4-3-2,4 3 1,2 3 0,0-1-4,0 1 1,0-7 0,0 1-18,0 2 0,2-7 0,4-1 5,6-4 1,-3-2 2,3 0 1,-2-2 0,3-2 0,-3-3-12,-2-3 1,-2 4 0,-6-6 0,2-1-10,3-3 1,-3 5-1,4-1 14,-4-2 1,-8 5-1,-1-1 9,-3 2 1,-2 2-1,-5 6 27,-1 0 0,7 0 0,-1 0-12,-2 0 0,5 6 0,-1 2-10,2 2 1,2-4 0,6 5-6,0 3 0,0-5 5,0 3 0,2-2-16,4 1 1,4-3-1,7-8 10,1 0 1,-7 0 0,-1-2-1,0-2 1,0-1 0,-7-9 0,5 4 0,0 1 0,-6-1 0,2 6-45,-8-2 1,0-5-141,-8 5 0,7 0 185,-7 6 0,8 0 0,-4 0 0</inkml:trace>
  <inkml:trace contextRef="#ctx0" brushRef="#br1" timeOffset="-182136.36">4489 5013 5890,'18'0'-136,"-7"0"136,1 0 0,-1 0 0,7 0 0,-1 0 18,-10 0-11</inkml:trace>
  <inkml:trace contextRef="#ctx0" brushRef="#br1" timeOffset="-182136.36">5746 4891 6451,'0'17'97,"0"1"1,2-1-69,4 1 1,-2-9 0,6-1-80,-2 0 0,5-6 36,-1 4 1,-4-6-1,-1-4 1,-1-4-19,0-2 1,0 4 0,-6-5-47,0-3 0,0-1 75,0-3 1,-8 7-1,-4 1 31,-3 2 0,-3 2 0,1 6 0,1 2-7,5 4 0,-5-2 1,5 8-4,-5 1 0,4 3 0,3 1-23,1 1 0,2-7 1,6 1 31,0 2 0,0-5 0,2 1-18,4-2 0,-4-1 1,6-3-1,-1 2-9,5-2 0,4-2 1,1-4-53,0-4 0,-5 2 13,0-7 0,-8-1 0,1-5 18,-3-1 1,-4 6-1,-3 3 1,-5-1 45,0 0 1,-5 7 0,3-5 29,-3 0 1,-3 6 0,1-4-33,-1 4 0,1 2 0,1 2 0,3 4-17,1 6 1,2 3 0,-1 3-2,5-1 0,4 1 1,2-1-12,0 1 1,0-7 0,2-1 0,4 0-12,5-1 1,5-5 0,1 2-1,1-4 15,-1-2 0,1 0 0,-1 0 2,1 0 1,-3-2-1,-1-4 1,-3-5 0,-7 1 1,2-2-2,-4-1 0,-4-3 1,-4 1-1,-5 3 0,1-2 0,-2 8 38,-1 3 0,-3 1 0,-1 2 3,-1 0 0,7 0-32,-1 0 0,2 7-36,-1 5 1,3 4 22,8 1 0,6-5 0,1-3-4,3-1 1,2-2-1,5-6 3,1 0 1,-7 0-4,1 0 0,-6-6 0,3-2 3,-1-1 1,-4 5 0,-8-4 8,-2 0 0,-7 1 1,1-5 21,-3 6 0,-3 4-168,1 2-415,-1 0 557,9 0 0,1-8 0,8-1 0</inkml:trace>
  <inkml:trace contextRef="#ctx0" brushRef="#br1" timeOffset="-182136.36">5921 3651 7569,'12'0'-229,"-3"-2"-225,-1-4 1,0 4 0,-4-6 470,2 1 0,0 3 102,-6-8 0,-2 2-29,-4-1 1,2-3-15,-8 8 1,1 1-34,-7 5 0,6 0 1,1 0-45,-3 0 1,7 1-1,-1 3 5,0 2 1,6 8-10,-4-3-39,4-3 1,2 2 0,2-6 24,4 2 0,-2-1 1,8-7-33,1-3 1,-3 1 38,1-8 1,-1 0 23,2-5 1,-4 5 49,-8 1 1,-8 7-28,-4-2 0,-3 4 16,-3 2 0,7 2-42,-1 4 0,8-2 0,-2 7-35,4 3 0,2-4 22,0 1 0,2-5-2,4 6 1,-2-8 2,8 1 1,-7-3-1,5-4 2,-2-3 1,0 3 0,-5-6 0,3 0 0,0-2 0,-6-7 0,-2 1 0,-2 3 0,-2 1 0,-7 8 2,1-1 1,-3 3 0,-1 4 19,5 3 1,-3-1-1,6 8-1,-1 1 0,5 3 0,-2 1-10,4 1 1,2-6-15,0-1 1,2-1-2,4 2 0,-2-5 0,7-7 1,3 0 0,-5-5 1,1-3-1,0-2-6,0-4 1,-5-1 0,5-3-1,-2 1 1,-2 0-1,-6-1 11,0 1 0,0 5-31,0 0 0,-2 8-126,-4-1 1,-2 5-21,-3 5 0,5-3 175,12 4 0,11-4 0,10-2 0</inkml:trace>
  <inkml:trace contextRef="#ctx0" brushRef="#br1" timeOffset="-182136.36">7004 2586 7049,'0'9'-239,"0"-1"0,-2-8 291,-4 0 1,2 0-16,-7 0-21,7 0 1,-6 0-47,4 0 44,4 0 1,-7 0 29,3 0 1,-4 2-1,-7 4-15,-1 5 1,3 5 0,1 1 0,4 1 12,3-1 0,-5-5 0,4 0-29,-2 1 0,7 3-24,-3 1 0,6-7-6,6-4 1,-3-4 0,9-4 8,2-4 1,-1 2-1,1-8 1,-3-1 0,-1-3 0,2-1-8,-6-1 1,-2 3 0,-1 1-1,3 3 0,-2 1 19,-10-2 1,-3 4 8,-9 8 0,1 2 1,-1 4 1,7-2 0,1 8-10,2 1 1,2-3-10,6 2 1,0-1-3,0 7 1,8-9-32,4-3 0,3-4 24,3-2 1,-3-2-6,-3-4 1,1-3 18,-7-9 1,-2 7 8,-10-1 0,-3 2-6,-9-1 0,1 3 0,-1 8 0,9 2-210,3 4 1,4-2-1,4 5-16,4-1 0,3 0 222,9-2 0,-1-4 0,1 5 0</inkml:trace>
  <inkml:trace contextRef="#ctx0" brushRef="#br1" timeOffset="-182136.36">7860 1695 7342,'-12'-10'-457,"0"4"0,1 4 697,-7 2-107,9 0-263,1 0 141,8 0 0,2 0-37,4 0 1,1-2 0,7-1 0,-2-3 1,-9-8 4,3 3 0,-4 1 30,-2-2 0,-2 8 21,-4-2 0,3 5 1,-9 1 10,-2 0 0,-1 5 1,-1 3-15,5 2 0,1 0 0,6 3 9,-2-1 1,0-6-69,6 5 0,2-1 36,4 2 0,-2-5 0,8-7-14,1 0 1,3 0 0,1 0-128,1 0 1,-7-2 123,1-3 0,-8 1 1,2-8-7,-4-2 1,-4 5 72,-4-3 0,2 8 37,-8-2 1,1 4-74,-7 2 0,7 0 0,1 2 5,2 4 0,0 2 0,5 6-3,-3-3 1,0-5 3,6 6 1,2-8-6,4 1 1,3-3-20,9-2 1,-7 0 0,-1-2-11,-2-3 0,0 1 0,-4-8 10,1-2 1,1 5-1,-4-1 1,2 0-5,2 1 0,0 3 2,-6-6-385,0 8 131,-8-3 1,0 8 254,-3 5 0,-5 4 0,6 7 0</inkml:trace>
  <inkml:trace contextRef="#ctx0" brushRef="#br1" timeOffset="-182136.36">6183 1660 7264,'0'10'-1020,"2"3"913,4-7 98,-4 0 52,6-6 0,-8-2 10,0-4 1,0 2-7,0-7 0,-2 7 1,-4-2 0,2 4-18,-8 2 0,6 0 4,-5 0 1,1 2-20,-2 4 0,5 3 6,7 9 0,0-6-39,0-1 1,6-5 0,1 4 3,3-3 0,-4-1-1,5-6 1,-1-2 0,4-4-9,-3-5 0,-7 1-19,2-1 70,-4-1 0,-10-4 12,-3 5 1,-5 3-1,1 10-9,3 4 1,2-2 0,6 7-29,-1 3 0,-3-4 1,4 1 24,-2 3 1,0-5-26,6 3 1,8-6-4,4 6 0,-3-9-1,3 3 0,-6-4 0,4-4-73,-3-4 1,-1 3-70,-6-9 0,-2 6 143,-4-6 0,-11 1 0,-10-7 0</inkml:trace>
  <inkml:trace contextRef="#ctx0" brushRef="#br1" timeOffset="-182136.36">4873 1974 7569,'-7'10'-535,"5"6"429,-4-5 1,4-1 349,2 2-828,0-9 547,0 5 0,2-14 0,2-1 25,1-3 1,3 4 9,-2-6 0,-4 7 1,2-5 32,-8 2 1,0 2-3,-8 6 0,9 2 0,-3 4-6,4 6 0,0-3 0,-2 3-13,-2 2 0,0-5-11,6 3 0,2-8 1,2 4-7,2-1 1,2-5-16,-2 4 1,-3-4 0,7-4-25,-2-4 0,-2 2 43,-6-7 1,0 5-1,-2-4 9,-4 3 1,2 1 72,-8 6 0,3 2-67,-3 3 0,4-1 0,8 8-6,0 2-15,0-7 1,2 7 4,4-8 0,-2 0 0,8-6 1,-8-2-28,1-4 1,-3-4-144,-2-7 18,0 7-207,0 2 363,0 8 0,0-8 0,0-1 0</inkml:trace>
  <inkml:trace contextRef="#ctx0" brushRef="#br1" timeOffset="-182136.36">4856 3424 7569,'-10'0'-586,"2"0"0,8 2 662,0 4-109,0-4-36,0 5 53,0-7 0,0-2 14,0-3 1,0 1 0,-2-6 27,-3 2 1,1 2 59,-8 6 1,0 0-11,-5 0 0,5 2-53,1 4 1,7 4 18,-2 7 0,6-5-101,6 0 0,-2-9 26,7 3 0,1-4-4,5-2 0,-1-2 14,-4-4 9,-5-3 0,-9-7-239,-3 5 253,3 3 0,-6 0 0,8-2 0</inkml:trace>
  <inkml:trace contextRef="#ctx0" brushRef="#br1" timeOffset="14558">5729 9737 7569,'-12'0'-390,"3"-1"0,-1-3 93,0-2 0,6-2 425,-1 2-151,3 4 92,9-5-14,-5 7 1,8 0-16,-4 0 0,2-2 0,5-2 0,-1-2-24,1 2 0,-3 2 0,2 2 1,1 0-15,3 0 1,3 0 0,3 0-1,1 0-23,-2 0 1,4 0 0,-1 0 0,-3 0 10,-1 0 0,3 0 0,0 0 0,0-2 19,3-4 1,-7 4 0,6-3 0,-1 1 11,-1-2 0,8 4 0,-2-4 1,4 2 8,2-2 0,0 4 0,0-3 0,0 3-30,0 2 0,0 0 0,-2 0 0,-2 0-29,-2 0 0,0 6 0,6-1 1,0 1 13,0 2 0,-1-6 0,1 6 0,0-3 0,0 1 1,6 0 0,0-6 0,0 0 12,1 0 0,1 2 0,3 2 1,-3 2 3,0-2 1,-4-2 0,5-2-1,-1 0 4,-4 0 0,-2 0 0,-2 0 0,0 0-4,-1 0 1,1 0-1,0 2 1,-2 1-3,-4 3 0,4 0 0,-3-6 1,1 0-1,-2 0 0,2 6 0,-6 0 0,2-2-1,4-3 1,0-1-1,2 0 1,-2 0-1,0 0 1,12 0-1,-8 0 1,2 0-1,0 0 1,3 0 0,3 0 0,0 0 0,-1 0 0,-1 0 0,-6 0 0,0 0 14,0 0 0,-2 0 0,-2-1 0,-4-3 43,-2-2 0,5 0 0,-5 6 1,0 0-45,0 0 0,4-2 0,-3-2 1,-1-2-16,0 3 1,4 1 0,-4 2 0,2-2 7,5-4 0,1 4 0,1-4 0,-1 4-8,-3 2 0,3-2 0,-4-2 0,2-2 27,-2 3 1,2-1 0,-6 0-1,0-2-2,1 2 1,3 2 0,-6 2 0,-2 0-13,-1 0 1,3 0 0,0 0 0,-1 0-18,-3 0 0,-2 0 1,1 0-1,-1 0-25,1 0 1,-1 0 0,1 0 15,-1 0 1,1 0 0,-3 2 0,-1 2-49,-3 2 0,-5 0 1,6-4 19,2 3 0,-5-3-107,3 4-95,-8-4 28,3 6 217,-7-6 0,0 13 0,0-5 0</inkml:trace>
  <inkml:trace contextRef="#ctx0" brushRef="#br1" timeOffset="-182136.36">4583 5013 6389,'-1'2'12,"-5"8"22,6 1 0,0-5-35,0 6 0,0-6 14,0 5 1,2-7-22,4 2 0,-2-4 0,8-2-64,1 0 51,-5-8 1,-2 0 0,-10-5 9,-2 1 0,-7 8 0,1-3 0,-4 1 5,-1 0 1,-1 0-1,1 6 1,0 0 43,-1 0 1,1 0 0,-1 0 0,1 2-12,-1 4 1,1-2 0,-1 7 3,1 3 0,1 1 0,5 3-28,5-1 0,4-5-7,2 0 0,2-3 0,4 3-2,5-6 0,5-4 0,1-2 2,1 0 1,-1 0-1,1 0 3,-1 0 0,-5-6 1,-1 0 0,-7-7 0,2 1 0,-12-4 0,-5 1 17,-5 3 1,5-1 0,-1 7-1,-2 2 58,-1 2 0,3 2 0,0 0-28,-1 0 1,-3 2-52,-1 4 0,7-2 0,4 7 10,4 3 0,2 1 1,0 3-15,0-1 1,2-1-1,2-3 1,4-3-7,2-2 1,1 5-1,7-3 10,-1 0 1,-5-2-1,0-8 1,1 0-5,3 0 1,-5 0 0,1-2-11,2-4 1,-7 2 0,1-8 1,0-1 0,-6-3 0,2-1 22,-8-1 1,-4 7-1,-6 1 1,3 0 38,-3 1 0,-1 5 0,-3-2-12,1 4 0,-1 2-16,1 0 1,1 2 0,3 4-46,1 5 0,8-1 0,-2 2 3,4 1 0,2-3 0,2 0 0,2-1 9,2 1 0,8-4 8,-3 6 0,5-9 0,-1 5 1,-1-2-5,-2 0 0,-7 0-47,7-6 72,-8 0 1,4-8 0,-10-2 14,-4 0 0,2-3 1,-8 7-1,1 0-13,1-2 0,-5 7 0,3-5 0,-4 4 81,-1 2 0,-1 0 1,3 2-90,3 4 0,-1-3 0,5 7 0,0 0-18,0 0 1,3-5-80,5 7 1,2 0-311,3 5 1,7-7 399,11-4 0,4 3 0,8 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2.204"/>
    </inkml:context>
    <inkml:brush xml:id="br0">
      <inkml:brushProperty name="width" value="0.08571" units="cm"/>
      <inkml:brushProperty name="height" value="0.08571" units="cm"/>
      <inkml:brushProperty name="color" value="#FF0066"/>
    </inkml:brush>
  </inkml:definitions>
  <inkml:trace contextRef="#ctx0" brushRef="#br0">0 856 7341,'10'0'-383,"-2"0"0,-6 0 1,4 0 415,5 0 0,5 0 0,1 0 0,1-2-21,-1-4 1,-5 3 0,-1-7-1,3 2-15,2 4 1,-5-4-1,-1 1 1,0-1-6,-1 0 0,-5-5 0,4 3-6,0 0 1,-6-5 7,3 3 0,-3-4 0,-2-1 0,0 5 6,0 1 0,-2 7 0,-3-2-2,-7 4 1,2 2 0,-1 0 0,-3 0 0,-1 0 0,3 0 1,0 2-1,-1 2 3,-3 2 0,4 7 0,1-1 13,-3 3 0,6 3 0,3-1 11,3 1 1,-4-6-1,0-1 1,2 3 8,2 1 1,2 3 0,0-1-18,0 1 0,2-3 1,2-1-1,4-5-9,2-1 1,-1 0-1,5-4 1,-3 2-10,3-2 0,2-2 1,1-2-29,1 0 0,-1 0 1,0 0-1,1 0-73,-1 0 1,-5 0 0,0 0 41,1 0 1,3 0 0,1 0 58,1 0 0,-1 0 0,1 0 0</inkml:trace>
  <inkml:trace contextRef="#ctx0" brushRef="#br0" timeOffset="216">419 804 6317,'0'17'121,"0"1"-162,0-1 1,0-5 0,0-1 0,0 3 12,0 2 0,0 1 0,2 2 0,2 3-23,2 1 1,0 0-1,-4-5 1,2-1 50,2 1 0,7-1 0,-3 1 0</inkml:trace>
  <inkml:trace contextRef="#ctx0" brushRef="#br0" timeOffset="1015">1293 0 7250,'-8'10'-867,"8"-2"841,0-8 0,8 0 1,7 2-1,-1 2 16,-3 2 1,1 7 31,6-1 0,-3 3 0,-1 3-16,-3-1 0,-1 1 0,4-1 0,-3 1-8,3-1 1,-4-5 0,1-1-8,3 3 1,-5-4-1,3-1-62,2-1 0,-5 4-50,3-6 0,-8 1 121,2-1 0,-4 4 0,-2 7 0</inkml:trace>
  <inkml:trace contextRef="#ctx0" brushRef="#br0" timeOffset="1620">1205 158 7569,'18'0'-409,"-1"0"0,-5 0 289,0 0 1,-1 2 0,7 1-1,-1 5 100,1 2 0,-1-4 0,1 5 0,-1 3 13,0 1 1,-5 3 0,0-1 0,-1 3 4,-1 3 0,4-4 0,-7 5 1,1-5 11,0-1 0,4-1 1,-5 1 11,3-1 0,2 1-18,5-1 0,1-2-51,-1-3 0,-5-4 0,-1-8-165,3 0 212,-6 0 0,7 0 0,-5 0 0</inkml:trace>
  <inkml:trace contextRef="#ctx0" brushRef="#br0" timeOffset="-713">1130 993 6656,'6'9'-1,"1"4"0,-5 3 0,6-1-1,-2-1 2,0-2 0,-1-7 0,-3 5 53,4-2-31,-4 5 0,8-11 0,-6 6 18,2 0 93,-1-6 35,-5 6-94,0-8 3,-7 0-69,-3 0-95,0 0 69,2 0 1,10 0 0,2 2 10,2 3 0,0-1 0,-4 6 1,4-2 0,-4-1-70,3-1-200,-3-4 0,-4 12-178,-3-8 454,-5 7 0,-15-11 0,-2 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139 455 7568,'-8'-10'-1201,"4"2"1307,-8 8 1,7 0 295,-7 0-323,0 0 1,1 6 0,1 2 0,2 1 23,4 5 0,-3 2 1,-1 1-57,-2 0 1,6 1 0,-2-1 0,4 1-55,2-1 0,2 1 1,4-1 14,6 1 1,3-9-1,3-1 1,-1-2-31,1 0 1,5 0-1,0-6 1,1-2 15,1-4 0,-6 2 0,5-8 1,-5 1 2,-2 1 0,1-5 0,-3 3 1,-3-4-6,-6-1 1,2-1 0,-3 1-17,-1-1 1,-4 1-1,-4 0 1,-3-1 5,-3 1 0,-8 1 0,-7 3 0,0 3 5,0 2 1,-6-6-1,4 5 1,-1-1 16,5 4 0,-2 2 1,2 0 9,1-1 1,3-1 0,1 6 0,9 2-46,3 4 1,12-4-1,3 5 1,3-1 17,0 0 1,1 0 0,9-6-1,1 0 14,-2 0 1,-1 0 0,-3 0 0,1-2 45,-1-4 0,-1 2 1,-3-6-36,-1 3 0,-1-7 0,5 2 0,-2-3 0,-5-3-8,-1 1 0,6-2 0,-5-3 0,3-3-26,0-2 1,-7 5 0,7-1 0,0 4 51,-3 1 1,5-5-1,-6 0 99,1 1 1,-3 9 29,6 1-92,-8 8-87,11-3 0,-13 8 0,6 7 44,0 10 0,-6-1 0,4 8 8,-5 1 1,-1-3 0,0 10 0,0 4 0,0 0-26,0 0 1,2-3 0,2 3 0,2 2-21,-2 2 1,4 5-1,0-5 1,-1-2-4,1-2 1,-2 4 0,-6-1 0,0-1 3,0-2 0,2-2 1,2-2-1,2-2 8,-3-2 0,5-6 0,-2 5 0,0-3 3,2-4 0,-5-1 0,7-3 0,0 0 5,0 1 1,1-3-1,7-3 24,-1-6 0,1-4 0,-1-2 0,1 0 0,-1 0 0,0-2 1,1-4-1,-1-6-9,1-3 1,-1-3-1,1 1 1,-1 0 28,1-1 0,-7 1 1,-1-1-1,-2 1 14,-4-1 1,-2 1-1,-2-1-98,0 1 0,0-1 0,-2 1 0,-2-1-36,-2 1 1,-6 0-1,5-1 1,-3 1-19,-4-1 0,-1 1 1,-3 1 27,1 4 0,-3-1 0,-1 5 61,-2-2 0,0 7 0,5-3 0,1 4 2,-1 2 0,1 0 0,-1 0 0,1 0 30,-1 0 9,9 0-39,1 0 0,10 0 34,4 0 1,-3 0 0,9 0 31,2 0 0,-5 0 0,3 0-22,2 0 1,-5 0 0,3 0 0,2 0 0,1-6 1,3 0-3,-1 2 0,0 2 0,1 2-24,-1 0 0,1 0 0,-1-2 1,1-1-1,-1-3 0,1 0 0,1 6 0,2 0-33,3 0 1,-1 0 0,-6 0-34,1 0 1,-6 0-1,-1 0-149,3 0 1,-6 2-227,-3 4 0,-3-2 421,-2 7 0,8 1 0,2 5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394 157 8355,'11'0'0,"-1"-2"0,0-2-638,0-1 1,-7-3 362,3 2 1,-4 2 438,-2-8 0,0 7-52,0-7 0,-8 8 1,-3-2-37,-5 4 1,-1 2-1,-1 0 1,1 0-50,-1 0 1,1 2 0,-1 2 0,1 2-89,0-2 1,-1 6 67,1 1 0,1 5 19,4 1 0,5 1 1,9-1-3,3 1 0,5-7 0,8-1 0,-1 0-4,1-1 0,7-3 0,2 4 0,2-2-31,0-4 1,-2 3 0,4-1 0,-3-2 11,-3-2 0,-2 4 0,-6 0 0,-1-1-64,-4 3 0,1-4-66,-7 8 0,0-7 105,-6 7 0,-8-2 0,-4 3 0,-5-3-30,-6-2 1,3 4-1,-3-5 1,4 1-41,1 0 0,1 0 0,-1-5 0,1 3-198,-1-2 0,1 4 292,-1-2 0,1 7 0,-1-3 0</inkml:trace>
  <inkml:trace contextRef="#ctx0" brushRef="#br0" timeOffset="366">464 262 6360,'0'-17'380,"0"7"0,-2 2 0,-4 8-415,-6 0 1,3 0 0,-3 0 107,-2 0 1,5 0 0,-3 0-1,0 2-39,3 4 0,-7-2 1,4 7-18,-3 3 0,-3-4 0,1 1 1,0 1 22,-1-2 0,1 3 1,-1-5-1,1 2 4,-1 3 0,1-3 1,-3 0-1,-1-1-36,-2 1 0,-1 2 0,7 5-122,-1 1 1,7-9 0,1-1-171,2 0 0,1 0-171,1 3 313,4-3 0,2-8 1,11 0 141,5 0 0,9 0 0,2 0 0</inkml:trace>
  <inkml:trace contextRef="#ctx0" brushRef="#br0" timeOffset="1090">1005 262 8093,'17'0'-475,"1"0"0,-6-6 0,-3-2 1,1 1 605,0-1 0,-6-6 0,1 3 0,-3 1 74,-2-2 1,-7 8-121,-5-1 0,-4 3 0,-1 2-26,-1 0 0,1 0 0,0 0 0,-1 0-13,1 0 1,-1 0 0,1 0 0,-3 0-21,-3 0 1,9 0-1,-3 2 1,1 1-61,1 3 1,3 6-1,3-4-6,1 1 0,0 3 1,4 6 15,-2-1 0,2 0 17,10 1 0,4-3 0,7-3 2,1-6 1,-1-4-1,3-2 1,1 0 9,2 0 1,1 0 0,-7 0 0,1-2-12,-1-4 1,-1 2 0,-3-6 0,-3 1 1,-2-1 1,3 4 0,-3-3-1,2 1 5,-6-6-73,3 12 58,-7-5 0,0 8 54,0 5 0,0-2 0,-2 8 18,-3 1 1,-3 3-1,-6 1 1,5 1-6,1-1 0,-6 7 0,5-1 0,-3-2 13,0-1 0,6 3 0,-3 0 0,1 0-53,4 3 1,-4-7 0,3 6-1,1-1-9,2-1 1,2 2-1,0-4 1,0 3-12,0-3 0,0-1 0,0-3 35,0 0 1,2-1-1,3-2 20,7-3 0,4-7 0,1 2-38,1-4 1,-1-2-1,0 0 1,1 0-59,-1 0 0,1-6 0,1-2 0,1-1-131,-3-5 1,8-2-1,-11-1 1,0 1-231,1 5 0,-1-11 0,-1 5 409,-1-2 0,-8-1 0,4 3 0,-8-1 0</inkml:trace>
  <inkml:trace contextRef="#ctx0" brushRef="#br0" timeOffset="1584">1319 279 6357,'10'-17'506,"6"1"0,-7 3-518,1 1 1,0 8 0,-6-3 143,1-1-108,1 6 0,-6-4 58,0 12 0,0 4 1,0 7-1,0 1 1,0-7 0,0 1 6,0 1 1,0 3 0,2 1-134,4 1 1,-4-7 0,6-1 0,-2 0 68,-1 0 1,9-7-1,-2 3-35,3-4 0,3-2 0,-1 0-41,0 0 1,1-2 0,-3-4-1,-1-5-80,-2-5 1,-6-1 0,3-1 0,1 1 27,0-1 0,-7 7 0,3-1 262,-4-1 327,-2-3-320,0 6 0,0 5-209,0 10 1,0-1 0,2 8 18,4 1 0,-4-3 0,4 2-76,-4 1 1,0-3-1,3 2-69,7 1 1,4 1-1,1-1-2,1-1 1,-1-8 0,1 4 0,1-2 170,4-1 0,4 1 0,8-6 0</inkml:trace>
  <inkml:trace contextRef="#ctx0" brushRef="#br0" timeOffset="2079">2193 262 7709,'17'-10'-848,"-5"-3"0,-3 5 775,-1-2 1,4-1 305,-6-7 1,-6 6 0,-8 3 0,-2 1-150,-3 4 0,3 2 0,-2 2 1,-1 0-51,-3 0 0,-1 0 1,-1 0-1,1 0 43,-1 0 1,1 0 0,-1 0 0,1 2-32,-1 4 0,1-2 0,-1 7 0,1 1-50,0-2 1,5 5 0,2-3 5,2 4 0,-3 1 0,5 0 1,2 1 10,2-1 1,4-5 0,2 0 0,4-1-125,1-1 0,3 4 0,6-9 85,-1-1 1,0-2 0,1-2 0,-1 0 2,1 0 0,-1 0 0,1 0 0,-1-2-47,1-4 0,-1-3 0,1-9 19,-1 1 0,-5 1 1,-3 3-1,-1 1 30,-4-1 1,4 3 0,-2-2 84,-2-1 1,-2 3 84,-2-2 93,0 8-227,0-3 0,0 9 1,0 3-16,0 7 0,1 4 0,3 1-57,2 0 0,6-5 0,-4 0-119,1 1 0,3-3 1,5 0 51,1-3 0,-1-1 0,1-6 1,-1 0 123,1 0 0,7 0 0,2 0 0</inkml:trace>
  <inkml:trace contextRef="#ctx0" brushRef="#br0" timeOffset="2455">2507 245 8030,'0'-18'-1780,"0"6"1860,0 1 0,0 5 1,2-4 133,4 2 1,3 3 0,9 5-82,-1 0 0,-5 0 1,0 0-1,1 0-83,3 0 1,1 0 0,1 0 0,-3 2-62,-3 3 1,3-1 0,-3 8-78,4 2 1,-1 1-1,-1 3 1,-5-1-34,-1 0 0,0 1 0,-4-1 99,2 1 1,-1-1 0,-7-1 66,-3-5 0,1-1 0,-8-6 0,-2 2 14,-1-2 0,3-2 1,1-2 106,-3 0 1,-1-2-112,-3-4 0,8 2 1,5-8-1,3-1-39,2-3 1,5-1 0,3-1 0,0 1-29,0-1 0,9-5 0,-3 0 0,1 2-44,7 1 0,-5 5 0,6 1 0,-3 2-117,-3-1 1,1 5-1,-1 2 1,1 4-120,-1 2 0,-5 0 0,-1 0 292,3 0 0,2 0 0,1 0 0,0 0 0</inkml:trace>
  <inkml:trace contextRef="#ctx0" brushRef="#br0" timeOffset="2843">3118 192 7923,'-10'8'-206,"3"-6"0,14 6 0,5-8 379,4 0 1,-5 0 0,1 0-1,2 0-124,1 0 0,3 0 0,-1 0-164,0 0 0,1-2 0,-1-2 71,1-2 0,-7-6 0,-1 5-18,-2-3 1,-2 4 0,-6-6 45,0-1 0,0 3 36,0-2 0,-2 9 0,-4-3 0,-6 4 32,-3 2 0,-3 0 1,1 0-1,-1 0 22,1 0 1,0 2 0,-3 2 0,-1 3-1,-3 3 1,1 2-1,6 5-37,-1 1 0,3-1 1,3 1-1,6-1-120,4 1 1,2-1 0,0 0-59,0 1 1,8-1 0,4-1 0,5-3-72,6-1 0,-1-8 1,7 2-1,2-4-191,2-2 1,2 0 402,0 0 0,8 0 0,1 0 0</inkml:trace>
  <inkml:trace contextRef="#ctx0" brushRef="#br0" timeOffset="3349">3939 122 8355,'0'-17'-218,"6"5"0,0 1-139,-2-3 1,-3 4 0,-2 1 0,-5-1 491,-6 0 1,-3 4 0,-3-3 0,1 1-76,-1 4 1,1 2 0,-1 2-1,1 0 14,-1 0 0,1 0 0,-1 0 0,1 0-9,-1 0 0,1 0 0,0 0 0,-1 2-51,1 4 1,1-2-1,2 5 1,5 1-59,1 0 0,2 1 0,6 7-30,0-1 1,0 1-1,2-3 37,4-3 1,4 2 0,7-7 70,1 3 1,5-6 0,0 2-1,-2-4 18,-1-2 1,-3 5 0,1 1 0,-1-2-29,1-2 1,-1 0 0,1 2-84,-1 2 0,1 7 15,-1-1 0,-1 4 60,-5 1 0,-3-5 94,-8-1 0,-8-1 1,-3 4-31,-5-3 0,-7-7 1,0 2-1,1-2 2,3 2 1,1-4-1,1 3 1,-1-3 9,1-2 0,-1 0 1,1 0-65,0 0 1,-1 0 0,1 0 0,-1 0-78,1 0 1,5 0 0,0 0-363,-1 0 46,-3 0 0,5 0 92,-1 0 273,8 0 0,4 0 0,10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10 31 8355,'-8'-17'-325,"8"7"0,-1 6 0,6 6 342,5 4 1,-6 8 0,4-3 0,-2 5 0,-1 1-11,-1 1 1,-2-1 0,-2 3 0,0 1 29,0 2 1,0 1 0,0-7 0,0 1-25,0-1 1,0 6 0,0 1 0,0-3 2,0-2 0,0-1 1,0-1-1,0 1-36,0-1 0,0 1 1,0-1 33,0 1 0,0-1 1,0 1 44,0-1 1,2-1 58,4-5 43,-4 5 1,13-14-1,-3 3 0,4-3 0,1-2-84,0 0 1,1 0-1,-1 0 1,1 0 26,-1 0 0,1-5 1,-1-1-1,1 2-19,-1 2 1,1 2-1,-1 0 1,1 0-73,-1 0 0,-5 0 0,-1 0 0,3 0-28,1 0 0,-3 0 0,0 0-184,1 0 1,3 0-337,1 0 1,-5 0 33,0 0 1,-7 0-678,7 0 1178,-8 0 0,11-8 0,-5-2 0</inkml:trace>
  <inkml:trace contextRef="#ctx0" brushRef="#br0" timeOffset="497">674 381 8355,'10'8'-183,"-1"-7"-257,-3 5 0,4 2 0,7-2 471,1-2 0,-1-2 1,1-2-1,-1 0 74,1 0 1,-1 0 0,1 0-72,-1 0 0,-5-6 0,-1 0 0,3 2 1,-4-6-52,1-1 1,-7 1 0,2-2 8,-4-1 0,-2 3 28,0-1 0,0-1 1,-2-4-1,-2 3 14,-2 1 1,-7 8 0,1-3 0,-4 1 2,-1 0 1,0 0 0,-1 6 0,-1 0-13,-5 0 0,5 0 0,-4 0 1,3 2 26,3 4 0,-1-2 0,1 5 0,1 1-30,5 0 1,1 0 0,6 3 0,-2-1-14,2 1 1,2 3 0,2 1-15,0 1 0,8-1 1,4 1-1,1-1 0,-1 1 0,4-1 0,-3 1-53,9-1 0,-3-1 0,6-3 0,-2-1 0,3-1-23,1-1 1,-4 0 0,6-6 0,0 2-215,-1-3 0,5-1 1,-4-2-1,2 0 295,-2 0 0,4 0 0,-6-7 0,8-3 0</inkml:trace>
  <inkml:trace contextRef="#ctx0" brushRef="#br0" timeOffset="976">1565 363 7275,'7'-9'-757,"-5"-7"1,6 6 927,0 1 0,-6-7 360,4 5 1,-5 1-285,-1-2 1,0 6-130,0-5 0,-1 7 0,-5-2-63,-6 4 1,2 2 0,-1 0-1,-3 0 4,-1 0 1,-5 0 0,1 2-17,1 4 0,-3 2 0,9 5 1,-3-1-81,-3 1 1,1 3-1,-1 1-48,1 1 0,7-7 0,4 1-84,5 2 1,1 1 80,0 3 0,7-3 0,5-3 26,3-6 0,3-4 0,-1-2 0,1 0 48,-1 0 1,1-2 0,-1-4 18,1-6 1,-3 3-1,-1-1 1,-4 0 111,-3 0 0,-1 5 117,-6-7 30,0 8-245,0-4 0,0 10-152,0 4 1,0-2 0,0 8-62,0 1 0,2-3 0,4 2-1,5 1 1,5-5 0,1 0 0,1-3 194,-1 1 0,9 0 0,1-6 0</inkml:trace>
  <inkml:trace contextRef="#ctx0" brushRef="#br0" timeOffset="1405">2158 259 7924,'0'-18'-736,"0"6"0,0 1 965,0-3 1,-2 4 0,-3 1-97,-7 1 1,2 2 0,-1 6-61,-3 0 0,-2 0 0,-1 0-58,0 0 0,-1 0 0,3 2 0,1 2-55,2 2 1,7 7-1,-7-3 1,0 2 0,3-1 1,-1 1 44,4 6 0,4-1 0,-2 0-37,8 1 0,0-6 1,8-3-1,1 1 23,3 0 1,3-5 0,2 5-1,5 0-6,1 0 1,-6-7-1,2 5 1,-3-2-1,-3 0 0,1 6 1,-3-5-1,-1 1 8,-2 0 1,-9 0 64,3-3 0,-6 5 27,-6 8 0,-9-3 0,-8-3 0,1-5-32,3 1 1,1-6-1,-1 4 1,-2-4-32,-3-2 1,1 6-1,6 0 1,-1-3-17,1-1 0,-1-2 0,1 0-888,-1 0-73,9 0 954,1-7 0,8-3 0,0-8 0</inkml:trace>
  <inkml:trace contextRef="#ctx0" brushRef="#br0" timeOffset="1751">2350 101 6976,'10'0'14,"6"0"0,-14 2 1,5 2 170,1 2 0,-6 8 0,4-3-88,-4 5 1,-2 1 0,0 1-1,0-1-51,0 1 0,0-1 1,0 2-1,0 3-36,0 1 0,0 0 0,0-5 0,0-1-234,0 1 0,0-1 0,0 1-143,0-1 1,0 1-215,0-1 581,0 1 0,8-9 0,1-1 0</inkml:trace>
  <inkml:trace contextRef="#ctx0" brushRef="#br0" timeOffset="2043">2350 293 6992,'18'0'189,"-1"0"0,1 0 0,-1 0 0,1 0-88,-1 0 0,1 0 0,-1 0 0,1 0 32,-1 0 0,1 0 0,-1 0 17,0 0 0,-5 0 1,0 0-293,1 0 0,-3 0-997,2 0 1139,-8 0 0,-4 8 0,-10 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18 647 7546,'11'0'-125,"1"0"0,-6 0 1,3 2 116,-1 4 0,6-4 37,-3 3 0,5-3 1,1-2-14,1 0 1,-1-7-1,1-5 10,-1-4 0,-5 5 0,-1-1-7,3-2 0,-4-1 1,-1-3 69,-1 1 0,4 0-42,-6-1 0,-1 1-51,-5-1 1,-7 8-24,-5 5 0,-3 3 0,-3 2 22,1 0 1,-1 0-1,3 2 1,1 2 34,2 1 0,1 3 1,-7-2-1,1 4 64,-1-1 1,7 7 0,-1-5 0,-1 3-54,-3-2 1,4 3 0,3-3 0,1 3-18,4 3 1,2-1-1,2 1 1,0-1 26,0 1 1,2-7-1,2 1 1,4 2 36,1 1 1,3 1 0,5-3 0,1-1-23,-1 1 1,7-5 0,-1 0-1,0-2 21,2 0 1,1-1-1,5-5 1,-4 0-195,-2 0 1,4 0-1,-4 0 1,1-1-151,-1-5 0,0 4 0,-4-6 0,3 2-114,-3 0 1,-1-5-1,-3 3 1,0-2 370,1-3 0,-1-3 0,1-1 0</inkml:trace>
  <inkml:trace contextRef="#ctx0" brushRef="#br0" timeOffset="297">768 332 7926,'0'-11'-1713,"0"-1"2435,0-1 1,0 3-56,0-2-596,0 8 0,2-1-3,4 10 1,-4 5 0,4 8-1,-4-1-71,-2 0 0,0 9 0,0 1 1,0 0-109,0-4 0,6 3 1,0-1-1,-3 0-79,-1 0 1,0-2 0,2-5 0,2-1-60,-2 1 0,0-3 0,0-1-538,2-2 787,7-1 0,-3 7 0,7-1 0</inkml:trace>
  <inkml:trace contextRef="#ctx0" brushRef="#br0" timeOffset="1132">629 472 8355,'-18'0'-67,"7"-6"-526,-1 1 481,8-1 0,-2 6 0,12 0 100,6 0 1,3 0 0,3 0 0,-1 0 83,1 0 0,1 0 1,2 0-1,3 0-84,-3 0 0,0 0 0,1 0 0,1 0 3,-2 0 0,1-2 0,-1-2 0,2-2-32,-1 2 0,-1-4 0,0 3 0,3-1-90,-3-2 0,-2 4 0,-1-6 0,-3 1 64,-3-1 1,4-2 0,-5-5-51,5-1 0,-7 1 0,-3 0 118,-4-1 1,-2 1 132,0-1 1,0 6 0,-2 3-18,-4 1 1,3 2 0,-9 6 113,-2 0-137,7 0 0,-1 2-105,8 4 1,0-2-1,0 7 8,0 3 0,0 2 0,0 1 0,2 1 11,4-1 0,-4 0 1,3 1-1,-3-1 27,-2 1 0,0-1 0,0 3 0,0 1-9,0 2 0,0 1 1,0-7-1,2 1-21,4-1 1,-4 0-1,6 1 1,-2-1-10,-1 1 1,3-1-1,-4 1-78,2-1 1,6 1-1,-7-1 1,7-5 27,-6-1 317,0-7-248,-6 4 1,0-10 0,0-4 85,0-5 0,0 1 0,0-2-57,0-1 0,0 3-133,0-2 1,7 1 42,5-7 0,7 1 1,3 1-1,-3 3 26,3 1 0,-1 2 1,-4-3-1,1 3 85,-1 2 0,7 1 0,-1 3-15,-2-2 1,-1 0-1,-3 6 15,1 0 0,-1 6 1,0 2-18,1 1 0,-6-3 0,-3 6 0,1-1-3,0-1 0,-6 6 0,3-5-26,1 5 0,-6 1 0,4 1-119,-4-1 1,-2 1 0,0-1-171,0 1 1,0-7 0,0 1-64,0 2 0,0 1 1,2 1 332,4-5 0,3-3 0,9-8 0</inkml:trace>
  <inkml:trace contextRef="#ctx0" brushRef="#br0" timeOffset="1614">2166 682 8355,'11'-6'-252,"1"0"0,-8-2-142,2 3 1,-6-3 499,-6-4 0,2-1 0,-8 7 0,-1 2-10,-3 2 1,5-4-1,-1 0 1,-2 2 3,-1 2 0,3 2 0,0 0-84,-1 0 0,-3 0 0,-1 2 0,-1 2 46,1 2 0,5 2 1,1-4-1,-3 3-162,-1 3 1,-1 2 0,2 3 0,3-1 80,-3-2 1,5-1 0,-1 7 0,2-1 6,4 1 0,-4-1 0,3 1 0,1-1 3,2 0 1,4-5 0,2 0 0,3-1 4,3-1 1,2 4 0,5-9 0,1-1 2,-1-2 1,3 4 0,3 0 0,4-2 0,0-2 1,4-4-1,-6-2 28,3-2 1,-1-6-1,4 5 1,-4-3 0,-2-4-13,-3-1 1,1-3 0,-4 3 0,-3 1 66,-1 3 0,-5-1 0,0-5-23,-3-1 1,-1 1 0,-8-1-71,-3 1 0,1 5 1,-8 2-1,-4 1-56,-5-1 1,2 6 0,-5-2-1,5 4-44,2 2 0,-1 0 0,1 0 0,-1 0-197,1 0 1,-1 2-1,1 4-65,-1 6 1,9-3 371,3 3 0,4 0 0,2 5 0</inkml:trace>
  <inkml:trace contextRef="#ctx0" brushRef="#br0" timeOffset="1990">2724 664 8355,'18'-6'0,"-1"-1"-805,1-3 0,-1 4 623,1-5 0,-3 5 0,-3-6 513,-6-2 1,-4 5-237,-2-3 1,-8 8-1,-4-2 1,-3 4-19,-3 2 1,7 0-1,-1 0 1,-2 0-33,-1 0 0,3 2 0,1 2 0,-3 4-69,-1 2 0,-3-4 1,1 5-1,-1 3 4,1 1 1,-1 1 0,1-3 0,1-1 22,5 2 1,-3 1 0,8 3 0,2-1-43,2 1 0,2-7 0,0 1 0,2 1 4,4 3 0,4 0 0,9-5 0,3-3-10,1 0 1,2-6 0,-2 3 0,5-3-16,-1-2 1,6 0 0,-6 0 0,2-2-39,0-3 1,-8-5 0,3-8-1,-5 1 25,-1 0 0,-1-3 0,1-1 0,-3-4-3,-3-3 1,1-1 75,-7-6 0,8-7 0,-5-3 0</inkml:trace>
  <inkml:trace contextRef="#ctx0" brushRef="#br0" timeOffset="2431">2986 298 7920,'-7'-24'-616,"-5"1"0,2 0 0,1 5 534,1 1 1,-4-1-1,6 1 1,3-1 81,1 1 0,2 5 0,0 1 24,0-3 0,0-2 515,0-1-287,0 0 1,-2 1 106,-4 4-163,4 5-53,-6 7-82,8 0 1,0 7 0,0 5 13,0 4 0,0-5 1,0 1-1,0 1-16,0 3 0,-2 1 1,-2 1-1,-2 1 4,3 5 0,1-5 1,2 6-1,0-2-140,0 1 0,0 7 1,0-4-1,0 2 75,0 0 1,0-6 0,0 5-1,0-1-49,0 0 1,0-6 0,2 5 0,1-3 37,3 0 1,6 0-1,-4-5 1,-1-1 73,1 1 0,4-1 1,-4 1 71,1-1 1,-3 1-50,6-1 1,-6-1 8,5-5 1,-5 3-32,6-8 0,-6 5-616,5-5-336,-7 0 890,4-6 0,-8 0 0,0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35 53 8355,'-11'0'-286,"1"-2"1,2-4 0,4-5 615,3-5-300,1 7-24,0 1 1,0 10 34,0 4 0,0-3 0,0 9 0,0 2 3,0 1 0,5 3 0,1-1 0,-2 3-53,-2 3 1,-2 2 0,0 6-1,0-2 1,0 0 0,0 0 0,0-1-1,0-1 1,0-2 0,0 0-1,0-3 1,0-3 0,0-2 0,0 1-1,0-1-959,0 1 928,0-8-735,0-3 619,0 1 0,0-14 0,0 0 156,0-7 0,0-5 0,0 1 0</inkml:trace>
  <inkml:trace contextRef="#ctx0" brushRef="#br0" timeOffset="807">53 106 7383,'2'-10'181,"4"4"0,-4 2 0,5 0-97,1-2 1,-4 1-117,8 5 0,-3 2 1,5 1-1,-4 5 46,-3 2 0,7 2 1,-4 5-39,-1 1 1,7-1 0,-6 0 0,1-1-11,1-4 0,-6 3 0,3-3 1,1 1-26,0-1 1,-4 4-1,3-5 27,-1 5 1,0-5-19,-2 1 52,-4-8-8,5 4 1,-7-16 0,0-4 0,2-1-25,4 1 0,-4-4 1,6 5-1,-2-5 23,0-1 1,5-1-1,-5 1 1,0-1 21,2 1 0,-5 1 1,7 3-1,-2 1 31,-4-1 0,6 3-10,1-2 0,-1 6-29,1-5 0,1 7-9,6-2 1,-7 4 4,1 2 0,0 0 32,5 0 1,-5 2 0,-3 4 61,-1 6 1,-2 3 0,-4 3-25,4-1 0,-4 1 0,3-1 1,-3 0-38,-2 1 0,0-1 0,0 1 0,2-1-30,4 1 0,-4 5 1,4 0-1,-4-1-66,-2-3 1,0 4 0,2 1 0,2-3-92,1-2 1,1-1 0,-6-1 0,0 1-445,0-1 0,6 1 595,0-1 0,8 1 0,-5-9 0,9-1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8.689"/>
    </inkml:context>
    <inkml:brush xml:id="br0">
      <inkml:brushProperty name="width" value="0.08571" units="cm"/>
      <inkml:brushProperty name="height" value="0.08571" units="cm"/>
    </inkml:brush>
  </inkml:definitions>
  <inkml:trace contextRef="#ctx0" brushRef="#br0">280 71 8355,'18'0'-409,"-9"-2"0,-1-2-1281,0-2 1634,-6 0 201,13 6 39,-13 0 0,6-2 44,-8-3 1,-2 3 138,-4-4-223,4 4 1,-6 0-80,8-4 0,0 2-9,0-7 1,-2 7-55,-3-2 1,-5 4 0,-7 2-1,-1 0 13,1 0 0,-1 6 1,1 1-1,-1 1 9,1 0 0,-3 4 1,-1-5-1,-2 3-32,1 4 1,9-1 0,1 1 0,-1-2-10,-3 1 1,4 3-1,1 1 14,-3 1 1,6-1 0,3 0-8,3 1 0,2-1 0,2-1-2,3-4 1,-1-3-1,8-5 1,1 2 9,3-2 1,1-2 0,3-2 0,1 0-25,3 0 1,5 0 0,-4 0 0,0 0 3,0 0 0,4 0 1,-5-2-1,-3-2 20,-2-2 1,5 0-1,-1 6 0,-2 0 0,-1 0 17,-3 0 0,-5 8 0,-2 4 2,-3 3 0,-1 3 0,-8-1 0,-2 1 15,-1-1 1,-3 1-1,4-1-15,-2 1 1,-6-1 0,7 0-1,-1 1-13,-2-1 0,6-5 0,-6 0 62,1 1 0,-3 3 0,-8 1-35,1 1 1,-1-7-1,1-1 1,1 0-30,5-1 1,-5-3-1,5 4 1,-5-2 18,-1-4 0,-1 3 1,1-1 40,-1-2 1,1-2-36,-1-2 0,1 0-18,-1 0 0,9-2-483,3-4-347,4 4 331,2-5 490,0 7 0,8-8 0,1-2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51.470"/>
    </inkml:context>
    <inkml:brush xml:id="br0">
      <inkml:brushProperty name="width" value="0.08571" units="cm"/>
      <inkml:brushProperty name="height" value="0.08571" units="cm"/>
    </inkml:brush>
  </inkml:definitions>
  <inkml:trace contextRef="#ctx0" brushRef="#br0">0 1 8292,'12'0'-305,"0"0"178,1 0 0,3 0 1,1 0 149,1 0 1,-7 0 0,-1 2 36,-2 4 1,0-3-1,-5 9 1,3 2-245,-2 1 0,-2 3 0,-2-1 0,0 1-37,0-1 1,-6 1-1,0-1 1,1-1 220,-3-5 0,6 12 0,-6-3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5.707"/>
    </inkml:context>
    <inkml:brush xml:id="br0">
      <inkml:brushProperty name="width" value="0.08571" units="cm"/>
      <inkml:brushProperty name="height" value="0.08571" units="cm"/>
    </inkml:brush>
  </inkml:definitions>
  <inkml:trace contextRef="#ctx0" brushRef="#br0">16 52 5948,'-10'-7'-17,"4"-1"0,12-4 13,6 6 1,-3 4 0,3 1 0,2-3 2,1-2 1,3 0 0,-1 6-1,0 0 15,1 0 0,1 0 0,3 0 0,1 0-1,-2 0 1,-1 0 0,-3 0 0,1 2-6,-1 4 1,-5-2 0,-1 5 0,1 1 4,-2 0 1,3-4-1,-5 3 1,0 1-4,0 0 1,-3 1 0,-5 7-11,0-1 0,-1 1 0,-5-1 5,-6 1 1,-3-1-1,-3 1-2,1-1 0,1-5 0,2-3 0,5 1-6,1 0 1,-6-4 0,3 3 0,-5 1-2,-1 0 0,-1 1 0,1 5 0,-1-3-9,1-1 0,-1 0 1,3 5-1,1-1-14,3-5 1,5 3 0,-4-6 14,2 1 0,3-3 21,5 6-1,0-8 0,7 4 0,5-8-5,4 0 1,-5 0 0,1 0 0,1 0-2,3 0 0,1 0 1,1 0-1,1 0-3,5 0 1,-5 0 0,4 0 0,-1 0 20,1 0 0,-4-6 0,7 0 0,-3 2-10,0 2 1,0 2-1,-5 0 1,-1 0 35,1 0 1,-1-2 0,1-2-9,-1-2 0,1 1-53,-1 5 1,-5 0-145,-1 0 1,-5 0-16,6 0 174,-8 0 0,3 7 0,-7 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51.879"/>
    </inkml:context>
    <inkml:brush xml:id="br0">
      <inkml:brushProperty name="width" value="0.08571" units="cm"/>
      <inkml:brushProperty name="height" value="0.08571" units="cm"/>
    </inkml:brush>
  </inkml:definitions>
  <inkml:trace contextRef="#ctx0" brushRef="#br0">35 507 8242,'17'-8'-727,"1"6"436,-1-4 0,1 4 399,-1 2 1,-7 2 0,-4 4 0,-4 5 24,-2 5 0,0 1 1,0 1-1,0-1-75,0 1 1,0 7 0,0 4 0,-2 2-61,-4-2 0,4 4 1,-4-4-1,2 4-3,-1 2 1,3 0-1,-4 0 1,4 0-111,2 0 1,-2-2-1,-2-2 1,-2-4-136,2-1 1,2 3-1,0-6 1,-1-2-77,-3-1 0,0-3 326,6 1 0,-8-9 0,-2-1 0</inkml:trace>
  <inkml:trace contextRef="#ctx0" brushRef="#br0" timeOffset="606">18 786 8355,'-10'-19'0,"4"-3"-156,4-1 1,2 0 6,0 5 1,0-1 0,0-3 0,0-1 0,2 2 182,4 1 0,2 3 0,5 1 1,-1 3 63,1 1 0,-3 6 1,2-3-1,3-1-125,7 0 0,-3 6 1,6-3-1,-1 1-9,-1 0 0,2 0 1,-4 6-1,5 0 13,1 0 1,-4 0 0,4 0 0,-2 0-42,-3 0 0,-3 0 0,-1 2 10,-1 4 0,-1 4 1,-3 7 12,-1 1 0,-8-1 0,0 0 23,-8 1 1,-4-6 0,-6-3 0,3 1-8,-3 0 0,-1-4 0,-3 3 10,1-1 0,-1 4 0,1-7 1,-1 1-129,1 2-67,-1-6 179,9 6 0,3-8 0,12 0 0,5 0 29,5 0 0,3-2 1,3-2-1,1-2 51,-2 2 1,-1 2 0,-3 2-23,1 0 0,-1 0 0,1 0 0,-1 0-9,0 0 1,-5 2 0,0 2-1,-1 4-15,-1 2 1,4-5 0,-7 7 26,3 2 0,-6-5 0,2 3 57,-4 2 1,-4-1-1,-4 1 1,-4-3-12,1 3 1,-13-4 0,5-1 0,-5-1-26,-3-4 1,4 4 0,-6-2 0,0-3-88,-1-1 0,5 0 0,-4 2 0,2 2-96,3-2 1,-3-2 0,2-2-22,2 0 1,7 0-450,2 0 602,8-8 0,4-2 0,10-7 0</inkml:trace>
  <inkml:trace contextRef="#ctx0" brushRef="#br0" timeOffset="912">699 681 8148,'11'0'-1020,"-1"-2"959,-2-4 0,5 4 244,-1-3 1,-2 3 0,-1 4-125,-1 3 0,-2-1 1,-6 8-1,0 2-65,0 1 1,0 3-1,0-1 1,0 1-103,0-1 1,0 2 0,0 3-55,0 1 0,0 0 0,-2-7 0,-2-3-213,-2-1 0,0-6 375,6 6 0,-7-9 0,-3 5 0</inkml:trace>
  <inkml:trace contextRef="#ctx0" brushRef="#br0" timeOffset="1384">926 70 8030,'17'-6'0,"-1"-2"-296,-5-1 0,5 5 0,-5-4 1,5 2-1,1-2 472,1-1 1,-1 5 0,3-2 0,1 4-146,2 2 1,1 0 0,-5 2 0,2 2-68,3 2 0,5 7 1,-4-1-1,0 3 37,1 3 0,5 1 0,-4 5 1,2 3 32,0 0 1,-8 8-1,5-2 1,-3 6-10,0-1 1,0 5 0,-7 0 0,-3 0-17,-1-1 0,-8-1 0,2-4 0,-4 2 28,-2 1 1,-2 1 0,-4-8 0,-6-2 7,-3-2 1,-5-2 0,-1 5-1,-4-5-112,-2-2 0,-2-2 0,-6-3 0,0 1 66,0 2 1,0 1 0,0-7 0,0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9.561"/>
    </inkml:context>
    <inkml:brush xml:id="br0">
      <inkml:brushProperty name="width" value="0.08571" units="cm"/>
      <inkml:brushProperty name="height" value="0.08571" units="cm"/>
    </inkml:brush>
  </inkml:definitions>
  <inkml:trace contextRef="#ctx0" brushRef="#br0">0 192 8223,'0'-17'-832,"0"-1"930,0 8 0,0 5 0,0 10-33,0 7 0,2 4 0,2 3 0,2 4-47,-2 6 0,-2 4 1,-2 2-1,0 0-97,0 0 1,0 6 0,0 0 0,0-2-103,0-3 0,0-1 0,0 0 0,0-2 54,0-4 1,0 2-1,0-7 1,0-3 126,0-2 0,2-1 0,4-1 0,-5-7 0,7-2 0</inkml:trace>
  <inkml:trace contextRef="#ctx0" brushRef="#br0" timeOffset="642">35 437 8095,'0'-18'0,"0"-1"0,0-3-252,0-1 1,0-6-1,0 6 1,0-1-1,0 1 384,0 0 0,0 0 0,0 5-18,0 1 1,0-1 0,2 3-78,4 3 0,-2-4 1,8 7-54,1-1 1,3-3 0,1 5 0,1 0-31,-1 0 1,2-3 0,3 5 0,3 0 95,2-2 0,-4 6 0,5-4 0,-3 3-17,-4-3 0,4 4 0,-1-4 1,-3 4-34,-2 2 1,-1 2-1,-3 4-150,-3 5 1,2-1 124,-9 2 1,-1-3-1,-8 5 1,-3-4 9,-3-2 1,-2 3 0,-5-3 0,-1 0 7,1-1 1,0 5 0,-1-6 0,1 0 5,-1 1 1,1-5 0,1 6 0,3-2-88,1 0 1,8 2-14,-2-3 1,4-1 66,2 8 1,6-6 0,2 3 0,2-1-33,3-4 1,3-2-1,1-2 75,1 0 1,-1 2 0,2 2-1,3 2 34,1-2 1,0 3-1,-5 1 12,-1 2 1,-5-1 0,-2 5-3,-3-2 1,-1-1 5,-6 7 1,0-1-1,-2-1-8,-4-5 1,-3 5-1,-9-6-6,1-1 1,5-1 0,1-8 1,-3 0 1,-2 0 0,-1 2 0,0 2 0,-1 2-19,1-2 0,-3-2 0,-1-2-123,-2 0 0,-1 0 0,7 0-160,-1 0 0,9-2-159,3-4 0,4 2-31,2-8 444,8 8 0,1-11 0,9 5 0</inkml:trace>
  <inkml:trace contextRef="#ctx0" brushRef="#br0" timeOffset="1136">786 332 6543,'-11'2'169,"-1"4"0,6-4 0,-4 5-60,3 1 1,-1 0 0,4 5-59,-2-1 1,0 0 0,6 5-61,0 1 0,0-7 0,2-1 0,2 0-20,2-1 1,8-5 0,-3 2 0,5-4 24,1-2 1,1 0-1,-1 0 1,1 0-7,-1 0 1,1-2-1,-1-2 1,-1-4 8,-5-1 1,3 3-1,-8-6 1,-1 1 14,3 1 0,-6-6 1,4 5-1,-4-5 1,-4 1 0,-2 1-67,-2 2 0,-7 9 0,1-3 0,-4 4-62,-1 2 0,0 0 1,-1 0-1,1 0-156,-1 0 0,1 2 1,-1 2 269,1 1 0,-1 9 0,1-4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4.401"/>
    </inkml:context>
    <inkml:brush xml:id="br0">
      <inkml:brushProperty name="width" value="0.08571" units="cm"/>
      <inkml:brushProperty name="height" value="0.08571" units="cm"/>
    </inkml:brush>
  </inkml:definitions>
  <inkml:trace contextRef="#ctx0" brushRef="#br0">1 53 8355,'9'0'-1799,"-1"-2"2239,-8-3-169,0 3-377,0-6 1,0 6 91,0-4 125,0 4-27,0-6 0,2 8-55,4 0 1,4 0-1,7 0 1,1 0-45,-1 0 1,1 0 0,-1 0 0,2 0 15,5 0 0,1-2 0,6-1 0,-4-3-8,-2 2 0,4 2 0,-3 2 1,-1 0-302,0 0 0,-2 0 0,-5 2-262,-1 4 570,-7-4 0,6 13 0,-7-5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4.744"/>
    </inkml:context>
    <inkml:brush xml:id="br0">
      <inkml:brushProperty name="width" value="0.08571" units="cm"/>
      <inkml:brushProperty name="height" value="0.08571" units="cm"/>
    </inkml:brush>
  </inkml:definitions>
  <inkml:trace contextRef="#ctx0" brushRef="#br0">0 1 6838,'18'0'180,"-7"0"1,1 0 0,1 0-128,3 0 1,1 0 0,1 0-1,1 0-66,5 0 1,-3 0 0,8 0-1,0 0-129,-2 0 1,6 0 0,-4 0 0,4 0 141,2 0 0,0 8 0,0 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6.343"/>
    </inkml:context>
    <inkml:brush xml:id="br0">
      <inkml:brushProperty name="width" value="0.08571" units="cm"/>
      <inkml:brushProperty name="height" value="0.08571" units="cm"/>
    </inkml:brush>
  </inkml:definitions>
  <inkml:trace contextRef="#ctx0" brushRef="#br0">611 53 8163,'0'-17'-530,"-2"7"1,-2 2 495,-1 1 1,-3 5 92,2-4 0,2 4 1,-7 2-30,-3 0 0,4 0 0,-1 0 0,-3 0-17,-2 0 1,5 2-1,-3 2 1,-3 3 6,-5 3 1,-3-4 0,4 4-10,-2-3 1,-7 5-1,5-4 1,0 0-1,-2 1 3,0 1 0,3 0 1,-3 3-1,2-3-18,4-2 1,1 3 0,3-3-44,-1 2 0,3-4-27,3 5 1,6-7-1,12 4 1,6-2 59,3 0 1,5-1-1,3-5 1,4 0 10,0 0 1,4 0 0,-5 0-1,-1 0 12,0 0 1,4 6 0,-4 0-1,1-2-26,-1-2 0,4-2 0,-4 2 0,0 2-10,1 2 0,-3-1 0,-6-3 0,1 2-32,-1 2 0,-1 2 29,-4-2 0,1-3 0,-7 9 25,-2 2 1,-10-1 0,-6 1-1,-3-2-8,-3 1 0,1 1 0,-1-1 0,1-1 5,-1 1 1,-1 1-1,-2 0 1,-3-3 9,3 3 0,-6 1 1,0 1-1,-2-2-3,0-3 1,5 1-1,-5 5 1,0-1-5,2-5 0,-4 5 1,6-6-1,-1 1 14,1 1 1,2-6 0,5 3 13,1-1 0,1 6 36,5-3-49,3-3 0,10 0 0,4-8 0,5 0 26,5 0 1,1 0 0,3 0 0,1 0 2,2 0 1,8 0 0,-1 0 0,1 0 6,-2 0 1,10 0 0,-5 0 0,3 0-13,0 0 1,-2 0 0,2 0 0,2 0-42,2 0 1,-3 0 0,-7 0 21,-1 0 1,-3 0-1,2 0 1,-4 0 0,-2 0-129,1 0 0,-1 0-427,-6 0 0,1 8 540,-1 3 0,-7-3 0,-2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068"/>
    </inkml:context>
    <inkml:brush xml:id="br0">
      <inkml:brushProperty name="width" value="0.08571" units="cm"/>
      <inkml:brushProperty name="height" value="0.08571" units="cm"/>
    </inkml:brush>
  </inkml:definitions>
  <inkml:trace contextRef="#ctx0" brushRef="#br0">0 210 6933,'10'-8'-14,"0"7"0,-6-7-39,1 0 0,3 6 0,-4-6 66,2 1 1,5 3 0,-3-8-38,2-2 0,0-1 0,1-3 27,-5 1 0,-2 5 1,0 1 66,2-3 0,-2 1 0,-8-1 132,-2 2 1,-2 8-160,2-1 0,-3 3 0,-9 2-43,1 0 1,7 2 0,2 2 0,2 3-9,1 3 1,-1 2 0,6 5 0,0 1 1,0-1 0,0 0-1,0 1-8,0-1 0,6 1 0,1-1 1,3-1-67,4-5 1,1 5 0,3-6-56,-1-1 1,1-1 0,-1-8-1,0 0 65,1 0 0,1 0 71,5 0 0,-5-15 0,6-5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337"/>
    </inkml:context>
    <inkml:brush xml:id="br0">
      <inkml:brushProperty name="width" value="0.08571" units="cm"/>
      <inkml:brushProperty name="height" value="0.08571" units="cm"/>
    </inkml:brush>
  </inkml:definitions>
  <inkml:trace contextRef="#ctx0" brushRef="#br0">18 0 6628,'-9'10'-86,"1"-2"1,10-8-20,4 0 0,1 2-156,5 3 261,4-3 0,-7 6 0,9-8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729"/>
    </inkml:context>
    <inkml:brush xml:id="br0">
      <inkml:brushProperty name="width" value="0.08571" units="cm"/>
      <inkml:brushProperty name="height" value="0.08571" units="cm"/>
    </inkml:brush>
  </inkml:definitions>
  <inkml:trace contextRef="#ctx0" brushRef="#br0">0 35 5921,'0'-10'610,"0"3"1,8 7-589,4 0 0,3-6 52,3 0 0,-1 0-99,1 6 65,-1 0-309,1 0 267,-9 0-77,7 0 0,-7 0 0,9 0-180,-1 0 68,-7 0-80,6 0 1,-9 2 270,5 4 0,4-4 0,-7 6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8.018"/>
    </inkml:context>
    <inkml:brush xml:id="br0">
      <inkml:brushProperty name="width" value="0.08571" units="cm"/>
      <inkml:brushProperty name="height" value="0.08571" units="cm"/>
    </inkml:brush>
  </inkml:definitions>
  <inkml:trace contextRef="#ctx0" brushRef="#br0">1 53 6530,'5'-12'94,"1"0"1,8 8 13,-2-1 1,-3-3-44,3 2 1,0 0-1,5 6 111,0 0-109,1 0-167,-1 0 1,1 0 0,-1 0 0,1 0 0,-1 0 20,1 0 0,-1 6 1,1 0 78,-1-2 0,1-2 0,-1-2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8.260"/>
    </inkml:context>
    <inkml:brush xml:id="br0">
      <inkml:brushProperty name="width" value="0.08571" units="cm"/>
      <inkml:brushProperty name="height" value="0.08571" units="cm"/>
    </inkml:brush>
  </inkml:definitions>
  <inkml:trace contextRef="#ctx0" brushRef="#br0">1 35 8355,'12'-5'0,"-1"-1"-644,-7-8 502,4 12 1,0-6 148,3 8 1,-1 0 0,2 2-49,1 4 1,-5 4-1,-2 7 1,-4 1 69,-2-1 0,6 1 0,-1 1 0,-1 3-277,-2 1 0,-2 0 0,0-3 248,0 3 0,8 4 0,2 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0.331"/>
    </inkml:context>
    <inkml:brush xml:id="br0">
      <inkml:brushProperty name="width" value="0.17143" units="cm"/>
      <inkml:brushProperty name="height" value="0.17143" units="cm"/>
      <inkml:brushProperty name="color" value="#E71224"/>
    </inkml:brush>
  </inkml:definitions>
  <inkml:trace contextRef="#ctx0" brushRef="#br0">350 53 7293,'0'-11'-506,"0"-1"0,-2 8 548,-4-2 1,-4-1-1,-7 1 56,-1 2 0,1 2 1,-1 2-42,1 0 1,-6 0 0,-1 2 0,3 2-39,2 2 1,-1 1 0,-1-3 0,-2 4-10,1 2 0,3-5 0,3 7 0,3 0 36,1-3 0,8 7-97,-2-4 1,4 3 0,4 3 52,4-1 0,-2-7 0,8-2 1,1-3-6,3 1 0,3 0 1,3-4-1,3 2-15,2 2 0,-4-1 0,4-5 1,1 0 9,-1 0 0,-4 2 0,4 2 0,-2 2 29,-3-2 1,-3-2-1,-1 0 1,-1 2-20,1 2 1,-1 5-1,-1-3-29,-5 2 1,-3-5 0,-8 7-3,0 2 1,0 1-8,0 3 0,-8-3 0,-3-1 0,-5-5 18,-1-1 1,-3 0 0,-1-4 0,-3 4 16,3 1 1,-4-5 0,2 4-1,1-2-2,3 0 1,1 1 0,1-3 0,-1 2-102,1-2 1,5 4-1,1-2-268,-3-3 372,-1-1 0,-3-2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6.995"/>
    </inkml:context>
    <inkml:brush xml:id="br0">
      <inkml:brushProperty name="width" value="0.08571" units="cm"/>
      <inkml:brushProperty name="height" value="0.08571" units="cm"/>
    </inkml:brush>
  </inkml:definitions>
  <inkml:trace contextRef="#ctx0" brushRef="#br0">158 106 5752,'0'-10'102,"0"0"-29,0 4 0,0 2 6,0-7 0,0 5-13,0-6 1,0 7-49,0-7 0,2 8 4,3-2 0,5 4 1,8 2-61,-1 0 1,0 0 0,3-2 0,1-2 36,2-1 1,3-1 0,-5 6 0,2 0-8,-1 0 1,3 0-1,-2 0 1,-1 0 10,-3 0 1,-2 0 0,1 2-1,-1 2 14,1 1 0,-3 3 0,-1-4-30,-2 2 0,-3 7 0,3-1 1,-6 4 0,-4-5 0,-4 1 1,-4 0 9,-6-3 0,-3 7 1,-3-7-1,1 3-26,-1 0 1,-5-6-1,0 3 1,1-1 29,3-4 1,2 0-1,-1 0 1,1 2 19,-1-3 0,7-1-16,-1-2 0,8 2-5,-2 4 1,6-4 0,6 4-2,6-4 0,3-2 0,3 0 0,1 0-1,4 0 0,-3 0 0,5 0 0,-2 0 0,1 0 0,-1 6 1,-6-1 0,1-1 0,-7 4 0,-1 0 0,-2 2 0,-2 1 0,-6 7 0,0-1 11,0 1 1,-8-1 0,-2 1-1,-1-3 5,-1-3 0,2 3 0,-3-5 1,1 2-5,-2-1 1,-1-5 0,-3 4-1,1-1-3,-1 1 0,1-4 0,-2 4 0,-3-3 4,-1-3 1,-6 4 0,6-2-1,-1-2 9,-1-2 0,4-2 0,-6 0 0,1 0-3,5 0 0,-4 0 0,1 0 1,3 0 4,2 0 0,3-2 0,3-2 12,1-2 1,6-8-1,-4 3-50,3-5 1,1 5 0,4 1-177,-4 2-251,4-5 441,-6 11 0,16-6 0,2 8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9.375"/>
    </inkml:context>
    <inkml:brush xml:id="br0">
      <inkml:brushProperty name="width" value="0.08571" units="cm"/>
      <inkml:brushProperty name="height" value="0.08571" units="cm"/>
    </inkml:brush>
  </inkml:definitions>
  <inkml:trace contextRef="#ctx0" brushRef="#br0">71 141 8355,'0'-18'-580,"-8"8"1,4-3 72,-8 7 255,9 0 136,-5-2 0,2 4 161,0-7 0,-2 7-12,3-2 0,3 2 169,-4-2-156,4 4 23,2-5-27,0-1-40,8 6 1,-4-6-1,7 8 1,3 0-25,1 0 1,3-6 0,-1 1 15,1 1 1,-1 2-1,1 2 26,-1 0 1,-1 2 8,-5 4 0,-1 1 0,-6 7-24,2-2 0,-1-1 1,-5 7-14,0-1 0,0 1 7,0-1-21,-7 1 1,5-7 0,-4 1-26,4 1 0,2-3 14,0 2-16,0-8 41,0 3 3,0-7 0,0-7-11,0-5 1,0-4-1,0-1 0,2 1 1,2 3-1,2 1 7,-2-1 1,3 3 0,1 0 24,2 2 1,-1-5 0,5 3 8,-2 0 1,-7 1-1,7 5 9,2-2-26,-7 0 0,9 4-11,-4-4 1,-3 5 18,3-5-8,-8 4 0,11 2 66,-3 0-70,-4 0 1,7 2 0,-3 2 5,3 1 18,-5 9 0,0-10 39,-4 8-56,-4-1 0,5 1 0,-7-1 19,0 3-65,0-6 0,0 7 1,0-3-1,0 4-122,0 1 1,-2-2 0,-1-1 156,-3-2 0,-8-1 0,4 7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0.047"/>
    </inkml:context>
    <inkml:brush xml:id="br0">
      <inkml:brushProperty name="width" value="0.08571" units="cm"/>
      <inkml:brushProperty name="height" value="0.08571" units="cm"/>
    </inkml:brush>
  </inkml:definitions>
  <inkml:trace contextRef="#ctx0" brushRef="#br0">542 1 8355,'-18'0'-133,"3"2"0,1 2 1,2 1-1,-1-1 0,-3 0 1,-1 0-1,1 4 1,3 2-1,1 1 0,-2 1 136,-1 0 1,-3 1-1,1 8 1,0 5 0,-1-1-1,1 2 111,-1 0 0,-1 2 0,-3 6-157,-1 0 1,0 0 0,3 2-14,-3 4 0,4-2 0,-5 7 0,7 1 70,5-3 1,-3 7 0,5-5 0,-2 5 0,1 1 1,7-5 0,-2-1 0,4 1-5,2-2 1,2-1-1,4-5 1,6 0-10,3-6 1,5 2-1,3-8 1,6 2-135,4 0 1,2-8 0,2 1 0,2-7-446,1-3 577,9-8 0,3 4 0,10-8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0.927"/>
    </inkml:context>
    <inkml:brush xml:id="br0">
      <inkml:brushProperty name="width" value="0.08571" units="cm"/>
      <inkml:brushProperty name="height" value="0.08571" units="cm"/>
    </inkml:brush>
  </inkml:definitions>
  <inkml:trace contextRef="#ctx0" brushRef="#br0">18 1 8092,'-10'0'-651,"2"0"1,8 1 697,0 5 1,2 2 0,2 6 0,4-3-13,1 3 0,-3-4 0,4 1 0,0 1-31,-1-2 1,-3 5-1,4-3 1,-1 1-29,1-1 0,2 2 0,3-7 1,1 1 10,1 0 0,-3 0 0,9-5 0,-3 3-24,-3-2 1,6-2 0,1-2-1,-3 0 14,-2 0 1,-1 0-1,-1 0 1,1 0 0,-1-2 0,1-4 17,-1-5 0,-1 1 0,-3-2 7,-1-1 1,-6-3 0,3-1-1,1 1 0,0 5 0,-6-5 0,4 6 12,-1 1 0,-5-7-3,4 4 1,-12 5 0,-3-1 58,-1 0 1,0 6 7,4-4-68,4 5 0,-5 2 0,7 5 11,0 6 0,0 3 1,0 3-1,0-1-10,0 1 0,5 5 1,1 2-1,-2 1-12,-2-1 1,4 4 0,0-4 0,-2 2-5,-2 4 1,3 0 0,1 0 0,-2-3 5,-2-3 0,-2 4 0,0-4 0,0 0-5,0 1 0,0 3 0,0-6 0,0-2 2,0-1 0,0-3 0,-2 1 0,-4-1 8,-5 1 0,-3-7 0,-2-1-6,-1-2 0,3-1 1,-9-3-1,4 2 0,1-2 1,1-2 0,-1-2 0,1 0 0,-1-2 14,1-4 1,5-2 0,3-5 2,1 1 0,2 1 1,6-7-49,0 1 0,2 5 0,2 0 0,4 1 20,1 1 1,3 0-1,7 6 1,3-1-99,1 1 1,0-4 0,-5 2 0,-1 0-60,1-1 0,1 5 0,2-4 167,3 4 0,7-6 0,-4-2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1.514"/>
    </inkml:context>
    <inkml:brush xml:id="br0">
      <inkml:brushProperty name="width" value="0.08571" units="cm"/>
      <inkml:brushProperty name="height" value="0.08571" units="cm"/>
    </inkml:brush>
  </inkml:definitions>
  <inkml:trace contextRef="#ctx0" brushRef="#br0">1 176 8028,'0'17'-1765,"0"-5"1902,0-1-54,0-7 0,0 6 122,0-4-125,0-4 1,2 5-1,4-7-27,5 0 0,5 0 1,1 0-82,1 0 1,-7-2-1,1-3 29,2-7 1,-5-2 0,1 1-1,0 1-15,-1-1 0,-5 3 0,2-2 0,-2-1-2,2-3 0,-4-1 0,4-1 25,-4 1 1,-2 5 0,0 1 125,0-3-104,0 6-22,0-7-5,-8 13 1,4-6-1,-6 10 22,2 4 0,3-2 0,5 7-8,0 3 0,0 1 1,0 3-14,0-1 1,2 1 0,3-1 0,5 1-31,0-1 1,5-5-1,-3-1 1,3 1-69,3-2 0,-1 3 1,1-7-1,-3 0-19,-3 2 1,4-6 0,-5 3-384,5-3 495,1-2 0,-7-7 0,-2-3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1.743"/>
    </inkml:context>
    <inkml:brush xml:id="br0">
      <inkml:brushProperty name="width" value="0.08571" units="cm"/>
      <inkml:brushProperty name="height" value="0.08571" units="cm"/>
    </inkml:brush>
  </inkml:definitions>
  <inkml:trace contextRef="#ctx0" brushRef="#br0">1 35 8355,'0'-11'-999,"0"-1"917,7 8 0,-3-4 0,8 8 1,2 0 152,1 0 0,3 0 1,-1 0-344,1 0 1,-7 0-1,1 0 272,1 0 0,3 0 0,1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2.573"/>
    </inkml:context>
    <inkml:brush xml:id="br0">
      <inkml:brushProperty name="width" value="0.08571" units="cm"/>
      <inkml:brushProperty name="height" value="0.08571" units="cm"/>
    </inkml:brush>
  </inkml:definitions>
  <inkml:trace contextRef="#ctx0" brushRef="#br0">18 87 8355,'-10'-2'-1873,"4"-3"1992,4 3 1,4-12 0,4 8-42,6 2 1,1 0-1,1 1 1,-3-3-28,3 2 1,2 2-1,1 2 1,0 0-47,1 0 0,1 0 0,3-2 1,1-2 10,-2-2 1,6 0 0,3 6 0,1 0-4,-2 0 1,4-5 0,-6-1 0,2 2-21,0 2 0,-6 2 0,5 0 0,-1 0-80,0 0 0,-6 0 0,3 0 0,-5 0-142,-2 0 0,1 0 0,-1 0-46,1 0 1,-7 0 274,1 0 0,0 8 0,5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4.094"/>
    </inkml:context>
    <inkml:brush xml:id="br0">
      <inkml:brushProperty name="width" value="0.08571" units="cm"/>
      <inkml:brushProperty name="height" value="0.08571" units="cm"/>
    </inkml:brush>
  </inkml:definitions>
  <inkml:trace contextRef="#ctx0" brushRef="#br0">123 0 6357,'-18'0'233,"1"0"0,5 0-230,1 0 0,7 2 1,-4 2 3,0 2 0,6 8 0,-5-3 28,-1 5 0,6 1 0,-4 1-9,4-1 0,2 1 0,0-1 7,0 1 0,2-3 1,4-1-1,6-5-1,3-1 1,-3 4 0,1-6 0,5-2-17,3-2 0,2-1 0,-5 3 0,1 2-20,5-2 0,-5-2 1,4-4-1,-3-2 4,-3-2 0,1-7 1,-3 1 4,-3-3 1,-5 3 0,-7 0 0,0-1-7,0-3 0,0-1 0,-1-1 0,-5 1-10,-6-1 0,-3 3 1,-5 1-1,-1 5-29,-2 1 1,-7 2-1,5 6 1,0 0-126,0 0 0,-1 0 1,5 2-1,-2 4 165,2 5 0,1 5 0,3 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4.869"/>
    </inkml:context>
    <inkml:brush xml:id="br0">
      <inkml:brushProperty name="width" value="0.08571" units="cm"/>
      <inkml:brushProperty name="height" value="0.08571" units="cm"/>
    </inkml:brush>
  </inkml:definitions>
  <inkml:trace contextRef="#ctx0" brushRef="#br0">17 70 6453,'-9'0'351,"1"0"0,10-6-261,4 1 0,3-3 0,9 4 1,-1-2-44,1 2 1,-1 0 0,3 0 0,1-1-32,2 1 0,6 2 1,-3 0-1,-1-2-30,0-2 0,6 0 0,-4 6 0,2 0-78,1 0 1,-7 0-1,4 0 1,-2 0-14,-3 0 1,-3 0-1,-2 0 1,1 0-315,-1 0 1,-5 0 418,0 0 0,-1 8 0,7 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9.819"/>
    </inkml:context>
    <inkml:brush xml:id="br0">
      <inkml:brushProperty name="width" value="0.08571" units="cm"/>
      <inkml:brushProperty name="height" value="0.08571" units="cm"/>
    </inkml:brush>
  </inkml:definitions>
  <inkml:trace contextRef="#ctx0" brushRef="#br0">53 71 8355,'10'0'-1717,"-3"0"1660,-7 0 0,-2 0 81,-3 0 0,1 0-24,-8 0 0,6-2-6,-5-4 0,7 2 11,-2-7 1,4-1-25,2-6 0,8 9 21,3 3 0,5 4 1,1 2 2,1 0 1,-6 0 0,-1 0 0,3 0 3,1 0 0,3 0 0,-1 2-4,1 4 0,-7-4 0,-1 5-5,-2 1 0,-2 2 21,-6 7 1,0 1 13,0-1 0,-8 1 0,-4-1-10,-3 1 1,-1-7 0,3 1 0,1 0-16,-2-3 0,5 7 1,-3-5-1,-2 3-17,-1-2 0,3 1 1,1-5 0,-3 2 1,0 1 0,1 5-1,1-4 17,8-5 11,-3-7 1,9 0 0,3 0 9,7 0 0,3 0 1,3 0-1,-1 0 3,1 0 1,-1 0 0,1 0 0,-1 0 13,1 0 0,5 0 1,0-2-1,1-1-1,1-3 0,-6 0 0,5 6 0,-5 0 30,-2 0 1,1 0-1,1 0-28,5 0 1,-5-6 0,4 0-40,-3 2 0,-9 2-83,1 2 60,-8 0-212,4 0 0,-8 2-76,0 4 1,0-2-397,0 8 696,-8-1 0,-2 7 0,-7-1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6.748"/>
    </inkml:context>
    <inkml:brush xml:id="br0">
      <inkml:brushProperty name="width" value="0.08571" units="cm"/>
      <inkml:brushProperty name="height" value="0.08571" units="cm"/>
    </inkml:brush>
  </inkml:definitions>
  <inkml:trace contextRef="#ctx0" brushRef="#br0">88 367 8222,'0'-10'-1260,"0"1"942,0 3 208,7 4 116,3-6 1,2 8-1,-1 0 1,3 0-1,1 0 1,3 0 40,-1 0 1,1 0 0,-1 0-27,1 0 0,-1 0 0,-1 2 0,-3 2 15,-1 2 1,-6 7-1,5-1 1,-7 3 0,2 3-24,-4-1 0,-2-5 1,-2 0-1,-4-1-2,-5-1 0,-5 4 0,-3-7 0,-3 3-57,-1 4 0,-6-5 0,4 1 1,0 0-71,-1-1 0,3-5 0,6 2 0,-1-2-378,1 2 494,-1-4 0,1 6 0,-1-8 0</inkml:trace>
  <inkml:trace contextRef="#ctx0" brushRef="#br0" timeOffset="396">419 297 7706,'16'-12'-1704,"-2"3"1650,-3 1 0,-5-4 1040,6 7-874,-8-9 0,-4 12-32,-12-4 0,-4 4-22,-1 2 1,-1 2 0,3 4 5,3 6 1,-1-3-1,7 3 49,2 2-113,2 1 0,-4 3 0,0-1 0,3 1 59,1-1 0,2 0 0,0 1-39,0-1 0,0 1 0,2-3-27,3-3 0,-1-2 0,8-6-72,1 1 0,3 1 0,-1-4 1,-1 2-164,-2 2 1,-1 0 0,7-6 0,-1 0 241,1 0 0,7 0 0,2 0 0</inkml:trace>
  <inkml:trace contextRef="#ctx0" brushRef="#br0" timeOffset="945">646 996 8133,'0'9'-1058,"2"-1"1126,4-8 1,-2 0 0,8 0-45,1 0 1,-3-6-1,2-1 32,1-3 1,3 4 0,1-6 3,1-1-12,-9-3-24,7 7 0,-14-7 1,6 6-1,-3-1-26,1-1 1,2 0-39,-2-5 169,-4 0-98,6 7 1,-10 2-27,-4 8 1,4 8 0,-4 3 0,4 5-15,2 1 0,0 1 1,0-1-53,0 1 1,0-1 0,2 1-96,4-1 0,-2-1 0,7-3-101,3-1 1,1-8-1,3 2-18,-1-4 0,1-2 275,-1 0 0,1 0 0,-1 0 0</inkml:trace>
  <inkml:trace contextRef="#ctx0" brushRef="#br0" timeOffset="1413">786 629 8029,'-11'0'-1959,"-1"0"2851,8 0-797,-4 0-6,8 0 110,0 0-146,8 0 0,-6-2 0,6-2-19,-1-2 1,-5-1-40,4 1 1,-4 2-777,-2-8 781,0 8 0,0-11 0,0 5 0</inkml:trace>
  <inkml:trace contextRef="#ctx0" brushRef="#br0" timeOffset="2133">978 0 8355,'18'0'-64,"-7"0"1,1 0 0,2 0 0,1 0-1,3 0 1,-1 2-396,1 4 0,-1-4 1,0 4-1,1-4 532,-1-2 1,-5 2 0,0 2 49,1 1-97,3 1 1,1-4 0,1 2 0,-1 2 59,1-2 0,-1 3 1,1 1-1,-1 2 6,0 3 1,1-3 0,-1 2-1,1 1-44,-1 3 1,1 1 0,-1 1 0,1 1-26,-1 5 0,-1-3 0,-3 6 0,-3 0-41,-2 0 1,0 3 0,-5 4 0,3 1-12,-2 0 1,-4 6-1,-4 2 1,-4-1-11,-1 1 1,-1-2-1,-4-4 1,3 2-4,-3 1 0,-1 1 1,-3-8-1,1-2 0,-1-2 1,3-7 0,-1 3-49,-1 0 0,-3-2 1,-9 2-1,6-7-50,4-3 0,1-1 0,3 0 0,1-5-68,2-1 208,9-2 0,-13-6 0,6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0.631"/>
    </inkml:context>
    <inkml:brush xml:id="br0">
      <inkml:brushProperty name="width" value="0.08571" units="cm"/>
      <inkml:brushProperty name="height" value="0.08571" units="cm"/>
    </inkml:brush>
  </inkml:definitions>
  <inkml:trace contextRef="#ctx0" brushRef="#br0">384 18 6810,'0'-9'-767,"-8"1"751,-3 8 1,-5 0-1,-1 0 12,-1 0 0,7 2 0,-1 2 93,-1 1 1,-3 1-50,-1-6 1,-1 8-42,1 4 1,-1 3 0,1 3 12,-1-1 0,1 1 1,-1-1-14,1 0 1,5 1 0,2-1 0,1 1-17,-1-1 0,4 1 1,-3-1-1,1 1 21,4-1 0,-4 6 0,2 1 0,0-3 13,-1-1 1,5 3 0,-4 0 0,4-2 4,2-1 0,0 3 0,0 0 0,0-1-13,0-3 1,8-1 0,3-1 0,5 1-9,1-1 1,1 0 0,-1-1 0,3-2-8,3-3 1,-2-1 0,8 2 0,1-5 4,-3 1 1,6-6-1,-4 4 1,2-2 1,-2 2 0,2-5 0,-6 5 0,1-4 8,-1-2 0,-2 0 1,-6 0-1,1-2-5,-1-4 0,-5 3 0,0-7 1,-1 0-7,-1 1 1,-2 3-1,-6-6 1,2-2-1,1-1 1,1-3 0,-6 1-1,-2 0 12,-3-1 0,3-1 0,-6-1 0,0 1 14,-4 3 0,-3 3 0,-3-3-29,1 5 0,-6 3 0,-3 8 0,-1 0-57,-4 0 1,-2 0 0,-2 2 0,-2 4-42,-3 5 0,-5 5 1,-7 1 102,-1 1 0,-7-1 0,-2 1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5.296"/>
    </inkml:context>
    <inkml:brush xml:id="br0">
      <inkml:brushProperty name="width" value="0.08571" units="cm"/>
      <inkml:brushProperty name="height" value="0.08571" units="cm"/>
    </inkml:brush>
  </inkml:definitions>
  <inkml:trace contextRef="#ctx0" brushRef="#br0">0 31 7925,'18'0'-1828,"-7"-6"2128,1 1 1,-8-3-198,2 2 0,-3 4 0,1-2-65,2 8 0,0 0 0,-6 8 1,0 1 46,0 3 0,0 3 0,0 2 1,0 5-25,0 1 1,0 0-1,0 4 1,0-2-43,0 2 1,0 4-1,0 4 1,0 2-55,0-2 0,-2-1 1,-2 1-1,-2 2-26,2-2 1,-3-4-1,1-4 1,2-2 11,2 2 0,0-6 0,-2-2 0,-2-3-210,2-3 1,3 1 44,1-1 1,1-1-1,5-5 214,6-5 0,3-4 0,3-2 0</inkml:trace>
  <inkml:trace contextRef="#ctx0" brushRef="#br0" timeOffset="628">0 101 8097,'8'-17'-487,"2"5"0,7 2 0,0 3 507,1 3 1,-1 2 0,1 2-1,-1 0-58,1 0 0,-1 0 1,1 0-1,-1 0 91,1 0 0,-1 0 0,1 0 14,-1 0 0,1 0 0,-1 0-27,0 0 1,1 0-5,-1 0-40,1 0 0,-1 6 0,-1 1-56,-5 3 1,-3-4 13,-8 5 1,-2 1-1,-4 4 44,-5-5 1,-5 3 0,-3-8 0,-2 0 16,-3 1 0,1-5 0,6 4 0,-1-4 46,1-2 1,-1 6-41,1 0 1,7 1-89,4-1 1,6-4 36,6 4 0,4-4 0,7-2 21,1 0 1,-1 0 0,1 0 0,-1 0 0,0 0 1,1 6 0,-1 0 16,1-3 0,-1 5 0,1 0-7,-1 2 1,-7-5-1,-4 7-5,-4 2 0,-2-5 1,0 3-1,0 2 1,-2-5 0,-4 3-1,-6 0-5,-3-3 0,-3 1 40,1-4 0,-1-4 0,1 6 1,-1-3 48,1 1 1,0 0 0,-1-6-122,1 0 0,-1 0-64,1 0-635,-1 0 739,8 0 0,18-8 0,12-1 0</inkml:trace>
  <inkml:trace contextRef="#ctx0" brushRef="#br0" timeOffset="957">576 381 7995,'12'0'-1296,"-2"-2"1823,-2-4-34,-3 4-343,-5-6 0,2 8 1,2 2-195,2 4 1,6-2 0,-7 7-1,-1 3 12,-2 1 0,-2 3 1,0-1-1,0 1-96,0-1 1,0 1 0,0-1 0,0 3-6,0 3 1,0-9-1,0 3 1,0-1-149,0-1 0,-2 1 281,-4-5 0,-3 5 0,-9-7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2.952"/>
    </inkml:context>
    <inkml:brush xml:id="br0">
      <inkml:brushProperty name="width" value="0.08571" units="cm"/>
      <inkml:brushProperty name="height" value="0.08571" units="cm"/>
    </inkml:brush>
  </inkml:definitions>
  <inkml:trace contextRef="#ctx0" brushRef="#br0">52 35 7923,'10'0'-389,"-2"0"0,-8 2 0,0 4 433,0 5 0,2 5 1,2 1-1,2 1 7,-3-1 0,1 3 0,0 3 0,2 6-18,-2 4 1,-2 2-1,0 0 1,2 0 11,1 0 0,1 6 0,-6 1 0,0 1-149,0 0 0,6-3 1,0-7-1,-2-2 58,-2-1 0,-2-9 0,0 2 0,0-3-77,0-3 0,0 1 0,-2-3 0,-2-1-8,-2-3 1,-2-7 130,2 2 0,-3 4 0,-9-1 0</inkml:trace>
  <inkml:trace contextRef="#ctx0" brushRef="#br0" timeOffset="637">0 87 8355,'17'-5'-209,"1"-1"0,-6-8 84,-1 3 0,1 1 0,5 0 0,1 2 0,-1 3 0,1-1 9,-1 0 1,1 0-1,-1 6 1,1 0 88,-1 0 0,1 0 0,-1 0 0,0 0 78,1 0 1,-6 0 0,-1 0-101,3 0 0,1 2 43,3 4 0,-9-2 0,-3 7 2,-4 3 0,-2-4 0,-2 1-29,-4 3 0,3-1 0,-9 1 0,-2-4 20,-1-2 1,-3 3-1,1-3 7,-1 2 1,1-6 0,0 3-2,-1 1-58,1-6 63,7 14 0,10-15 0,12 5 2,3-4 1,3-2-1,-1 0 1,0 0 22,1 0 1,-1 2 0,1 2-1,-1 2 8,1-2 0,-7 4 1,-1-1-1,0 1-7,0 0 1,-5 3-1,5-3-11,-2 2 0,-2 2-14,-6 5 0,0 0 42,0 1 0,0-1-18,0 1 0,-8-1 1,-4-1-8,-3-5 0,-3-1 0,1-6 0,-1 2-16,1-2 0,-1-2 0,1-2 1,-1 0-15,1 0 1,0 0-13,-1 0-193,8-8 1,3-2 9,7-7 0,0 5 209,0 1 0,15-1 0,5-6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49.330"/>
    </inkml:context>
    <inkml:brush xml:id="br0">
      <inkml:brushProperty name="width" value="0.08571" units="cm"/>
      <inkml:brushProperty name="height" value="0.08571" units="cm"/>
    </inkml:brush>
  </inkml:definitions>
  <inkml:trace contextRef="#ctx0" brushRef="#br0">1 18 8355,'17'0'-1387,"-5"2"1062,0 4 1,-6-4 277,5 3 0,-5-3 1,6-2-1,1 0 35,3 0 1,-5 0 0,1 0 0,2 0 73,1 0 1,8 0 0,3 0-1,1 0 8,4 0 0,2-2 1,4-2-1,2-1-17,1 1 0,9 2 0,-3 2 0,3 0-28,-3 0 1,11 0 0,-5 0 0,2 0 36,1 0 1,5 0-1,2 0 1,2 0-11,0 0 0,0-6 0,6 0 1,-2 2-11,-4 2 1,4 2 0,-6 0 0,0 0-22,-4 0 1,0 0 0,-3 0 0,-7 0-1,-3 0 0,-4 0 0,-8 0 0,-2 0-58,-2 0 0,-8 0 0,2 0-251,-3 0-22,-3 0 0,-1 2 310,-5 4 0,-11 4 0,-9 7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0.080"/>
    </inkml:context>
    <inkml:brush xml:id="br0">
      <inkml:brushProperty name="width" value="0.08571" units="cm"/>
      <inkml:brushProperty name="height" value="0.08571" units="cm"/>
    </inkml:brush>
  </inkml:definitions>
  <inkml:trace contextRef="#ctx0" brushRef="#br0">682 210 7777,'-8'-17'-382,"4"7"1,-8 4 0,-1 4 338,-3 2 0,-3 0 1,-2 0-1,-3 0 57,3 0 0,-4 0 1,1 0-1,3 2 28,2 4 0,1-4 0,1 4 1,-1-3-28,1 3 0,-1 4 0,1 7-26,-1 1 0,3-1 0,1-1 0,5-2-5,1-3 1,-4 1-1,6 5 1,3 1 14,1-1 1,2-5-1,0-1 1,0 3 60,0 2 0,2 1-36,3 1 1,5-3 0,8-3 0,-1-5 1,0 1 1,7-6 0,-1 4-1,0-6 24,3-6 0,-7 2 0,4-5 0,-3-1-15,-3 0 0,1-1 0,-3-7 1,-1 3-32,-3 3 0,-7-4 1,2 5 15,-4-5 0,-2-1 1,0-1-1,0 1-15,0-1 1,-6 1 0,-2-1 0,-1 1 21,-5-1 0,2 1 1,-3 0-1,-4-1-11,-1 1 0,1-1 1,-1 1-1,-1-1-20,-2 1 0,-6 1 0,3 3 0,1 3 4,0 2 1,-4-3 0,6 5 0,1 2-17,3 2 1,-5 2-1,1 0 1,2 0-95,1 0 0,3 0 1,0 0-38,-1 0 0,6 0 0,3 2-56,1 4 1,-4 3 0,6 9 202,3-1 0,1 1 0,2-1 0</inkml:trace>
  <inkml:trace contextRef="#ctx0" brushRef="#br0" timeOffset="461">1031 70 8047,'6'-11'-1345,"0"-1"819,-1 8 560,3-4 170,-6 8 0,6 2-153,-8 4 0,0 4 1,0 7-1,0 1 25,0-1 0,0 7 0,0 1 0,0 0 2,0 0 1,0 6 0,0-2 0,0 2-61,0-2 1,0 6-1,2-2 1,2 6-85,2 0 1,-1 4 0,-5-3 0,0-1 77,0-2 1,-2 2 0,-1-2-1,-3-4-53,2 0 0,-4-6 0,0 0 1,-1-2-211,-5-3 1,4-3-425,-1-1 675,-1-9 0,-5-1 0,-1-8 0</inkml:trace>
  <inkml:trace contextRef="#ctx0" brushRef="#br0" timeOffset="1100">1014 175 8355,'0'-17'-151,"5"5"0,1 0-91,-2-1 1,0-1 0,2 1 0,3 1 0,3 0 263,0 3 1,-1-5 0,7 6 0,-1 0 5,1 1 0,-1 1 1,1 4-1,-1-2-14,1-2 1,-1 0 0,1 6 0,-1 0-3,1 0 0,-1 0 1,-1 2-1,-3 2-48,-1 2 1,-3 2 0,5-4-1,-4 3-32,-3 3 1,1 0-1,-4 3 1,2-1 52,-2 2 0,-4-5 0,-6 3 0,-6 2 10,-3 1 1,-3-3 0,1-3 0,-1 1 1,1 0 0,1-4 0,3 3-8,1-1 0,1-2-30,-7-6 37,8 0 0,5 0-4,10 0 1,5 0 0,6-2 0,-3-2 43,-1-2 0,0 1 1,5 5-32,0 0 0,1 0 0,-1 1 0,1 3-4,-1 2 1,1 8-1,-1-5 5,1 1 0,-9 6 1,-1-7-1,-2 3 12,0 0 1,0-1 4,-6 7 0,-2-3 0,-4-1 16,-6-2 1,-3-9 0,-3 3-8,1-4 1,-1-2-1,1 0 1,-3 0-28,-3 0 0,4 0 0,-6 0 0,1 0-13,1 0 1,0 0-1,3 0 1,1-2-184,1-4 0,-3 4-341,9-3 532,5 3 0,7-6 0,9-2 0</inkml:trace>
  <inkml:trace contextRef="#ctx0" brushRef="#br0" timeOffset="1577">1782 315 6041,'-8'-10'569,"6"2"-461,-5 1 19,7 5 0,-8-6-86,-4 8 0,2 6 1,-1 0-1,-1-1-47,2 3 0,-3-4 0,5 6 0,0-1 32,1 1 0,1 2 0,6 5-43,0 1 0,0-1 1,0 1 17,0-1 0,8 1 0,3-1 44,5 0 0,1-5 0,1-2-3,-1-2 1,1 3-1,-1-5 1,0-2-15,1-2 0,-1-2 1,1 0-1,-1-2-20,1-4 0,-3 2 0,-1-7 1,-4-3-22,-3-2 0,-1-1 1,-6 0-1,0-1-18,0 1 1,0-1 0,0 1 0,-2-1 13,-4 1 1,-3-1-1,-9 3 1,1 3-108,-1 6 0,1 4 0,-1 2 0,-1 0-141,-4 0 0,3 0 265,-3 0 0,-4 8 0,0 2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47.896"/>
    </inkml:context>
    <inkml:brush xml:id="br0">
      <inkml:brushProperty name="width" value="0.08571" units="cm"/>
      <inkml:brushProperty name="height" value="0.08571" units="cm"/>
    </inkml:brush>
  </inkml:definitions>
  <inkml:trace contextRef="#ctx0" brushRef="#br0">367 384 7809,'10'-11'-790,"-5"-1"0,-3 6 789,-2-5 1,0 5 69,0-6 1,0 6-10,0-5 0,-2 7-17,-3-2 1,1 4 0,-8 2-64,-2 0 1,5 0 0,-3 0 0,-2 0 16,-1 0 0,-3 0 0,1 0 4,0 0 1,-1 0 0,1 0-4,-1 0 1,1 6 0,-1 2 2,1 1 0,1-3 0,3 4 0,3 0-10,2-1 0,-3-3 0,5 6 6,2 1 1,-4-3 0,2 2-2,2 1 1,2 3 32,2 1 1,2-7 0,2-2-1,4-2 33,2-1 1,1 3 0,7-4-30,-1 2 1,-5 0-1,0-6 1,1 0-4,3 0 0,1 0 1,1 0-1,-1 0-19,1 0 1,-3-2 0,-1-2-1,-3-2 17,3 2 1,1-6 0,3 1-16,-1-1 1,1-5 0,-1 5-15,1 0 0,-7-3 0,1 5 0,0-2 3,-3-3 1,-1 3-1,-6 0 1,2 0 23,2 1 0,0 3 0,-6-6 66,0-1 0,0-3 1,-2-1-38,-4-1 0,4 7 1,-6-1 6,0-2 0,-1-1-83,-9-3 0,7 3 0,1 1 0,0 5-2,0 1 1,5-4-1,-5 4 1,0 1 9,1-1 0,-3 0 0,-6 4 0,1-2 10,-1 2 1,-1 3-1,-2 1 1,-3 0-35,3 0 1,-4 0 0,2 0 0,1 0-56,3 0 1,1 0 0,1 0-55,-1 0 0,1 5 1,1 3-9,5 2 1,3-4 77,8 5 1,2-1 0,4 2-1,7-7 76,9-3 0,5 6 0,8 2 0</inkml:trace>
  <inkml:trace contextRef="#ctx0" brushRef="#br0" timeOffset="700">1048 70 7282,'10'-2'-866,"-3"-2"822,1-2 0,-4 1-97,8 5 1,-8-2 154,1-4 1,-5 4 59,-5-4 1,-5-2 0,-8 3 51,1 1 0,5-4 0,1 2-107,-3 2 0,4 2 0,-1 2-19,-3 0 1,-1 0 0,-3 0-1,1 0-17,-1 0 1,1 6-1,-1 0 1,3 0 2,3 1 1,-1-3-1,5 6 1,0 0 18,0-1 0,0-3 1,5 6-5,-3 1 0,0 3 0,8 0-1,4-5 0,-2 5 1,7-7 1,3 1 1,1 4-1,3-8 1,-1-1 6,1 3 1,5-6 0,0 6 0,-1-2 2,-3-1 0,4 3 1,1-2-2,-3 6 0,-2-5 0,-3 1 0,-3-2-3,-1 0 0,-6 7 23,6-1 1,-9-2-1,3 1 11,-4 3 1,-10-6 0,-3 0-21,-5-1 1,-1 1 0,-1 6-1,1-5-6,-1-1 0,1 4 0,0-6 1,-1-1-7,1 3 0,-1-6 1,1 4-1,-1-2-1,1 2 0,-1-4 0,1 3 0,-3-3-17,-3-2 0,4 0 0,-7 0 0,3 0-15,0 0 1,0 0-1,5-2 1,1-2-108,-1-1 0,7-1 1,-1 6-157,-2 0 1,5 0 285,-3 0 0,0-8 0,-5-2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6.288"/>
    </inkml:context>
    <inkml:brush xml:id="br0">
      <inkml:brushProperty name="width" value="0.08571" units="cm"/>
      <inkml:brushProperty name="height" value="0.08571" units="cm"/>
    </inkml:brush>
  </inkml:definitions>
  <inkml:trace contextRef="#ctx0" brushRef="#br0">200 18 6419,'-8'10'-42,"4"3"1,-7-5 25,-3 2 1,-1-4 2,-3 5 0,6-7 1,1 2 25,-3-4 1,5-2 0,-3 0 41,-2 0 0,-1-2-45,-3-4 0,7 2-4,-1-7 1,10-1 0,2-3-20,10 3 1,5 4-1,5 6 1,1-2 2,2-2 0,6 1 0,-3 5 1,-1 0 50,0 0 0,0 0 1,-3 0-1,1 0-19,-2 0 1,-1 0 0,-3 0-1,1 0-16,-1 0 0,1 5 0,-3 3 0,-3 2 6,-6 4 0,1-5 1,-1 3-1,-2 1-30,-2 3 1,-2 1 0,2 1 0,2-1 7,2 1 0,-1-1 0,-5 1 4,0-1 0,0 1 0,-1-1 13,-5 1 1,-2-1 0,-6-1 0,3-3-5,-3-1 0,-1-6 1,-3 3-1,1-1 31,-1-4 0,-5 0 1,0 0-1,1 2-23,3-3 0,1-1 1,1-2-1,0 0-10,-1 0 1,1 0-1,-1 0-5,1 0 1,5-5 9,0-1 1,9-8 7,-3 3 0,6 3 0,6 2 0,3 2 16,1-2 1,11 4 0,-3-4-1,1 5-11,1 1 1,3 0 0,0 0 0,-2 0-17,-1 0 1,-3 0-1,1 0 1,-1 0-3,1 0 0,-1 5 1,1 1-1,-1 0-8,1 2 1,-3-4-1,-1 7 1,-3 1-52,3-2 1,-4 3 0,1-5 0,1 2-49,-2 3 1,3-3 0,-5 0 0,2-1-120,3 1 0,-3 0 225,2 1 0,7 5 0,8-6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9.399"/>
    </inkml:context>
    <inkml:brush xml:id="br0">
      <inkml:brushProperty name="width" value="0.08571" units="cm"/>
      <inkml:brushProperty name="height" value="0.08571" units="cm"/>
    </inkml:brush>
  </inkml:definitions>
  <inkml:trace contextRef="#ctx0" brushRef="#br0">402 1 6487,'-12'0'-22,"0"0"0,7 0 1,-7 0 47,-2 0 0,-1 0 0,-3 0-29,1 0 0,-1 5 1,-1 3-1,-2 0 4,-3 0 0,-1 3 1,4-3-1,-2 0 2,1 0 0,-3 5 0,2-3 1,1 0-20,3-4 0,7 1 24,1-1 1,7 2 101,-2-2-76,4-4 0,10 5 1,3-7-1,7 0-10,5 0 1,-1 0 0,7 0 0,2 0 6,2 0 0,0 6 0,-2 0 0,-4-2-34,-2-2 1,4 0 0,-5 2 0,-3 1-13,-2-1 0,-7 0 0,0 2 6,1 6 0,-5-3 1,-2 3-38,-4 2 0,-4-5 1,-4 1-1,-6 0 41,-3-1 1,-5 3-1,-1 4 1,-4-3 3,-2-1 1,-3-2 0,-4 3 0,1-3 4,3-2 1,-1 3 0,6-3 0,0 0-2,0 0 0,7 3 0,7-3-1,-3 2 0,6-5-2,2 7 0,5-6 0,2 4 0,5-3 0,6-3 0,-2 4 0,1-2 0,3 0 0,1 1 0,3-5 0,-1 4 1,1-4 22,-1-2 1,7 6-1,1 0 1,2-2 31,4-2 1,2-2 0,2 0 0,0 0-14,0 0 0,-2 0 0,-2 0 1,-4 0-41,-2 0 0,4 0 1,-5 0-1,-3 0 28,-2 0 0,-7 2 0,0 1-262,1 3 1,-3 2 14,2-2 0,-9-2 0,1 7 217,-8 3 0,-5 1 0,-9 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0.205"/>
    </inkml:context>
    <inkml:brush xml:id="br0">
      <inkml:brushProperty name="width" value="0.08571" units="cm"/>
      <inkml:brushProperty name="height" value="0.08571" units="cm"/>
    </inkml:brush>
  </inkml:definitions>
  <inkml:trace contextRef="#ctx0" brushRef="#br0">18 1 8355,'-10'0'-2211,"3"0"2087,7 0 92,0 0 1,5 2 10,1 3 0,2-3 1,-2 4 5,5-4 0,-1-2 15,2 0 0,-1 8 0,7 2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1.293"/>
    </inkml:context>
    <inkml:brush xml:id="br0">
      <inkml:brushProperty name="width" value="0.08571" units="cm"/>
      <inkml:brushProperty name="height" value="0.08571" units="cm"/>
    </inkml:brush>
  </inkml:definitions>
  <inkml:trace contextRef="#ctx0" brushRef="#br0">0 18 8355,'2'-10'-517,"4"4"1,-2 4 380,7 2 0,-5 6 1,4 2 188,-2 2 1,-3-4 0,-5 5-67,0 3 1,2 1 0,2 3-1,2-1-115,-2 1 1,-2-1 127,-2 1 0,0-1 0,0 1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2.484"/>
    </inkml:context>
    <inkml:brush xml:id="br0">
      <inkml:brushProperty name="width" value="0.08571" units="cm"/>
      <inkml:brushProperty name="height" value="0.08571" units="cm"/>
    </inkml:brush>
  </inkml:definitions>
  <inkml:trace contextRef="#ctx0" brushRef="#br0">18 53 6384,'-8'-9'248,"6"-1"-217,-3 4 0,3 2-15,2-7 1,2 7 0,3-2-54,7 4 0,4 2 0,1 0 10,1 0 1,-1 0 0,0 0 18,1 0 1,-1 0 0,1 0 8,-1 0 1,1 6-1,-1 0 1,1-1 2,-1 3 1,-5-4 0,-1 6-1,1-1 2,-2 1 0,5 2-7,-3 5 0,-4 1 10,-2-1 0,-4 1 9,-2-1 20,0-7-8,0-2-29,0-8 0,-2 0-3,-4 0 1,2 0-4,-8 0-33,8 0-20,-3-8 1,9 0-1,1-6 30,3 3 1,6 5-1,-4-4 1,-1 1 15,1-1 0,6 4 0,-3-6 1,-1 9 0,2-3 61,1 4 0,-3-4 0,2 0-39,1 2 1,3 2-1,1 2 1,1 0-1,-1 0 1,1 0-1,-1 0-7,1 0 0,-1 0 1,-1 2-1,-3 2 34,-1 2 1,-6 0-1,5-4 18,3 4 1,-4-3-31,1 9 0,-7-6 0,4 4-21,0-3 0,-6 7 13,3-2 0,3 3-52,-2 3 0,0-7-15,-6 1 1,0-6-46,0 5 1,2-7-1,2 4-223,1 0 317,9-6 0,-12 5 0,6-7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9.273"/>
    </inkml:context>
    <inkml:brush xml:id="br0">
      <inkml:brushProperty name="width" value="0.08571" units="cm"/>
      <inkml:brushProperty name="height" value="0.08571" units="cm"/>
    </inkml:brush>
  </inkml:definitions>
  <inkml:trace contextRef="#ctx0" brushRef="#br0">88 193 6478,'0'-18'-87,"0"8"1,0 1 84,0 3-18,7 4 1,-5-4 16,4 12 1,-4 4-1,-2 7-35,0 1 1,0-7 57,0 1 1,0 0 4,0 5 0,0-5-8,0-1 1,2-7 0,4 4-18,6 0 0,5-6 1,4 3-2,3-3 0,-1 4 0,-6 0 0,1-2-4,-1-2 1,1-2 0,-1 0 0,1 2 2,-1 4 1,1-4-1,-1 3 0,1-3 1,-1-2 0,1 0 54,-1 0 0,0 0 1,1 2-34,-1 4 0,-5-2-106,0 8 92,-1-1 0,1 7 0,-2-1-9,-3 1 0,-1-1 0,-4-1 0,2-3-15,2-1 1,0 0 0,-6 5 12,0 0 1,0-5-1,0 0 15,0 1 1,-6-3-1,-2 0 1,0-1 6,1 1 1,-5-4 0,4 4 0,-2-3-4,-3-3 0,-3 4 0,-3 0 0,-2 0 1,-3-1 0,-5-1 1,4-6-1,-2 0-15,-4 0 0,4 0 0,-1 0 0,1 0-19,0 0 1,6 0 0,-2-2 0,3-2-66,3-1 1,-1-7 0,1 4-58,-1-2 1,1-1 140,-1-7 0,9-7 0,-7 6 0,6-7 0</inkml:trace>
  <inkml:trace contextRef="#ctx0" brushRef="#br0" timeOffset="393">53 53 7386,'0'-18'-537,"0"9"0,2-5 487,4 8 0,-3 1 0,9 5 54,2 0 1,1 0-1,3 0 1,-1 0 3,1 0 1,1 0 0,2 0 0,5 0-10,1 0 0,-4 0 1,6 0-1,0 0-6,-2 0 1,6 0-1,-4 0 1,4 0-48,2 0 0,0 5 1,0 1-1,0-2-166,0-2 220,0 6 0,8-6 0,1 5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9.924"/>
    </inkml:context>
    <inkml:brush xml:id="br0">
      <inkml:brushProperty name="width" value="0.08571" units="cm"/>
      <inkml:brushProperty name="height" value="0.08571" units="cm"/>
    </inkml:brush>
  </inkml:definitions>
  <inkml:trace contextRef="#ctx0" brushRef="#br0">0 210 8355,'0'10'-2206,"0"-2"2319,0 0 0,2-6 92,4 3 0,-2-3-57,8-2 1,-1-5-131,7-1 0,-7-6-152,1 6 1,0-5-1,3 3 54,-3-2 1,-5 4 0,-5-5 23,4-3 0,-4 4 0,4-1 87,-4-3 0,-2 5 0,-2-1 100,-4 2-45,4 2-60,-13 6 1,13 8 1,-4 4 1,4 3-1,4 3-9,4-1 1,-2-1 0,7-3-60,3-1 0,1-2 1,3 3-93,-1-1 0,1-6 1,-1 3-58,1-1 1,-7-2 188,1-6 0,0 0 0,5 0 0</inkml:trace>
  <inkml:trace contextRef="#ctx0" brushRef="#br0" timeOffset="765">507 1 8095,'-12'0'-1920,"0"0"2237,9 0-173,-5 0-121,8 0 1,2 0-28,4 0 1,-3 0-5,9 0 1,-6 0-1,6 0-31,1 0 0,3 0 1,1 0-167,1 0 1,-1 0 5,0 0 199,1 8 0,-1-6 0,1 5 0</inkml:trace>
  <inkml:trace contextRef="#ctx0" brushRef="#br0" timeOffset="1079">524 158 5962,'0'10'351,"0"-2"1,2-8-310,4 0 1,-4-2-1,6-2-41,-1-2 0,-3 0 1,8 6-53,1 0 0,3 0-101,1 0 1,1 0-1,-1 0 152,1 0 0,-1 8 0,1 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8.301"/>
    </inkml:context>
    <inkml:brush xml:id="br0">
      <inkml:brushProperty name="width" value="0.08571" units="cm"/>
      <inkml:brushProperty name="height" value="0.08571" units="cm"/>
    </inkml:brush>
  </inkml:definitions>
  <inkml:trace contextRef="#ctx0" brushRef="#br0">664 0 8355,'-11'0'-76,"-1"0"1,-2 0-1,-1 0-456,-3 0 0,7 0 0,-1 0 1,-1 0 560,-3 0 1,-1 0 0,-1 0 0,1 0 0,-1 0 61,1 0 1,5 2-68,0 4 1,1-2 0,-7 6 0,1-1 0,-1 1 1,1 0 0,-2 3-1,-3-1 14,-1 1 1,-2 3-1,3 1 1,-3 3 6,-2 3 1,4-1 0,-4 7 0,1 0-16,5-2 0,2 6 0,1-4 0,3 4-25,3 2 1,-2 6 0,9-1 0,1-1-22,2-2 0,2-4 0,2-2 0,3-4 14,7-1 1,-2 3 0,1-4 0,3 0-2,2 0 1,7 1-1,2-5 1,0 2-14,1-1 1,3-3 0,-4-2 0,2 1-128,4-1 1,2 1 0,2-1 0,0-1-268,0-5 409,8 5 0,-7-6 0,7 7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1.835"/>
    </inkml:context>
    <inkml:brush xml:id="br0">
      <inkml:brushProperty name="width" value="0.08571" units="cm"/>
      <inkml:brushProperty name="height" value="0.08571" units="cm"/>
    </inkml:brush>
  </inkml:definitions>
  <inkml:trace contextRef="#ctx0" brushRef="#br0">1 18 6469,'11'0'-4,"1"0"1,2 0 18,1 0 1,3 0 0,-1 0 0,1 0-37,-1 0 1,2 0 0,3 0 0,3 0-4,2 0 0,-4-2 0,5-2 0,-1-2-3,0 2 1,-4 2 0,4 2 0,-1 0-213,-5 0 239,6 8 0,0-6 0,8 6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2.368"/>
    </inkml:context>
    <inkml:brush xml:id="br0">
      <inkml:brushProperty name="width" value="0.08571" units="cm"/>
      <inkml:brushProperty name="height" value="0.08571" units="cm"/>
    </inkml:brush>
  </inkml:definitions>
  <inkml:trace contextRef="#ctx0" brushRef="#br0">36 0 6682,'15'8'-104,"-1"1"156,-3 1 1,-7 6 0,4-5 0,-2 5 3,0 1 0,5 1 1,-5-1-1,-2 3-17,-2 3 0,4-2 0,0 8 0,-3 1-52,-1-3 1,4 6 0,0-4 0,0 4-56,2 2 1,-6 4 0,3-3 0,-3-3-31,-2 0 0,0-5 1,0-1-1,0-2-5,0-4 0,0-1 0,0-3-27,0 1 1,-2-1 129,-3 1 0,-5-9 0,-8-1 0</inkml:trace>
  <inkml:trace contextRef="#ctx0" brushRef="#br0" timeOffset="580">1 140 8030,'0'-18'-1039,"0"1"1,2-1 1115,3 1 0,-1 1 44,8 5 1,0-3 0,5 8-69,1 2 1,-1 2 0,0 2-1,1 0-28,-1 0 0,9 0 0,1 0 0,2 0-25,0 0 1,-8 0-1,3 2 1,-5 2-22,-1 2 0,-7 6 1,-1-4-14,-2 1 0,-3 3 25,-5 5 0,-2 1 1,-3-3 2,-7-3 0,2 2 0,-1-9 1,-3 1-21,-1 2 1,-3-6 0,1 6 1,-1-1 0,7-5 16,-1 4 24,8-4-17,-4-2 1,16 0 0,4 0-3,3 0 1,-3 0 0,-1 0-20,3 0 1,2 0 0,-1 2 0,-1 2 12,-3 2 0,-5 5 0,6-3 0,-1 2 6,-1 3 1,4-3 0,-7 0-1,1 0 3,0-1 0,0-3 1,-4 6 16,1 1 1,1 3-10,-6 1 0,0-5 0,-2-2 3,-3-3 0,-5-1 0,-6-4 0,3 2-9,1 2 0,0 0 0,-5-6-20,0 0 0,-1 0 0,1 0-94,-1 0 1,6 0 111,1 0 0,-1-8 0,-5-2 0</inkml:trace>
  <inkml:trace contextRef="#ctx0" brushRef="#br0" timeOffset="1026">612 349 6650,'-10'2'-32,"4"4"1,3 4 0,-1 7 96,-2 1 1,0-7-1,6 1-46,0 2 1,0 1 0,2 3 1,4-1 0,-2-5 1,7-3-3,3-1 1,1-2-1,3-6 1,-1 0-21,1 0 0,-1 0 0,1 0 10,-1 0 1,1-2 0,-1-2-20,1-2 0,-7-7 0,-1 1 18,-2-3 0,-2 3 0,-8 0-24,-4-1 1,-2-3 0,-6 1-1,3 1-68,-3 2 0,-1 7 0,-3-5-131,1 2 1,-1 2-1,-1 6 215,-4 0 0,-5 8 0,-7 2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9.126"/>
    </inkml:context>
    <inkml:brush xml:id="br0">
      <inkml:brushProperty name="width" value="0.08571" units="cm"/>
      <inkml:brushProperty name="height" value="0.08571" units="cm"/>
    </inkml:brush>
  </inkml:definitions>
  <inkml:trace contextRef="#ctx0" brushRef="#br0">0 35 8355,'0'10'-955,"0"5"0,0-11 1004,0 8 0,8-2-22,4 1 1,3 3 0,3-8 18,-1-3 0,-5-1 1,-1-2 1,3 0 1,-4 0-3,1 0 0,1-5-93,5-1 0,1-8 20,-1 3 1,-7 1 0,-2 0 2,0 2 1,-4-5-43,7 1-58,-7-3 138,4 5-68,-8 2 56,0 8 0,0 2 0,2 2 11,4 2 0,-4 7 0,3-1 32,-3 4 1,4 1 0,0 0 0,0 1-33,1-1 1,1 3-1,4 1 1,-4 2-14,-1-1 1,-3 3-1,6-2 1,-2 1 21,-4 1 1,-2-6 0,-2 4 0,0-3 15,0-3 0,0 1 0,0-1-7,0 1 1,0-1-1,-2 1-7,-4-1 0,2-7 0,-8-2 19,-1-1 0,-3-5 0,-1 4-17,-1-4 1,1-2 0,-1 0-1,1 0 17,-1 0 0,9-2 0,1-2 0,2-4-34,0-1 0,-1-1 0,3-4 1,-2 3-87,2-3 1,4-1 0,4-3-26,2 1 0,7-1 1,-1 3-1,3 1-39,3 3 0,-1 7 0,1-2 0,1 4-19,4 2 0,-3 0 1,3 0 159,-3 0 0,5 8 0,2 1 0</inkml:trace>
  <inkml:trace contextRef="#ctx0" brushRef="#br0" timeOffset="499">734 576 7871,'0'10'-915,"0"-2"1,0-6 951,0 4 184,0-4 0,0 3-188,0-10 0,2 1 1,2-8 12,1-1 1,7 3 0,-6-2-51,-2-1 1,0 3 0,0-2-121,1-1 1,1-3 118,-6-1 1,0 5 0,-2 2 20,-4 3 0,-3 1 18,-9 6 1,7 2 28,-1 3 0,8 5-46,-2 8 1,6-3 0,4-1 0,4-3-45,2 3 1,3-4 0,9-1 0,1 1-5,-2 0 0,1-4 0,1 3 1,4 1 19,0 0 1,0-6 10,-3 1 0,-5 5 0,6 0 0</inkml:trace>
  <inkml:trace contextRef="#ctx0" brushRef="#br0" timeOffset="709">629 192 5938,'17'0'0,"1"8"0,-1 2 0</inkml:trace>
  <inkml:trace contextRef="#ctx0" brushRef="#br0" timeOffset="1243">681 210 8075,'0'-10'-1347,"-2"2"1224,-3 8 235,3 0-25,-6 0-134,8 0 121,0 0-74,0 8 0,8-6 0,1 6 0</inkml:trace>
  <inkml:trace contextRef="#ctx0" brushRef="#br0" timeOffset="2284">612 210 6029,'0'-10'404,"0"-6"-425,-8 15 1,6-7 1,-6 10 25,8 4 86,0-5-18,0 7-79,8-8 1,-4 0 4,7 0-140,-7 0-63,4 0 1,-16 0 202,-3 0 0,3 8 0,0 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5.352"/>
    </inkml:context>
    <inkml:brush xml:id="br0">
      <inkml:brushProperty name="width" value="0.08571" units="cm"/>
      <inkml:brushProperty name="height" value="0.08571" units="cm"/>
    </inkml:brush>
  </inkml:definitions>
  <inkml:trace contextRef="#ctx0" brushRef="#br0">1 18 7032,'17'-2'0,"1"-2"0,-1-2 0,1 2 0,-1 2 0,0 2 0,1 0 0,-1 0 0,1 0 0,1 0-131,5 0 1,-5 0-1,4 0 1,-1 0 0,-1 0-1,2 0 1,-1 0 139,-3 0 1,4 0-1,2 0 1,1 0-35,-1 0 0,-2 0 1,-3 0-1,1 0 25,2 0 0,8 8 0,-4 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5.801"/>
    </inkml:context>
    <inkml:brush xml:id="br0">
      <inkml:brushProperty name="width" value="0.08571" units="cm"/>
      <inkml:brushProperty name="height" value="0.08571" units="cm"/>
    </inkml:brush>
  </inkml:definitions>
  <inkml:trace contextRef="#ctx0" brushRef="#br0">36 489 6876,'0'-11'-150,"0"-1"398,0 8-170,0-4 1,0 10-41,0 4 0,0 4 0,2 7-21,3 1 0,-1 5 1,6 0-1,-2-1-66,-4-3 0,3 4 1,1 1-1,0-3 37,0-1 1,-2 3-1,-6 0 1,1-2-6,5-1 1,-4-3 0,4 1-1,-4-1-82,-2 1 1,2-1 0,2 1-49,2-1 1,-1 1-203,-5-1 217,0 0 1,-1-7 131,-5-4 0,4-12 0,-4-5 0,4-5 0,2-1 0,-8-9 0,-1-1 0</inkml:trace>
  <inkml:trace contextRef="#ctx0" brushRef="#br0" timeOffset="509">88 629 8073,'-15'-13'0,"1"-5"-751,2-1 0,3-1 699,-3 3 0,-2 5 0,9 1 527,1-3 0,2-2-576,2-1 1,2 7 0,4 2 46,5 1 0,11 5 0,1-6 1,-2 2 71,-1 0 0,3 1 0,2 5 0,2 0-11,4 0 0,0 0 0,0 0 0,-2 1-31,3 5 0,-7-2 0,0 6 0,-2 0-26,1-1 0,-7 1 0,-7 4 0,-1-5 9,1-1 1,-6 6 0,2-3 43,-4 5 1,-4-5-1,-4-1 1,-6 0 9,-3 0 0,-3-5 0,1 5 0,-1 0-25,1-1 1,5-5-1,1 2-52,-3-4 0,-1 4 23,-3 0 43,8 0 0,3-8 31,7-4 1,2 4-1,3-4-16,7 4 0,4 2 0,1 0-11,1 0 1,-1 0 0,0 0-7,1 0 0,-6 2 0,-1 2 0,1 4 0,-2 1 1,3-3 0,-7 6 7,-2 1 1,4-3 0,-3 2 89,-1 1 0,-4 1-35,-6-2 1,5-3 0,-7-5 0,0 2-23,-4-2 1,3-2 0,-3-2-96,-2 0 0,-1 0 0,-3 0 1,1 0 27,0 0 0,-1 0 0,1 0 0,-1 0-278,1 0 0,5 0 304,0 0 0,1 8 0,-7 1 0</inkml:trace>
  <inkml:trace contextRef="#ctx0" brushRef="#br0" timeOffset="883">682 769 8096,'8'-10'-1156,"3"4"985,5 4 0,-5 2 264,1 0 1,-6 0-27,6 0 0,-9 8 0,3 4-51,-4 3 1,-2 3 0,0-1 0,0 1-52,0-1 0,0 1 0,2-1 0,2 1-67,2-1 1,0 0-1,-4 1-36,3-1 0,-3-5 0,6 0 138,0 1 0,-6 3 0,6 1 0</inkml:trace>
  <inkml:trace contextRef="#ctx0" brushRef="#br0" timeOffset="1825">979 507 8355,'-18'0'-2029,"9"0"1985,1 0-87,8-8 1,0 4 80,0-7 0,2 7 0,2-4 87,1 0 1,1 4 0,-4-5 27,4 1 1,-2 2 0,6 4 0,-1-2-57,1-2 1,-4 1-1,6 5 1,1 0 9,3 0 0,1 0 1,2 0-1,3 0-18,1 0 0,2 1 1,-3 3-1,1 2-7,-2-2 1,-1 4 0,-3 0-1,1 1 0,-1 3 16,1 5 1,-9 1 5,-3-1 0,-4 1 0,-2-1-5,0 1 0,-8-7 1,-3 1-13,-5 2 1,-1-7 0,-1 1 0,1-2-4,-1 0 1,1 0 6,-1-6 0,1 0 14,-1 0 1,9-8-36,3-4 1,4-3 0,2-3 0,8 1 1,1-1-1,3 3 6,0 3 1,-6-3-1,5 3-1,3-4 0,-7 5 1,1 1 155,0 2 1,-4-5-22,8 1 1,-9 2-173,3-1 0,4 7 21,2-2 0,-5 2 0,1 0 20,0-2 1,-4 1 0,5 3-32,-1-4 114,-2 4 23,-6-6-86,0 8 1,-2 0-10,-4 0 1,4 2 39,-3 4 0,1-2-22,-2 7 1,-2 1-1,-4 6 104,7-1 1,3 0-1,4 1-111,3-1 1,-1-5 0,6 0 0,0-1-31,-1-1 0,3 6 0,6-7 0,-3 3-123,-3 0 0,3-3 0,-3 5 1,3-3-434,3 3 572,-1 2 0,9 9 0,1 2 0</inkml:trace>
  <inkml:trace contextRef="#ctx0" brushRef="#br0" timeOffset="2438">1468 996 6567,'11'6'53,"1"0"0,-6-1-8,6-5 1,-7 0-44,7 0 7,-8 0 0,9-7-16,-7-5 0,6-4 0,-6-1-5,-2-1 1,3 1 0,1 1 0,0 3 25,0 1 0,-3 1 93,-5-7-169,0 8 92,0 3 1,2 7 17,4 0 0,-4 7-40,4 5 0,-2 2 0,0-1-12,2-1 1,1 0 0,-1 5-70,6 0 1,-2-5 13,1 0 0,1-3 1,3 5-182,-3-2 240,-4-8 0,-1 11 0,3-5 0</inkml:trace>
  <inkml:trace contextRef="#ctx0" brushRef="#br0" timeOffset="2772">1468 612 6883,'9'-8'-78,"-1"6"0,-6-6-444,4 8 522,-4 0 0,13 8 0,-5 2 0</inkml:trace>
  <inkml:trace contextRef="#ctx0" brushRef="#br0" timeOffset="3889">1642 35 8355,'-9'0'-2539,"3"0"2554,12 0 0,-4-2 95,3-3 0,-1 3 0,0-6-69,2 0 1,2 6 0,-2-4-4,5 4 0,-1 2 0,2 0-45,1 0 1,1 2 0,-1 2 0,-1 2 3,2-2 0,1 4 0,3-2 1,-3-1 42,-3 3 0,3 0 1,-3 5-1,3-3-15,3-2 1,-3 5-1,-1-1 1,-2 2 25,1-3 0,3 5 0,1-4 1,1 3-40,-1 3 1,1-1 0,-1 0 0,1 3-18,-1 3 1,-5-3-1,-1 3 1,3-4-6,1-1 1,-3 5-1,0 0 1,-1 1 10,-1 1 0,6-6 0,-7 4 0,1-3 13,-4-3 0,2 7 0,-3-1 1,-1-2 14,-2-1 0,4 3 1,0 0-1,-2-1-27,-2-3 1,-2 4-1,0 1 1,0-3-5,0-2 1,0 5 0,0-1 0,0-2 7,0-1 1,0 3 0,0 0-1,0-1 4,0-3 1,0-2 0,0 1 0,0-1 10,0 1 0,0-1 0,0 1 0,0-1 0,0 1 0,0-7 0,-2 1 2,-4 2 1,4-5 0,-6 1 0,2 0-2,1-1 0,-3-5 0,4 4 0,-4-2 0,-2 0 1,5-1 0,-5-3 10,2 4-126,-5-4-195,11 6-320,-6-8 339,8 0 269,0 0 0,0 8 0,0 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42.771"/>
    </inkml:context>
    <inkml:brush xml:id="br0">
      <inkml:brushProperty name="width" value="0.08571" units="cm"/>
      <inkml:brushProperty name="height" value="0.08571" units="cm"/>
    </inkml:brush>
  </inkml:definitions>
  <inkml:trace contextRef="#ctx0" brushRef="#br0">0 384 6488,'0'-9'83,"0"1"1,2 8-81,4 0 0,-4 8 1,4 3-37,-4 5 1,-2 1 0,0 3 0,0 1 22,0 2 0,5 0 0,1-5 0,-2-1-109,-2 1 1,0-1-1,2 1 1,2-1-71,-2 1 189,-3-9 0,7 7 0,2-6 0</inkml:trace>
  <inkml:trace contextRef="#ctx0" brushRef="#br0" timeOffset="708">157 35 8355,'12'0'-299,"-2"-2"-301,-3-4 0,1 4 1,-2-4 551,6 4 0,3 2 0,3 0 0,1-1 82,4-5 1,-3 4 0,3-4-1,-4 4 0,5 2 1,-1 0-13,-2 0 0,4 8 0,-1 1 1,-3 3-6,-1 0 1,3-1-1,0 5 1,-2-1-3,-1 3 1,-1-8-1,3 11 1,1 0-8,-2-1 0,-1 1 1,-1 0-1,0 5-10,-1 1 0,3-4 0,-11 6 0,2 0-5,-1-2 1,-7 5 0,2-7-1,-4 2 10,-2 4 0,0 2 0,0 0 0,-2-2 2,-4-2 1,2-2-1,-5 4 1,-1-4 22,0-1 0,4-3 0,-5-6 0,-1 1-4,2-1 0,-5 1 1,3-1-1,-3-1-16,-3-5 1,1 3 0,-1-6 0,1 0-45,-1-1 0,-5-1 1,-2-6-1,-2 0-56,-4 0 1,0 6 0,-1 0 91,3-2 0,0-2 0,-6-2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41.929"/>
    </inkml:context>
    <inkml:brush xml:id="br0">
      <inkml:brushProperty name="width" value="0.08571" units="cm"/>
      <inkml:brushProperty name="height" value="0.08571" units="cm"/>
    </inkml:brush>
  </inkml:definitions>
  <inkml:trace contextRef="#ctx0" brushRef="#br0">245 35 8273,'-17'-9'-1930,"5"1"1875,1 8 0,7-2 0,-4-2 83,0-2 1,4 0 0,-5 8 0,-1 2-12,0 2 0,4 2 0,-5-2-5,-3 5 1,1 5 0,-1-1 0,4-1-3,2-2 1,1-1 0,3 7-1,-2-1 7,2 1 1,-4-1 0,3 1-1,1-1-11,2 1 1,0 1-1,-2 2 1,-2 3 6,2-3 0,2 0 1,0 1-1,-2 1-17,-1-2 0,-1 1 1,6-1-1,0 2 4,0-1 1,0-1-1,0 0 1,0 3 2,0-3 1,2 4-1,2-2 1,3-1-2,3-3 0,2-1 0,5-1 0,1 1-11,-1-1 1,3 0 0,1-1-1,4-2-49,2-3 0,-3-5 0,5 4 0,0-3-36,-2-3 0,0 4 1,-6-2 93,3-2 0,7 6 0,-4-1 0</inkml:trace>
  <inkml:trace contextRef="#ctx0" brushRef="#br0" timeOffset="434">385 524 8072,'-17'0'-2041,"7"-2"2107,4-3 1,6 3-62,6-4 1,4 4 0,7 2 51,0 0 0,1 0 1,-1 0-28,1 0 1,-1 0-1,1 0 1,-1 0-37,1 0 0,-1 0 0,1 0 0,1 0-73,4 0 1,-3 6 0,3 0 78,-4-3 0,-1-1 0,-1-2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2.392"/>
    </inkml:context>
    <inkml:brush xml:id="br0">
      <inkml:brushProperty name="width" value="0.08571" units="cm"/>
      <inkml:brushProperty name="height" value="0.08571" units="cm"/>
    </inkml:brush>
  </inkml:definitions>
  <inkml:trace contextRef="#ctx0" brushRef="#br0">1 193 6175,'17'0'206,"1"0"1,-1 0-122,1 0 1,-1 0 0,1 0-83,-1 0 0,3 0 1,1 0-1,4 0-21,2 0 0,-5-6 0,3 0 0,-2 3-2,0 1 0,7 2 0,-7 0-28,-2 0 1,-1 0-137,-3 0-55,1 0 0,-9 2 239,-3 3 0,-4 5 0,-2 8 0</inkml:trace>
  <inkml:trace contextRef="#ctx0" brushRef="#br0" timeOffset="485">71 542 8069,'-10'-2'-1668,"4"-3"1551,4 3 126,2-6 1,8 8 117,4 0 1,-3 0-1,3 0-75,2 0 0,1 0 1,3 0-1,1 0-38,4 0 1,-3 0-1,5 0 1,-2 0-24,1 0 0,5 0 1,-4 0-1,0 0-80,0 0 0,1 0 0,-5 0 89,2 0 0,0 8 0,-5 1 0</inkml:trace>
  <inkml:trace contextRef="#ctx0" brushRef="#br0" timeOffset="56716">927 245 7769,'0'-9'-1638,"0"-1"1592,0 4 73,0 4-26,0-5 0,-2 7-6,-4 0 0,2 0 15,-8 0 0,3 1 0,-5 3-20,2 2 0,1 8 21,-7-3 1,3-1 0,1 2 0,2 1 0,7 3 0,-5 1-11,2 1 1,-3-7 0,5 1 1,2 2 1,2 1 0,0 1 0,-2-3 9,-2-1 0,0 0 1,6 5-11,0 0 1,0 1-1,2-1 6,4 1 0,-2-6 0,8-1 4,1 3 1,-3-5 0,2 1-11,1-2 1,3 4-1,1-7 1,1-1 0,-1 4 31,1-2 1,-1 0 29,1-6 0,-7 0-22,1 0 0,-1-6 0,5-2-40,-4-2 0,1 5 1,-5-5-13,2 2 1,-1-5 0,5 1 3,-2-4 0,-8-1 0,3-1 0,-1 1 18,0-1 0,0 7 0,-6-1 1,0-1-5,0-3 0,0 4 1,0 1 4,0-3 0,-8-1 0,-4-1-10,-3 5 0,3-3 0,2 6 0,1 0-59,-1 1 0,-2-5-77,-5 6 1,5 0 0,1 6-202,-3 0 333,-1 0 0,-3 8 0,1 2 0</inkml:trace>
  <inkml:trace contextRef="#ctx0" brushRef="#br0" timeOffset="57266">1381 333 8355,'0'9'-2389,"0"-1"2473,0-8 1,7 0-38,5 0 1,-2 0 0,1 0 0,3 0-19,1 0 0,3 0 0,-1 0 1,3 0-29,3 0 1,-3 0 0,5 0 0,-2 0 12,0 0 1,6 0 0,-3 0-1,-1 0-43,0 0 1,4-2 0,-4-2-1,1-1 32,-1 1 0,-2 2 1,-5 2-1,-1 0-34,1 0 1,-7 0 0,1 0-307,1 0 337,-5 0 0,8 8 0,-7 1 0</inkml:trace>
  <inkml:trace contextRef="#ctx0" brushRef="#br0" timeOffset="57771">1311 665 8049,'-18'0'-2153,"11"0"2148,7 0 118,7-8 1,11 6-52,-1-4 1,1 4-1,1 2 1,2 0-46,3 0 0,1 0 1,-2-2-1,6-2 1,4-2 1,2 1 0,0 5-1,0 0-33,0 0 1,0 0 0,-2 0 0,-2 0-3,-2 0 0,-6 0 1,5 0-1,-3 0-38,-4 0 1,4 0 0,-1 0-62,-3 0 1,-2 0 115,-1 0 0,-1-8 0,1-2 0</inkml:trace>
  <inkml:trace contextRef="#ctx0" brushRef="#br0" timeOffset="58633">1643 1 8355,'9'0'-1143,"5"2"0,-6 2 1111,1 2 0,-3 7 72,6-1 0,-8-2 0,3 1-8,1 3 1,-4 1 0,8 1 4,1-5 1,-3 5 0,2-6 0,1 1-8,3 1 0,3 0 0,3 3 0,1-1-45,-2-3 0,4 1 0,1 5 0,-1 1 12,0-1 1,4 1 0,-4-1 0,1 1-21,-1-1 0,-2 1 1,-5-1 18,-1 1 0,-1-1 0,-3-1 0,-3-3 3,-2-1 1,3-1 0,-5 7 0,6-6 0,-6-1 0,-1-5 0,-5 6 0,0-6 0,-2 3 0,-3-1 0,3 0 0,-6-4 22,0 1 0,0 3 1,-5-4 3,1 2 0,1 6 1,-7-7-19,1-1 0,1 6 0,2 0 0,3 1 4,-3 1 1,1-6 0,-1 5-1,2 3 5,-1 2 1,-3 1 0,-1 0 0,-1 1 8,1-1 1,-2 7 0,-3 1 0,-1 0-4,2 0 1,-1 1 0,1-5 0,-2 2-4,1-1 0,3-3 0,1-2 0,1 1 1,-1-1 1,7 1-1,1-1 1,0-1 35,1-5 0,3 5-12,-6-4 0,8-3 1,-3 1 66,-1-2 0,4-2-54,-8-6 1,6 0 15,-5 0-455,-1 0 1,3-2-96,3-4 476,4 4 0,2-6 0,0 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7.972"/>
    </inkml:context>
    <inkml:brush xml:id="br0">
      <inkml:brushProperty name="width" value="0.08571" units="cm"/>
      <inkml:brushProperty name="height" value="0.08571" units="cm"/>
    </inkml:brush>
  </inkml:definitions>
  <inkml:trace contextRef="#ctx0" brushRef="#br0">0 123 7341,'10'-10'-770,"0"-3"0,-7 5 843,3-2 1,2 4 34,-2-5 0,-4-1-46,4-5 1,-4 5 0,-1 2 43,5 3-128,-4 1 0,6 8 13,-8 3 1,0 5 0,0 8-1,0-1 4,0 1 1,0 5-1,0 0 1,0-2 18,0-1 0,-2-3 0,-2 1 1,-2-1 12,2 1 0,3-1 0,1 1-1,0-1 0,0 1 0,0-1-25,0 1 0,0-7 0,0 1-5,0 1 0,7-5 0,5 0-3,3 0 0,-3-6 0,0 3 0,1-3 17,3-2 1,1 0 0,1 0 0,-1 0 6,1 0 1,-1 0 0,1-2 0,-1-1-9,1-3 1,-1 0 0,1 6 0,-1 0-29,0 0 1,1 0 0,-1 0-1,1 0-18,-1 0 0,1 0-194,-1 0-230,1 0 461,-9 0 0,-1 8 0,-8 1 0</inkml:trace>
  <inkml:trace contextRef="#ctx0" brushRef="#br0" timeOffset="252">437 193 7125,'0'-10'-1167,"-2"2"1193,-4 8 1,4 2-16,-4 4 0,-2 4 0,3 7 36,1 1 0,2-1 0,2 1 1,0-1-43,0 1 1,0-1-1,0 2 1,2 3-42,4 1 0,-3 6 0,9-6 0,2 1-169,1 1 205,3-6 0,-1 7 0,1-9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02.275"/>
    </inkml:context>
    <inkml:brush xml:id="br0">
      <inkml:brushProperty name="width" value="0.08571" units="cm"/>
      <inkml:brushProperty name="height" value="0.08571" units="cm"/>
      <inkml:brushProperty name="color" value="#008C3A"/>
    </inkml:brush>
  </inkml:definitions>
  <inkml:trace contextRef="#ctx0" brushRef="#br0">53 315 8355,'-18'0'-1568,"3"-2"1193,3-4 317,4 4 108,8-6 1,2 8-25,4 0 1,4 0 0,7 0 2,1 0 0,-1 0 1,3 0-1,1 0-13,2 0 1,6 0 0,-3 0 0,1 0-13,4 0 1,0 0 0,0 0 0,-4 0-10,-2 0 0,4-2 0,-3-2 1,1-1 0,4 1 1,0 2 0,0 2 0,-2 0 1,2 0 0,0 0 1,0 0-1,-2 0-9,2 0 0,0-2 1,0-2-1,-3-2-1,-3 2 0,-2 2 0,-6 2 0,1 0-11,-1 0 1,-5 0 0,0 0-46,1 0-114,-5 0 37,8 0 1,-14 2 144,3 4 0,-3 4 0,-2 7 0</inkml:trace>
  <inkml:trace contextRef="#ctx0" brushRef="#br0" timeOffset="627">88 629 8355,'-18'0'-2429,"8"-2"2418,5-4 1,1 4 218,-2-4-98,4 5 1,-6-1-71,8-4 0,2 4 0,4-4-35,6 4 1,3 2-1,5-2 1,1-2-5,2-2 0,6 1 0,-3 5 0,1 0 37,4 0 0,2-2 0,2-2 0,0-2 0,-1 2 0,7 2 1,0 2-1,0 0-18,1 0 1,-3 0 0,6 0 0,0 0-26,-1 0 1,1 0 0,1 0-1,-5-2 0,-4-4 1,-8 4 0,-2-3 0,-2 3-87,-3 2 1,-3 0 16,-1 0-125,-9 0 87,-1 0 0,-21 0 112,-5 0 0,-3 0 0,3 0 0</inkml:trace>
  <inkml:trace contextRef="#ctx0" brushRef="#br0" timeOffset="1515">786 18 8355,'-17'0'-596,"5"0"145,0 0 1,7 0-1,-5-2 644,2-4-267,2 4 30,6-6 115,0 8 1,2 0 1,4 0 0,-2 0-34,8 0 0,-7 6 0,7 2-22,2 2 0,-5-7 0,3 5 1,2 0-37,1 4 1,3-3 0,-1 3 13,0 2 1,7 1 0,-1 3 0,-2-1 7,-1 0 1,3-1 0,2-2-1,1-3-2,-1 3 1,6 1 0,-2 3-1,2-3 4,-2-3 0,2 3 0,-6-5 0,1 2-6,-1-1 1,-4-5 0,-7 4 0,-5 0 13,-1-1 0,4-3 20,-6 6 0,-1-6 10,-5 5 1,-1-7-23,-5 2 0,2-4 0,-8-2 27,-1 0 1,3 0-6,-2 0 0,3 2 1,-5 2-15,2 2 1,1-1 0,-7-3-40,1 4 1,-1-2-1,1 8 1,1-6 0,3 3-1,3 1-27,2 0 0,-5 1 0,3 7 56,0-1 1,-5 1 0,5-1 0,-2 1 21,1-1 0,-1 1 1,-5 1-1,-1 2-2,1 3 0,-1 1 0,1-4 1,-1 2-19,1-1 0,-1 3 1,3-2-1,1-1-3,3-3 1,1-1 0,-4-1 0,3 0 2,-3 1 1,4-3 0,1-1-6,1-2 0,-4-7 1,5 5-15,-3-2-52,6-2-206,-12-6 0,13 0 24,-9 0 0,6 0 59,-6 0 173,1 8 0,-7-7 0,1 7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035"/>
    </inkml:context>
    <inkml:brush xml:id="br0">
      <inkml:brushProperty name="width" value="0.08571" units="cm"/>
      <inkml:brushProperty name="height" value="0.08571" units="cm"/>
      <inkml:brushProperty name="color" value="#008C3A"/>
    </inkml:brush>
  </inkml:definitions>
  <inkml:trace contextRef="#ctx0" brushRef="#br0">1 140 6487,'17'0'-70,"-5"0"157,-1 0 1,-5 0 1,6 0 0,-6 0-15,5 0 1,-5 0-57,6 0 1,-6-2-53,5-4 1,-5 2 16,6-7 0,-3-1 0,3-5 10,-6-1 0,2 7 0,-2-1 2,-3-2 1,1 7 0,0-1-118,2 0 49,0 6-33,-6-6 1,-2 8 79,-4 0 29,4 0 1,-8 2 0,7 4 53,-3 6 0,0 3 0,6 3-28,0-1 1,2 1-1,2-1-15,2 1 0,1-3 0,-3-1 0,4-3 12,2 3 1,-5-4 0,7-1 22,2-1 1,-5 0 0,3-4-124,2 2 1,1-1 73,3-5 0,-9-7 0,-1-3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313"/>
    </inkml:context>
    <inkml:brush xml:id="br0">
      <inkml:brushProperty name="width" value="0.08571" units="cm"/>
      <inkml:brushProperty name="height" value="0.08571" units="cm"/>
      <inkml:brushProperty name="color" value="#008C3A"/>
    </inkml:brush>
  </inkml:definitions>
  <inkml:trace contextRef="#ctx0" brushRef="#br0">17 18 8355,'-9'0'-926,"1"-2"0,10-2 796,4-2 1,3 0 89,9 6 0,-6 0-11,-1 0 1,-7 2 0,4 2-48,0 2 98,-6 0 0,13 2 0,-5 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732"/>
    </inkml:context>
    <inkml:brush xml:id="br0">
      <inkml:brushProperty name="width" value="0.08571" units="cm"/>
      <inkml:brushProperty name="height" value="0.08571" units="cm"/>
      <inkml:brushProperty name="color" value="#008C3A"/>
    </inkml:brush>
  </inkml:definitions>
  <inkml:trace contextRef="#ctx0" brushRef="#br0">18 35 7948,'-9'0'-1731,"1"0"1823,8 0 110,0 0-161,0-8 0,8 6-7,3-4 0,-1 4 0,2 2-35,1 0 0,-3-5 0,2-1-10,1 2 0,3 2 0,1 2-40,1 0 1,-1 0 0,1 0-51,-1 0 1,0 0-103,1 0 1,-3 2 202,-3 4 0,4-4 0,-7 5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4.097"/>
    </inkml:context>
    <inkml:brush xml:id="br0">
      <inkml:brushProperty name="width" value="0.08571" units="cm"/>
      <inkml:brushProperty name="height" value="0.08571" units="cm"/>
      <inkml:brushProperty name="color" value="#008C3A"/>
    </inkml:brush>
  </inkml:definitions>
  <inkml:trace contextRef="#ctx0" brushRef="#br0">0 1 6410,'18'0'-103,"-7"0"166,1 0 1,0 0 0,5 0 1,-5 0 0,-1 0-82,3 0 1,1 0 0,3 0-32,-1 0 0,1 0 1,-1 0-1,1 0-183,-1 0 0,-5 0 231,0 0 0,-1 7 0,7 3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5.131"/>
    </inkml:context>
    <inkml:brush xml:id="br0">
      <inkml:brushProperty name="width" value="0.08571" units="cm"/>
      <inkml:brushProperty name="height" value="0.08571" units="cm"/>
      <inkml:brushProperty name="color" value="#008C3A"/>
    </inkml:brush>
  </inkml:definitions>
  <inkml:trace contextRef="#ctx0" brushRef="#br0">36 18 8167,'-12'0'-1335,"2"-2"883,3-3 368,1 3 118,6-6 0,2 8-41,4 0 1,-3 0 28,9 0 0,-8 2 0,2 4-1,-4 5 1,-2-1-1,0 2-1,0 1 0,0 3 1,0 1-17,0 1 0,0-1 0,0 1 0,0-1 34,0 0 1,0 1 0,0-1-2,0 1 1,0 5 0,0 0-11,0-1 1,0-3 0,0-1-21,0-1 1,0-5-8,0-1 0,0-5-34,0 6-34,0-8 0,-2 4 41,-4-8 27,4 0 0,-14-8 0,7-2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2.260"/>
    </inkml:context>
    <inkml:brush xml:id="br0">
      <inkml:brushProperty name="width" value="0.08571" units="cm"/>
      <inkml:brushProperty name="height" value="0.08571" units="cm"/>
      <inkml:brushProperty name="color" value="#008C3A"/>
    </inkml:brush>
  </inkml:definitions>
  <inkml:trace contextRef="#ctx0" brushRef="#br0">611 262 6585,'0'-10'133,"-2"3"-149,-3 7 1,-5 2 0,-8 1-3,1 3 1,-1 0 0,1-4 2,0 4 1,-1-2-1,1 5 1,-3 1 3,-3 0 1,3-4 0,-5 5 0,2 1-1,0 0 9,1-1 0,-3-1 1,2 3 2,1-1 0,3-2 1,4 3 1,3-1 1,-2-6-1,9 6-3,-1-9 1,6 7-1,0-4 0,2-4 0,2 6 0,1-1 0,3-5 0,-2 4 0,6-4 0,3-2 0,3 0 0,-1 2 0,0 4 0,1-4 0,-1 4 0,1-4 0,-1-2 0,1 1 0,-1 3 0,3 2 21,3-2 1,-2-2-1,6-2 1,-1 0-15,-5 0 1,4 6 0,-1 0-1,-3-2-7,-2-3 1,-1-1 0,-1 2 0,1 2-6,-1 2 0,-5 0 0,-2-4-25,-3 4 1,1-4 0,-4 5-31,2 1 1,0-4 50,-6 8 0,-2-6 0,-4 3 9,-6-1 1,-3 4-1,-3-7 1,1 1-6,-1 2 1,-1-4-1,-3 6 1,-1-3 19,2-3 1,-4 4 0,-1 0 0,1 0-14,0-1 1,2 5 0,3-4-6,-3 1 1,4 1 0,-5 4 0,5-3-14,1 3 1,7-4-1,1 1 8,2 3 0,-3-4 0,5 1 3,2 3 1,2-5 7,2 3 0,0-6-1,0 6 1,0-7 16,0 7 0,6-6 0,2 4-15,1-3 0,-3-1 0,6-6 17,1 0 1,-3 0 0,2 2 0,1 2 2,3 2 0,1 0 0,1-6 0,-1 0 21,1 0 0,5 0 0,2 0 0,0-2-10,1-4 0,5 4 1,-2-4-1,2 4 4,-2 2 1,2 0 0,-6-2 0,0-2-18,1-1 0,3-1 0,-6 6-40,-2 0 1,-1 0-129,-3 0 1,-5 0-210,0 0 173,-9 7 0,3 1 182,-12 4 0,-3 3 0,-9-5 0</inkml:trace>
  <inkml:trace contextRef="#ctx0" brushRef="#br0" timeOffset="5861">0 105 8355,'10'-8'-2385,"-2"6"2247,-8-6 356,0 8 448,0 0-685,0-7 0,0 3 44,0-8 0,0 6 0,1-3-72,5 1 0,-4 0 0,6 4 42,0-2 1,-4 1 3,7 5 1,1-6 1,5 0 1,1 0-1,-1 6 1,1 0 0,-1 0-3,1 0 0,-1 6 0,-1 2-1,-5 1 1,3-3 0,-6 4-1,-1 0 1,1-1 0,-2-3 1,-4 4-1,2 0 1,2-1 0,1-3 0,-3 6 0,2 1 0,6 3 0,-6 1 0,-3 1 0,5-7 0,-2 1 0,0-6 2,-6 5 1,0-7 11,0 4-11,0-8 1,0-8-5,0-3 1,0 1 0,0-2-1,0-1 0,0 3 0,0-2 0,0 1-3,0-7 1,0 7-1,2 1 1,2 0-19,2 1 0,7 3 18,-1-6 1,3 2-1,3-1 35,-1 5 0,1-2 1,-1 2-8,1 2 1,-7 3-1,-1-1 1,0-2 9,-1-2 0,-3 0 1,6 6-4,1 0 1,-3 0 0,2 0 4,1 0 0,3 0-12,1 0 1,1 0 0,-3 2-15,-3 4 1,3-2-79,-3 7 0,-4-5 61,-2 6 1,-2-6 0,-1 5 3,3 3 0,2-4 3,-2 1 0,-4-5-5,4 6 0,-4-1-9,-2 7 0,0-7-52,0 1 1,0-6 0,-2 4-130,-4-3 1,4 7 194,-4-2 0,-4 3 0,1 3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21.564"/>
    </inkml:context>
    <inkml:brush xml:id="br0">
      <inkml:brushProperty name="width" value="0.08571" units="cm"/>
      <inkml:brushProperty name="height" value="0.08571" units="cm"/>
      <inkml:brushProperty name="color" value="#008C3A"/>
    </inkml:brush>
  </inkml:definitions>
  <inkml:trace contextRef="#ctx0" brushRef="#br0">18 175 8355,'-8'9'-1107,"6"-1"648,-6-8 214,8 0 359,8 0-31,-6 0 1,8 0-7,-5 0 1,-3-2-81,4-4 1,4-3-45,1-9 1,-1 3-1,0 1 1,0 4 18,-1 3 1,1-7 0,4 2-47,-3-3 0,-5-3 70,6 1 0,-8 5 32,1 1-6,-3 7 3,-2-4-18,0 8 0,0 8 29,0 3 0,0-1 0,0 2-7,0 1 1,0-3 0,2 0-24,4-2 1,-2 3 0,6-3 0,-1 0-63,1 0 1,2 5-157,5-1 1,1 1 26,-1-1 1,-5 2 184,-1-9 0,1 1 0,6-6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20.902"/>
    </inkml:context>
    <inkml:brush xml:id="br0">
      <inkml:brushProperty name="width" value="0.08571" units="cm"/>
      <inkml:brushProperty name="height" value="0.08571" units="cm"/>
      <inkml:brushProperty name="color" value="#008C3A"/>
    </inkml:brush>
  </inkml:definitions>
  <inkml:trace contextRef="#ctx0" brushRef="#br0">1 18 8355,'8'-10'-1048,"-6"3"1,7 7 1103,-3 0-13,-4 0 1,6 2-23,-8 3 1,2 3 0,2 6 0,1-3 1,3 1-1,-2 6 0,-2-1 0,7 0 13,3 1 1,-4-6-1,1-3 1,1 1 13,-2 0 1,5-5 0,-3 5 0,3 0-41,3 0 1,-1-5 0,1 5 0,-1-2-3,1-4 1,-1 4 0,1-3 0,-1 1-29,1 2 0,-1-6 0,1 4 1,-1-4-4,0-2 1,1 0 15,-1 0 1,1-6 0,-3-2 0,-1 0 32,-2 1 0,-7-7 1,5 2-28,-2-3 0,4-3 0,-5 1 0,1-1-62,0 1 1,-2-1-1,-6 1 56,0 0 0,5 5 75,1 0-67,0 1-25,-6 1 36,0 2 0,0 10 12,0 4 0,0 4 0,2 7-17,4 1 0,-4-1 0,4 0 1,-2 1 0,1-1 1,-3 1 0,6-1 0,-2 1 6,0-1 1,1 1-1,-3-1 1,2 1-6,-2-1 0,4 2 0,-2 3 1,-2 3-6,-3 2 1,-1-5 0,0 3-1,0-2 2,0 0 0,0 1 0,0-7 1,0 1 12,0-1 1,-5 1 0,-3-1 0,0 0-1,0 1 0,-5-6 0,1-3 1,-3 1-13,-3 0 1,1-6 0,-1 1 0,1-3-13,-1-2 0,1 0 1,-3 0-1,-1 0 1,-2 0 1,-1 0 0,7-2-1,0-3 1,1-5-1,4-8 10,7 1 0,3-1 0,2 1-33,0 0 0,7 5 0,5 2 0,5 0-87,7 1 1,-5 3 0,6-4 0,-1 2-15,-1 5 1,6 1 0,-6 2 0,-1 0 127,-3 0 0,6 7 0,3 3 0</inkml:trace>
  <inkml:trace contextRef="#ctx0" brushRef="#br0" timeOffset="1120">926 472 6785,'18'10'206,"-6"-2"-184,-1-8 1,-7-2-57,2-4 0,-6 2 0,-6-6-58,-6 3 1,3 1 0,-3 6 17,-2 0 1,-1 0-128,-3 0 201,9 0 0,1 7 0,8 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49.264"/>
    </inkml:context>
    <inkml:brush xml:id="br0">
      <inkml:brushProperty name="width" value="0.08571" units="cm"/>
      <inkml:brushProperty name="height" value="0.08571" units="cm"/>
    </inkml:brush>
  </inkml:definitions>
  <inkml:trace contextRef="#ctx0" brushRef="#br0">34 0 7964,'-12'0'-1694,"1"0"1734,7 0 0,-2 0 1,12 0-3,5 0 1,5 0-1,1 0 1,1 0-1,-1 0 1,7 0 0,1 0 0,2 0-38,4 0 0,4 0 0,6 0 0,3 0 11,1 0 0,7 0 1,-1 0-1,7 0 15,4 0 0,-4 0 0,6 0 0,2 0 5,2 0 0,2 0 0,2 0 0,0 0 9,-3 0 1,9 0 0,-14 0-1,-4 0-2,-3 0 1,-13 0 0,-3 0 0,-6 0-68,-6 0 0,-4 0 0,-7 0-344,-1 0 121,1 0 251,-9 0 0,-9 8 0,-9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5.250"/>
    </inkml:context>
    <inkml:brush xml:id="br0">
      <inkml:brushProperty name="width" value="0.08571" units="cm"/>
      <inkml:brushProperty name="height" value="0.08571" units="cm"/>
    </inkml:brush>
  </inkml:definitions>
  <inkml:trace contextRef="#ctx0" brushRef="#br0">437 245 6205,'10'-17'-168,"-2"5"161,-8 0 1,0 7 4,0-7 1,0 6 0,-2-5 23,-4-3 0,4 4 0,-6-1 0,2-3 13,0-1 0,-1 3 0,3 0 0,-4 1-9,-2 1 1,5-4 0,-5 7 0,0-1-24,0 0 0,-1 0 0,-7 4-15,1-1 1,-6-1 0,-1 6-1,3 0 8,2 0 0,-1 0 0,-1 2 1,-3 2-13,3 1 1,2 3-1,1-2-1,1 6 0,1-3 0,3 3 1,1 0-1,0-1-14,3 1 0,-5 0 16,8 5 1,0 0 24,6 1 1,2-6 0,4-3 25,6-1 1,-2-2 0,1-6 0,3 0-29,1 0 1,3 6 0,-1-1 0,3-1-7,3-2 0,-4-2 0,7 0 0,-3 0 4,0 0 1,2 0-1,-3 0 1,1 0-21,-2 0 0,-7-2 0,-2-2 13,1-1 1,1-3-1,-1 4 16,-1-2-16,-8-7 6,4 11-46,-1-14 45,-5 14 38,6-6-39,-8 8 0,0 2-5,0 4 1,0 4 0,0 7-3,0 1 0,0-1 1,0 1-1,0-1 2,0 1 1,-2-1-1,-2 1 14,-2-1 0,1 3 0,5 1 0,0 2 1,0-2 0,0-1 1,0-3-1,0 1-3,0-1 1,0 1-1,0-1 1,0 1 8,0-1 0,5 1-12,1-1 0,2-5 1,-4-1-39,2 3 0,0-4-176,-6 1 207,0-7 0,0 12 0,0-7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0.207"/>
    </inkml:context>
    <inkml:brush xml:id="br0">
      <inkml:brushProperty name="width" value="0.08571" units="cm"/>
      <inkml:brushProperty name="height" value="0.08571" units="cm"/>
    </inkml:brush>
  </inkml:definitions>
  <inkml:trace contextRef="#ctx0" brushRef="#br0">472 350 7051,'0'-10'-1138,"0"0"1224,0 5 0,0 1 37,0-8 0,-2 8 39,-4-2 0,2-1 212,-7 1-331,7-8 0,-6 12-143,4-4 1,2 4 0,-7 2 68,-3 0 0,-1 0 0,-3 2 0,1 2 66,-1 2 0,1 2 0,-1-2-16,1 5 0,-1 3 0,3-1 1,1-1-50,3 2 0,5 1 1,-4 3-1,2-1-28,4 1 1,-3 5-1,1 0 88,2-1 0,2-3 0,4-4-4,4-3 1,-2 2 0,7-8 0,3-3 11,1-1 1,3-2-1,1 0 1,3 0-32,1 0 1,2-2 0,-3-1-1,1-5-5,-2-2 1,-1 4 0,-3-3 0,-1-1 5,-5 0 1,3-2 0,-8-5 24,-3 0 0,-1-7 1,-2 1-1,0 2 32,0 1 1,0 1 0,-2-3 0,-3-1-67,-7 2 1,2-4 0,-1-1-1,-3 1-2,-1 0 0,-3 2 1,-1 3-1,-3-1 15,-1-2 0,0-1 1,3 9-1,-1 1-9,-2 3 1,-6 5 0,3-4 0,1 2-125,0 4 1,2 2-1,3 2-118,-3 0 1,4 2 0,-3 4 238,9 6 0,-3 3 0,6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116"/>
    </inkml:context>
    <inkml:brush xml:id="br0">
      <inkml:brushProperty name="width" value="0.08571" units="cm"/>
      <inkml:brushProperty name="height" value="0.08571" units="cm"/>
    </inkml:brush>
  </inkml:definitions>
  <inkml:trace contextRef="#ctx0" brushRef="#br0">18 36 8355,'-10'0'-1099,"2"-2"988,8-4 0,2 4 83,4-4 1,4 4-1,7 2 1,1-2 41,-1-3 1,1 3 0,-1-4-20,1 4 0,-1 2 0,1 0-132,-1 0 0,0 0-425,1 0 562,-1 0 0,1 8 0,-1 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367"/>
    </inkml:context>
    <inkml:brush xml:id="br0">
      <inkml:brushProperty name="width" value="0.08571" units="cm"/>
      <inkml:brushProperty name="height" value="0.08571" units="cm"/>
    </inkml:brush>
  </inkml:definitions>
  <inkml:trace contextRef="#ctx0" brushRef="#br0">18 0 7744,'-10'2'-1246,"5"4"1203,3-4 1,4 6 136,3-8 0,-1 0-85,8 0 1,0 0 0,5 0-197,1 0 0,-1 0 187,0 0 0,9 8 0,1 1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882"/>
    </inkml:context>
    <inkml:brush xml:id="br0">
      <inkml:brushProperty name="width" value="0.08571" units="cm"/>
      <inkml:brushProperty name="height" value="0.08571" units="cm"/>
    </inkml:brush>
  </inkml:definitions>
  <inkml:trace contextRef="#ctx0" brushRef="#br0">175 88 8355,'-12'0'-534,"1"0"1,5 0 0,-4 2 430,3 4 0,-7-4 133,2 3 0,-3 3 0,-1 0 0,3 0-10,1-1 0,2 7 1,-3-2 2,1 3 0,8 3 0,-2-1 0,4 1-4,2-1 0,0 0 0,0 1-27,0-1 1,6 1-1,2-3 1,2-1 0,3-2 1,3-7 0,3 5 0,3-2 5,1-4 0,6-2 1,-4-2-1,0 0 23,1 0 0,3 0 1,-6 0-1,-2-2 33,-1-4 0,-3 2 0,-1-8 0,-3 1-14,-1 1 1,-8-5-1,2 3 1,-4-6-23,-2-5 1,0 4 0,0-6-1,0 1-4,0 1 1,-2-6 0,-4 4-1,-6-1-34,-3 1 0,-5 2 0,-1 7 0,-2 3-92,1 1 1,-3 8 0,0-2-1,-2 5-182,-4 1 0,4 7 293,-3 5 0,1 3 0,-6 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3.608"/>
    </inkml:context>
    <inkml:brush xml:id="br0">
      <inkml:brushProperty name="width" value="0.08571" units="cm"/>
      <inkml:brushProperty name="height" value="0.08571" units="cm"/>
    </inkml:brush>
  </inkml:definitions>
  <inkml:trace contextRef="#ctx0" brushRef="#br0">36 228 7918,'0'10'-610,"0"-3"1,2-7 579,4 0 1,3 0 0,9 0 48,-1 0 1,-5 0 0,-1 0 0,3 0-23,2 0 0,1 0 1,2 0-1,3 0-20,1 0 0,6 0 0,-4 0 1,3 0-43,3 0 1,2 0 0,0 0-1,-2 0-42,-2 0 0,-2 0 0,4 0 0,-4 0 107,-2 0 0,-1 0 0,-7 0 0,1 0 0</inkml:trace>
  <inkml:trace contextRef="#ctx0" brushRef="#br0" timeOffset="424">1 490 6399,'17'0'27,"1"0"0,-1 0 0,1 0-30,-1 0 0,1 0 0,-1 0 1,1 0 10,-1 0 1,2 0 0,5 0 0,3 0-12,0 0 1,6 0 0,-4 0 0,4 0 1,2 0 1,0 0 0,0 0-1,0 0-87,0 0 1,4 0 87,-4 0 0,3 8 0,-11 1 0</inkml:trace>
  <inkml:trace contextRef="#ctx0" brushRef="#br0" timeOffset="1046">490 1 6739,'8'10'-49,"-6"-1"1,5-5 96,1 2 0,-4 6 0,8-6-6,1-3 0,3 5 0,1 0-11,1 2 1,-1-5-1,1 5 1,-1 0-27,0 0 0,1 1 0,-1 7 0,1-1-9,-1 1 1,7-7 0,-1 1 0,-2 1-80,-1 3 0,-3 1 1,1 1-1,-1-1 25,1 1 0,-7-1 1,-1 1 112,-2-1 1,-3-5-1,-5 0-17,0 1 1,-7-3-1,-5-1 1,-2 1-16,3 0 0,-7-4 0,3 3 0,-7 1 14,1 0 1,0 0 0,-1 3-1,-1-1 2,2 1 1,-4 3 0,1 1-1,3 1-31,2-1 0,1 1 1,1-1-1,-1 3 5,1 3 0,-1-4 1,3 5-1,1-5 5,2-2 1,7 1-1,-5-1 1,2 1-22,4-1 0,0-1 0,1-3 0,-3-1-65,2 2 1,2-5 0,2 3-187,0 2 1,-2-7 0,-2 1 253,-2 0 0,0 2 0,6 7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0.620"/>
    </inkml:context>
    <inkml:brush xml:id="br0">
      <inkml:brushProperty name="width" value="0.08571" units="cm"/>
      <inkml:brushProperty name="height" value="0.08571" units="cm"/>
    </inkml:brush>
  </inkml:definitions>
  <inkml:trace contextRef="#ctx0" brushRef="#br0">36 1 7972,'9'0'-371,"1"0"-94,-4 0 0,-2 2 370,7 4 1,-1 3 180,2 9 0,-2-1 1,-7 1-1,3-1 5,-2 1 1,-2-1 0,-2 2-1,0 5-36,0 5 1,0 4 0,0 2 0,0 0-25,0 0 0,0 0 0,0-1 0,0-1-106,0-3 1,0 3 0,0-6 0,0 0-77,0-4 1,0 2 0,0-1-202,0-3 1,-6-2 351,0-1 0,-7-8 0,3-3 0</inkml:trace>
  <inkml:trace contextRef="#ctx0" brushRef="#br0" timeOffset="548">1 175 8355,'11'-17'-1029,"1"0"698,0-1 1,5 1 230,1-1 1,-1 3 0,1 3 165,-1 6 0,0-2 0,1 3-105,-1 1 1,1 2 0,-1 2 104,1 0 0,-7 0 1,1 0-44,2 0 0,-5 0 0,1 2-70,-2 3 1,3-1 0,-5 8 56,-2 2 1,-2 1-61,-2 3 1,-8-1-1,-3-1 42,-5-5 1,1-1-1,1-6 1,2 2 45,-1-3 0,3-1-30,-1-2 0,1 2-3,-2 4-11,4-4 0,10 6 0,4-8 1,6 0 22,3 0 0,-3 0 1,0 0-1,1 0 45,3 0 0,1 0 1,1 2-28,-1 4 1,1-2 0,-1 5-5,1-1 1,-9 6 0,-3-3-42,-4 5 0,-2-5 45,0 1 1,-2-2-1,-4 1 1,-5-3 10,-5 0 0,-1-6 1,-1 4-1,1-4-13,-1-2 0,1 0 0,-1 0 1,-1 0-52,-4 0 0,3 0 0,-3 0 0,3 0-221,3 0 1,0 5-507,-1 1 745,1 0 0,-1 2 0,1 2 0</inkml:trace>
  <inkml:trace contextRef="#ctx0" brushRef="#br0" timeOffset="841">525 245 8884,'9'18'-369,"-3"-1"1,-4 1 0,-2-1 0,0 1 264,0-1 1,0 1 0,0 1-1,0 2 52,0 3 0,-2 1 1,-2-4-1,-1 4-187,1 3 239,2-7 0,-6 12 0,-2-6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46.879"/>
    </inkml:context>
    <inkml:brush xml:id="br0">
      <inkml:brushProperty name="width" value="0.08571" units="cm"/>
      <inkml:brushProperty name="height" value="0.08571" units="cm"/>
    </inkml:brush>
  </inkml:definitions>
  <inkml:trace contextRef="#ctx0" brushRef="#br0">420 402 6061,'0'0'0</inkml:trace>
  <inkml:trace contextRef="#ctx0" brushRef="#br0" timeOffset="1153">332 227 6087,'10'0'564,"-2"-8"-436,-8 6-123,0-13-40,0 13 0,-2-6 0,-4 8 4,-6 0 0,3 0 1,-3 0 14,-1 0 0,-3 2 1,-1 2 10,-1 2 1,1 5-1,-1-3 1,1 0 2,-1 0 1,1 3 0,1-3 0,3 0 5,1 0 0,0 5-2,-5-1 1,7 3-1,4 3 0,4-1 0,2-5 0,0 0 7,0 1 0,8 1 0,4-3 0,3-3 8,3 0 1,-1-4 0,1 6-1,-1-3-15,1-3 0,-1-2 0,3-2 0,1 2 0,2 4 0,0-4 0,-5 4 0,-1-4 0,1-2 0,-3-2 22,-3-4 0,2 2 0,-7-6 15,3 2 1,-6-5-1,2 1-12,-4-3 1,-2 3 0,0 0-20,0-1 0,0-3 1,-2-1-7,-4-1 1,2 1-1,-6-1 1,1 1 33,-1 0 0,4-1 1,-5 1 21,-3-1 0,4 1 1,-1-1-17,-3 1 1,-2-1 0,1 1 0,1 1-2,3 5 1,1-5-1,-4 6 1,3-1-46,-3-1 1,-1 8 0,-3-3-1,1 1-71,-1 0 0,1 0 1,-1 6-120,1 0 0,-1 2 0,1 2 36,0 2 0,7 7 0,2-1 158,0 3 0,6 3 0,-5-1 0</inkml:trace>
  <inkml:trace contextRef="#ctx0" brushRef="#br0" timeOffset="1828">909 87 7704,'-12'-2'-1628,"0"-1"1544,-1-3 1,3 0 0,-1 6 369,-3 0 0,4 0-345,-1 0 0,-1 0 0,-4 2 0,3 2 75,1 2 1,6 5 0,-3-3 0,-1 0 22,0-1 1,6 7-1,-1-2-30,3 3 0,2-3 0,0 0 7,0 1 1,2 1 0,3-1 2,7-1 1,-2-8 0,-1 4 0,1-3 16,0 1 1,1 0 0,7-4-30,-1 4 0,1-4 0,-1 5 1,1 1 1,-1-6-1,1 4-19,-1-4 1,1 4 0,-3 2 6,-3 1 0,-2-5 0,-7 4 30,3 0 0,0-4-3,-6 7 1,-8-1-1,-3 3 1,-5-1 0,-1-8 0,-3 4 1,-1-2 14,-2-1 0,-1 1 1,5-6-1,-2 0 6,-3 0 1,1 0 0,6 0-147,-1 0 1,1 0-71,-1 0 0,7 0 0,1-2-209,2-4 380,2 4 0,14-5 0,2 7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1.497"/>
    </inkml:context>
    <inkml:brush xml:id="br0">
      <inkml:brushProperty name="width" value="0.08571" units="cm"/>
      <inkml:brushProperty name="height" value="0.08571" units="cm"/>
    </inkml:brush>
  </inkml:definitions>
  <inkml:trace contextRef="#ctx0" brushRef="#br0">156 53 8355,'-8'9'-1320,"6"-1"1260,-13-8 1,11 0 297,-8 0-321,8 0 0,-5 0 55,3 0 0,2 0 34,-8 0 0,7 0-5,-7 0 1,0 0 52,-5 0 1,5 0-57,0 0 0,9-2-44,-3-4 0,6-1 1,6-7 26,5 2 0,-1 8 0,2-3 1,1 1 51,3 0 1,1 0 0,1 6 0,-1 0-4,1 0 0,1 0 0,2 0 1,3 0-13,-3 0 0,-2 0 0,-1 0 1,-1 0-30,1 0 0,-1 8 0,1 2-9,-1-1 0,-7 1 0,-2-4 6,-1 6 1,-5 3 0,4 3 4,-4-1 1,-2 1-1,0-1-1,0 0 1,0 1 0,0-1-1,0 1 8,0-1 0,-6 1 0,-2-1 0,-1 1 3,-5-1 1,4 1 0,-1-3 0,-3-1-11,-1-3 1,-3-5 0,1 4 0,-1 0-14,1-1 1,-6-3 0,-1 4 0,3-2-7,2-5 1,1-1-1,1-2 86,-1 0 1,7 0 36,-1 0 0,8-7-62,-2-5 0,6-2 0,4 1-16,2 1 0,7 2-26,-1-1 0,4-3 0,1 8 0,1 3 1,-1 1 1,-5 2 0,-1 0 0,3 0 7,1 0 1,3 0 0,-1 0-1,1 0 13,-1 0 1,1 5 0,-1 3-50,1 2 0,-7-6 1,-1 4-1,0-3-82,-1 1 0,-3 2 0,6-2-78,1 5 1,-3-3 195,2-2 0,-1 4 0,7-1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4.050"/>
    </inkml:context>
    <inkml:brush xml:id="br0">
      <inkml:brushProperty name="width" value="0.08571" units="cm"/>
      <inkml:brushProperty name="height" value="0.08571" units="cm"/>
    </inkml:brush>
  </inkml:definitions>
  <inkml:trace contextRef="#ctx0" brushRef="#br0">0 18 8355,'10'0'-2181,"0"-6"2173,-4 0 1,-3 1 74,9 5 0,-6 7 0,4 5-87,-3 3 1,-1 5-1,-6 1-86,0 3 0,0-1 1,0-4 105,0 4 0,0-3 0,0 5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3.030"/>
    </inkml:context>
    <inkml:brush xml:id="br0">
      <inkml:brushProperty name="width" value="0.08571" units="cm"/>
      <inkml:brushProperty name="height" value="0.08571" units="cm"/>
    </inkml:brush>
  </inkml:definitions>
  <inkml:trace contextRef="#ctx0" brushRef="#br0">0 298 7172,'0'11'-743,"0"1"694,0 2 1,0-5 0,0 3 125,0 2 1,2-7 85,4-1 1,-2-4-125,7-2 1,1 0 0,4-2 0,-3-2-49,-1-2 1,-6-5 0,3 3 0,1-2-22,0-3 1,-6-3 0,3-1-1,-1-1-49,0 1 1,0-1-1,-6 1-2,0-1 0,0 7 335,0-1-150,0 8-60,0-3 0,-2 7 1,-2 1-147,-2 5 0,0-2 1,6 8 115,0 1 0,0 3 0,0 1 75,0 1 1,2-1-214,4 1 0,4-3-106,7-3 1,-5 2 229,0-9 0,-1 1 0,7-6 0</inkml:trace>
  <inkml:trace contextRef="#ctx0" brushRef="#br0" timeOffset="270">105 18 7974,'10'0'389,"-1"-5"-2095,-3-1 1388,-4 0 0,8 6 224,-4 0 0,-3 0 94,9 0 0,-8 8 0,4 1 0</inkml:trace>
  <inkml:trace contextRef="#ctx0" brushRef="#br0" timeOffset="577">437 106 7921,'2'9'-503,"3"-3"0,-1-4 602,8-2 1,0 0-138,5 0 0,-5 0 120,-1 0 1,1 0-236,5 0 1,1 0 21,-1 0 1,1 0-196,-1 0 1,1 0 325,-1 0 0,1 0 0,-1 0 0</inkml:trace>
  <inkml:trace contextRef="#ctx0" brushRef="#br0" timeOffset="809">507 280 7939,'1'10'-494,"5"-4"0,-2-4 1,8-2 496,1 0 0,-3 0 1,2 0-1,1 0-11,3 0 1,-5 0-1,1 0 1,2 0-40,1 0 1,-3 2-1,0 2 1,1 1 46,3-1 0,9-2 0,2-2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6.114"/>
    </inkml:context>
    <inkml:brush xml:id="br0">
      <inkml:brushProperty name="width" value="0.08571" units="cm"/>
      <inkml:brushProperty name="height" value="0.08571" units="cm"/>
    </inkml:brush>
  </inkml:definitions>
  <inkml:trace contextRef="#ctx0" brushRef="#br0">35 1 5995,'-9'2'125,"1"4"-105,0 5 1,6-1-1,-4 2 1,4 1-13,2 3 0,0-5 0,0 1 0,0 4 2,0 5 0,0-2 0,0 5 0,0-5 0,0-1 0,0 1 1,0 2-1,0 3-2,0-3 0,6-2 0,0-1 1,-2-1-9,-2 1 1,-2-1-1,2 1 1,2-1-25,2 1 1,-1-7 0,-3-1 0,2 0-30,2-1 1,0-3-154,-6 6 206,8-1 0,-6-1 0,5-2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2.406"/>
    </inkml:context>
    <inkml:brush xml:id="br0">
      <inkml:brushProperty name="width" value="0.08571" units="cm"/>
      <inkml:brushProperty name="height" value="0.08571" units="cm"/>
    </inkml:brush>
  </inkml:definitions>
  <inkml:trace contextRef="#ctx0" brushRef="#br0">734 297 7025,'-17'0'-4,"-1"0"1,1 0-1,-1 2 1,1 2-17,0 2 1,-1 2 0,1-5-1,-1 5 0,1 2 1,5-6-1,0 4 20,-1-1 1,-3-5 0,1 6-1,1-2-6,3 0 1,5 1-17,-6-1 0,2 4-72,-1 7 0,3-5 83,8 0 1,8-8-1,1 3 1,3-1 9,0 0 0,-1 0 0,9-6 0,1 2 24,2 4 0,1-5 0,-5 5-2,4-4 0,-3 0-37,3 4 0,-11 4 18,-6 7 0,-5-5 1,-2-2-8,-5-3 0,2 5 0,-8-4 0,-1-1 3,-3 1 1,-1 6-1,-3-4 1,-3 1 7,-6 1 1,2-3-1,-1 5 1,3-4 17,4-2 1,2 3 0,1-3 10,1 2 0,1-5-29,4 7 0,7-8 10,10 2 0,-1-4 0,8-2 0,2 0-9,1 0 0,8 0 0,1 0 0,-3 0 14,-2 0 1,5 0 0,1 0 0,0 0-7,0 0 1,4 0 0,-5 0-1,-1 0-5,2 0 0,-5 0 1,5 0-1,-2 0-101,0 0 1,1 0-1,-7 0-68,1 0 1,-3 2-234,-3 4 392,-4-5 0,-16 15 0,-2-6 0</inkml:trace>
  <inkml:trace contextRef="#ctx0" brushRef="#br0" timeOffset="2937">1 70 8124,'0'-17'-1880,"0"5"1873,0 0 0,8 7-101,3-7 0,-1 8 62,2-2 0,-7 4 89,7 2 0,0 0 0,5 0 20,1 0 1,-1 0 0,1 0-34,-1 0 0,-5 0 1,-3 2-17,-1 4 1,4 4 0,-6 7-32,-3 1 1,5-1-1,-2 1 4,-2-1 1,-2 1 0,-2-1 2,0 0 1,-2 1-1,-2-1-4,-2 1 14,0-8 1,6 5 0,-2-13-1,-3 4 1,3-12-1,-4-6 0,-2 3 0,2-3 0,2-2 0,2-1 0,2-3-180,0 1 1,8 0 134,4-1 1,1 1 0,1 1 66,-2 4 0,-6 5 82,5 7 0,1 0-46,5 0 0,1 0 0,-1 0-27,1 0 1,-1 0-1,1 2 1,-1 1 8,1 3 0,-1 2 0,0-4 0,1 2 15,-1-2 1,1 3-1,-1-1 1,-1 0-30,-5 2 0,3-4 3,-8 7 1,0-5-110,-6 6 1,-8-1 0,-4 5 79,-3-4 0,-3 3 0,1-5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6.855"/>
    </inkml:context>
    <inkml:brush xml:id="br0">
      <inkml:brushProperty name="width" value="0.08571" units="cm"/>
      <inkml:brushProperty name="height" value="0.08571" units="cm"/>
    </inkml:brush>
  </inkml:definitions>
  <inkml:trace contextRef="#ctx0" brushRef="#br0">367 88 8028,'17'-8'-2011,"1"6"2043,-1-13 21,-7 13 1,-2-8 0,-10 6 81,-4-1 1,2-7-63,-8 6 0,7-6 8,-7 7 1,0-1-114,-5 6 0,-1 2 0,1 2 15,-1 1 1,1 9 0,-1-2 0,1 3 6,0 3 0,-1 1 0,-1 2 0,-3 5 11,-1 1 0,0 0 0,3 4 1,-1-2 19,-2 2 1,5 8 0,7 2-1,-3 0-12,-1 1 0,5 1 1,4 5-1,4-3-61,2-2 0,0 5 1,2-3-1,4 1 7,5 1 0,7-8 1,3 2-1,4-5 19,3-1 1,7-2 0,5-4 0,1-5 25,2-5 0,1-1 0,9-1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7.649"/>
    </inkml:context>
    <inkml:brush xml:id="br0">
      <inkml:brushProperty name="width" value="0.08571" units="cm"/>
      <inkml:brushProperty name="height" value="0.08571" units="cm"/>
    </inkml:brush>
  </inkml:definitions>
  <inkml:trace contextRef="#ctx0" brushRef="#br0">1 53 6085,'11'0'-37,"1"0"1,-8 2 336,2 4 1,-4 3-296,-2 9 0,2-1 0,3 1-7,7-1 0,4-5 0,1-2 0,1-1 11,-1 1 1,0 0 0,1 1-1,-1-3 15,1 0 1,-1-4 0,1 5 6,-1-1 1,1-2 0,-1-6-10,1 0 0,-7 0 1,1 0-1,0-2-12,-3-4 1,7 2 0,-7-7 0,3-1-30,0 2 0,-6-5 0,3 3 0,-1-3 16,-4-3 1,4 1 0,-2-1-1,-3 1 38,-1-1 0,-2 1 38,0-1-50,-7 1-36,-3 7 0,-2 2 0,3 10-3,1 4 0,2 4 0,6 7 3,0 1 1,2-1 0,2 3 0,2 1 8,-3 2 0,5 3 0,0-5 0,0 4 10,0 2 1,3 0-1,-5 5 1,-2-3-6,-2 2 0,-2-4 0,0 0 1,0-2 8,0-3 1,0 3 0,0-2-1,0-2 24,0-1 1,-8-3-1,-4-1-26,-3-5 1,-3-1 0,1-6 0,-1 2-11,1-2 1,0-2 0,-1-2-1,1 0-1,-1 0 0,1-6 0,1-2 1,3-2 1,1-3 0,8 3 0,-2-1 1,4-3-10,2-2 0,0-1 0,0-1-41,0 1 0,8 5 0,4 3 1,3 1-40,3 4 1,-1 2 0,1 2 0,1 0-156,4 0 1,-3 2 244,3 4 0,4 4 0,0 7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8.138"/>
    </inkml:context>
    <inkml:brush xml:id="br0">
      <inkml:brushProperty name="width" value="0.08571" units="cm"/>
      <inkml:brushProperty name="height" value="0.08571" units="cm"/>
    </inkml:brush>
  </inkml:definitions>
  <inkml:trace contextRef="#ctx0" brushRef="#br0">0 150 6086,'0'10'495,"0"5"-440,0-5 1,0-2-24,0-8 1,0-8-1,2-8-22,4 5 1,-4-5-1,6 4-10,-1-3 1,-5-2 0,4-1-1,-2 3-20,2 3 0,-4-4-172,4 5 0,-4 1-8,-2-2 87,0 8 359,0 4 0,0 10-184,0 8 0,2-3 1,1-1-52,3-3 1,8-1 0,-4 4 0,1-5-74,1-1 0,-1 6 0,7-5-54,-1 1 1,-5-2 0,-2-6 115,-2 4 0,5-4 0,-3 5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8.325"/>
    </inkml:context>
    <inkml:brush xml:id="br0">
      <inkml:brushProperty name="width" value="0.08571" units="cm"/>
      <inkml:brushProperty name="height" value="0.08571" units="cm"/>
    </inkml:brush>
  </inkml:definitions>
  <inkml:trace contextRef="#ctx0" brushRef="#br0">88 105 8122,'-18'-17'-643,"1"-1"590,-1 1 1,3-1-166,3 1-174,4 7 0,10 2-178,4 8 570,4 8 0,7-6 0,1 6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7:14.22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2235 5737 7241,'0'0'0</inkml:trace>
  <inkml:trace contextRef="#ctx0" brushRef="#br1" timeOffset="117729.99">10251 2279 6834,'0'-6'31</inkml:trace>
  <inkml:trace contextRef="#ctx0" brushRef="#br1" timeOffset="117729.99">10237 2279 6333,'4'0'27,"-2"0"-14,6 0 0,-8-2-1,0-2-4</inkml:trace>
  <inkml:trace contextRef="#ctx0" brushRef="#br1" timeOffset="37375">6344 2200 6490,'-3'9'5</inkml:trace>
  <inkml:trace contextRef="#ctx0" brushRef="#br1" timeOffset="37375">6344 2200 6347,'-5'1'3</inkml:trace>
  <inkml:trace contextRef="#ctx0" brushRef="#br1" timeOffset="37375">6355 2213 6584,'-4'-2'-15,"-2"0"-9,0 2 12</inkml:trace>
  <inkml:trace contextRef="#ctx0" brushRef="#br1" timeOffset="37375">6368 2209 6334,'-12'0'2,"-3"2"-2</inkml:trace>
  <inkml:trace contextRef="#ctx0" brushRef="#br1" timeOffset="37375">6347 2210 6492,'-2'-1'-2,"-4"1"0</inkml:trace>
  <inkml:trace contextRef="#ctx0" brushRef="#br1" timeOffset="-190498.46">507 1153 6550,'12'0'48,"-1"0"-36,3 0 1,-5 0 0,3 0 0,2 0 4,1 0 1,3 0 0,-1 0 0,1 0 0,-1 0 20,1 0 1,-1 0 2,0 0 0,1 0 1,-1 0-1,1 0-3,-1 0 0,1 0 0,1 0 0,3 0-46,1 0 1,0 0 0,-5 0 0,-1 0-160,0 0 0,-5 6 0,0 0-50,1-3 1,-5 1-90,-2 2 306,-4-4 0,-10 14 0,-2-7 0</inkml:trace>
  <inkml:trace contextRef="#ctx0" brushRef="#br1" timeOffset="-190016.46">542 1485 6324,'17'0'119,"1"0"0,-1-2-63,1-4 1,-1 4 0,1-4-33,-1 4 1,1 2-1,-1 0 1,0 0-18,1 0 1,5 0 0,0 0 0,-1 0 0,-3 0 0,-1 0 1,-1 0-1,1 0-32,-1 0 1,1 0 0,-1 0-129,0 0 1,1 2-82,-1 4 0,-5-4 233,0 4 0,-8 3 0,3 1 0</inkml:trace>
  <inkml:trace contextRef="#ctx0" brushRef="#br1" timeOffset="-187759.46">1939 1205 6550,'10'-2'3,"-3"-2"0,-1-3-13,0-3 1,8 4 20,-3-5 0,3 5 0,-1-4 30,-1 2 1,0 0 0,5 5-14,1-3 0,-1 0 0,1 6-22,-1 0 0,1 2 0,-1 2 0,0 4-18,1 1 1,-3-3 0,-1 4 0,-4-1-33,-3 1 1,5 2 0,-6 5 35,-2 1 1,-2-1-1,-2 1 10,0-1 0,0 1 0,0-1 6,0 1 0,0-7 4,0 1-1,0-1 0,0-1 0,-6-4 1,0-12 4,2-5 1,2 1 0,2-2-29,0-1 1,0-3 0,2-1-40,4-1 0,-2 3 0,6 1 0,-1 4 50,1 3 1,2-5-1,3 4 1,-1 0 18,-3 1 0,1 1 0,6 6 0,-1 0 25,0 0 0,1 0 0,1 0 0,3 0-27,1 0 1,6 0 0,-6 2 0,1 2-33,1 1 1,-6 3 0,5-4 0,-7 4 4,-5 2 1,1-5-1,-7 7-1,-2 2 0,4-5 0,-2 3 2,-3 2 0,-3 1-138,-5 3 0,3-1 94,-4 0 54,4 1 0,2-1 0,0 1 0</inkml:trace>
  <inkml:trace contextRef="#ctx0" brushRef="#br1" timeOffset="-186092.46">3860 1258 6587,'0'11'3,"-2"-1"0,-4-2 0,4 5 0,-5-1 40,-1 4 0,6-5 0,-4 1 13,4 1 0,2-3 0,0 2-12,0 1 1,0-3 0,0 2 0,2-1-26,4-1 1,-2 4 0,7-7-29,3 3 1,1 0 0,3 1 0,-1-5 1,1-4 1,-1 4 0,1 0 22,-1-2 0,1-2-10,-1-2 0,-1-2 1,-3-4-5,-1-6 0,-8 3 0,2-3 0,-4-2-9,-2-1 0,5-3 0,1 1 0,-2-1-51,-2 1 1,-4-6 0,-2-1 0,-4 3 33,-1 2 0,-1 1 1,-4 3-1,3 3-55,-3 6 0,-1-2 0,-3 3-38,1 1 0,-1 4 0,1 4 0,-1 3-15,1 3 132,-1 2 0,1 5 0,0 1 0</inkml:trace>
  <inkml:trace contextRef="#ctx0" brushRef="#br1" timeOffset="-184797.46">4716 1240 7336,'-18'0'-1225,"7"0"1384,-1 0-311,8 0 154,-4 0 73,8 0 5,0 0-17,0 8 1,2-6-17,4 4 1,4-4 0,7-2-44,1 0 1,-7 0 0,1 0 0,2 0 8,1 0 1,3 6 0,-1-1 0,1-1-8,-1-2 0,0-2 0,1 0 0,1 0 2,5 0 1,-3 0 0,6 0 0,0 0-12,0 0 0,-3 0 0,3 0 1,-2 0 1,-4 0 1,5 0-1,-3 0 1,-2 0-16,-1 0 1,-3 0 0,-1 2 0,-3 2-54,-1 2 1,0 0-60,5-6 0,-7 2-223,-4 3 351,-4-3 0,-2 6 0,-8-8 0,-2 0 0</inkml:trace>
  <inkml:trace contextRef="#ctx0" brushRef="#br1" timeOffset="-184228.46">4908 1031 6011,'12'0'99,"-1"0"4,-7 0 0,6 0 2,-4 0 1,-5 2-26,5 3 1,-2-1-66,2 8 0,-4 0-6,4 5 1,-4-5 0,0-1-5,3 3 0,-3 1 0,4 3 42,-4-1 1,0 1-1,2-1 1,2 1 2,-2-1 0,-2 1 1,-2-1-1,0 1-9,0-1 1,0 1 0,0-1 0,0 0-46,0 1 1,0-1-1,0 1 1,0-1 11,0 1 0,0-7 0,0 1 7,0 2 0,0-5 1,-2 1-18,-4-2 1,4 0 15,-4-3-95,4-3 0,0 6-301,-4-8 1,3-2 381,-9-4 0,0 4 0,-5-5 0</inkml:trace>
  <inkml:trace contextRef="#ctx0" brushRef="#br1" timeOffset="-187301.46">3179 821 8355,'0'-17'-492,"0"5"-114,0 0 0,0 7 514,0-7 107,0 8 1,0-2 0,0 12 17,0 6 0,0 3 1,0 3-1,0-1-6,0 1 1,0 5 0,0 2-1,2 2 18,4 4 0,-4 2 0,5 4 1,-1 2 11,0 2 0,2 1 1,-4-3-1,1 4-34,-1 2 1,-2-1 0,-2 5 0,0-3-31,0 3 1,0-5-1,0 3 1,0 0-44,0-3 0,0-1 0,0-8 1,0 0-7,0 0 1,-2-6 0,-2-2-536,-1-2 486,-1-2 0,6-15 0,0-8 105,0-10 0,8-13 0,1-4 0</inkml:trace>
  <inkml:trace contextRef="#ctx0" brushRef="#br1" timeOffset="-186621.46">3179 908 8056,'-10'-7'-808,"2"3"0,8-8 846,0-1 0,0-3 1,2 0-34,4 5 1,-2 3-1,8 6 24,1-4 1,3 4 0,1-3 0,1 3-2,-1 2 1,1 0 0,1 0 0,2 0-14,3 0 1,5 0 0,-4 0 0,0 0-41,1 0 0,-3 5 0,-6 3 0,1 2-12,-1 3 0,-5 3 0,-2 1 0,-3 1 4,-3-1 0,-2 1 1,-4-1 10,-4 1 1,2-3 0,-7-1 52,-3-2 1,-1-3 0,-3 5-1,1-3 1,-1-7 0,1 2-40,-1-4 1,3 0 0,1 2-22,3 2 15,-1 0 7,2-6 1,10 0-1,12 0 1,3 0-4,3 0 0,-1 0 1,1 0 0,-1 0 1,1 2 27,-1 3 1,-5 3-1,-2 6 9,-3-3 1,-1 1 0,-4 5-16,4 1 1,-4-1 0,4 1-9,-4-1 1,-2 1-1,0-1-1,0 1 0,-2-3 0,-2-1 0,-4-5 21,-2-1 0,5 4 0,-7-6-4,-2-2 1,-1-2-1,-3-2 1,1 0-8,-1 0 0,1 0 0,-1 0 0,-1 0-14,-4 0 0,3-2 0,-3-2-280,4-2-242,1 0 522,9 6 0,9-8 0,9-1 0</inkml:trace>
  <inkml:trace contextRef="#ctx0" brushRef="#br1" timeOffset="-183233.46">6078 751 6485,'0'-9'-7,"2"3"34,4 12 0,-4-3 0,3 9-14,-3 2 0,4-5 0,0 3 0,-2 2 7,-2 1 1,-2 3 0,0-1 0,2 2 4,4 5 0,-4-3 0,3 8 0,-3 0 5,-2-2 1,0 6 0,0-3-1,2 3-22,4 1 1,-4 1-1,4 0 1,-4 0 9,-2 0 1,0 0 0,2-2 0,2-2-38,1-2 0,1-2 0,-6 2 1,2-5-17,4-5 0,-4-1 0,4-1-281,-4 1 148,-2-1 0,-8-1 168,-4-5 0,-3-11 0,-3-9 0</inkml:trace>
  <inkml:trace contextRef="#ctx0" brushRef="#br1" timeOffset="-182588.46">6095 873 8355,'0'-17'-383,"0"5"8,0 1 0,0 5 0,0-6 0,0-1 427,0-3 1,0 5-1,2 1 1,4 2-34,6 4 0,3-4 0,3 3 1,-1-1 1,1-2 0,5 6 1,2-4-1,0 4 5,1 2 1,3 0-1,-4 0 1,0 0-39,0 0 0,5 6 1,-7 2-1,-2 2-28,-1 3 0,-3-3 1,-1 2-1,-3 1 21,-1 3 0,-8-5 1,2 1-1,-5 1-4,-1 3 0,0-4 1,-1-1 13,-5 3 0,-4 1 0,-7 1 1,-1-2-11,1-3 1,-1-7 0,1 4-1,-1-2 4,1-1 0,-1 1 1,1-6-1,-1 0 12,1 0 1,5 0 0,1 0-20,-3 0 57,6 0 1,2 0-6,12 0 1,4 0 0,7 0 0,1 0-2,-1 0 1,1 0 0,1 0 0,3 0-16,1 0 0,0 8 1,-5 2-3,-1-1 0,-5 5 1,-3-6-1,1 0-19,0-1 1,-6 7 1,2-2 1,-5 3 0,-1 3-4,0-1 1,-5-5 0,-3-3 0,-2 1 7,-3 0 1,-1-4-1,0 3 1,3-1-1,-3-4 1,-1-2 27,-3-2 43,1 8 0,-1-6 0,1 3 1,-1-3-91,1-2 0,-1 0 0,1 0-389,0 0 43,-1-7 365,8 5 0,3-14 0,7 6 0</inkml:trace>
  <inkml:trace contextRef="#ctx0" brushRef="#br1" timeOffset="-182270.46">6777 1223 8196,'11'0'-489,"1"0"1,-6 2 0,3 4 496,-1 5 1,-2 5-1,-6 1-21,0 1 0,0-1 1,0 1-1,0-1-28,0 0 1,0 1 0,0-1-1,2 1-71,4-1 0,-4 1 1,5-1 111,1 1 0,2-1 0,7 1 0</inkml:trace>
  <inkml:trace contextRef="#ctx0" brushRef="#br1" timeOffset="-181275.46">8069 542 8355,'12'0'0,"-3"-2"0,1-2-1113,0-2 689,-6 0 1,5 0 481,-3 1 101,-4-1-132,6 6 1,-10 0 0,-4 0 0,-4 2-5,1 3 1,-11-1-1,7 6 1,-3 0-26,-5-1 1,3-3 0,-5 4-1,2 0 13,-3-1 0,3-3 0,-8 6 1,0 0-14,2-3 1,-6 5-1,5-6 1,-1-1-12,0 1 0,8 6 1,-2-5-1,3 3-3,3 0 0,-1-3 0,3 5 0,1-2-4,3 1 1,7-3-1,-2 2 9,4 1 0,2-3 0,2-1 21,4-1 0,5-2 1,13-6 0,1 0 0,4 2 0,-4 2-8,0 2 1,1 0-1,5-5 1,-4 3-3,-2 2 1,0 0 0,-3-4-1,1 4 1,0-4 0,-7 5-1,-3-1-8,-1 0 0,-8 2-2,2-2 0,-4-2-4,-2 7 0,0 1 0,-2 3 4,-4-3 1,2 4 0,-8-7 0,-1 3-35,-3 0 0,-1-3 0,-1 5 0,1-3 13,-1 3 0,1-4 0,-3 1 0,-1 1 30,-2-2 1,0 5 0,5-5-1,1 2 9,-1-1 0,1-5-14,-1 6 1,9-1 24,3 7 0,6-7 0,6-1-9,5-2 0,10-2 0,3-6 1,-1 0 13,2 0 0,-5 0 1,5 0-1,-2 0 72,0 0 0,3 0 0,-5 0 0,4 0-22,2 0 0,1 0 0,3 0 1,-2 0 63,2 0 0,2 0 1,4 0-1,1 0-110,3 0 0,0 0 0,-8 0 0,-2 0-72,-2 0 1,-8 0 0,3 0-406,-5 0 153,-1 0 0,-11 0 1,-7 0 294,-7 8 0,-19-7 0,-1 7 0</inkml:trace>
  <inkml:trace contextRef="#ctx0" brushRef="#br1" timeOffset="-180459.46">7370 2079 6299,'10'7'48,"6"-5"-61,-5 4 1,5-4 102,1-2 53,-7 0 0,0 0-72,-5 0 1,-3-2-67,4-4 0,-4 2 0,0-5 0,2-1-9,2 0 0,0-1 0,-6-7-2,0 1 1,0-1-1,0 1 23,0-1 0,0 1-43,0-1-90,0 1-30,0 7 146,0 2 1,0 10 0,0 4 60,0 6 0,0-2 0,0 1-44,0 3 0,5 1 0,3 3 0,2-3-22,3-3 1,-3 3-1,2-5 1,1 2-3,3-1 0,-1-5 0,-1 4 0,-2-2-3,1-4 0,-3-2-257,2-2 267,-9 0 0,13-8 0,-6-2 0</inkml:trace>
  <inkml:trace contextRef="#ctx0" brushRef="#br1" timeOffset="-180262.46">7458 1712 8355,'-18'0'0,"3"-2"0,3-4 0,-2 2-511,9-8-606,-1 9 844,6-5 342,0 8-58,0 0 1,2 6-482,4-1 470,-5 9 0,15-4 0,-6 7 0</inkml:trace>
  <inkml:trace contextRef="#ctx0" brushRef="#br1" timeOffset="-179944.46">7842 1834 7498,'8'-12'-134,"3"1"1,5 7-65,1-2 1,1 4 199,-1 2 1,-5 0-95,-1 0 0,-5 0-277,6 0-75,-8 0 444,4 8 0,-1-6 0,3 6 0</inkml:trace>
  <inkml:trace contextRef="#ctx0" brushRef="#br1" timeOffset="-179653.46">7789 2009 8355,'2'9'-1264,"4"-3"1144,4-4 1,7-2 0,1 0 100,-1 0 0,1 0 0,-1 0 66,1 0 0,-1 0 0,1 0-58,-1 0 0,1 0 1,-1 0-166,0 0 0,1 2 176,-1 4 0,1-4 0,-1 6 0</inkml:trace>
  <inkml:trace contextRef="#ctx0" brushRef="#br1" timeOffset="-179430.46">8313 1869 7839,'0'-18'105,"6"7"1,2 1 0,2 2-288,3 4 0,-3 4 1,2 6 88,1 6 1,-5 3 0,-2 3 0,-4-1 48,-2 1 0,0 1 0,0 3 0,0 1-27,0-2 1,-2 4 0,-2 1 0,-4 1 70,-2 4 0,-1 2 0,-7 2 0</inkml:trace>
  <inkml:trace contextRef="#ctx0" brushRef="#br1" timeOffset="-178308.46">7370 105 8114,'-9'-8'-641,"1"4"1,6-5 671,-4 1 0,4-6 22,-4 3 0,12 3-82,6 2 1,-3-2 0,1 1 161,-2-3 1,6 6-129,-3-2 1,-1 4 0,2 2 25,1 0 0,-3 0 1,0 2-1,-1 4-125,1 6 1,2-3 0,3 3 0,-1 2 54,-3 1 0,-5 1 0,6-3 0,-1-1 36,-1 1 0,4 3 1,-8 1-1,-1-1 11,3-4 1,-6 3 0,4-3-1,-4 3 1,-2 3 0,0-1-16,0 1 0,0-7-85,0 1 82,0-8 5,0 4 0,0-10-8,0-4 0,0-4 0,0-7 11,0-1 1,0 1 0,0-1 2,0 1 1,0 5 0,2 2-30,4 3 1,3-5-4,9 6 1,-7-5 15,1 5 1,0 0 1,5 6 0,1-2 1,-1-2-1,1-2 58,-1 2 1,-5 3 0,-1 1-1,3 0 24,1 0 1,3 0-1,-1 0 1,1 1-58,-1 5 1,1-4 0,-1 4 0,1-2-2,-1 2 0,-5-4 0,-3 5 0,1-1-27,0 0 0,-4 2 1,3-2 5,-1 5 1,4-1 0,-6 2 3,-3 1 1,-1-3 0,0 0 0,2-1 7,2 1 0,0-4 33,-6 6 1,0-1-22,0 7 0,-6-7-31,0 1 1,-2-6-120,3 5 0,1-1 0,-6 4 76,2-3 1,1-5 59,1 6 0,-4-8 0,-7 3 0</inkml:trace>
  <inkml:trace contextRef="#ctx0" brushRef="#br1" timeOffset="-175409.46">9431 1502 8355,'10'0'-1588,"0"2"1123,-5 4 557,-3-4 1,8 4 99,-4-12 0,-4 2-115,4-8 0,3 1-55,3-7 1,3 1 0,1-1 33,-4 1 1,1-1-1,-7 1-135,-2-1 1,-2 1-1,-2 0 159,0-1 1,0 6-61,0 1 0,0 5-78,0-6 1,2 8 22,4-1 1,-4 5-1,5 4 18,1 1 0,-6 9 0,4-2 26,-4 3 0,4 3 0,1-1 0,1 0-31,0 1 1,5-1 0,-1 1-46,4-1 0,-1 1 0,-1-3 0,-3-1-235,3-2 1,-4-7 162,1 7 0,-1-6 139,2 5 0,3-7 0,-5 4 0</inkml:trace>
  <inkml:trace contextRef="#ctx0" brushRef="#br1" timeOffset="-175949.46">8663 664 7591,'2'-16'-355,"3"5"1,5-3 0,8 8 291,-1 2 0,-1 1 0,-3-1 73,-1-2 1,-1 0 0,7 6-1,-1 0 24,1 0 0,-7 0 1,1 0-1,2 0 3,1 0 1,3 0-1,-1 0 1,1 0-37,-1 0 0,6 0 1,1 2-1,-1 2 13,2 2 0,-5 5 0,3-3 0,-4 2-28,-1 3 0,-1-3 0,-1 2 0,-3-1-19,-1-1 0,-8 6 47,2-5 0,-4 5 0,-4-1-13,-4-3 1,2 2-1,-6-7 1,1 1-13,-1 0 1,-2 5 2,-5-1 1,-1-4-1,1 0 1,-1-3-15,1 1 1,5 0 0,1-6 45,-3 0 8,6 0-11,0 0-18,8 0 1,2-6 0,4-2-9,6-1 1,-2 5 0,-1-4-1,-1 0-33,-4-3 1,4 1 0,-1-2 27,3-1 1,0-3-1,3-1 1,-3-1-1,-2 1 1,0 5 0,-4 1 0,3-3 18,3-2 1,-6 5 0,2-1-1,-2 1 65,1 1 1,-3-6-28,4 5 1,-2 3 0,0 0-91,2 0 29,0 6 0,-4-5-35,3 7 90,-3 0 0,6 2 19,-8 3 1,0 5 0,-2 8-32,-4-1 0,2 1 0,-5-1 24,1 0 0,2 1 0,6-1 0,0 1-10,0-1 1,2 1 0,2-1-27,2 1 1,7-1 0,-3 1 0,2-3-51,-1-3 0,1 3 1,4-3-1,-3 2 32,-1-3 0,-3 5 1,5-7-1,-2 3-198,1 0 1,-3-3 0,0 5-1,-1-2 199,1 1 0,2 3 0,5 1 0</inkml:trace>
  <inkml:trace contextRef="#ctx0" brushRef="#br1" timeOffset="-174804.46">9641 978 8355,'0'-9'-1471,"0"1"1595,0 8-71,0 0 0,0 8-27,0 3 0,0-1 42,0 2 1,2-9-12,3 3 1,-1-4-30,8-2 1,-8-8-34,2-3 0,-4 1 0,-2-2 18,0-1 0,-2 5 0,-2 0 0,-4 3-47,-2-1 0,4 0 0,-5 6 54,-3 0 1,5 0 32,-3 0 0,6 0 16,-6 0-37,9 0 0,-3 0-29,12 0 1,-3 0-29,9 0 7,0 0-36,-3 0-465,-1 0 343,-8 0 1,0 2-85,0 4 0,0 3 260,0 9 0,0-1 0,0 1 0</inkml:trace>
  <inkml:trace contextRef="#ctx0" brushRef="#br0" timeOffset="-144085.46">70 3703 8355,'-17'0'0,"5"0"0,2-2 0,1-2-524,-1-2-852,6 0 1362,-4 6 0,8-2 0,2-2 66,4-1 0,-2-1 0,8 6 24,1 0 1,-3 0-1,2 0-43,1 0 0,-3 0 1,2 0-1,1 0-43,3 0 1,1 0 0,3 0 3,3 0 1,-2 0 0,8 0 0,4 0 0,4 0 19,4 0 1,0 0 0,-5 0-1,3 0-79,2 0 0,0 0 0,-6 0 0,0 0-132,0 0 0,-8 6 1,-2-1 196,0-1 0,-5-2 0,5-2 0</inkml:trace>
  <inkml:trace contextRef="#ctx0" brushRef="#br0" timeOffset="-143679.46">1240 3406 8355,'10'-10'-776,"0"2"365,-4 8 0,-3 0 395,9 0 1,-2 2-111,1 4 1,-3 4 0,-8 7 159,0 1 1,6 5 0,0 0 0,-2 1 0,-2 1 1,-2-4 0,0 8 0,0 0-20,0-1 1,0 8 0,0-5 0,0 0-15,0 2 0,0-1 0,0-1 0,0-2-68,0 2 1,0-6 0,0 0 0,0-2-12,0 1 0,0-7 1,0-5-91,0 1 0,0-3 167,0 2 0,0-8 0,0 3 0</inkml:trace>
  <inkml:trace contextRef="#ctx0" brushRef="#br0" timeOffset="-143119.46">1153 3528 8355,'0'-19'0,"0"-3"0,0-1-835,0 2 626,0 1 0,2 3 0,4 1 70,5 5 0,5-3 0,1 8-4,1 2 0,-1-3 0,1 1 0,-1 2 168,1 2 0,-1 2 0,1 0 0,-1 0 49,1 0 0,-1 0 0,1 2-50,-1 4 0,0-2 0,1 5 0,-3 1-42,-3 0 1,2 1-1,-7 5 1,1-3-23,0-1 1,-2 0-1,-6 5 45,0 1 0,-6-1 1,-2-1-1,-1-3-2,-5-1 1,4-6 0,-1 3 0,-3 1 28,-2 0 1,5-6 0,-1 1 46,-1-3 0,3-2-56,-2 0-14,1 0 0,1-2 0,6-1-10,8-3 0,0 0 1,7 4-1,3-2 1,2-2 1,1 1 0,0 5 0,1 0-10,-1 0 0,-5 0 1,0 0 5,1 0 0,-5 7 22,-2 5 1,2 3-6,-3 3 1,1-1 0,-8 1 33,-4-1 1,3-1 0,-7-3 2,2-1 0,-5-8 1,1 4-26,-4-1 0,5-5 1,-1 4-41,-1-4 0,-3-2 0,-1 0-118,-1 0 1,1-8-54,-1-3 185,8 3 0,-5-8 0,5 7 0</inkml:trace>
  <inkml:trace contextRef="#ctx0" brushRef="#br0" timeOffset="-142722.46">1817 3703 6079,'-12'0'-50,"0"0"1,7 0 110,-7 0 0,0 0 246,-5 0 1,1 7-228,5 5 0,-3 4 0,8 1-93,2 1 0,4-7 1,6 1-8,6 1 0,3-3 0,3 0 17,-1-2 0,1-3 0,-1-5-25,1 0 0,-1 0 1,1 0 29,-1 0 0,-5-5 0,-3-3 0,-1-2 7,-4-3 0,4 3 0,-2-2 0,-2-1-14,-3-3 1,-2-1-1,-3-1-12,-2 1 0,-8 5 0,3 2 0,-5 1-28,-1-1 0,-1 6 1,1-2-1,-1 4-292,1 2 337,-1 0 0,-7 8 0,-2 2 0</inkml:trace>
  <inkml:trace contextRef="#ctx0" brushRef="#br0" timeOffset="-142121.46">2376 3458 8355,'-12'0'-1207,"0"0"1076,8 0 0,-1 0 1,10 0-1,7 0 1,4 0 116,1 0 0,0 0 0,1 0 0,-1 0 60,1 0 0,1 0 0,3 0 0,1 0-23,-2 0 1,4-6-1,1 1 1,1 1-53,4 2 0,2 2 0,2 0 1,0 0-171,0 0 0,-6 0 199,0 0 0,0 0 0,6 0 0</inkml:trace>
  <inkml:trace contextRef="#ctx0" brushRef="#br0" timeOffset="-141777.46">3371 3196 6249,'10'2'32,"-4"4"30,-5 6 1,-1 3-1,0 3 1,0-1-22,0 1 1,0 5 0,0 0 0,0 0-34,0 3 0,0 1 1,0 8-1,0 0-21,0 0 0,6 0 1,0-1-1,-2-1-28,-2-3 0,-2 3 0,0-6 1,0 2-26,0 0 1,0-8 0,0 3-27,0-5 0,0-2-72,0 1 1,-2-8 163,-4-5 0,4-10 0,-6-5 0</inkml:trace>
  <inkml:trace contextRef="#ctx0" brushRef="#br0" timeOffset="-141230.46">3284 3353 7996,'0'-17'-809,"0"-1"603,0 1 0,0 0 0,0-1 164,0 1 1,6-1 0,1 3 0,3 3 23,4 6 0,1-2 0,3 3 0,-1 1 8,0 2 1,1-4 0,-1 0-1,1 2 40,-1 2 0,-5 2 1,0 0-1,1 0 1,3 2 0,1 2 0,1 2-15,-1-2 0,-5 4 1,-1-1-1,1 3-13,-2 4 0,3-5 1,-7 3-32,-2 2 0,-2 1 1,-2 3 16,0-1 1,-8-1-1,-3-3 1,-5-3 5,-1-2 1,-1-3 0,1-3 0,-1 2 8,1 2 1,-1 0 0,1-6 47,-1 0 1,7 0 4,-1 0 0,8-2-84,-2-4 0,6 4 0,6-4-8,6 4 0,3 2 1,3 0-1,-1 0 13,1 0 1,-1 0 0,1 0 0,-1 0 13,1 0 0,-1 2 0,1 2 0,-3 4 28,-3 2 1,1-4 0,-7 5 36,-2 3 0,-2 1-33,-2 3 1,0-1-1,-2-1 40,-4-5 0,2 3 0,-7-8 0,-3 0-40,-1 1 1,3-5 0,0 4 0,-1-2-26,-3 2 1,-1-4 0,-1 4-100,1-4 0,-1-2-57,1 0 0,5 0 0,2-2 157,3-4 0,1-4 0,6-7 0</inkml:trace>
  <inkml:trace contextRef="#ctx0" brushRef="#br0" timeOffset="-141005.46">3912 3476 6143,'0'11'54,"0"1"0,0-6 1,0 5-59,0 3 1,0 2 0,0 1-10,0 0 0,0 1 0,0-1 1,0 1-138,0-1 1,0-5 149,0 0 0,0-1 0,0 7 0</inkml:trace>
  <inkml:trace contextRef="#ctx0" brushRef="#br0" timeOffset="-140259.46">4244 3214 7057,'0'-18'-350,"0"1"1,6 5 443,0 0 69,0 1 0,1-5-157,5 5 0,-2 3 0,1 8 1,3 0 0,2 0 1,1 0 0,0 0 0,1 0-2,-1 0 1,1 0 0,-3 2-1,-1 2-16,-2 2 0,-1 5 0,7-3 0,-3 2-21,-3 3 1,3 3-1,-5 1-18,0 1 0,-2-1 0,-8 1 0,0-1 35,0 1 1,0-7 0,0 1 0,-2 1 15,-4 3 0,-2-4 1,-6-3-1,3-1 8,-3-4 1,5 4-1,-3-2 5,-2-3 1,-1-1-6,-3-2 0,3-2-16,3-3 1,4 1 0,8-8-3,0-2 1,2-1-1,4-3 1,6 3-60,3 3 1,3-3-1,-1 3 1,1-3 59,-1-3 0,-5 3 0,-1 1 1,1 2 31,-2-1 0,3 3 0,-7-2-21,-2-1 1,4 3 14,-2-1 1,0 5 76,-6-6-34,0 8 0,-2-4-32,-4 8 1,2 2 0,-6 4 22,2 6 0,3-2 0,5 1 1,-2 3-19,-4 1 0,4 3 1,-4-1-1,4 1-50,2-1 0,0 1 0,0-1 0,2 1-106,4-1 1,-2 0 0,5 1-1,1-1 30,0 1 91,2-1 0,5 9 0,0 1 0</inkml:trace>
  <inkml:trace contextRef="#ctx0" brushRef="#br0" timeOffset="-139795.46">4768 3860 6115,'8'-12'0,"4"1"0,-3 5 0,3-6 70,1-1 0,-3-1 0,0 0 0,0 3 22,-1-3 0,3-1-82,5-3 1,1 3 0,-3 1 21,-3 2-23,-4 9 41,-8-5 0,0 10-11,0 4 0,0 3-13,0 9 0,0-1 0,0 1-91,0-1 1,2-1 0,4-3-181,5-1 0,5-1 245,1 7 0,1-1 0,-1 1 0</inkml:trace>
  <inkml:trace contextRef="#ctx0" brushRef="#br0" timeOffset="-139576.46">4925 3511 8211,'0'-18'0,"0"1"-323,0-1 0,-2 3 1,-1 1 80,-3 2 0,0 7 78,6-7 56,0 8 1,0-2 107,0 12 0,0-4 0,0 6 0</inkml:trace>
  <inkml:trace contextRef="#ctx0" brushRef="#br0" timeOffset="-137272.46">5187 2760 6317,'12'0'-283,"0"0"382,-1 0 0,1 0 11,0 0 1,-1 0-68,7 0 1,-1 0 0,1 0-22,-1 0 1,0 0 0,1 2 0,-1 1-14,1 3 0,5 2 0,2-4 0,1 4 15,-1 1 0,4 1 0,-4 4 0,2-3-8,4 3 0,0 3 1,0 5-1,-3 1-19,-3-2 1,4 5 0,-6-1 0,-1 2-1,-3 4 1,-2-4 0,1 2 0,-3 0 21,-3-1 1,4 5-1,-7-4 1,1 4-9,-4 2 1,2-6 0,-3 0 0,-1 2-13,-2 2 0,-2 2 0,0 0 1,0 0 6,0 0 1,-2-1-1,-2-1 1,-3-2 14,-3-1 1,0-3-1,-3 4 1,1-4 8,-2-2 1,1-2 0,-1-5 0,3-1 33,-3 1 0,-1-1 0,-3-1-49,1-5 0,-1 3 0,1-8 0,1 0-70,5 1 0,-5-5 1,4 4-530,-3-4 424,-3 6 160,9 2 0,-7 7 0,6 1 0</inkml:trace>
  <inkml:trace contextRef="#ctx0" brushRef="#br0" timeOffset="-130613.46">6864 2795 7224,'-18'0'-518,"1"0"1,5 0 561,1 0 1,-1 0-2,-5 0 1,5 0-44,0 0 0,1 1 1,-7 3 11,1 2 1,5 6-1,0-4 1,1 1 3,1 5 0,-5 1 0,5 5 0,-2 1-1,1 2 1,5 8-1,-4-1 1,0 3 2,1 2 1,3-1 0,-4 3 0,2 2 3,4 2 0,2 2 0,2-5 0,0 3 8,0-2 1,0 4-1,0-3 1,2-1-13,4-2 0,4 4 1,5 0-1,-1-3-15,-2-1 0,1-2 0,9-2 1,1-2-16,-2-2 0,4-7 0,1 1 0,-1-4-133,0-1 0,6-3 1,-2-1-1,4-4 145,2-3 0,8-1 0,2-6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2.470"/>
    </inkml:context>
    <inkml:brush xml:id="br0">
      <inkml:brushProperty name="width" value="0.08571" units="cm"/>
      <inkml:brushProperty name="height" value="0.08571" units="cm"/>
    </inkml:brush>
  </inkml:definitions>
  <inkml:trace contextRef="#ctx0" brushRef="#br0">69 228 8185,'-2'-10'-1639,"-4"4"1603,-4 4 64,-7 2-28,-1 0 0,8-2-14,5-4 0,5 4 17,5-3 0,5-3 1,8 2 17,-1 2 1,1 2-1,-1 2-20,0 0 1,1 0 0,-1 0 0,1 2 0,-1 4 0,-5-4 0,-2 6 0,-1-2 0,1-1 0,-4 7 1,4-4-17,-3 1 1,1 3 10,-2 6 1,-4-1 2,4 0 1,-6 1 0,-4-1 0,-2 1 1,-6-6-1,5-3 1,-3 1 8,-4 0 1,-1-5-1,-3 5 15,1-2 0,5 4 0,1-7-2,-3-1 1,4 0 0,-1 0 16,-3 2 46,6 0-49,1-6 0,9 0 0,3 0 1,7 0-18,3 0 0,3 0 0,1 0 1,3 0-6,1 0 1,0 0-1,-3 0 1,1 0-1,2 0 0,1 0 0,-7 0 0,1 0-13,-1 0 0,0 0 1,1 0-58,-1 0 1,-5 0-364,0 0 275,-1 7 143,-1-5 0,-2 14 0,-8-6 0</inkml:trace>
  <inkml:trace contextRef="#ctx0" brushRef="#br0" timeOffset="629">523 1 8058,'17'0'-942,"-5"0"1,-1 0 874,3 0 1,-4 0 0,1 0 153,3 0 0,-4 0 0,1 0-36,3 0 0,-4 0 0,1 0 59,3 0 0,1 0 0,3 0 0,-1 2-50,1 3 1,-1-1-1,1 8 1,-1 1-19,1 3 0,5 1 1,0 1-1,0-1-23,3 1 0,-7 1 0,6 3 0,-1 1-110,-1-2 1,0 4-1,-5 1 1,-3-1 69,-3 0 0,3 6 0,-5-4 0,0 2 3,-5 1 0,-3-9 1,-2 4-1,0-2 11,0 1 0,-7 5 0,-3-6 0,-2-2 13,1-1 1,-1-3-1,-5 1 1,-1-1-5,1 1 1,-1-1 0,1-1 0,-1-3-54,1-1 0,-1-6 1,1 3-1,-1-1-247,1-4 0,5-2 298,1-2 0,7 0 0,-4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5.708"/>
    </inkml:context>
    <inkml:brush xml:id="br0">
      <inkml:brushProperty name="width" value="0.08571" units="cm"/>
      <inkml:brushProperty name="height" value="0.08571" units="cm"/>
    </inkml:brush>
  </inkml:definitions>
  <inkml:trace contextRef="#ctx0" brushRef="#br0">18 157 8355,'17'0'-811,"1"0"1,-6 0 738,-1 0 0,-5 2 1,6 2 94,1 2 1,3 7-11,1-1 1,-7 4 0,-4 1-36,-4 1 0,-2-7 1,-2 1-1,-4-1 33,-6-1 1,-3 6 0,-3-7 0,3 3-10,3 0 1,-3-3-1,5 5 1,-2-4-20,1-3 1,5-1 0,-4-4-52,2 4 26,3-4 34,5 6 1,0-10-4,0-4 1,0 2 0,0-8 38,0-1 0,2-1 1,1 1-1,5 1-25,2-2 1,-4 5 0,3-3 0,1 0-4,0 3 0,-4-7 1,5 7-1,1-3-1,-2 0 0,3 6 0,-5-5-2,2-3 0,-1-1 1,5-3 0,-2 1 1,-1-1 1,7 1 0,-9 5 0,-1 2 103,0 3-77,-6 1 1,4 6 3,-12 0 0,2 6 0,-6 1-6,2 3 1,1 0-1,3 3-3,-2-1 1,-2-2-1,4 3 1,-1-1 19,1 2 0,2-5 0,2 3-25,0 2 0,0 1 1,2 3-13,4-1 0,-3 0 0,9 1 0,2-1 1,-1 1-1,1-1 1,-3-1-112,3-5 1,0 5 0,-1-4-1,-1 3 107,1 3 0,11-1 0,3 1 0</inkml:trace>
  <inkml:trace contextRef="#ctx0" brushRef="#br0" timeOffset="445">437 681 7770,'-10'2'-1863,"5"4"1922,3 4 1,2 1 139,0 1 1,2-8-131,3 2 0,5-4-51,8-2 1,-7 0-22,1 0 0,-2-8 0,3-4-7,-1-3 0,-6-3 1,3 1 6,-1-1 0,4 1 0,-4-1 32,1 1 0,3-1 43,5 1-17,-7 7-18,-2 2 0,-10 10 13,-4 4 1,4 4-10,-4 7 0,4 1 0,2-1-31,0 1 1,0-7-1,2 1-59,4 2 0,4 1-95,7 3 1,1-9-1,-3-1-255,-3 0 399,3-6 0,-5 6 0,8-8 0</inkml:trace>
  <inkml:trace contextRef="#ctx0" brushRef="#br0" timeOffset="737">507 349 8119,'-10'-7'-651,"3"5"0,9-12 545,3 8 0,-1 0-98,8 6 1,-6 0-89,5 0 292,-7 8 0,12-6 0,-7 6 0</inkml:trace>
  <inkml:trace contextRef="#ctx0" brushRef="#br0" timeOffset="1400">839 0 8138,'17'0'-575,"1"0"0,-1 0 1,1 0 613,-1 0 0,1 0 1,-1 0 15,1 0 1,-7 0 0,1 2-16,1 4 0,3 2 1,1 5-1,1-1-14,-1 1 0,1 1 0,-1 1 0,1 1-34,-1 3 1,-5 3 0,-1-3 0,3 2-6,2 3 1,-1 7-1,-1-2 4,-3 4 1,-1-4 0,2 0-1,-5 2 1,-1 2 6,0 2 0,0 0 0,-6 0 1,0-2 4,0-4 1,0 4-1,-2-4 1,-4 2 28,-5-2 0,-5 2 0,-1-7 0,-1-1 25,1 2 0,-1-5 0,1 3 0,-1-4-23,1-1 0,-1-1 0,1 1 0,-1-1-42,1 1 1,-6-7 0,-1 1 0,3-1-54,2-1 0,1 4 1,1-6-1,-1-1-108,1 1 0,1 6 0,3-5 1,1 3 168,-2 0 0,-1-1 0,-3 7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4.576"/>
    </inkml:context>
    <inkml:brush xml:id="br0">
      <inkml:brushProperty name="width" value="0.08571" units="cm"/>
      <inkml:brushProperty name="height" value="0.08571" units="cm"/>
    </inkml:brush>
  </inkml:definitions>
  <inkml:trace contextRef="#ctx0" brushRef="#br0">367 35 6455,'0'-11'-127,"0"-1"114,0 8 31,0-4 1,-8 8 4,-3 0 0,-5 0 0,-1 0-11,-1 0 0,1 2 1,-1 4-1,1 4 36,-1 0 0,1 5 0,-1-3 0,3 5-30,3 6 1,-3-3-1,3 5 1,-4 0 0,-1 4 0,5 4 0,1 2 0,-1 0-15,2 0 1,-3 0 0,5 2-1,0 2-4,1 2 1,-1-1 0,4-3 0,-2 2 6,2 2 0,2-1 0,2-5 0,2 0-1,4 0 0,-2 0 0,8 0 0,1 0-7,3 0 1,1 0 0,3-2-1,1-2-77,2-2 1,8-2-1,0 4 1,6-4 6,4-1 0,0-5 1,-6-7-1,-1-3 71,1 3 0,0-6 0,0-1 0</inkml:trace>
  <inkml:trace contextRef="#ctx0" brushRef="#br0" timeOffset="469">350 577 6423,'0'-12'267,"1"2"-174,5 3 1,-2 1-1,8 4-79,1-4 1,3 4 0,1-4-1,1 4-43,-1 2 1,7 0 0,-1 0 0,-2 0-14,-1 0 0,-3 0 1,1 0-1,-1 0-108,0 0 0,1 0 0,-1 0 57,1 0 93,-1 0 0,1 8 0,-1 2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48.586"/>
    </inkml:context>
    <inkml:brush xml:id="br0">
      <inkml:brushProperty name="width" value="0.08571" units="cm"/>
      <inkml:brushProperty name="height" value="0.08571" units="cm"/>
      <inkml:brushProperty name="color" value="#E71224"/>
    </inkml:brush>
  </inkml:definitions>
  <inkml:trace contextRef="#ctx0" brushRef="#br0">0 297 6868,'18'0'44,"-1"0"0,1 0 0,-1 0-21,1 0 1,-1 0 0,3 0-1,1 0 1,2 0-45,-1 0 0,-1 0 0,0 0-23,3 0 0,1 0 1,-4 0-1,4 0 51,3 0 0,1 0 0,4 0 1,-2 0-17,-2 0 0,2 0 0,8 0 0,1 0-84,-1 0 1,-2 6 0,-2 0 0,0 0 25,0 2 1,-6-7 0,0 5 0,0-4 13,-2-2 0,4 2 1,-7 2-1,-3 2-101,-2-2 154,-1-2 0,-1 5 0,1 3 0</inkml:trace>
  <inkml:trace contextRef="#ctx0" brushRef="#br0" timeOffset="554">53 699 8355,'-10'0'-1926,"2"-8"1975,8 6 1,8-6-25,4 8 0,3 0 0,3 0 1,-1 0 26,1 0 1,1 0 0,2 0 0,5 0-21,1 0 1,2 0-1,6 0 1,2 0-40,4 0 0,-3 0 1,9 0-1,-1 0-1,-1 0 0,6 0 1,-7 0-1,3 0-26,-1 0 0,-7 0 0,2 0 0,-4 0-19,-2 0 1,-2 0 0,-4 0 0,-6 0 34,-4 0 1,-1 0 0,-1 0-1,1 0 18,-1 0 0,-7 0 0,-2 0 0</inkml:trace>
  <inkml:trace contextRef="#ctx0" brushRef="#br0" timeOffset="1293">891 70 8140,'-10'-8'-557,"5"-3"0,3 1 465,2-2 91,0 1-91,0 1 0,2 2 153,3 8 1,-3 2 0,6 4 0,-2 6-28,0 3 1,2 1 0,-3-1-27,7 3 0,4-1 0,-1 10 0,-1-5 26,-3-1 0,1 0 0,5-3 0,1-3-21,-1-3 1,7 4 0,-1-5 0,-2 5-31,-1 1 1,-1 1-1,2-1 1,3 1 18,-3-1 0,-2 1 1,1-1-1,1-1 2,2-5 0,1 5 1,-9-5-1,-1 3-33,-2-2 1,-7 1 0,5-5 2,-2 2 0,-2 1 18,-6 7 0,-8-9 0,-2-1 1,-1-2-1,-1 2 0,-4 0 1,-3 1-54,-4 1 153,-1-6 0,7 9 1,-2-5-1,-3 2-26,-1 4 0,-2-5 0,3 3 0,-1 1-64,2 3 1,1-4 0,3-1 0,-1 3 15,1 1 0,-1 3 1,3-1-1,1 1 23,3-1 0,-1 6 1,-5 1-1,1-1-8,4 2 1,-3-5 0,5 3 0,-1-2-20,-1 3 0,2-5 0,-3 4 0,3-3-24,2-3 0,-4 1 0,5-1 0,-3 1-5,-4-1 1,7-5-1,-1-3-34,0-1 1,6 0-280,-4-2-502,4-4 830,2 5 0,-7-14 0,-3-3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6.775"/>
    </inkml:context>
    <inkml:brush xml:id="br0">
      <inkml:brushProperty name="width" value="0.08571" units="cm"/>
      <inkml:brushProperty name="height" value="0.08571" units="cm"/>
    </inkml:brush>
  </inkml:definitions>
  <inkml:trace contextRef="#ctx0" brushRef="#br0">193 35 7569,'12'0'-1480,"-1"0"1303,-7 0 250,12-8-51,-7-1-7,1-1 1,-4 2 0,-12 8-26,-5 0 1,-5 2-1,-1 2 2,-1 2 1,6 7 0,1-3-1,-1 2 12,2-1 1,-5-1 0,5 4-1,-1-5 10,-1-1 1,2 6 0,-3-3-9,1 5 1,2 1-1,-3 1 1,3-1-6,2 1 0,2-1 1,6 1-1,0-1-4,0 0 1,0 7 0,0-1 0,0-2-1,0-1 1,2 3 0,2 0 0,2-1 20,-2-3 1,4-1 0,-1-1 0,3-1-6,4-5 0,-5 3 0,3-6 1,2-1 22,1 1 0,3 4 0,-1-6 0,3-1-34,3 3 0,-4-6 1,5 4-1,-5-4-5,-2-2 1,7 0 0,-1 0-6,-2 0 1,-1 0 0,-3 0 0,-1-2 4,-5-4 0,3 2 0,-8-7 24,-2-3 0,3-2 1,-1-1-1,-2 0-8,-2-1 1,-10 1 0,-3-1-15,-5 1 1,-1 1 0,-1 3 0,1 3 1,-1 2 1,-1-4-1,-2 7 1,-5 1-4,-1 2 0,4 2 0,-6 0 0,0 0-27,1 0 1,-5 8 0,6 3 28,0 5 0,-6 9 0,6 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062"/>
    </inkml:context>
    <inkml:brush xml:id="br0">
      <inkml:brushProperty name="width" value="0.08571" units="cm"/>
      <inkml:brushProperty name="height" value="0.08571" units="cm"/>
      <inkml:brushProperty name="color" value="#E71224"/>
    </inkml:brush>
  </inkml:definitions>
  <inkml:trace contextRef="#ctx0" brushRef="#br0">0 245 7037,'12'6'0,"0"-1"110,1-1 0,-5 0 0,-2 2 1,4-4-142,1 4 0,-1-4 0,0-4 108,-3-4 1,1 2-1,-4-8-75,2-1 1,6-3 0,-7-1-1,1 1-65,2 5 1,-6-11 0,4 5 0,-4-3 31,-2 1 0,5 2 1,1-1-1,-2 1 62,-2-1 0,-2 7 1,-2 1-19,-4 2-92,4 2 0,-7 6 73,3 0 0,4 8 0,-4 4 1,4 3-18,2 3 0,0-1 0,0 1 0,2-1 25,4 1 1,-2 5-1,6 0 1,-1-2 0,1-1 0,2-3 0,3 1 0,-1-1-84,-3 1 0,-1-7 1,4-1-1,-3 0-104,3-1 1,-4-5-1,1 2 185,3-4 0,-6-2 0,7 0 0,-5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363"/>
    </inkml:context>
    <inkml:brush xml:id="br0">
      <inkml:brushProperty name="width" value="0.08571" units="cm"/>
      <inkml:brushProperty name="height" value="0.08571" units="cm"/>
      <inkml:brushProperty name="color" value="#E71224"/>
    </inkml:brush>
  </inkml:definitions>
  <inkml:trace contextRef="#ctx0" brushRef="#br0">16 18 8161,'-10'-2'-820,"4"-4"1,6 4 792,6-3 1,-2 3 0,8 2-36,1 0 0,-3 2-3,1 3 1,1-1-187,6 8 251,-1-8 0,1 11 0,-1-5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731"/>
    </inkml:context>
    <inkml:brush xml:id="br0">
      <inkml:brushProperty name="width" value="0.08571" units="cm"/>
      <inkml:brushProperty name="height" value="0.08571" units="cm"/>
      <inkml:brushProperty name="color" value="#E71224"/>
    </inkml:brush>
  </inkml:definitions>
  <inkml:trace contextRef="#ctx0" brushRef="#br0">1 0 6018,'0'10'236,"0"-2"0,7-8 1,5 0-179,4 0 0,1-2 0,1-2-67,-1-2 1,1 0 0,-1 6-10,0 0 0,1 0 0,-1 0-51,1 0 0,-1 0 1,1 0-616,-1 0 684,-7 0 0,5 8 0,-5 2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6.063"/>
    </inkml:context>
    <inkml:brush xml:id="br0">
      <inkml:brushProperty name="width" value="0.08571" units="cm"/>
      <inkml:brushProperty name="height" value="0.08571" units="cm"/>
      <inkml:brushProperty name="color" value="#E71224"/>
    </inkml:brush>
  </inkml:definitions>
  <inkml:trace contextRef="#ctx0" brushRef="#br0">0 35 6434,'16'-2'179,"-3"-2"0,-1-1-104,1 1 1,-3 2 0,2 2-57,1 0 1,3-6 0,1 0 5,1 2 1,-1 2-1,1 2-94,-1 0 1,1 0-1,-1 0 1,1 0-164,-1 0 0,1 2-185,-1 4 417,0-4 0,1 14 0,-1-7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6.378"/>
    </inkml:context>
    <inkml:brush xml:id="br0">
      <inkml:brushProperty name="width" value="0.08571" units="cm"/>
      <inkml:brushProperty name="height" value="0.08571" units="cm"/>
      <inkml:brushProperty name="color" value="#E71224"/>
    </inkml:brush>
  </inkml:definitions>
  <inkml:trace contextRef="#ctx0" brushRef="#br0">1 1 7444,'15'2'-192,"-3"4"1,-4-1-1,-8 11 185,0 3 1,0 8 0,0-3 0,2-3-12,4-2 0,-5 1 1,5 1-1,-4 2-99,-2-1 0,0 3 0,0-2 1,0-1 116,0-3 0,-8 6 0,-1 2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4.192"/>
    </inkml:context>
    <inkml:brush xml:id="br0">
      <inkml:brushProperty name="width" value="0.08571" units="cm"/>
      <inkml:brushProperty name="height" value="0.08571" units="cm"/>
      <inkml:brushProperty name="color" value="#E71224"/>
    </inkml:brush>
  </inkml:definitions>
  <inkml:trace contextRef="#ctx0" brushRef="#br0">507 367 8355,'9'-8'-833,"-1"6"1,-10-6 851,-4 8 1,-3 0-26,-9 0 1,1 0 0,-1 2 0,1 2-2,-1 2 0,1 6 0,-3-5 0,-1 3 12,-2 4 0,-2-1 1,3 1-1,-1-3-16,2 3 0,1 2 0,3-1 0,-1-1-7,1-3 1,1 1 0,3 3-1,1-3 1,8-2 17,-2-4 0,12-4 0,6 5 0,3-1 14,3 0 1,-1 0 0,3-6 0,1 0-13,2 0 1,6 0 0,-3 0-1,-1 2-13,0 4 0,-2-4 0,-5 5 0,-1-1-39,1 0 1,-7 6-1,1-5 36,2 3 1,-7-4-13,-1 5 1,-4-5 65,-2 6 0,-8-6 0,-3 3-6,-5-1 0,-7-2 0,0-4 0,1 2-5,3 2 1,-4 1-1,-1-3 1,3 2-19,2-2 1,7 4-1,2 0 1,0-1-8,1 1 1,5 6-1,-4-3-9,0 5 0,6-5 0,-3 1 0,5 0-23,5-3 1,-1 5 0,8-6 0,2 0 28,1-1 0,8 5 1,3-6-1,-1-2 33,0-2 0,6 3 0,-2 1 0,4-2 0,2-2 1,6-4 0,0-2-1,-3-2 25,-1 3 0,-4-1 0,-2 0 0,-4-2-116,-1 2 1,-3 2 0,-6 2-293,1 0 0,-8 2 349,-5 4 0,-10 4 0,-5 7 0</inkml:trace>
  <inkml:trace contextRef="#ctx0" brushRef="#br0" timeOffset="3579">70 87 5938,'-12'0'-128,"1"0"170,7 0 20,-4 0 1,6 0 113,-4 0-124,4 0 0,-7 0 11,3 0 1,4-2-58,-4-3-7,4 3 0,8-8 0,2 6 7,1-2 1,-3 0 0,6 6 15,1 0 0,-3-5 0,2-1 6,1 2 1,3 2 0,1 2-11,1 0 0,-1 0 0,1 0 0,-1 0-2,1 0 1,-1 0-1,1 0-46,-1 0 1,-5 0-1,-3 2 22,-1 4 0,4 3-13,-6 9 0,-1-1 19,-5 1 0,0-1 0,0 1 4,0-1 0,0-5-4,0 0 9,0-9 57,0 5-34,0-8 0,0-2-35,0-4 0,0-3-21,0-9 0,0 7 1,0-1-17,0-2 1,0 5 0,2-1 0,2 0 14,2 1 1,0 3 0,-4-4 23,4 2 0,3-3 29,9 5 0,-1-2 0,1 4 0,-1-2-12,1 2 1,-1 3-1,1-1 1,-1-2-3,1-2 0,5 0 0,0 6 0,-2 0 37,-1 0 0,-3 0 1,1 0 33,-1 0 0,1 2-44,-1 4 1,-1-2-1,-3 7-6,-1 3 0,-8-4 1,2 1-31,-4 3 1,-2-4-1,2 1 1,1 3-20,3 1 0,0-3 0,-6 0-33,0 1 0,0 3-59,0 1 0,0 1-60,0-1 1,0-5 167,0-1 0,-8 1 0,-1 5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4.995"/>
    </inkml:context>
    <inkml:brush xml:id="br0">
      <inkml:brushProperty name="width" value="0.08571" units="cm"/>
      <inkml:brushProperty name="height" value="0.08571" units="cm"/>
      <inkml:brushProperty name="color" value="#E71224"/>
    </inkml:brush>
  </inkml:definitions>
  <inkml:trace contextRef="#ctx0" brushRef="#br0">103 0 7921,'-18'0'-1074,"1"0"1,0 0 1111,-1 0 311,8 0 28,3 0-303,7 0 1,-2 0-46,-4 0 38,4 0 0,-4 0-23,12 0 0,4 0 0,7 0-14,1 0 1,-1 0-1,0 0-9,1 0 1,-1 0-1,1 0 1,-1 0-11,1 0 1,1 0-1,3 0 1,1 0-7,-2 0 1,4 0-1,1 0 1,-1 0-70,0 0 0,4 0 1,-6 0-1,-1 0-92,-3 0 1,-1 0 0,-1 2-65,1 4 1,-1-4-49,1 4 268,-9 3 0,-9-7 0,-9 6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5.479"/>
    </inkml:context>
    <inkml:brush xml:id="br0">
      <inkml:brushProperty name="width" value="0.08571" units="cm"/>
      <inkml:brushProperty name="height" value="0.08571" units="cm"/>
      <inkml:brushProperty name="color" value="#E71224"/>
    </inkml:brush>
  </inkml:definitions>
  <inkml:trace contextRef="#ctx0" brushRef="#br0">8 18 8133,'-8'0'-1886,"8"0"1927,8 0 0,10 0 11,-1 0 0,1 0 0,-1 0 29,1 0 0,-1-2 0,0-2 0,1-2-14,-1 2 0,7 2 0,-1 2 0,0 0-53,2 0 0,-5 0 0,5 0 1,-2 0 9,1 0 1,-1 0-1,-6 0 1,1 0-145,-1 0 0,1 0 0,-1 0 0,1 0 28,-1 0 0,1 0 1,-1 2 91,1 4 0,-1-4 0,1 6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1.667"/>
    </inkml:context>
    <inkml:brush xml:id="br0">
      <inkml:brushProperty name="width" value="0.08571" units="cm"/>
      <inkml:brushProperty name="height" value="0.08571" units="cm"/>
      <inkml:brushProperty name="color" value="#E71224"/>
    </inkml:brush>
  </inkml:definitions>
  <inkml:trace contextRef="#ctx0" brushRef="#br0">0 280 7962,'0'-9'-766,"2"-5"1,2 6 914,2-1-134,8 5 1,-5-4-2,9 8 0,-6 0 1,-1 0-1,3 0 10,1 0 1,3 0-1,-1 0 1,1 0-27,-1 0 1,1 0 0,-1 0 0,1 2-28,-1 4 1,0-2 0,1 5 0,-1 1 1,1 0 0,-1 1 0,-1 7 0,-3-3-17,-1-3 0,-8 4 1,4-5 53,-1 5 1,-5 1 0,2-1 0,-6-3 17,-3-1 1,-9-6 0,2 3 0,-5 1-9,-6 0 1,-3-4 0,-5 3 0,4 1-69,2 0 1,-6-6-1,4 1 1,-1-1-62,5 2 1,4-4-1,1 4-224,1-4 333,7-2 0,2-8 0,8-2 0</inkml:trace>
  <inkml:trace contextRef="#ctx0" brushRef="#br0" timeOffset="411">455 210 8140,'-8'-9'-2007,"6"1"2047,-6 8 1,0 2 24,-3 4 1,1-2-1,-2 7-30,-1 3 1,3 1 0,-2 3-27,-1-1 1,3 1-1,0-1-2,3 1 1,-5-1 0,6 1 22,2-1 0,2 1 0,4-3-16,4-3 1,-2 1 0,8-7 0,1-2 9,3-2 0,3 4 0,3 0-99,1-2 0,0-1 1,-5 1-1,-1 2 75,0-2 0,9 6 0,1-1 0</inkml:trace>
  <inkml:trace contextRef="#ctx0" brushRef="#br0" timeOffset="926">699 874 6091,'12'0'183,"-1"0"0,-5-2 0,4-4-135,-2-5 0,-1 1 1,-3-2-40,2-1 1,0 3-1,-6-2 6,0-1 1,0-3-34,0-1 1,0-1 28,0 1 0,0 5 47,0 1-46,0 7 0,0-2 14,0 12 1,0-2-1,2 5 1,2 1 5,2 0 0,7 1 1,-1 7-33,3-1 1,-3-1-1,0-3 1,1-1-100,3 2 1,-1-5 0,-1 1 0,-3 0-208,3-1 0,2-3 306,1 6 0,0-8 0,1 4 0</inkml:trace>
  <inkml:trace contextRef="#ctx0" brushRef="#br0" timeOffset="1151">751 472 6430,'12'6'-94,"0"0"0,-1 0 0,7-6 1</inkml:trace>
  <inkml:trace contextRef="#ctx0" brushRef="#br0" timeOffset="1936">1223 71 7830,'0'-18'-808,"0"1"1,2 1 808,4 5 1,-2 3 40,7 8 1,-7 2 16,2 4 1,-4-2 0,-2 7-1,0 3-14,0 1 0,0 3 1,0-1-12,0 1 0,6-1 0,1-1 0,1-3 1,0-1 0,6-6 0,-3 3 0,5 1-14,1 0 1,1-6-1,-1 2 1,1-3-27,-1 3 1,1-4 0,-1 4 0,0-4-6,1-2 0,-1 0 0,1 0 0,-1-2 8,1-4 1,-7 2-1,1-5 1,0-1-12,-3 0 1,7 1 0,-6-5-1,1 2-17,1-1 0,-8-3 0,2-1-1,-4-1 0,3 1 20,1-1 0,-2 7 12,-10-1 0,2 8 27,-7-2 1,5 4-1,-4 4-24,2 4 0,3-2 0,5 8 1,0 1-5,0 3 0,0-5 1,0 1-1,2 2 0,3 1 1,-3 8 0,4 1 0,-2-3 2,2-2 0,-4-1 1,4 1-1,-4 3 8,-2 1 0,5 0 0,1-3 0,-2 1-8,-2 2 1,-2 1 0,2-7-1,2 2-4,2 5 1,0-11-1,-6 5 1,-2-3 4,-4 1 1,2 1 0,-8-1 0,1-3 13,1-1 1,-6-2-1,5 1 1,-5-5 11,-1-4 0,-1 4 1,1 0-1,-1-2 1,1-2 1,-1-2 0,1-2 8,-1-4 1,3-4 0,3-7-18,6-1 0,6 1 1,6-1-88,6 1 0,3-1 1,3 3-1,-1 1-67,1 3 1,5 7 0,2-2 0,1 4-239,-1 2 0,-2 0 369,-5 0 0,-1 8 0,1 1 0</inkml:trace>
  <inkml:trace contextRef="#ctx0" brushRef="#br0" timeOffset="2437">1922 927 8046,'0'9'-697,"0"7"0,1-14 930,5 4 0,-2-5-157,8-1 0,-8-7 0,3-3-75,1 0 0,-4-5-31,8 3 1,-3-3 0,3-3-31,-6 1 1,2 5-1,-2 0 1,-1 1-1,1-1 39,0 0 1,0 7-20,-6-7 74,0 8 14,-8-4 0,6 10-40,-4 4 1,4 4-1,4 5-9,4-3 1,-4 4-1,6-5-10,0 5 1,1 1-1,9-1-161,-1-5 1,-5 5-1,-1-6-156,3-1 1,-4 5 327,1-8 0,1 7 0,6-3 0</inkml:trace>
  <inkml:trace contextRef="#ctx0" brushRef="#br0" timeOffset="2764">1974 472 6382,'0'12'184,"0"0"1,0-6-94,0 5 0,6-5 19,0 6 1,1-8-25,-1 1 1,-4-5-103,4-5-629,-4-5-3,-2-8 648,0 9 0,8-7 0,1 6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9.155"/>
    </inkml:context>
    <inkml:brush xml:id="br0">
      <inkml:brushProperty name="width" value="0.08571" units="cm"/>
      <inkml:brushProperty name="height" value="0.08571" units="cm"/>
      <inkml:brushProperty name="color" value="#E71224"/>
    </inkml:brush>
  </inkml:definitions>
  <inkml:trace contextRef="#ctx0" brushRef="#br0">0 53 8355,'6'-18'-1589,"0"1"1385,0 7 0,-6 4 276,0 12 0,0 4 1,0 7-13,0 1 0,0 5 0,0 0 0,1 0-15,5 3 0,-4-1 0,4 6 0,-4-2-16,-2 2 0,2 2 0,2 2 0,2 0-33,-2 0 1,-1 0 0,1 0 0,4 0-27,2 0 1,-4 2-1,3 1 1,-1 3-56,-4-2 1,0-8 0,0-2 0,2 0 7,-3-2 1,-1-1 0,-2-9-221,0 0 208,0 1 0,-2-8 0,-1-6 89,-3-8 0,-8-6 0,4-8 0</inkml:trace>
  <inkml:trace contextRef="#ctx0" brushRef="#br0" timeOffset="583">0 175 8355,'0'-27'-939,"0"1"1,0 9 826,0 0 0,0 5 0,2 0 117,4-1 1,-2 5 0,7 0 0,3 2 34,1 1 0,3-3 1,-1 4-1,3-2-19,3 2 0,-2 2 0,7 2 0,-1 0 55,0 0 0,-4 0 0,4 0 0,-1 2-62,-5 4 1,-2-2 0,-3 8 0,-3 1-24,-1 3 0,-8 1 0,2 1 0,-4-1-23,-2 0 1,0-5 0,0 0 24,0 1 0,-8 3 1,-4-1 22,-3-3 1,-3 2 0,1-7 0,-1 1-14,1 0 0,0-2 0,-1-4-56,1 4 0,-1-5 33,1 5 14,-1-4 0,10-2 0,8 0 6,10 0 0,0-2 0,1-2 0,3-1 3,2 1 0,1 2 0,1 2 0,-1 0 10,0 0 0,1 0 1,-1 0-1,-1 2-9,-4 4 0,1-3 0,-5 7 1,0 0-4,-1-1 1,-1-3 0,-4 6 0,2 2-2,2 1 0,0-3 1,-6-1 16,0 3 1,0 1 18,0 3 0,-2-6 0,-4-3 13,-6-1 0,-3-2 1,-3-6-36,1 0 1,-1 0 0,1 0-49,-1 0 1,1-6 0,0 0-244,-1 2 1,6 2-150,1 2 426,7 0 0,-4 0 0,8 0 0</inkml:trace>
  <inkml:trace contextRef="#ctx0" brushRef="#br0" timeOffset="1027">664 419 8355,'-12'0'-732,"0"0"304,9 0 65,-5 0 307,0 0 0,0 8 1,-3 4 93,5 3 0,4-3 0,2 0 1,0 1-1,0 3 0,0-5 0,0 1 0,0 2-9,0 1 0,0-3 0,0-1 0,2 1 6,4-2 1,3 3-1,9-7 1,-1-2-14,1-2 0,-1-2 0,1 0 0,1 0-29,4 0 0,-3 0 0,3 0 7,-4 0 0,-9-8 1,-2-2-1,-2-1-10,0-1 1,-1 1 0,-5-7 0,-2 1-2,-3-1 0,1 1 0,-8-1 0,0 1-28,3-1 0,-7 1 0,7-1 1,-3 1-31,0-1 0,1 7 0,-7 1 0,1 2-94,-1 4 1,7 3 0,-1 1-194,-2 0 356,-1 0 0,-3 7 0,1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7.899"/>
    </inkml:context>
    <inkml:brush xml:id="br0">
      <inkml:brushProperty name="width" value="0.08571" units="cm"/>
      <inkml:brushProperty name="height" value="0.08571" units="cm"/>
    </inkml:brush>
  </inkml:definitions>
  <inkml:trace contextRef="#ctx0" brushRef="#br0">113 193 7314,'10'-10'-1168,"-1"2"1062,-3 8 105,-4 0 15,6 0 1,-16 0-17,-3 0 0,-5 0 1,-1 0 7,-1 0 1,7 0 0,-1 0-15,-2 0 0,7-2 1,-1-1 10,0-3 1,6-8 4,-4 3 0,4 1 1,4 0-8,4 2 0,4-3 0,7 5 3,1 2 0,-1 2 0,1 2-9,-1 0 1,1 0 0,-1 0 2,0 0 0,1 0 0,-1 2 1,1 4 1,-3 4-1,-1 7 1,-2 0 0,-9-5 0,3 0 0,-4 1 0,-2 3 0,-2-1 0,-2-1 0,-1-2 0,-7-1 0,4 7 0,-2-1 0,-3 1 0,-3-1 0,-1 1 0,-1-1-3,1 0 1,0-1 0,-1-2 0,3-3 0,3 3 1,-4-4 0,5-1-1,-5-1 1,5-2 0,1-4 58,2 4 1,0-4-57,3 3 0,5-3 2,0-2 0,7 0 0,11 0 8,-1 0 0,1-2 1,-1-2-1,1-1-2,-1 1 1,1 2 0,-1 2 0,0 0-3,1 0 0,-1 0 0,1 0-11,-1 0 1,1 0-1,-1 0-13,1 0 1,-1 0-1,1 2-43,-1 4 1,1-4 0,-1 3 42,0-3 1,-5 0 16,0 4 0,-1-4 0,7 6 0</inkml:trace>
  <inkml:trace contextRef="#ctx0" brushRef="#br0" timeOffset="684">707 53 6356,'0'-17'-127,"0"7"0,0 10 117,0 12 1,0-3 0,0 3 14,0 2-1,-2-1 1,-2 1 10,-2-3 1,0 1 0,6 5-14,0 1 1,0-6 0,0-1 2,0 3 1,0-5 0,2 1-26,4-2 1,-4 0 0,6-4 15,0 1 0,1 1 15,9-6 1,-1 0-1,1 0 8,-1 0 0,1 0 0,-1 0 0,1 0-12,-1 0 1,0 0 0,1 0 0,-1 0-9,1 0 0,-1 0 1,-1 2-3,-4 4 1,3-4 0,-5 6-4,-1-1 1,5-3 0,-8 8 3,-2 2 0,3-5 0,-1 3 1,-2 2 1,-2-5 0,-2 3 0,0 1 0,0-3 0,0 2 0,0 1 0,0 3 1,-2 1 20,-4 1 0,2-7 1,-7 1 12,-3 2 0,7-5 0,-1 1 7,0-2 0,-2 0 0,-7-5-36,-1 3 1,1 0 0,-1-6 0,1 0-11,-1 0 0,1 0 0,0 0 0,-1 0 0,1 0 0,-1 0 0,1 0 0,-1 0-8,1 0 1,5 0 0,0 0-26,-1 0 1,3 0-1,1-2-225,1-4 263,-6 4 0,12-13 0,-6 5 0</inkml:trace>
  <inkml:trace contextRef="#ctx0" brushRef="#br0" timeOffset="1061">742 36 7405,'-10'0'-1340,"2"0"1395,24 0 1,-10 0 0,11-2 0,-1-2-20,-1-2 1,-3 0 0,-1 4-1,3-2-39,2-1 0,7-1 0,0 6 0,-2 0-66,-1 0 1,3 0 0,2 2 0,1 2 68,-1 1 0,6 9 0,-4-4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15.294"/>
    </inkml:context>
    <inkml:brush xml:id="br0">
      <inkml:brushProperty name="width" value="0.08571" units="cm"/>
      <inkml:brushProperty name="height" value="0.08571" units="cm"/>
      <inkml:brushProperty name="color" value="#E71224"/>
    </inkml:brush>
  </inkml:definitions>
  <inkml:trace contextRef="#ctx0" brushRef="#br0">1 193 7021,'0'-10'-11,"0"2"0,2 8 1,3 0 71,7 0 1,-2 0-1,1 0 1,3 0-26,2 0 1,7 0 0,0 0 0,0 0-45,3 0 0,-5 0 1,6 0-1,-2 0-15,-3 0 0,-1 0 0,0 0-92,3 0 0,-1 0 1,-6 0 69,1 0 1,-1 0-1,1 0-119,-1 0 1,-5 0-77,0 0 0,-1 0 2,7 0 238,-9 0 0,7 0 0,-6 0 0</inkml:trace>
  <inkml:trace contextRef="#ctx0" brushRef="#br0" timeOffset="552">158 0 6992,'10'2'-89,"-5"4"102,-3 6 0,-2-2 0,0 1 4,0 3 1,0-5-1,0 3 1,0 2 7,0 1 1,0 3 0,0-1-20,0 1 1,0 5-1,0 0 1,0-1-16,0-3 1,0-2 0,0 1 0,2-1 1,4 1 1,-4 5 0,4 0 0,-4-1 1,-2-3 0,2-1-17,4-1 1,-5 1 0,7-3-142,0-3 1,-6-3-210,4-3 372,-4-4 0,-10 14 0,-2-7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11.131"/>
    </inkml:context>
    <inkml:brush xml:id="br0">
      <inkml:brushProperty name="width" value="0.08571" units="cm"/>
      <inkml:brushProperty name="height" value="0.08571" units="cm"/>
      <inkml:brushProperty name="color" value="#E71224"/>
    </inkml:brush>
  </inkml:definitions>
  <inkml:trace contextRef="#ctx0" brushRef="#br0">349 35 8355,'8'-9'-1317,"-6"-1"995,4 4 461,4 4-72,-9-6 1,5 8-1,-12 0-124,-5 0 0,-5 0 0,-1 2 0,-1 2 42,1 2 1,-1 8 0,-1-5 0,-2 3 5,-3 0 1,1-3 0,6 5-1,-1-2-1,1 1 1,-1 1 0,3-1-1,1-1 11,3 2 0,1-5 0,-2 3 1,4 0-37,1-3 0,3 7-15,-8-5 1,8 5 49,-2 1 0,6-7 0,4-2 0,4-2 4,2-1 0,1 1 0,7-6 0,-1 0 21,1 0 0,-1 6 1,1 0-16,-1-2 1,1-2 0,-1 0-7,1 4 0,-3-3 0,-1 7-9,-3-2 1,-1 5-33,2-1 0,-5 4 27,-7 1 0,-5 1 0,-3-1 0,-2-1-1,-3-5 0,-5 5 1,-3-7-1,-3 3 16,3 0 1,2-6 0,-1 3 0,-1 1 40,-2 0 0,-1-5 11,7 7 0,1-6-32,5 6-13,3-1 1,10 5 0,4-5 5,5-5 1,5-2 0,3 0 7,5 2 1,-5 0 0,4-4 0,-3 1 33,-3 3 1,6 0 0,3-6-1,-1 0-14,0 0 0,6 6 0,-4 0 1,1-2-14,-5-2 1,2-2 0,-2 0 0,-3 1-27,-7 5 1,3-4-73,-5 4 1,-3-2-1,0 0 1,0 2 43,-6-1 1,7-5 12,-3 0 25,-4 0-211,6 0-345,-8 0 423,0 0 1,-8 0 0,-2 0 0</inkml:trace>
  <inkml:trace contextRef="#ctx0" brushRef="#br0" timeOffset="2781">734 280 8355,'-10'-8'-431,"4"-4"5,4-3 1,10-1 500,3 5 0,5-3 0,1 8-153,1 2 1,-1 3 0,1 1 0,-1 0 80,1 0 1,1 0 0,3 0 0,1 0-14,-2 0 0,4 1 1,-1 3-1,-3 4-6,-2 2 1,3-4 0,-3 5 0,-3 1-24,-1-2 0,-5 5 0,0-3 0,-3 3 25,-3 3 1,-2-1-1,-2 1 10,0-1 1,0 1 0,0-1 0,-2-1-4,-4-5 1,3 5-1,-9-7 1,0 3 15,3 0 1,-7-8-1,6 3 1,-1-1-4,-1 0 0,6 0-5,-5-6 1,7-2-2,-2-4 0,6 4 0,4-6 0,4 1-6,1-5 0,-3 2 0,6-1-31,1-3 1,3-1-1,-1-3 1,-1 1 21,-2-1 1,-3 1-1,3-1 1,-4 3 7,-1 3 1,-5-3 0,6 3 0,-2-4 24,0-1 1,0 5 0,-6 1 18,0-3 0,2 0 0,1 1 0,3 1 30,-2-1 0,-2 3 0,0 0-36,4 3 0,-4-1-77,4 2 18,-4 4 1,-2 2 0,-2 12 37,-4 3 0,4-3 0,-6-1 1,2 3 91,0 2 1,1-5 0,5 1 0,0 1-66,0 3 0,0 1 1,0 1-1,0-1-13,0 1 0,2-1 1,1 1-1,5-1-111,2 1 1,2-1-1,5 1 1,0-1-111,1 0 0,1 1 1,3-1-1,1 1 197,-2-1 0,6 1 0,1-1 0</inkml:trace>
  <inkml:trace contextRef="#ctx0" brushRef="#br0" timeOffset="3299">1484 996 8355,'-17'0'-1738,"7"-8"1568,3 6 530,7-6 1,0 6-224,0-3 1,1 3-107,5-4 1,4-2-1,6 0-19,-5-1 1,3 3 0,-6-4-1,-1 0-31,1 1 1,0-3-1,-2-5-102,5-1 0,-3 1 74,-2-1-10,4 1-88,-9-1 85,7 9 1,-8 9 45,0 11 1,0 5 0,0 1 31,0 1 1,6-7-1,0 1 1,0 2 3,1 1 0,-3-3 0,6-1 0,0 1-40,-1-2 0,3 5 1,6-5-140,-1 0 0,1-1 0,-1-5-148,0 2 0,1 0 305,-1-6 0,1 0 0,-1 0 0</inkml:trace>
  <inkml:trace contextRef="#ctx0" brushRef="#br0" timeOffset="3601">1642 559 8161,'-12'0'-1517,"0"0"1802,8 0-182,-3 0 0,7-2-45,0-3 1,0 1-55,0-8 1,0 6-339,0-5-397,0 7 731,0-4 0,7 8 0,3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3.781"/>
    </inkml:context>
    <inkml:brush xml:id="br0">
      <inkml:brushProperty name="width" value="0.08571" units="cm"/>
      <inkml:brushProperty name="height" value="0.08571" units="cm"/>
      <inkml:brushProperty name="color" value="#E71224"/>
    </inkml:brush>
  </inkml:definitions>
  <inkml:trace contextRef="#ctx0" brushRef="#br0">1 105 5828,'0'-10'36,"0"2"0,0 7-55,0-5 6,0 4 110,0-6 31,0 0 1,0 4 168,0-7-104,0 7-116,0-4-95,7 8 1,-5 2 0,4 4 0,-4 5 21,-2 5 1,0 1-1,2 3 1,2 1 18,2 2 0,1 7 1,-3-5-1,2 2 0,-2 4 1,4-4 0,0 2 0,-1 0-13,1-1 1,4 5 0,-7-4 0,1 4-16,2 2 0,-6-6 0,4 0 0,-4 0-17,-2-2 0,6 4 0,-1-6 0,-1 1-48,-2-1 0,-2-2 1,-2-5-22,-4-1 1,5-5-42,-5-1 1,2-7-102,-2 2 232,4-4 0,-6-10 0,8-2 0</inkml:trace>
  <inkml:trace contextRef="#ctx0" brushRef="#br0" timeOffset="658">18 70 8355,'10'-8'-1824,"-1"4"1763,-3-7 1,-2 7 113,8-2 1,-1-2-1,7 2-10,-1 3 0,-5-1 0,0 0 0,1-2 20,3 2 0,1 2 0,1 2 0,1 0-53,4 0 0,-3 0 0,3 2 0,-4 2-10,-1 2 1,-1 5 0,-1-3 0,-4 2-35,-7 3 1,3-3-1,-2 2 1,-2 1-4,-2 3 1,-4 1 0,-4 1 21,-6-1 0,-3 1 0,-3-3 1,1-1-19,-1-2 1,-1-7 0,-2 5-1,-3 0 9,3-1 1,2-5-1,1 2-44,1-4 68,7-2 10,2 0 0,22 0 0,3 0-4,3 0 1,-1-6 0,-1 0 0,-1 3 13,0 1 1,9 2-14,3 0 1,-4 0 0,-2 2 4,-3 3 0,-5-1 0,-1 8-8,-3 2 1,-7 1-1,2 2-6,-4 1 1,-2-6 0,0-1 1,0 3 0,-6 1 0,-1 1 17,-3-4 0,4 1 0,-4-5 0,1 0 4,-1-1 1,4-1 0,-6-6 0,-1 0-24,-3 0 0,5 0 1,-1 0-1,-2 0-3,-1 0 0,-3 0 0,1-2 0,0-2-80,-1-1 1,6-3 0,1 4-537,-3-2 621,6-7 0,1 3 0,7-8 0</inkml:trace>
  <inkml:trace contextRef="#ctx0" brushRef="#br0" timeOffset="1168">612 402 8355,'11'-6'-907,"1"0"306,-8 0 262,4 6 379,-8 0 212,0 0 0,0 8-199,0 4 1,2-3-1,2 3-10,1 2 0,1 1 0,-6 3-42,0-1 1,0 1-1,0-1-7,0 1 1,0-7 0,0 1-125,0 1 1,0-3-433,0 2 562,0-1 0,-8 7 0,-1-1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7.311"/>
    </inkml:context>
    <inkml:brush xml:id="br0">
      <inkml:brushProperty name="width" value="0.08571" units="cm"/>
      <inkml:brushProperty name="height" value="0.08571" units="cm"/>
      <inkml:brushProperty name="color" value="#E71224"/>
    </inkml:brush>
  </inkml:definitions>
  <inkml:trace contextRef="#ctx0" brushRef="#br0">385 47 8355,'9'-9'-1051,"1"-5"1033,-4 8 1,-4-2 306,4 3-275,3 3 1,-15 0 0,1 9-235,-9 3 0,-3 0 1,-1 3-1,1-1 200,-1 2 1,-5-5-1,0 3 1,-1 0 52,-1-3 1,6 7 0,-7-4 0,3 3-19,0 3 0,-2-7 1,3 1-1,1 1-19,5 3 0,-1-4 0,7-1-17,1 3 0,-1-5 0,6 3-41,-2 2 0,0-5 53,6 3 1,2-6 0,4 4 6,6-3 0,-3-1 1,3-4-1,2 2 9,1 2 1,8 0 0,3-6 0,-1 0 35,0 0 0,6 2 0,-2 1 0,2 3-15,-2-2 1,3 0 0,-9 0 0,-2 4-22,-1 1 1,-3-3-47,0 6 1,-7-1 31,-4 7 0,-6-6 0,-6-1 0,-5 3 0,-5-5 0,-1 1 0,-1 0 4,1 0 1,-1-7 0,1 5 0,-1-2-7,1 0 1,-3 6 0,-1-5 0,-2 3-15,1 4 0,3-5 0,2 3 1,-1 2 5,1 1 1,-1 2 0,3 1 6,3-1 1,4 1 0,8-1 2,0 1 1,0-7 86,0 1 0,6-6 0,2 4 0,1-3 16,5-3 1,4-2-1,3-2 1,2 0 13,-1 0 0,5 0 0,2 0 0,4 0-14,2 0 1,0 0-1,0 0 1,-1 0-33,1 0 0,0 0 1,0 0-1,0 2-92,0 4 1,-2-4 0,-4 4 0,-5-4-153,-5-2 0,-2 5-725,1 1 598,-1 0 0,-9-6 307,-8 0 0,-8 0 0,-9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8.182"/>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AB008B"/>
    </inkml:brush>
  </inkml:definitions>
  <inkml:trace contextRef="#ctx0" brushRef="#br0">18 507 8355,'-10'-7'-637,"2"5"0,8-8 740,0 4 0,2 2-268,4-7 1,4 5 184,7-6 0,1 8 0,-1-3 0,1 1-1,-1 0 1,1 0-1,-1 6 1,1 0-36,-1 0 0,-5 0 0,-1 2-109,3 4 1,1 4 39,3 7 0,-8 0 74,-5 1 0,-1-3 0,0-1 0,2-2-13,-2 1 0,-2 3 0,-2 1 0,0 1-3,0-1 1,0 1-1,0-1 29,0 1 1,-8-1 5,-4 0 1,-3-1 41,-3-4 1,7 1-30,-1-7 0,8-2 69,-1-10 1,5 2-64,5-7 1,3-1-1,6-4 1,-3 3-37,3 1 1,-4 1-1,-1-7 1,1 3 21,0 3 0,-1-4 0,3 5 0,-4-5 13,0-1 0,-5-1 0,7 1-11,-2-1 1,4 1 0,-7-1-26,-1 1 0,4 0-100,-2-1 131,0 1 13,-6-1-57,0 8 0,0 5 57,0 10 0,0 5 0,0 8 8,0-1 0,-2 1 1,-2-1-1,-2 0-13,2 1 0,2-6 1,2-1-1,2 3 11,4 1 0,-2 3 0,6-1-16,-3 1 0,5-7 0,-4 1-99,1 2 1,1 1 0,4 3 0,-3-3-79,3-3 1,1 3 0,3-3-1,-1 3-482,1 3 635,-1-1 0,1 1 0,-1-1 0</inkml:trace>
  <inkml:trace contextRef="#ctx0" brushRef="#br0" timeOffset="470">594 1049 8355,'0'9'-1429,"0"-1"1411,0-8 1,2 0 303,4 0-184,-4 0 1,6-8-29,-8-3 1,6 1-60,-1-2 1,3 3-1,-4-5-57,2 3-39,0 7-294,-6-4 385,0 8 0,2 0 44,3 0 1,-3 8-31,4 3 1,2 5 0,-2 1-7,-2 1 1,0-7 0,-1 1-96,3 2 1,6-5-465,-6 3 541,7-8 0,-3 4 0,7-8 0</inkml:trace>
  <inkml:trace contextRef="#ctx0" brushRef="#br0" timeOffset="770">594 734 6579,'8'10'761,"-6"-2"-671,6-8-47,-8 0 1,0-2-449,0-4-258,0 4 663,0-6 0,7 1 0,3-3 0</inkml:trace>
  <inkml:trace contextRef="#ctx0" brushRef="#br0" timeOffset="1480">699 88 8355,'-17'0'-1086,"1"-2"761,4-4 0,-3 5 203,3-5 1,4 2 139,3-2 0,1 4 31,-2-4 1,4-3 12,-4-3-51,4 4 0,4-5 1,4 7-5,6 2 0,3 2 0,3 2 2,-1 0 0,1 0 1,-1 2-1,0 2-13,1 2 1,-1 1 0,1-1 0,-1 4-4,1 0 1,-7 5-1,-1-3 6,-2 3 0,-2 3 0,-6-1 0,0 1-1,0-1 1,-2-1 0,-4-3 0,-4-1 1,1 1 0,-7-3 0,6 2 0,-1-1 39,-1-1 1,0 4-1,-3-7 23,3 3 0,3-6 0,5 4 106,-2 0 82,0-7-162,6 7-80,0-8 0,8-6 0,3-1 7,5-3 1,1 6-1,1-2 1,-1 2 5,1-1 0,-1 3 0,1-4 0,1 4-44,4 2 1,-3 0-1,5 0 1,-2 0-30,1 0 1,-1 0 0,-6 0 0,-1 2-316,-4 4 0,3-2 367,-3 7 0,-5 1 0,1 5 0</inkml:trace>
  <inkml:trace contextRef="#ctx0" brushRef="#br0" timeOffset="2682">577 734 6498,'0'-9'68,"0"1"-24,0 8 14,0 0-47,0 8 1,2-6-1,2 5 22,1 1 0,3-6-77,-2 4 74,-4-4-23,6-2 1,-8-2 42,0-4-10,0 4 1,-8-6-11,-4 8 0,3 0-16,-3 0-7,8 0-2,-4 8 0,8-4 30,0 8 1,2-8-30,4 1 24,-4-3-11,6-2-24,-8 0 9,8 0-107,-7 0 1,7 2-2,-8 4-25,0-4 90,0 14 1,2-9 70,4 5 1,-2-2-36,8-5 1,-7-3-17,7 4 0,-6-4-43,5-2 36,-7 0 0,4-2 27,-8-4 0,0 3 11,0-9 1,-8 8-8,-3-2 1,1 4-27,-2 2 1,7 0-20,-7 0 0,8 8 54,-2 4 1,4-3 13,2 3 1,0-6 0,2 4 10,4-3 1,-2 1-23,8-2 0,-7-4 0,7 4-12,2-4 0,-5-2 1,3 0-15,2 0 1,-1-2-1,1-2 0,-3-2 0,-7-8-6,2 3 1,-4 1 0,-2-2-35,0-1 0,-2 5 0,-4 2 40,-5 4 1,-5 2 0,-1 0-7,-1 0 1,1 0-66,-1 0 1,8 8-48,5 4 1,5-3 126,5 3 0,13 0 0,9 5 0</inkml:trace>
  <inkml:trace contextRef="#ctx0" brushRef="#br0" timeOffset="6463">123 1346 7154,'17'0'0,"1"0"0,-1 0 0,1 0-49,-1 0 0,-1-2 0,-3-2 1,-3-4 114,-2-2 0,3 5 0,-3-5 0,0 0-30,0 0 0,-1 5 0,-1-7-78,6-2 0,-3 5 1,3-1-1,2 0 15,1 1 1,3-1 0,-1-4 0,1 5-49,-1 1 1,-5-4 0,-1 4 114,3-1 0,0 3 0,-1-4 98,-1 2 1,-8 1-77,1 1-101,-3 4 0,-2-8 15,0 4 0,0 3-20,0-9 27,0 8 87,0-4-66,0 0-44,0 7 1,0-9-45,0 4 50,0 4 0,0-8-3,0 5 48,0 3-75,0-6 50,0 8 24,0 0 13,0 8-4,8-6 0,-6 7-10,4-3 0,-4-2 68,-2 8 0,0-7 0,0 7-24,0 2 0,0-5 0,0 3 3,0 2 1,0 1-35,0 3 1,0-1-1,2 0-15,4 1 1,-3-3-1,7-1 1,0-4-8,0-3 0,-5 5 0,5-4 1,0 0-21,0-1 1,1 7 0,7-4-36,-1-1 0,1 1 0,-1-6-25,0 2 0,1 0 0,-3-4 0,-1 1-95,-2 3 1,-1 0-1,7-6 175,-1 0 0,9 0 0,1 0 0</inkml:trace>
  <inkml:trace contextRef="#ctx0" brushRef="#br1" timeOffset="31384">1293 717 8355,'-2'10'-18,"-2"-3"0,-2 1 0,2 4 1,2 3-1,2 3-613,0-1 1,0 1 569,0-1 1,6 1 103,0-1 1,0-5-123,-6-1 1,2-1 212,4 2 0,-4-3 87,3-3 1,-1-4-142,2 4 0,4-4 0,7-2-31,1 0 1,-1-8 0,3-3 0,1-3 0,2 2 0,8-9 1,-2 4-1,4-3-43,2 1 1,0-5 0,0-1-1,0-2-36,0-4 0,6-2 0,-1-2 0,-1 0-6,-2 0 1,2-6 0,-2 1 0,-4 1 76,0 2 1,-2 4 0,-2 4 0,-6 6 25,-3 3 1,-5 3-1,-1-1 111,-3 1 1,-7 5-321,2 1-906,-4 7-54,-2-4 1101,0 8 0,8 0 0,1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9.418"/>
    </inkml:context>
    <inkml:brush xml:id="br0">
      <inkml:brushProperty name="width" value="0.08571" units="cm"/>
      <inkml:brushProperty name="height" value="0.08571" units="cm"/>
      <inkml:brushProperty name="color" value="#AB008B"/>
    </inkml:brush>
  </inkml:definitions>
  <inkml:trace contextRef="#ctx0" brushRef="#br0">106 35 8355,'17'-2'0,"0"-2"0,-1-3 0,-2-1-89,-3 0 0,-5 2-177,6 6 0,-8 2 0,1 4 189,-3 6 0,-2-3 0,-2 3 29,-3 2 0,-3 1 0,-6 3 1,3-3-7,-3-3 0,-2 3 1,-1-5-1,-2 2-429,-5-1 483,5 1 0,-14 5 0,6 1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5.884"/>
    </inkml:context>
    <inkml:brush xml:id="br0">
      <inkml:brushProperty name="width" value="0.08571" units="cm"/>
      <inkml:brushProperty name="height" value="0.08571" units="cm"/>
      <inkml:brushProperty name="color" value="#AB008B"/>
    </inkml:brush>
  </inkml:definitions>
  <inkml:trace contextRef="#ctx0" brushRef="#br0">122 88 8355,'-9'0'-2107,"1"8"2196,8 3 1,0 5 0,0 1 68,0 1 0,0 5 0,2 0 0,2 1-26,2 1 1,5-4-1,-5 8 1,-2 2-92,-2 2 0,4 0 0,0-2 0,-3-1-98,-1 1 1,-2 0-1,0 0 1,0-4 60,0-2 1,0-2 0,0-5 0,0-1-139,0 1 0,-2-3 1,-3-1-18,-7-2 1,-4-9 0,-1 5-1,0-2-343,-1 0 494,1 0 0,-9-14 0,-1-2 0</inkml:trace>
  <inkml:trace contextRef="#ctx0" brushRef="#br0" timeOffset="552">0 210 8355,'0'-17'-497,"6"-7"-153,0 1 1,5 0 477,-5 5 0,8 7 0,-2-1 1,5-1 301,6-3 1,-1 4 0,5 3 0,0 1-9,0 4 1,-4-4 0,5 2-1,-3 3 54,-4 1 0,4 2 1,1 0-1,-1 0-83,0 0 1,4 0 0,-6 2 0,-1 1-48,-3 3 1,-1 8-252,-1-2 1,-7 3 46,-4 3 0,-12-1 1,-8 0 134,-7 1 0,2-3 0,-7-1 0,3-4 31,0-3 0,-8 1 0,2-4 0,-2 2-9,1-2 1,-1-2 0,8-2 0,2 0 33,1 0 0,9 0-26,-1 0 1,10 0-8,2 0 1,8 0-1,9 2 0,1 4 1,1-5 0,3 5 0,1-4 0,-2-2 0,1 2 1,-1 2-1,2 2 58,-2-2 0,-1 4 0,-1-3 0,3-1 69,1-2 1,-6 4 0,-7 2-100,-2 1 0,3-3 0,-5 6-28,-2 2 0,-8-5 0,-3 1 46,-3-2 0,-2 3 0,-5-5-23,-1-2 1,7 4-1,-1-2 1,-2-3-21,-1-1 1,3-2-1,1 0 1,-3 0-64,-2 0 0,-1 0 1,0 0-53,-1 0 0,1 0 0,-1 0 0,1 0-120,-1 0 0,7 0 0,-1 0-264,-2 0 495,7 0 0,-1 8 0,8 2 0</inkml:trace>
  <inkml:trace contextRef="#ctx0" brushRef="#br0" timeOffset="936">664 280 8238,'11'0'-758,"1"0"986,-8-8-506,4 6 1,-6-5 402,4 7 16,-5 7 1,7 3 49,-8 8 1,0-1-1,0 0-116,0 1 0,-6-1 0,1 1 0,1-1-34,2 1 1,2-1 0,0 1-36,0-1 1,0 1-1,0-1-66,0 1 1,0-7-55,0 1-762,0 0 876,0 5 0,-8-7 0,-2-3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2.061"/>
    </inkml:context>
    <inkml:brush xml:id="br0">
      <inkml:brushProperty name="width" value="0.08571" units="cm"/>
      <inkml:brushProperty name="height" value="0.08571" units="cm"/>
      <inkml:brushProperty name="color" value="#AB008B"/>
    </inkml:brush>
  </inkml:definitions>
  <inkml:trace contextRef="#ctx0" brushRef="#br0">158 437 8355,'8'-9'-1051,"-5"1"0,7 6 1001,-2-4 0,0 4 0,-3-4 1,5 2 164,0-1 0,5 3 1,-5-6 53,0 0 0,3 4-25,-7-7 1,0 5-10,-6-6 1,0 6-1,-2-3-49,-4 1 1,2 2 0,-7 4-83,-3-4 0,-1 4 0,-3-4 0,1 3-47,-1-3 1,1 4 0,-1-4 0,1 4 23,-1 2 0,1 2 0,-1 2 1,3 4 11,3 1 1,-1-3 0,5 6 0,0 1-14,0 3 0,3 1 1,5 1-17,0-1 1,0 1-1,2-1 34,3 1 0,5-7 1,8-1-1,-1-2 1,0-2 0,1-6-1,1 0 2,5 0 1,-5-6 0,4-2 0,-3-2-5,-3-3 1,-1-3 0,-3-1 0,-1-1-11,2 1 1,-5 5 0,1 1 94,-2-3 29,-2-2-89,-6 7 0,0 3 2,0 12 1,0-2 0,0 7 0,0 5-3,0 5 1,0 0 0,0 7 0,1-3-22,5-4 0,-4 6 0,6 2 0,-2 3-23,0-3 1,1 4-1,-3-4 1,2 2-71,-2-2 1,-2 4 0,-2-6-1,-2 2 36,-4 0 0,2-7 0,-7 1 1,-1-4 65,2-1 1,-5-3 0,3-3 0,-3-6 7,-3-4 1,1 3 0,-1 1 0,1-2-10,-1-2 0,1-10 1,-1-1-1,3-3 6,3 0 1,-3 1 0,3-7 0,-2 1-13,3-1 0,-3 1 1,8-1-1,2 1-27,3-1 1,1-5 0,0 0 0,1 2 7,5 1 0,4 3 0,7 1 1,1 3 9,-1 1 1,7 2-1,1-1 1,0 3-8,0 0 0,6 6 0,-1-4 0,1 4 27,-2 2 1,9-5 0,-3-3 0,2 0 15,0 0 1,-2-3-1,0 3 1,-2 0-20,-4 0 1,2-5 0,-6 3-1,-1-2-39,-5 1 0,0-1 29,-13-5 1,0-1-1,-8 3 1,-2 1 54,-2 2 0,-7 9 0,1-5 1,-3 2-11,-3 0 0,1 0 0,-1 6 6,1 0 0,-1 0 1,1 0-41,-1 0 1,1 8 0,1 4-1,5 3 2,5 3 1,-2-1 0,2 1-1,3 1-18,1 4 1,2-3 0,0 3 0,2-4-19,3-1 1,5-1 0,8-1 0,-1-3-7,0-1 0,1-2 0,1 1 0,3-5 20,1-4 1,2 4 0,-3 0-1,1-2 60,-2-2 1,4-8 0,-1-2 0,-3-2 15,-2-3 0,-1-3 0,-1-1 0,1-3-79,-1-3 0,-1 2 1,-3-8-1,-1-2-55,2-2 1,1-2 0,3 0 0,-3-2-80,-3-4 0,3 4 0,-5-3 0,0 3 99,-4 2 1,1 6-1,-1 2 1,-2 1 232,-2 5 0,-4 3 0,-4 5-125,-5 1 1,1 8-1,-2-1-48,-1 3 1,-3 9 0,1 5 22,3 4 0,2 1 0,6 0 0,-1 1 56,1-1 1,2 3 0,2 1 0,0 2 67,0-1 1,0 3 0,0 0 0,2 0-72,3 1 0,-3 3 0,6-4 0,-2 0-71,0 0 0,2 1 0,-5-5 0,5 2-175,2-1 1,-4-3 0,5-3-1,1-3-175,-2-1 0,3-6 1,-5 3-268,2-1 1,-4-2 598,5-6 0,-7 0 0,4 0 0,-8 0 0</inkml:trace>
  <inkml:trace contextRef="#ctx0" brushRef="#br0" timeOffset="219">821 332 8035,'-9'-7'-1171,"3"-1"1337,12-4 0,3 4 0,9 7 0,-1-3 36,1-2 0,1 0 1,3 6-1,3 0-96,2 0 1,-4 0 0,6 0 0,2 0-427,2 0 0,0 0 0,-2 0 0,-1 2 320,1 4 0,2 3 0,2 9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0.126"/>
    </inkml:context>
    <inkml:brush xml:id="br0">
      <inkml:brushProperty name="width" value="0.08571" units="cm"/>
      <inkml:brushProperty name="height" value="0.08571" units="cm"/>
      <inkml:brushProperty name="color" value="#AB008B"/>
    </inkml:brush>
  </inkml:definitions>
  <inkml:trace contextRef="#ctx0" brushRef="#br0">1 88 8355,'8'-10'-364,"-4"-3"383,7 7 0,-5-6-144,6 6 0,-3 3 0,5 6 41,-2 3 0,-7 2 0,5-2 144,-2 6 0,0 1 0,-5 1 0,3-3-27,-2 3 1,4 1-1,-2 3-34,-2-1 0,-2 1 0,-2-1-53,0 1 0,5-7 0,1 1 0,0 0-54,2-3 1,0 1 0,5-6 0,-1 2-14,1-2 1,3 3-1,1-1 1,1-2 41,-1-2 0,-1-4 0,-3-2 0,-1-3 53,2-3 0,-1 4 1,-1-6-1,-4 1 115,-1 1 0,-5 0 0,6 6 504,0-1-350,-6-9-139,6 12 0,-7-6 1,5 10 200,6 4-237,3 4 1,3 5-1,-1-3-4,1-6 0,-1 2 0,1-3 0,-1-1-77,1-2 1,-1-2 0,1 0 0,-1-2 15,1-4 1,-3 3 0,-1-9-1,-3 0-135,3 3 0,-4-7 0,-1 2 1,1-5-22,0-4 1,-6-1 0,1 5 0,-3-2-115,-2-3 1,-2 1-1,-3 6-21,-7-1 1,-4 9 287,-1 3 0,-8 4 0,-2 2 0</inkml:trace>
  <inkml:trace contextRef="#ctx0" brushRef="#br0" timeOffset="512">892 210 8355,'17'0'-697,"-7"0"629,5 0 0,-5 0 1,7 0-1,1 0 177,-1 0 0,1 0 0,-1 0 0,1 0-92,-1 0 1,-5 0 0,-1 0-1,3 0-240,2 0 0,-1-7 0,-1-3 180,-3 0 1,-7-5 0,2 3 35,-4-4 1,-2-1 20,0 0 1,-2 1 112,-4 4 1,-3 5 0,-9 7-90,1 0 1,-1 0 0,1 0 0,-1 0-12,1 0 0,-3 0 1,-1 0-1,-2 0-71,1 0 1,9 5 0,1 3 0,-1 0 71,-3 0 1,4 5-1,3-1 1,-1 2 129,0-3 1,6 5-1,-1-5 57,3 5 0,4 1 0,3-1 0,7-5-65,4-5 0,1 2 0,0-2 1,3 0-180,3 1 1,2-5 0,6 4 0,-1-4-94,1-2 0,0 2 0,0 2 0,-2 2-1031,2-2 1153,2 5 0,2-7 0,0 6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6.833"/>
    </inkml:context>
    <inkml:brush xml:id="br0">
      <inkml:brushProperty name="width" value="0.08571" units="cm"/>
      <inkml:brushProperty name="height" value="0.08571" units="cm"/>
      <inkml:brushProperty name="color" value="#AB008B"/>
    </inkml:brush>
  </inkml:definitions>
  <inkml:trace contextRef="#ctx0" brushRef="#br0">307 53 8355,'0'-18'0,"0"6"-301,0 1-939,8 7 1293,-6-4 1,8 10-1,-6 4-26,2 6 1,1 3-1,-3 3 1,2-1-6,-2 0 1,4 3 0,-3 1 0,1 2-26,2-1 0,-6 3 1,4-2-1,-4-1-89,-2-3 1,0-1-1,0-1 1,0 0-39,0 1 0,0-1 54,0 1 1,-2-8-1,-4-3-38,-6 1 114,-3-6 0,-3 6 0,1-8 0</inkml:trace>
  <inkml:trace contextRef="#ctx0" brushRef="#br0" timeOffset="651">28 175 7966,'-16'-2'-347,"5"-4"1,11 4 0,11-4 236,5 4 0,1 2 0,1 0 129,-1 0 1,1 0-1,1 0 1,3 0 35,1 0 0,2 6 0,-2 0 0,5-2-12,-1-2 1,6-2-1,-4 0 1,4 0 2,2 0 1,0 0-1,0 0 1,-2 0-63,-4 0 0,4-6 1,-6 0-1,0 2 5,-4 2 1,3-4-1,-3-1-59,-2-3 0,-3 4 0,-5-3 0,-3-1 135,-2 0 1,-3 4 88,-5-5 0,0 5 0,-1-4-68,-5 2-84,4 3 1,-6 6-44,8 5 1,-2 2-1,-2 6 1,-2-3 19,2 3 1,3-4 0,1 1 0,0 3 9,0 1 0,0 3 1,0-1-1,0 1 4,0-1 1,0 1 0,0-1 23,0 1 1,5-1-1,1 0-15,-2 1 1,4-6 0,-2-1-3,-2 3 157,5-6-117,-7-1 0,6-9-32,-8-3 1,2 1 0,2-8 0,2-2-16,-3-1 0,5 3 0,0 1 0,2-3-2,3-1 1,3-1-1,1 2 6,1 3 0,-1 1 1,1-2-1,-1 5 1,1 1-5,-1 0 0,1 0 1,-1 6-1,0 0 22,1 0 1,-1 0 0,1 0 7,-1 0 0,-5 8 1,0 4-20,1 3 1,-5 3-1,-2-1-58,-4 1 0,-2-1 1,0 0-1,0 1 12,0-1 0,0 1 1,0-1-1,-2-1-648,-4-4 690,4 3 0,-14-5 0,7 7 0</inkml:trace>
  <inkml:trace contextRef="#ctx0" brushRef="#br0" timeOffset="1080">1390 314 8184,'18'0'-664,"-7"0"1,1 0 624,2 0 0,-5 0-137,3 0 154,0-7 0,-1-1 1,-1-6 63,-2 3 1,-3 5-1,-5-6 143,0-1 1,0-3-112,0-1 1,-1 7-1,-5 4-31,-6 4 1,-3 2 0,-3 0-31,1 0 1,-1 2 0,3 4-37,3 6 0,-2-3 1,9 3-1,1 2 61,2 1 1,-4 3 0,0-1-20,2 0 1,4 1-1,4-1 1,4-1 5,2-4 0,1 1 1,7-5-1,-1 0-304,1-1 1,5-1-1,2-6 279,2 0 0,10 8 0,8 2 0</inkml:trace>
  <inkml:trace contextRef="#ctx0" brushRef="#br0" timeOffset="1439">2054 210 8192,'10'-8'-275,"-5"-4"0,-10 3 0,-7-1 0,-4 2 216,-1 4 0,-1 2 1,1 2-1,0 0-23,-1 0 1,1 0 0,-1 0 309,1 0 0,-1 0-121,1 0 1,7 2-12,4 4 0,4-2 0,2 8-58,0 1 1,6-3 0,2 0 0,2-1-52,3 1 0,3-4 0,1 4 0,1-1-13,-1 1 1,-1-4 0,-3 3 1,-1-1 1,-6 4 0,3-4 39,-1 1 1,-4 3 8,-10 5 0,-4-7 1,-7-2-1,0-2-12,-1 0 1,1-1-1,-1-5 1,-1 2-68,-5 4 0,5-4 1,-4 4-1,3-4-175,3-2 1,-6 0 0,-1 0 76,3 0 152,9 0 0,-3-8 0,5-2 0</inkml:trace>
  <inkml:trace contextRef="#ctx0" brushRef="#br0" timeOffset="1914">2159 280 8355,'11'0'-205,"1"0"-241,1 0 1,3-6 0,1 0 0,1 2 326,-1 2 1,1-4-1,-1-1 337,1-3 0,-1 6 0,1-4 1,-1 2-23,1 1 1,-1-3-1,1 4-106,-1-2 0,1 0 0,-3 4-235,-3-4-351,3 5 335,-13-7 0,6 6 161,-8-4 1,-8 4-1,-3-4 95,-5 4 0,-1 2 1,-1 0-1,1 0-96,-1 0 1,1 0 0,-1 2-1,1 2-3,-1 2 1,7 8 0,-1-5 0,-2 3-8,-1 0 1,3-1-1,1 7 44,-3-1 0,6 1 0,2-1 121,4 0 0,2-5 21,0 0 0,8-3 0,4 5-17,3-2 0,3-8 0,-1 1 1,1-3-30,-1-2 1,7 0 0,1 0-1,2 0-45,4 0 0,0 0 0,-2 0 0,-4 0-295,1 0 0,-7 0 0,4 0-512,-3 0 1,-3 0 722,1 0 0,-9 8 0,-1 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3.669"/>
    </inkml:context>
    <inkml:brush xml:id="br0">
      <inkml:brushProperty name="width" value="0.08571" units="cm"/>
      <inkml:brushProperty name="height" value="0.08571" units="cm"/>
    </inkml:brush>
  </inkml:definitions>
  <inkml:trace contextRef="#ctx0" brushRef="#br0">1 18 7569,'9'0'-1532,"-1"0"1349,-8 0 251,0 0-3,0-7 0,2 5-20,4-4 1,-2 4-40,7 2 1,-7 8 0,2 3-11,-4 5 0,-2 1 0,0 1 0,0-1-4,0 1 0,0-1 0,0 1 1,0-1 4,0 0 1,0 1 0,0-1 0,0 1 5,0-1 1,0 1-1,0-1 1,0 1-4,0-1 0,2-1 0,2-3-2,2-1 1,1-2 15,-1 1 0,4 3-5,7-8 0,-5 0 0,-2-5 1,-3 5 0,7-4-10,-2 4 1,3-4-3,3-2 0,-1 0 0,1 0 0,-1 0 0,1 0 1,-1-6 0,2 0 0,3 2 2,1 3 0,2 1 1,-3-2-1,1-2 11,-2-2 1,-1 0 0,-3 6 0,1 0-2,-1 0 1,0 0-1,1 0-56,-1 0 1,-5 0 0,0 0-62,1 0 1,-3 0 105,2 0 0,-8 8 0,3 2 0</inkml:trace>
  <inkml:trace contextRef="#ctx0" brushRef="#br0" timeOffset="312">420 158 7569,'-10'0'-1363,"4"2"1333,12 4 1,-2-4-1,6 5 36,-3 1 0,5-4 0,-4 8 0,0 1 6,-1 3 1,1 1 0,-4 1 0,4-1-5,1 1 0,-5 5 0,4 0 0,-2 1-9,0 1 0,1-6 0,-3 6 0,2-1 6,-2-1 0,4 0 0,0-3-5,1 3 0,3-4 0,5 7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4.780"/>
    </inkml:context>
    <inkml:brush xml:id="br0">
      <inkml:brushProperty name="width" value="0.08571" units="cm"/>
      <inkml:brushProperty name="height" value="0.08571" units="cm"/>
      <inkml:brushProperty name="color" value="#AB008B"/>
    </inkml:brush>
  </inkml:definitions>
  <inkml:trace contextRef="#ctx0" brushRef="#br0">0 228 7482,'0'17'21,"0"1"0,2-1 12,4 1 1,-4-1 0,4 0-58,-4 1 1,-2-1 0,2-1 0,2-2-361,1-3 1,1-5 383,-6 6 0,8-8 0,2 3 0</inkml:trace>
  <inkml:trace contextRef="#ctx0" brushRef="#br0" timeOffset="177">53 88 8355,'-6'-17'0,"0"-1"-143,0 1 0,0 5 286,1 0-1497,-1 8 1112,6-3 0,0 9 1,2 3 47,4 7 1,-5-2 193,5 1 0,-4 1 0,-2 6 0</inkml:trace>
  <inkml:trace contextRef="#ctx0" brushRef="#br0" timeOffset="710">210 245 8159,'10'-8'-1218,"5"6"1176,-3-3 0,1 5 125,-1 5 0,-2-3 0,-6 6 1,1 0 77,-1 4 0,-2-3 0,-2 3-15,0 2 1,0-5-98,0 3 0,2-2 0,2 3 98,2-1-634,0-8 408,-6 3 1,0-14 0,0-5-133,0-4 1,0 3-1,0-5 124,0-7 1,2 2 0,3 0 76,7 3 0,-2 9 1,1 1-11,3 2 1,2 2 0,1 6-1,0 0 154,1 0 1,-1 0 0,1 0 0,-1 0-60,1 0 1,-1 0 0,1 0 0,-1 0 67,1 0 0,-1 2 0,1 4-17,-1 6 0,-5 3 0,-3 3 0,-1-1-182,-4 1 1,0-1-1,0 1-260,2-1 0,5 0 1,-5 1 177,-2-1 1,4-5 137,-2 0 0,7-1 0,-3 7 0</inkml:trace>
  <inkml:trace contextRef="#ctx0" brushRef="#br0" timeOffset="1353">1153 280 8108,'17'-12'0,"-1"1"-387,-4-3 1,1 5 0,-5-1 0,0 0 391,-1 0 1,-1 5 83,-6-7 0,-6 6 1,-1-4-1,-3 3-5,-4 3 1,5 2 0,-3 2 0,-2 0-64,-1 0 1,-3 0 0,1 0-1,0 0-68,-1 0 0,-5 6 0,0 1 1,1 1 60,3 0 1,1 6 0,1-5 0,1 3-73,5 0 0,-3-1 0,8 7-25,2-1 1,2 1 99,2-1 1,8-1 0,4-5 10,3-5 0,3-4 0,1-2 0,3 0-23,1 0 1,0 0 0,-3 0 0,1 0 5,2 0 0,0-8 0,-5-2 0,-3-1-59,-3-1 1,4 3-1,-7-5 1,3 2-109,0-1 0,-7-3 123,7-1 0,-8 5 4,2 0 1,-6 9 138,-6-3 0,4 6 0,-6 4 0,2 3-5,1 3 1,-1 2 0,6 5 0,0 1-72,0-1 0,0 3 1,0 3-1,0 4 8,0 0 0,0 6 0,2-4 0,2 4-39,1 2 0,7 0 1,-6 0-1,0 0-9,1 0 1,-5 0 0,4 0 0,-4 0 39,-2 0 1,0-1 0,0 1-1,0-2-12,0-3 0,-2-3 0,-2-6 0,-3 2-1,-3-1 1,0-9 0,-3-3 0,-1 0-16,-5-1 1,-1-5-1,-9 2 1,-2-4-10,-2-2 0,-2-2 0,0-2 0,2-4 33,4-1 1,2-3-1,6-5 1,-3-1-15,3 1 0,7-7 0,5-1 0,1 0-2,4 0 0,2-6 1,4 2-1,6-4-197,9-2 0,5-6 1,11-2-1,5 1-713,5-1 896,11-6 0,9 5 0,6-9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3.191"/>
    </inkml:context>
    <inkml:brush xml:id="br0">
      <inkml:brushProperty name="width" value="0.08571" units="cm"/>
      <inkml:brushProperty name="height" value="0.08571" units="cm"/>
      <inkml:brushProperty name="color" value="#AB008B"/>
    </inkml:brush>
  </inkml:definitions>
  <inkml:trace contextRef="#ctx0" brushRef="#br0">0 769 8355,'0'10'-221,"0"-3"0,2-7 0,4-2 178,6-3 1,3 1 0,3-6 0,-3 0-26,-3 1 0,3 3 1,-3-6-1,4 0 11,1 3 0,0-7 1,1 5-1,-3-7 27,-3-5 1,4 3 0,-5-3-1,3 2 2,-3-3 0,5-1 1,-4-6-1,1 4 19,-1 2 0,1-4 0,-7 3 0,0 3 5,2 4 1,-6-3 40,4 11 1,-6 3-1,-6 2-19,-6 4 1,-3 4 0,-3 2 0,1 4-15,-1 2 1,1 1 0,1 7 0,3-1-4,1 1 1,8-1-1,-2 1 1,4-1 12,2 0 0,2-1 0,4-2 0,6-3-9,3 3 0,9 1 0,1 1 0,0-3-15,0-1 1,6-2-1,-2 3 1,2-3 2,-1-2 0,1 0 1,-6-5-1,0 5-7,0 2 0,-7-6 1,-7 4 15,3-1 0,-4-5 0,-1 6 81,-1 0 1,-2-4 0,-8 5-17,-4-1 0,2-2 1,-7-4-1,-3 2-4,-1 2 1,-3 5-1,1-5-33,-1-2 1,1-2-41,-1-2 1,1 0-77,-1 0 0,3 2 1,1 2-1152,3 2 1237,7-1 0,-12-5 0,6 0 0</inkml:trace>
  <inkml:trace contextRef="#ctx0" brushRef="#br0" timeOffset="446">943 577 8355,'-17'0'-419,"5"0"-52,1 0 0,5 0 450,-6 0 1,6 2 0,-5 2 0,-1 3 29,2 3 1,1 0 0,5 3 0,-2-1-6,2 2 0,2 1 0,2 2 5,0 1 0,0-1 0,2 1 5,4-1 0,4-1 1,7-3 29,0-1 1,9-8-1,1 2 38,0-4 0,0-2 0,-5 0 0,1-2-62,-2-4 1,-1-2-1,-3-5 1,1 1-35,-1-2 1,-1-1-1,-3-3 1,-3 1-13,-2-1 1,-3 1 0,-5 0 18,0-1 1,-5 1 0,-3-1 0,-2 3-13,-3 3 1,-3-2 0,-1 9 0,-1 1-3,1 2 1,-1 2 0,-1 0 0,-3 0-156,-1 0 0,-2 2 0,4 4 0,-3 3-458,3 1 634,1 5 0,3-5 0,0 8 0</inkml:trace>
  <inkml:trace contextRef="#ctx0" brushRef="#br0" timeOffset="971">1188 0 8104,'0'12'-550,"0"0"1,0 1 574,0 3 1,6 1 0,1 3 0,1 1 23,0 2 0,4 3 0,-5-5 0,3 2 13,4-2 1,-5 5-1,3-1 1,0 0 1,-3 0 0,5 1 0,-8-5 1,0 2-17,1-1 0,-5 3 0,6-2 0,-2-2-5,0-1 1,1-3 0,-3 1 0,2-1 24,-2 1 0,6-1-37,1 1 0,-1-3 0,0-1-46,-2-3 0,-1-7 1,-3 4-47,2 0-313,0-6-183,-6 5-295,0-7 852,0 0 0,0 0 0</inkml:trace>
  <inkml:trace contextRef="#ctx0" brushRef="#br0" timeOffset="1333">1642 524 7090,'10'8'-121,"-3"4"183,1 3 0,-6-3 1,4 0-1,-2 1 38,2 3 1,-3-5 0,7 1 0,-2 2-31,-4 1 1,4-3 0,-1-3-1,1 1 5,0 0 0,5-1-79,-1 3 1,-2 2-156,1-8 0,-5-1 125,6-5 1,-6-5 0,5-3 0,1-2-18,-2-4 0,-1 5 0,-5-3 0,4-1-51,2-3 1,-6-1 0,3 1 0,-1 2-105,0 3 1,2 1-14,-2-2 219,-4 5 0,5-1 0,-7-2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1.676"/>
    </inkml:context>
    <inkml:brush xml:id="br0">
      <inkml:brushProperty name="width" value="0.08571" units="cm"/>
      <inkml:brushProperty name="height" value="0.08571" units="cm"/>
      <inkml:brushProperty name="color" value="#AB008B"/>
    </inkml:brush>
  </inkml:definitions>
  <inkml:trace contextRef="#ctx0" brushRef="#br0">105 1 8355,'-12'0'-28,"1"0"0,-1 2 0,0 2 0,1 4 0,-1 1 0,1 5 0,1 1-349,2 3 1,2-1 0,6 1 386,0-1 0,0 1 0,0-1 0,2 1 26,4-1 0,-2-1 0,8-3 1,1-1 23,3 1 0,1-3 1,1 0-1,1-2-28,4-5 1,2-1 0,7-2 0,-3 0-62,2 0 1,0 0 0,-2 0 0,-4-2 16,0-3 0,-5 1 1,3-6-1,-6 0-58,-5 1 1,4-3 0,-7-6 37,1 1 1,-2 0 0,-10-1-8,-4 1 1,-4-1 0,-7 3-1,-1 1 42,1 2 0,-6 3 1,-1-3-1,1 4 12,-2 1 1,0 5 0,-6-4-1,3 4-128,3 2 1,2 2 0,5 2 0,1 3 50,-1 3 0,1-4 62,0 6 0,-1-1 0,1 7 0</inkml:trace>
  <inkml:trace contextRef="#ctx0" brushRef="#br0" timeOffset="548">646 123 6172,'12'2'309,"0"4"1,-1-2-186,7 7 0,-3-5 0,-1 4 0,-2 0-74,1-1 0,-5-3 0,0 4 1,-3 0-68,1-1 1,0-3-1,-6 6 1,2-1-3,4-1 0,-4 6-228,4-5 0,-4-1-11,-2 2 225,0-8 0,0 1 0,0-10 41,0-7 1,0-4 0,0-1-9,0-1 0,2 3 1,1 1-1,5 5 10,2 1 0,2-6 0,5 5 0,0-1 0,1 2 1,1 8-1,3-2 64,1-4 0,0 4 0,-3-3 0,1 3-4,2 2 1,1 0-1,-7 0 1,0 0-35,1 0 1,-6 5-1,-1 3 1,1 2-39,-2 4 1,-1-5 0,-5 3 0,2 1-39,-2 3 1,-2 1-1,-2 1 1,0-1-151,0 1 1,0-1 189,0 1 0,-8-1 0,-2 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8.477"/>
    </inkml:context>
    <inkml:brush xml:id="br0">
      <inkml:brushProperty name="width" value="0.08571" units="cm"/>
      <inkml:brushProperty name="height" value="0.08571" units="cm"/>
      <inkml:brushProperty name="color" value="#AB008B"/>
    </inkml:brush>
  </inkml:definitions>
  <inkml:trace contextRef="#ctx0" brushRef="#br0">0 88 7301,'18'-10'-812,"-9"3"389,-1 7 1170,-8-8-406,0 6-224,0-6 0,0 16-218,0 4 0,0 3 1,0 3 185,0-1 0,0-5 1,0-1 37,0 3 0,0 1 0,2 3-59,4-1 1,-2-5-1,7-2 1,1-1-61,-2 1 0,11-6 1,-3 4-1,1-2-53,0-1 1,5 1 0,-1-6 0,-2 0-38,-1 0 0,-3 0 1,1-2 45,-1-4 1,0-3 39,1-9 0,-6 1 0,-3-1 0,-1 1 61,-4-1 0,-2 7 0,-2-1 163,0-1-278,0 5 67,0 0 0,0 10 0,0 4 42,0 5 0,0 5 0,2 1 1,4-1 8,5-4 0,-1 3 0,2-5 0,1 1-49,3 1 0,3-6 0,2 4 0,3-3-3,-3-3 1,4-2 0,1-2 0,-1 0-23,0 0 1,4 0 0,-6-2 0,-1-4-43,-3-5 0,-1 1 1,-3-2-1,-1 1 65,-3 1 0,-7-5 0,2 3 0,-4-4 12,-2-1 0,0-1 0,0 1 0,0 0-69,0-1 1,-2 1 0,-2-1 56,-2 1 1,-7 5 0,1 2-300,-3 3 1,-3 1 0,1 6-57,-1 0 0,1 6 0,-1 1 69,1 3 0,5-4 273,1 5 0,7-7 0,-4 4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025"/>
    </inkml:context>
    <inkml:brush xml:id="br0">
      <inkml:brushProperty name="width" value="0.08571" units="cm"/>
      <inkml:brushProperty name="height" value="0.08571" units="cm"/>
      <inkml:brushProperty name="color" value="#AB008B"/>
    </inkml:brush>
  </inkml:definitions>
  <inkml:trace contextRef="#ctx0" brushRef="#br0">1 0 8355,'0'10'-185,"0"6"0,0-5 1,0 5 160,0 1 1,5 1 0,1-1-1,0 1 91,2-1 1,-6 6 0,6 1 0,-3-3-84,1-2 1,2 5-1,-4-1 1,2-2 41,-2-1 1,-2 3-1,-1 0 1,3 1-69,2 1 1,0-6 0,-6 5-38,0-5 0,0-2 0,0 1-63,0-1 1,0-5 94,0 0 0,-8-8 39,-3 1 1,3-5 0,2-5 10,4-7 0,2 2 0,0-1 0,0-3-90,0-2 0,0-1 0,0 0 81,0-1 0,8 1 0,2-1 0,1 3-19,1 3 1,-1-4 0,7 7 145,-1-1 1,1 2 0,-1 8-72,1 0 0,-7 0 0,1 0-39,2 0 0,-5 2 1,3 2-1,0 4-21,-3 2 1,5-5 0,-8 7-1,0 0-15,1-3 0,-5 7-82,4-4 1,2 3 0,-2 3-111,-2-1 0,-3-5 217,-1-1 0,0 1 0,0 5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247"/>
    </inkml:context>
    <inkml:brush xml:id="br0">
      <inkml:brushProperty name="width" value="0.08571" units="cm"/>
      <inkml:brushProperty name="height" value="0.08571" units="cm"/>
      <inkml:brushProperty name="color" value="#AB008B"/>
    </inkml:brush>
  </inkml:definitions>
  <inkml:trace contextRef="#ctx0" brushRef="#br0">1 18 8355,'0'-10'-1921,"2"3"1811,4 7 1,-2 0 198,7 0 1,-7 2 0,4 1 0,-2 5 34,-1 2 0,1 2 0,-6 5-148,0 0 0,0-5 1,0 0-119,0 1 1,0-3 141,0 2 0,0-1 0,0 7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429"/>
    </inkml:context>
    <inkml:brush xml:id="br0">
      <inkml:brushProperty name="width" value="0.08571" units="cm"/>
      <inkml:brushProperty name="height" value="0.08571" units="cm"/>
      <inkml:brushProperty name="color" value="#AB008B"/>
    </inkml:brush>
  </inkml:definitions>
  <inkml:trace contextRef="#ctx0" brushRef="#br0">71 51 8306,'-16'-8'0,"3"-2"0,3-1-285,2-1 0,0 8-278,3-1 0,3 5 349,-4 5 0,4 5 1,2 7 213,0 1 0,0-1 0,0 1 0,0-1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817"/>
    </inkml:context>
    <inkml:brush xml:id="br0">
      <inkml:brushProperty name="width" value="0.08571" units="cm"/>
      <inkml:brushProperty name="height" value="0.08571" units="cm"/>
      <inkml:brushProperty name="color" value="#AB008B"/>
    </inkml:brush>
  </inkml:definitions>
  <inkml:trace contextRef="#ctx0" brushRef="#br0">193 36 6771,'-8'-10'138,"4"2"1,-6 6 178,3-4 0,-1 4-235,2-3 0,2 3 0,-8 2-36,-1 0 0,-1 2 0,1 1 0,1 5 40,-1 2 1,-1-4 0,0 3 0,5 1-62,1 0 1,-4 1-1,6 7-58,3-1 0,1 1-59,2-1 1,2-1-1,3-3 1,7-3-26,4-2 1,9 0 0,2-4 0,2 1 32,0-1 0,-2-2 0,4-2 1,-2 0-160,2 0 0,-3 0 1,-1 0-1,-2-2 243,-4-4 0,7-3 0,-1-9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0.362"/>
    </inkml:context>
    <inkml:brush xml:id="br0">
      <inkml:brushProperty name="width" value="0.08571" units="cm"/>
      <inkml:brushProperty name="height" value="0.08571" units="cm"/>
      <inkml:brushProperty name="color" value="#AB008B"/>
    </inkml:brush>
  </inkml:definitions>
  <inkml:trace contextRef="#ctx0" brushRef="#br0">88 35 8355,'-18'-2'-554,"1"-4"1,5 5 473,0-5 1,6-2-594,-5 2 738,7 0 1,-4 8 35,8 4 0,0 4 0,0 7 137,0 1 0,0 5 0,0 0 0,0-1-166,0-3 1,0 4 0,0 1-1,2-1-65,4 2 1,-4-5 0,4 5 0,-4-2-15,-2 0 0,0 1 0,2-7 1,1 1-90,3-1 0,0 0 0,-6 1 163,0-1 0,0-5-5,0 0-6,0-1-272,0-1 106,0-2 0,0-10 84,0-4 1,0-4 0,0-7-9,0-1 1,0 7 0,0-1 136,0-1 0,2-1 0,2 0-64,2 3 1,7-1 0,-1-5-42,4-1 1,1 3 0,2 1 0,3 4 8,1 3 1,0-1-1,-5 4 19,-1-2 1,1 0 0,-1 6 65,1 0 0,-1 0-17,1 0 1,-3 8-1,-1 4 1,-5 3-82,-1 3 0,4-1 0,-6 1 1,-3-1-157,-1 1 1,4-1-1,0 0 1,-2 1-200,-2-1 1,-2 7 360,0-1 0,8 0 0,1-5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2.375"/>
    </inkml:context>
    <inkml:brush xml:id="br0">
      <inkml:brushProperty name="width" value="0.08571" units="cm"/>
      <inkml:brushProperty name="height" value="0.08571" units="cm"/>
      <inkml:brushProperty name="color" value="#AB008B"/>
    </inkml:brush>
  </inkml:definitions>
  <inkml:trace contextRef="#ctx0" brushRef="#br0">0 53 8117,'10'-8'-275,"-4"-3"0,-4 1 774,-2-2-1933,0 8 1434,0-3 0,0 14 0,0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40.216"/>
    </inkml:context>
    <inkml:brush xml:id="br0">
      <inkml:brushProperty name="width" value="0.08571" units="cm"/>
      <inkml:brushProperty name="height" value="0.08571" units="cm"/>
    </inkml:brush>
  </inkml:definitions>
  <inkml:trace contextRef="#ctx0" brushRef="#br0">1 36 7266,'9'0'-469,"1"0"0,-4 0 0,5 0 478,5 0 0,-4 0 1,-1 0-1,3 0 12,1 0 1,3-2 0,-1-2 0,1-2 0,-1 0 1,1 4-1,-1-2-5,1-2 1,-1 1 0,1 5 0,-1 0-7,0 0 1,1 0-67,-1 0 34,1 0 1,-8 2 6,-5 3 1,-3-1 9,-2 8 0,-2-8 0,-2 4 0,-3-3 5,-3 1 1,0 8 0,-3-5 0,3 3-15,2 0 0,-5-1 0,3 7-1,0-1 1,1-5 0,5 0 0,-2 1 6,2 3 1,2-5 0,0-1 69,-4-2-34,4 5 1,2-11 0,12 4-11,4-4 0,1-2 0,0 0-2,1 0 1,-1 0-1,1 0-21,-1 0 1,1 2-1,-1 2-9,1 2 1,-7 0 0,-1-4 6,-2 3 1,3-1 3,-5 8 0,0-1 3,-6 7 0,0-1 6,0 1 1,-6-1-1,0 1 0,-5-1 1,3-1 3,-2-5 1,5-1-1,-7-6 1,-2 2 0,-1-2 1,-3-2 0,1 0 0,-1 1-3,1 3 0,-1 0 0,1-6 0,0 0 17,-1 0 0,6 0 1,1-2-1,-3-2-9,-1-2 0,3-1 0,0 3-24,-1-2 0,-3-6 0,-1 5-19,-1-3 0,7 4-38,-1-6 0,6 9 1,-3-5-75,1 0 137,2 6 0,6-13 0,0 5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4.016"/>
    </inkml:context>
    <inkml:brush xml:id="br0">
      <inkml:brushProperty name="width" value="0.08571" units="cm"/>
      <inkml:brushProperty name="height" value="0.08571" units="cm"/>
      <inkml:brushProperty name="color" value="#AB008B"/>
    </inkml:brush>
  </inkml:definitions>
  <inkml:trace contextRef="#ctx0" brushRef="#br0">1171 454 8098,'12'-8'-545,"-1"-3"0,-7 1 163,2-2 0,2 7 416,-3-7 0,-1 8 1026,-9-2-874,-5 4 0,0 4 0,4 4-72,4 6 0,2 3 0,0 3-35,0-1 0,0 1 1,0-1-374,0 1 0,0-1 290,0 1 0,2-3 0,4-3 4,6-6 0,3-5 0,3-1 9,-1 0 0,1-1 0,-1-5-21,1-6 1,-1-5 6,1-7 1,-3-1 0,-3-4 0,-6 6-27,-5 3 0,-1 3 0,0-1-27,0 1 0,-1 1 0,-5 5 0,-6 5-79,-3 4 1,-3 2 0,1 0-1,-3 0 137,-3 0 0,4 15 0,-7 5 0</inkml:trace>
  <inkml:trace contextRef="#ctx0" brushRef="#br0" timeOffset="1564">2376 87 8355,'17'0'-43,"-5"-5"1,0-3 0,1 0-1,1-2 1,-1 3-194,-1-1 0,-6-4 0,4 4 366,-3-1-253,-1 5 0,-8-4 87,-4 8 0,3 0 0,-9 0 1,-2 0 20,-1 0 1,-3 0-1,1 0 1,-1 2-31,1 4 0,-6-4 0,-1 6 29,3-1 1,2-3-53,1 8 0,8 0 35,5 5 1,5-1 0,3-3 0,5-3 39,2-2 0,2 5 0,5-3 0,1 1 11,-1 1 0,0-6 1,1 4-1,-1-1-7,1 1 0,-1-6 1,1 4 3,-1-1 0,1-3-2,-1 8 25,-7-8 0,-4 4 0,-12-8 8,-6 0 0,-3 2 0,-3 1 0,1 3-1,-1-2 0,7 0 0,-1 0 0,0 4 4,3 1 1,-5-3-1,8 6-53,2 1 1,2 3-1,2 1-1,0 1 1,0-1-1,2-1 1,2-3 0,2-1 1,8-2 0,-3 1-6,5-5 0,1 2 1,1-2-1,-1-2 2,1-2 1,-1-2 0,1 0 5,-1 0 1,1-8-91,-1-4 0,-1-3 0,-5-3 75,-5 1 0,-4-1 1,-2 1 21,0-1 0,0 7 0,0-1-2,0-1 0,-2 5 41,-4 2 1,-4 4-19,-7 2 1,5 6 0,3 2 0,1 1 6,4 5 1,-4 1-1,2 3 1,3-1-6,1 1 1,2-1 0,0 1 0,0-1-102,0 1 1,0-7 0,0 1-1,2 2-132,3 1 1,-1 1-1,8-3 1,2-3 203,1-2 0,10 5 0,2-3 0</inkml:trace>
  <inkml:trace contextRef="#ctx0" brushRef="#br0" timeOffset="-1027">490 140 8322,'0'-18'-1612,"0"9"1441,0 1 357,0 8 1,0 2-10,0 4 1,0 3 0,0 9 0,0-1-86,0 1 0,0 7 0,0 4 0,0 4 17,0 2 0,6 0 0,-1 0 0,1 0-6,2 0 0,-6 5 0,4 3 0,-2 0-175,1 0 1,-3 9 0,4-4 0,-4-1 91,-2-2 1,0 1 0,0-3-1,0 0-129,0-1 1,-2-1 0,-2-6 0,-1-2-186,1-4 0,-4 2 0,0-8 0,0-1-301,1-3 595,-7-9 0,4 5 0,-7-5 0</inkml:trace>
  <inkml:trace contextRef="#ctx0" brushRef="#br0" timeOffset="-386">525 192 8138,'2'-17'-266,"3"-1"0,5 1 1,8 1-1,-1 3 187,1 1 0,5 2 0,2-1 0,0 5 73,1 4 0,-3-4 0,-6 0 0,1 2 59,-1 3 1,1 1 0,-1 1 40,1 5 1,-1-2-1,-1 8 1,-3 1-78,-1 3 1,-8-4-1,2-1 1,-3 3-23,3 1 1,-4 3 0,2-3 0,-6-1-29,-4-2 1,-5-1-1,3 5 1,-2-3-16,-3-1 0,3-6 1,-2 3 29,-1-1 1,-3 0 0,-1-4 0,-1 2-6,1-2 1,-1-3 0,1-1 70,-1 0 1,1-5 106,-1-1-135,9 0 1,3 6 0,12 0 0,7 0-17,9 0 0,-3 0 1,6 0-1,-1 0 30,-1 0 0,6 8 0,-6 1 0,-1 3-33,-3 0 0,-2-1 0,1 7 21,-1-1 1,-7 1-1,-4-1 19,-4 1 1,-2-7 0,0 1-10,0 2 1,-8-5 0,-4 1-15,-3-2 1,3-2 0,1-6-1,-3 0 5,-1 0 0,3 0 0,0 0 0,-1 0 2,-3 0 0,-1 0 0,-1 0 0,1 0 3,-1 0 1,7 0 0,-1 0-243,-2 0 1,-1 0-925,-3 0 1138,9 0 0,9 7 0,9 3 0</inkml:trace>
  <inkml:trace contextRef="#ctx0" brushRef="#br0" timeOffset="12810">141 1781 8252,'11'-5'0,"-1"-3"-583,-2-2 1,5 4 466,-1-5 1,3 7 95,3-2 0,-7 2 5,1-2 1,-8 2 77,2-7 1,-4 5-1,-2-6 29,0-1 1,0 3 0,-2 0-93,-4 3 1,2 1 0,-6 4-33,3-4 0,-7 4 0,2-4 35,-3 4 0,-3 4 1,1 2-1,0 2 28,-1-2 1,1 4-1,-1-1 1,1 3 23,-1 4 1,3-5-1,1 3 1,4 2-6,3 1 1,1 3 0,6-1-5,0 0 1,6 1-1,1-1 1,3-1-7,4-4 1,3-3 0,4-5 0,3 4-37,-3 2 0,4-6 0,1 1 1,-1-1-266,0 2 0,0-4 1,-3 6 260,1 0 0,0-7 0,-5 7 0</inkml:trace>
  <inkml:trace contextRef="#ctx0" brushRef="#br0" timeOffset="13259">472 1729 7345,'12'-10'-702,"0"5"670,1 3 1,3-4 0,3 0 0,2 2 111,3 2 1,-1 2 0,-5 0 0,-1 0 120,0 0 0,1 0 1,-1 0-1,1 2-76,-1 4 1,1-2 0,-1 6-1,1-3-43,-1-3 0,-5 6 0,-1 2-211,3 3 1,-4 2 0,-1 1 7,-1-1 1,4 1 0,-6-1-66,-2 1 1,-3-1 139,-1 1 0,-1-3-5,-5-3 1,-4-4 0,-7-8 94,-1 0 0,1-8 197,-1-4 0,3-3 1,1-3-187,2 1 0,9 5 0,-3 1-37,4-3 1,8-2 0,1-1 0,3 1-37,4 5 1,1-5-1,3 5 1,-1-3-87,1 2 0,-1-1 0,0 5 0,1 0-154,-1 1 1,1 1-1,-1 6 1,1 0 58,-1 0 0,1 0 199,-1 0 0,1 0 0,-1 0 0</inkml:trace>
  <inkml:trace contextRef="#ctx0" brushRef="#br0" timeOffset="13719">1118 1729 7270,'8'-10'-252,"4"5"0,3 3 1,5 2-1,1 0 329,2 0 0,1 0 1,-7 0-1,1 0 198,-1 0 0,1 0 1,1 0-1,2 0-187,3 0 0,-7 5 0,-5 3 1,1 0-91,3 0 0,-5 3 0,-1-3 0,0 2-26,0 3 1,-7-3-1,3 2-47,-4 1 0,-4 3 52,-4 1 1,3-1 0,-9-3 65,-2-1 0,-1-2 0,-3 1-17,1-5 1,-1-4-1,1-2 11,0 0 1,5 0-54,0 0 1,3-8-33,-3-3 1,4 1 0,8-2-12,0-1 0,8-3 1,4-1 38,3-1 0,3 7 0,-1-1 0,-1-1 23,-5-3 1,11-1 0,-5 1 0,2 2-58,1 3 0,-3 5 1,1-4-1,-1 3-188,1 3 1,-1 2 0,1 2 241,-1 0 0,0 7 0,1 3 0</inkml:trace>
  <inkml:trace contextRef="#ctx0" brushRef="#br0" timeOffset="14870">1922 1781 8355,'0'-9'-794,"0"1"1,-8 8 0,-4 0 915,-3 0 0,-1 2 0,3 4 1,1 3 206,-1 1 1,5 6 0,0-5-1,2 5-275,0 1 1,1 1-1,5-1-76,0 1 1,0-1 0,2-1-84,3-5 0,-1 3 51,8-8 1,0 0-1,5-6 60,0 0 0,-5-2 0,0-2 0,-1-4-8,-1-2 1,6-1-1,-5-7-34,5 1 0,1-1 0,-1 1 0,-5-3-58,-5-3 0,-2 4 0,0-5 0,2 5 70,-2 2 1,-8 5-1,-4 0 1,-2 1 56,-3 1 1,-5-4-1,-3 7 1,-2-1 31,1 0 0,-3 2 0,2 6 1,1-2-28,3-4 1,2 5-1,-1-5 28,1 4 0,5 2-172,0 0 1,9 2-37,-3 4 113,4-5 0,4 7 96,4-8 0,3 0-32,9 0 1,-7-2-1,-1-4-2,-2-5 1,3 1 0,-5-2 0,-2-1-12,-2-3 0,-2 3 0,0-3 0,0-3-25,0-1 0,-2 1 0,-4 2 0,-5-1-3,-5 1 0,-1-5 0,-1 3 0,1 3 4,-1 1 1,1 5-1,-1 0 1,1 3-13,-1 3 0,1 2 1,-1 2 9,1 0 1,0 0-1,-1 0 24,1 0 0,5 6 1,2 1-13,3 3 0,-5 2 0,6 5-11,2 1 1,2-7 0,4-1-35,4-2 0,-2 3 0,8-5 0,1-2-38,3-2 0,3-2 0,2 2 0,3 2 20,-3 2 0,4 0 1,-1-6-1,-3 0 115,-2 0 1,1 0-1,1-2 1,2-2-40,-1-2 0,-1 0 0,0 4 0,3-2 27,-3-2 0,4 1 0,0 5 0,3 0 33,3 0 1,-4 0 0,0 0 0,0 0-82,0 0 1,-5 2 0,3 1 0,-2 5-1,0 2 1,1-4 0,-7 5 0,1 1-42,-1-2 1,1 5-1,-3-3-1,-3 3 1,1 3 0,-7-1 55,-2 1 1,-2-1-1,-2 1 30,0-1 1,-6 1 0,-2-1-1,-1 1-39,-5-1 1,-1 1 0,-3-1 0,3 0 9,3 1 0,-4-1 0,5 1 0,-3-1-11,3 1 0,-3 7 1,6 0-1,-1-3 1,5 1 0,-2-11 23,4 3 0,4 1 0,4-5 37,5-5 1,-3-2 0,0 0 0,0 2 67,3-2 1,-1-3 0,2-1-28,1 0 1,3-5 0,1-1 0,1 2-80,-1 2 1,2-4 0,3 0 0,3 2-18,2 3 0,0-1 1,4-2-1,-3-2 29,-3 2 1,4 2 0,-6 2-555,-1 0 334,-3 0 46,-9 0 1,-5 0-1,-8-2-297,-3-4 1,-8 4-164,3-3 595,3 3 0,-8 9 0,7 3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3.098"/>
    </inkml:context>
    <inkml:brush xml:id="br0">
      <inkml:brushProperty name="width" value="0.08571" units="cm"/>
      <inkml:brushProperty name="height" value="0.08571" units="cm"/>
      <inkml:brushProperty name="color" value="#AB008B"/>
    </inkml:brush>
  </inkml:definitions>
  <inkml:trace contextRef="#ctx0" brushRef="#br0">36 368 8355,'-12'-16'-902,"0"4"-212,9-3 1098,-5 13 0,8-4 0,0 12 327,0 6 0,6-3 0,-1 3-251,-1 1 0,0 3-70,2 1 0,-4 1 10,4-1 0,3 1 0,1-1 0</inkml:trace>
  <inkml:trace contextRef="#ctx0" brushRef="#br0" timeOffset="178">36 210 8355,'-2'-19'0,"-2"-2"-35,-2-3 0,0 1 58,6 6-1053,0-1 761,0 1 269,0 7 0,0 2 0,0 8 0</inkml:trace>
  <inkml:trace contextRef="#ctx0" brushRef="#br0" timeOffset="1014">245 368 6729,'10'-2'74,"-4"-4"0,-4 2 0,0-6 113,3 2 1,-1-5-171,8 1 0,-2 2 0,3 1 56,-1 1 0,0-4 0,5 7 19,1 1 1,-1 2-1,0 2-79,1 0 1,-1 0 0,-1 2-175,-4 4 0,1-3 0,-7 9 32,-2 2 1,-2 1 0,-2 3 58,0-1 0,0 1-36,0-1 1,-2-1 245,-4-5 0,2-3-67,-8-8 0,7 0 0,-5-2-61,2-4 1,2 2-1,6-7-110,0-3 0,0-1 0,2-3 65,4 1 1,-4 5 0,6 2-1,0 1-9,3-1 1,-1 4-1,2-4 89,1 3 0,3-1 0,1 4 1,1-2 3,-1 2 0,1 2 0,-1 2 1,0 0 66,1 0 0,-1 0 0,1 0 0,-1 0 47,1 0 1,-1 2 0,1 2-64,-1 2 1,1 6-1,-1-5 1,1 3 0,-1 2-450,1 5 1,-9 1 314,-3-1 1,-6-7 0,-6-4 39,-5-4 0,-5-2 1,-1 0-94,-1 0 1,1 0-84,-1 0 0,8-8 21,5-4 0,3-3 0,4-3 90,3 1 1,3-1 0,6 1 0,-3-1 112,3 1 0,7 5 1,3 1-1,-3-1-61,-2 2 0,1-3 0,1 7 1,2 2 181,-1 2 0,3 2 1,0 0-1,0 0-129,1 0 0,-1 0 0,-4 0 0,3 0-38,-3 0 1,-4 8-1,-3 1 1,-2 3-59,1 0 1,-5-1 0,-2 7-1,-4-1-98,-2 1 0,0 5 0,0 0 0,-2-1-358,-4-3 0,4-1 504,-4-1 0,4 0 0,2 1 0</inkml:trace>
  <inkml:trace contextRef="#ctx0" brushRef="#br0" timeOffset="1245">1503 263 7924,'7'-10'-524,"-5"2"0,6 10 665,-8 4 0,0 4 0,0 7-39,0 1 0,0-1 1,0 1-288,0-1 1,0 1 0,0-1-487,0 0 671,0 1 0,-8-1 0,-1 1 0</inkml:trace>
  <inkml:trace contextRef="#ctx0" brushRef="#br0" timeOffset="1435">1433 158 8291,'-2'-18'-235,"-4"1"1,4 0 0,-4-1-830,4 1 869,2 7 0,2 2 22,4 8 1,-4 2 172,4 4 0,4 4 0,-1 7 0</inkml:trace>
  <inkml:trace contextRef="#ctx0" brushRef="#br0" timeOffset="2118">1677 140 8355,'10'0'-325,"-2"-1"253,-8-5 468,0 4-759,0-14 0,8 14 359,3-3 0,-1 3 0,2 2-120,1 0 0,-3 0 111,1 0 1,1 0 10,6 0 1,-1 0 0,-1 2-1,-3 1 4,-1 3 1,-1 2 0,7-4-24,-1 2 0,1 5 1,-3-3 61,-3 2 1,2 1-1,-9 7-28,-1-1 0,-4-1 1,-4-3-1,-3-1 97,-3 2 1,-2 1-1,-5 3 1,-1-1-76,1 1 1,-1-1 0,1 1 0,0-1-19,-1 0 1,1-5 0,-1-2-129,1-2 0,7-1-135,4-1 165,4-4 1,10 0 0,4-8-1,3 2 30,3 2 1,-1-3 0,1-1 72,-1 2 0,0 2 0,1 2-39,-1 0 0,1 2 131,-1 4 1,-5 3 0,-2 9 0,-3-1-108,-3 1 1,-2-7-1,-2 1 1,0 2 59,0 1-122,0 3 0,0-1 0,0 1-33,0-1 1,-8 0 0,-1 1 76,-1-1 0,-5-7 0,3-4 1,-2-2 4,3 2 1,-7-4-1,3 3 1,-7-3-77,1-2 1,-4-2 0,0-1 0,-3-3 28,-3 2 0,4-6 0,0 0 0,2-1 3,3-1 0,1 0 0,2-5-394,1 0 444,-3 7 0,11-13 0,-7 3 0</inkml:trace>
  <inkml:trace contextRef="#ctx0" brushRef="#br0" timeOffset="2942">2219 280 8355,'0'-17'-524,"0"7"1,6 0 589,-1 5 1,9 3-702,-2-4 0,-3 4 635,3 2 0,-8-2 0,4-2 21,-1-2 0,-5-2 205,4 3 0,-2 3 1,0-6-153,2 0 0,0 4-382,-6-7 145,0 7 137,0-12 1,-8 14 52,-4-4 0,-3 4 1,-3 2-28,1 0 0,-1 2 0,1 2 0,-1 2 37,1-2 1,5 6 0,2 1-2,3 5 0,1 1 0,6 1 147,0-1 1,0 1 0,2-1-1,4-1-88,5-5 1,5 5-1,1-6 1,3 1-32,3 1 0,-2-8 1,6 2-1,1-4-71,-1-2 1,-4 0 0,4 0 0,-2 0 31,-3 0 1,-3-8 0,-1-2 0,-1-2-67,1 1 1,-1-1 0,1-5 0,-1-1-67,0 1 0,-5-3 0,0-1 1,-1-2-106,-1 1 0,4 3 0,-7 0 0,3-3 126,4-1 1,-5 2-1,1 7 1,-2 2-21,-4-1 1,5 5-1,1 0 306,0 0 0,0 7-122,-5-5 1,-1 4 28,8 2 0,0 2 0,5 4-24,1 5 1,-1-1 0,0 2 0,1 1-30,-1 3 1,-5-5 0,0 1 0,-1 2 89,-1 1 1,4 2 0,-9 1 0,-1-1-56,-2 1 1,-2-6-1,0-1 9,0 3 0,0 1 0,-2 1-136,-4-5 0,3 3 0,-9-8 0,-2 0 47,-1 1 1,-3-5-1,1 4 1,-1-4-40,1-2 1,0 0-1,-1 0-448,1 0-381,-1-8 859,8-1 0,-5-9 0,5 1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1.998"/>
    </inkml:context>
    <inkml:brush xml:id="br0">
      <inkml:brushProperty name="width" value="0.08571" units="cm"/>
      <inkml:brushProperty name="height" value="0.08571" units="cm"/>
      <inkml:brushProperty name="color" value="#AB008B"/>
    </inkml:brush>
  </inkml:definitions>
  <inkml:trace contextRef="#ctx0" brushRef="#br0">0 123 8028,'0'-12'-1084,"0"1"992,0 7 1,2-6 206,4 4 1,2 2 0,5-5 0,-1 1-63,2 4 0,-5 0 1,3 0-57,1-2 0,3-1 0,1 3 0,1-2 48,-1 2 0,1 2 1,-1 2-193,1 0 0,-1 0 1,1 0 109,-1 0 0,-5 0 0,-1 2 77,3 4 0,2-2 0,1 6-24,1-3 0,-3 7 0,-1-4 0,-5 1-19,-1 1 1,-2 0-1,-6 5 1,2-1-29,4-5 1,-4 5 0,3-5-16,-3 5 0,-4-5-3,-3 1-1,3 0 39,-14-3 1,14-3-1,-4-12-18,4-5 0,2 1 0,0-2 0,0-1 22,0-3 0,0-1 0,0-1 0,2 1 19,4 0 1,4 5 0,7 0 0,1-1 1,-1-3 0,1 4 1,-1 3-1,1 1 11,-1 4 0,1 0 0,-1 0 1,1-1-7,-1 1 1,0 2-1,1 2 1,-1 2-3,1 4 0,-1-5 1,1 7 26,-1 0 0,-1 2 1,-3 5-1,-3-1-19,-2-3 0,0-1 1,-5 4-1,3-3-22,-2 3 0,-2-4 0,-2 1-120,0 3 1,0 1-13,0 3 0,-2-8 99,-4-5 1,2-3 0,-7-2-40,-3 0 120,6 0 1,1-7-1,7-5 14,0-4 0,2-1 0,3-1-61,7 1 0,4 5 1,3 3-1,2-1 47,3 0 1,-1 4 0,-6-3 0,1 1-16,-1 4 1,1 0 0,-1 0 32,1-2 0,-1 1-42,1 5 1,-3 2-70,-3 3 1,1 5 11,-7 8 1,0-1 0,-6 1-201,0-1 0,0 0-103,0 1 1,8-1 332,3 1 0,5-8 0,1-3 0</inkml:trace>
  <inkml:trace contextRef="#ctx0" brushRef="#br0" timeOffset="229">1293 123 7985,'7'-17'-511,"5"-1"0,4 8 518,1 5 1,-5 3 19,-1 2 0,-7 2 0,2 3-22,-4 7 0,4-2 0,0 1-27,-3 3 1,-1 1 0,0 1 0,2-2-27,2-3 0,0-5-306,-6 6 1,-2-3 353,-4 3 0,-4-4 0,-7-8 0</inkml:trace>
  <inkml:trace contextRef="#ctx0" brushRef="#br0" timeOffset="875">1607 106 8066,'0'-10'-1730,"2"2"1812,4 8 1,-2 0-1,7 0 75,3 0 1,-4 6 0,-1 2 0,1-1-99,0 1 0,-5 4 0,5-4 32,-2 1 1,0 3-1,-4 5-292,1 1 0,1-1 59,-6 1 1,0-7 0,-2-1 48,-4-2 107,4-2 1,-7-12 0,5-2-11,-2-2 0,0-1 0,6-7 0,0 1-18,0-1 0,0 1 0,0-1 0,2 1-17,4 0 0,-2 5 1,8 0-1,1 1 22,3 1 1,1-6 0,1 7 14,-1-1 0,1 2 1,-1 8-1,0 0 3,1 0 0,-1 0 0,1 0 0,-1 0 67,1 0 1,5 0 0,0 0-1,-1 0 14,-3 0 1,-1 0-1,-3 2 1,-1 2-62,-3 2 0,-1 2 0,4-5 0,-5 5 5,-1 2 0,4 2 1,-6 5-131,-3 1 0,5-7 0,-2 1-387,-2 1 1,-2 3 482,-2 1 0,8 1 0,1-1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30.535"/>
    </inkml:context>
    <inkml:brush xml:id="br0">
      <inkml:brushProperty name="width" value="0.08571" units="cm"/>
      <inkml:brushProperty name="height" value="0.08571" units="cm"/>
      <inkml:brushProperty name="color" value="#AB008B"/>
    </inkml:brush>
  </inkml:definitions>
  <inkml:trace contextRef="#ctx0" brushRef="#br0">36 18 8355,'0'-10'-1895,"0"2"2356,0 8-515,0 0 54,-8 0 0,-2 0 0,-7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58.063"/>
    </inkml:context>
    <inkml:brush xml:id="br0">
      <inkml:brushProperty name="width" value="0.08571" units="cm"/>
      <inkml:brushProperty name="height" value="0.08571" units="cm"/>
      <inkml:brushProperty name="color" value="#AB008B"/>
    </inkml:brush>
  </inkml:definitions>
  <inkml:trace contextRef="#ctx0" brushRef="#br0">0 18 8057,'2'-10'-233,"3"4"0,-1 4 1,8 2 197,1 0 1,-3 0 20,2 0 0,-6 0 69,5 0 1,-7 8 13,2 4 0,-2 3 9,2 3 0,-4-1 0,3 1-68,-3-1 1,4-5 0,0-1 77,-2 3 0,-2-6 1,6-1-62,3-7 0,5-1 1,1-5-1,1-6-2,-1-3 1,1-3 0,1 1-1,2-1 8,3 1 0,-18 13-27</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9.230"/>
    </inkml:context>
    <inkml:brush xml:id="br0">
      <inkml:brushProperty name="width" value="0.08571" units="cm"/>
      <inkml:brushProperty name="height" value="0.08571" units="cm"/>
    </inkml:brush>
  </inkml:definitions>
  <inkml:trace contextRef="#ctx0" brushRef="#br0">576 122 8220,'6'-12'-175,"0"1"0,0-1 292,-6-6 0,0 1-408,0-1 1,-8 7 289,-3-1 0,-5 8 0,-1-2 24,-1 5 1,-1 2-1,-3 3-9,-1 2 0,-2 8 0,2-1 0,-5 7 0,-1 3 22,0-2 0,0 7 0,-6 1 1,2 4-20,4 2 0,-4 5 0,6 1 0,0 0 20,3 2 1,5-5 0,2 7 0,-1-2-11,1-5 0,7 5 0,4 0 0,4 0-24,2-1 1,0 1-1,0-4 1,0 1 0,0-1 0,8 0 0,4 0 0,3 0-72,3-6 1,-1 2 0,2-6-1,3 2-105,-6-11 53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674"/>
    </inkml:context>
    <inkml:brush xml:id="br0">
      <inkml:brushProperty name="width" value="0.09086" units="cm"/>
      <inkml:brushProperty name="height" value="0.09086" units="cm"/>
      <inkml:brushProperty name="color" value="#FF0000"/>
    </inkml:brush>
  </inkml:definitions>
  <inkml:trace contextRef="#ctx0" brushRef="#br0">0 5718 7569,'19'-13'0,"5"1"0,3 1 0,1 1 0,-2 2 0,-1 0 0,-20 6 0</inkml:trace>
  <inkml:trace contextRef="#ctx0" brushRef="#br0" timeOffset="11">18070 112 7569,'-4'-13'-95,"0"1"0,0 4-513,4-1 0,0 8 480,0 1 0,4 1 0,1 8 128,2 0 0,2 2 0,3 2 0</inkml:trace>
  <inkml:trace contextRef="#ctx0" brushRef="#br0" timeOffset="28">21778 25 7419,'-8'0'-770,"1"-2"1031,2-2-129,1 3 0,4-6 0,-2 4-516,-2-1 354,3 0 13,-10 4 1,5 1 0,-3 2-24,0 1 1,5 5 13,-4-5 1,5 5 0,-1 0 2,3 2 0,-3-3 1,-1 0-1,3 2 8,0 1 1,-2 1 0,0 1-1,1-1-3,2 0 0,1-3 1,0-1-1,0 2-21,0 1 1,0 1-1,1 0 32,3 1 0,-1-2 0,4-1 0,0-4-4,0 0 0,0 4 0,2-3 0,0-1 7,0-1 0,2 0 0,0 1 0,-1-1 9,-2 1 1,0-1-1,5-2 1,-1 1 30,1-1 1,-1-2 0,2-1 0,1 0-7,2 0 0,-1 0 0,-3 0 0,-1 0-12,0 0 0,1-1 0,-1-2 0,1-1 19,-1 1 1,0-4 0,1 0-1,-2-1-10,-3 0 1,3 1 0,-4-3 0,1 3-1,0 2 1,-1-5-1,2 2 1,-4-2-4,1 2 0,-5-3 0,5 3 1,-2-3 5,0-2 0,0 1 0,-4-1-15,0 1 1,0 0-1,0-1 1,-1 1-1,-4-1 0,3 2 0,-7 2 0,0 1-50,-2-2 1,-2 3 0,1 0 0,0 0-30,-1 0 1,-3 5 0,-2-3 0,0 4-24,0 1 0,-4 0 1,3 0-1,-2 0-171,0 0 1,1 6 257,-5 2 0,0 3 0,0 1 0</inkml:trace>
  <inkml:trace contextRef="#ctx0" brushRef="#br0" timeOffset="37">9153 3832 7345,'-6'-7'-604,"-2"3"0,1 3 601,-1 1 0,0 0 54,-5 0 0,1 0 9,-1 0 0,1 0 1,0 0-65,-1 0 0,2 1 0,2 2 0,2 3-6,1 1 0,-3-3 0,2 4 0,-2 2 10,1 1 0,4 1 0,-4 0 0,-2 1 20,-1-1 1,-1 2 0,-1 1 0,1 3-4,-1 1 1,1 2 0,0 4 0,-1-2-5,1-2 0,1 2 0,1-2 1,2 2 1,-2 2 0,1 0 1,-1 0-1,3 0-26,2-1 0,-4 5 0,5 0 0,1 0 17,2 2 0,0-5 1,-2 5-1,-1 1 2,1 1 1,2 6 0,1-6 0,0 3-8,0 1 1,0 4 0,1 1 0,2-2 0,1-2 0,6-5 1,-4 0-1,3 2 0,-1 1 1,-1-1-1,3 0 1,-4-2 25,0 1 0,4 1 1,-4-1-1,3-2-11,-1-2 1,-1-2-1,3-6 1,-2-1 22,1 1 1,1-4 0,0-2 0,-2-2-40,2-2 1,-1 1-1,2-2 1,-1-2-81,0 0 0,8-2 0,-5 2 0,5-2 79,4-1 0,7-2 0,3-4 0</inkml:trace>
  <inkml:trace contextRef="#ctx0" brushRef="#br0" timeOffset="38">16433 3733 7183,'8'0'-351,"1"0"0,-1 0 1,4 0 408,1 0 0,-1 0 1,0 0-27,1 0 0,-5 0 0,0 0-36,2 0 0,0 2 0,-1 0-2,0 2 1,-1 5 0,4-4 8,1 2 1,-1 1 0,1 5 0,-2-1-15,-3 1 1,3-1 0,-3 0 0,3 1 8,2-1 1,-1 5 0,0-1 0,1-1 23,-1-1 0,2 0 0,1 1 0,2 2-8,-2-2 1,0 3 0,0 0 0,2 1-6,-2 3 1,-1 0-1,-2 1 1,0 0-22,1-1 0,3 8 1,1-5-1,-2 1 6,-1 0 1,-2-1 0,2 0 0,1 1-31,2 3 0,-1-3 0,-3 3 0,-1-3 31,0-1 1,-1 4 0,-1 0-1,-3 0 7,-2 1 0,4-4 0,-4 3 0,1-3 0,-1-1 0,1 4 1,-3 0-1,1-3 23,-2-4 1,0 2 0,-2-4 0,0 2-9,0-1 1,0 1 0,-2-5 0,0-1-8,-2 2 1,-5-4-1,4 4 1,-2-2-14,-3 1 1,1-1-1,-1-3 1,2-1-5,-2 1 0,0-1 0,1-1 1,2-1-51,1-2 0,-3-5-285,0 1 342,-2-3 0,-1-12 0,0-3 0</inkml:trace>
  <inkml:trace contextRef="#ctx0" brushRef="#br0" timeOffset="39">8992 6338 7569,'-13'0'0,"1"0"0,-1 0-209,1 0 0,4-2-8,0-2 0,3 3 221,-3-3 0,0 2-89,-5 2 0,1 0 0,0 2 68,-1 2 0,1-1 1,-1 3-1,0 1 9,-4 0 1,3-3-1,-2 5 1,2 0 11,2 2 1,-2 2 0,-1-1-1,-2 0 17,2 1 0,1 1 0,0 1 0,-1 3 5,-1 1 1,-1-2 0,3 3 0,-1 1-8,-1-2 1,-2 7-1,3-4 1,-2 0-7,2 2 0,3-2 0,2 0 0,2-3-3,-2-1 0,3 3 0,0-5 0,2 1 3,2 1 1,2-3 0,1 4-1,0 1-1,0-1 0,0 2 0,0 3 0,0 1 16,0 0 0,1 0 0,3 0 1,4-1-7,3 1 0,2 4 0,1 0 0,1-1-16,1-2 1,6 3 0,-1 0-1,2 0-30,2 1 1,1-4 0,2 3 0,2-3-21,2-1 0,1-2 0,7 0 44,5-3 0,1-5 0,9 3 0</inkml:trace>
  <inkml:trace contextRef="#ctx0" brushRef="#br0" timeOffset="40">15714 5953 7569,'12'0'-165,"1"0"0,-5-4 0,0 0 0,2 1 0,2 2 0,3 1 143,2 0 1,-1-2 0,-2 0-1,1-2-18,2 1 0,-1 1 1,-3 2-1,-1 0 26,1 0 1,3 6 0,1 2-1,-2 3 8,-1 2 1,2-1 0,1 2 0,-1 1 26,2 1 0,-4 2 1,4-2-1,0 1 0,2 3 0,0 0 0,-1 4 1,0-2 33,1-1 1,-1-1 0,3 5 0,-1 1-11,1 3 0,-3-3 1,2 3-1,1-1-47,1 1 0,0-2 0,0 6 1,-4 0-36,-1-1 1,-2 8 0,-3-3 0,-1 2 18,0 0 0,-3-1 0,-2 2 0,0 1 13,-1-1 0,-3 3 1,1-2-1,-2-1 24,-2-1 1,4 1 0,0-1 0,-1-4 20,-2 1 1,-2-4 0,-3 0 0,-3-2-15,0-3 1,-4 4-1,3-2 1,-4-2-15,0-1 0,0-5 0,-2-2 0,-1-1-16,-2-3 0,1-1 1,2-3-1,-1-1-1,-2-2 1,-5-4 0,3 3-1,-2-1-49,1-3 0,0-2 0,-2-1 0,3 0-39,1 0 0,-3 0 0,3 0 0,0 0 18,1 0 1,-5-1 0,2-2 0,1-1 74,2 1 0,-2 1 0,0 2 0,-6 0 0</inkml:trace>
  <inkml:trace contextRef="#ctx0" brushRef="#br0" timeOffset="42">10083 4812 7569,'8'0'-406,"1"0"-147,-7 0 1,8-1 633,-6-3-27,0-3-40,-4 0-231,0 1 217,0 6 0,6-5 0,1-2 0</inkml:trace>
  <inkml:trace contextRef="#ctx0" brushRef="#br0" timeOffset="43">15180 4651 5954,'-6'0'2,"0"0"-7,6 0-1,0 0 4,6 0 0,-5 1 1,4 2 31,1 1 50,-5 0-45,5-4 1,-6 2-68,0 2-221,0-3 253,0 5 0,0-6 0,0 0 0</inkml:trace>
  <inkml:trace contextRef="#ctx0" brushRef="#br0" timeOffset="44">12551 4986 6193,'-1'7'165,"-3"-3"-115,2-3 0,-5-1 3,3 0-64,3 0 1,-6 0 9,3 0-12,2 0 52,-3 0 0,4 0 38,-4 0-39,4 0-52,-4 0-177,5 0-403,0 0 594,0 6 0,0-5 0,0 5 0</inkml:trace>
  <inkml:trace contextRef="#ctx0" brushRef="#br0" timeOffset="47">6028 11559 7569,'5'-11'0,"3"1"0,3 2 0,7-6 0,2-5 0</inkml:trace>
  <inkml:trace contextRef="#ctx0" brushRef="#br0" timeOffset="49">10021 4973 7363,'-12'0'-657,"-1"0"0,5 0 622,0 0 1,4 0 263,-5 0-181,7 0 0,-5 0 7,3 0 0,2 2-62,-2 2 4,3-3-3,1 5 1,0-5-41,0 3 19,0-2 1,1 3 0,3-5-101,4 0 0,3 0 127,2 0 0,-1 0 0,1 0 0</inkml:trace>
  <inkml:trace contextRef="#ctx0" brushRef="#br0" timeOffset="50">12700 4713 7366,'0'7'-1345,"0"-2"1369,0-5-95,0 0 0,5 0 1,2 0-1</inkml:trace>
  <inkml:trace contextRef="#ctx0" brushRef="#br0" timeOffset="51">14932 4601 6071,'2'7'-57,"2"-3"0,-3-2 1,5-2-1</inkml:trace>
  <inkml:trace contextRef="#ctx0" brushRef="#br0" timeOffset="54">21555 12923 7399,'0'7'-487,"2"0"1,0-3 376,3 4 0,0-2 77,-1-2 1,-2-1-1,3 0 19,1 1 0,-5 1 91,3-1 0,-1-2 50,1 2 1,-3-1-90,3 1 0,3-3 1,2 3-30,2-2 0,1-2 0,0 0 0,1 0-25,-1 0 0,5-2 0,1-2 0,1-4-19,3-3 1,1-6 0,2-1-1,0-1 1,0-3 1,4-1-1,1-2 1,0-1 2,1-3 0,3 3 0,-2-5 0,1 1 10,0-3 1,3-2-1,4 1 1,-2 1 24,-27 23-3</inkml:trace>
  <inkml:trace contextRef="#ctx0" brushRef="#br0" timeOffset="32">21692 240 7050,'-4'-6'13,"-6"-5"7,6 7-14</inkml:trace>
  <inkml:trace contextRef="#ctx0" brushRef="#br0" timeOffset="35">1049 5655 7027,'-33'-10'14,"-7"1"1,-2 5 1,15 3-7</inkml:trace>
  <inkml:trace contextRef="#ctx0" brushRef="#br0" timeOffset="53">20457 8421 6561,'7'0'1,"7"0"-2,2 0 0,-1-1 1,5-3-1,-1-5-4,0-2 0,2-1 0,4 0 6,-1-1 0,-9 4-1</inkml:trace>
  <inkml:trace contextRef="#ctx0" brushRef="#br0">907 5631 6713,'8'2'-7,"22"4"9,1-3 1,2 2 0,-3 1 0,-20-4-9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567"/>
    </inkml:context>
    <inkml:brush xml:id="br0">
      <inkml:brushProperty name="width" value="0.08571" units="cm"/>
      <inkml:brushProperty name="height" value="0.08571" units="cm"/>
      <inkml:brushProperty name="color" value="#AB008B"/>
    </inkml:brush>
  </inkml:definitions>
  <inkml:trace contextRef="#ctx0" brushRef="#br0">18 61 8027,'-10'-8'-169,"4"-4"0,4-3 0,4-1 0,2 6 0,4 10 275,2 10 1,-6 6-1,1 3-109,-3 4 1,-2-3-2,0 3 1,6 2-1,0 0 1,-2 3 30,-2 3 0,-2-4 0,0 0 0,0 0 6,0 0 1,0-5 0,0 3 0,0-2-15,0 0 0,0 1 1,0-7-1,0 1-9,0-1 1,0 1 0,0-1-28,0 1 0,0-7-34,0 1 1,0-6 59,0 5 1,2-7 0,4 2 28,5-4 1,-1-2-1,2 0 1,1 0-5,3 0 0,1-6 1,3 0-1,1 2-15,2 2 1,0 0-1,-5-1 1,-1-3-23,1 2 0,-1 2 0,1 2 0,-1 0-9,1 0 1,-1 0-1,1 0 1,-1 0-47,1 0 1,-7 0 0,1 0-164,1 0 0,3 0-251,1 0 1,1 0 294,-1 0 0,1 0 177,-1 0 0,1-8 0,-1-1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800"/>
    </inkml:context>
    <inkml:brush xml:id="br0">
      <inkml:brushProperty name="width" value="0.08571" units="cm"/>
      <inkml:brushProperty name="height" value="0.08571" units="cm"/>
      <inkml:brushProperty name="color" value="#AB008B"/>
    </inkml:brush>
  </inkml:definitions>
  <inkml:trace contextRef="#ctx0" brushRef="#br0">1 1 8355,'9'0'-819,"7"0"727,-4 0 0,1 8 0,-1 3 1,-4 3-86,-1-3 0,-5 5 33,4-4 1,-4 3 0,0 1 0,2-3-40,2-1 0,-1-6 183,-5 5 0,0-7 0,0 4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959"/>
    </inkml:context>
    <inkml:brush xml:id="br0">
      <inkml:brushProperty name="width" value="0.08571" units="cm"/>
      <inkml:brushProperty name="height" value="0.08571" units="cm"/>
      <inkml:brushProperty name="color" value="#AB008B"/>
    </inkml:brush>
  </inkml:definitions>
  <inkml:trace contextRef="#ctx0" brushRef="#br0">0 71 8355,'0'-18'0,"0"1"-311,0-1-598,0 9 1,2 1 908,4 8 0,-4 8 0,6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0.993"/>
    </inkml:context>
    <inkml:brush xml:id="br0">
      <inkml:brushProperty name="width" value="0.17143" units="cm"/>
      <inkml:brushProperty name="height" value="0.17143" units="cm"/>
      <inkml:brushProperty name="color" value="#E71224"/>
    </inkml:brush>
  </inkml:definitions>
  <inkml:trace contextRef="#ctx0" brushRef="#br0">298 87 7434,'15'-17'-491,"-3"-1"0,1 7 521,-7-1 0,0 6-9,-6-5 0,-8 7 0,-3-2 0,-5 4 17,-1 2 1,-1 0-1,1 0 1,-1 0-9,1 0 1,-1 2 0,1 2 0,-1 4-24,1 1 0,1-3 1,3 4-1,1 0 4,-1-1 0,-1-3 0,0 6 1,5 1 1,1 3 0,-4-5 1,6 1 3,3 2 1,-5 1 0,2 3 11,2-1 0,4-5 0,6-1-18,6 3 0,3-6 0,3-2 0,-1-3-9,1 3 0,-1-4 0,2 4 0,3-4-4,1-2 0,6 0 1,-6 0-1,-1 0 1,-3 0 0,4 0 1,1 0-1,-3 0 52,-2 0 1,-1 0 0,-1 0-1,1 0-37,-1 0 1,-5 6 0,0 0-202,1-2 199,3 5 0,-5-5 0,-1 8-31,-2 1 0,-2-3 1,-6 2-76,0 1 0,-2 3 1,-4 1 60,-6 1 1,-3-3 0,-1-1 0,3-3 34,1 3 0,0-4 0,-5-1 0,-1 1-4,1 0 1,-6-4-1,-1 3 1,1 1 8,-2 0 1,5-6 0,-5 1-1,2-1-14,0 2 1,-3-4 0,5 4-1,-2-4-3,1-2 0,3 0 1,2 0-113,-1 0 0,1 0 5,-1 0 1,8-2 116,5-4 0,3 4 0,2-6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41.171"/>
    </inkml:context>
    <inkml:brush xml:id="br0">
      <inkml:brushProperty name="width" value="0.08571" units="cm"/>
      <inkml:brushProperty name="height" value="0.08571" units="cm"/>
    </inkml:brush>
  </inkml:definitions>
  <inkml:trace contextRef="#ctx0" brushRef="#br0">350 35 7399,'-10'-8'-1306,"3"7"1340,-1-15 1,4 14-21,-8-4 1,7 4-17,-7 2 1,0 2 0,-5 2 0,1 4-9,5 2 1,-5-5-1,6 7 1,-1 0 4,-1-3 1,8 7 0,-4-6 0,3 1 1,-1 1 0,-2 0 0,4 5 5,-2 0 1,-5 1 0,5-1-1,0-1 7,-2-4 0,6 3 0,-3-3 0,1 3-9,-2 3 1,4-7 0,-6 1 0,2 2-2,1 1 1,-1 3 0,4-1 0,-2 0-2,-2 1 0,0-1 0,6 1 1,0-1 0,0 1 1,2-1 0,4 1 1,-4-1 0,6-1 24,-1-5 0,-3 3 0,8-6-20,2 1 1,3 1 0,4 4 0,3-5-1,-3-1 1,0 0-1,1-4 1,3 2-6,2-2 0,-4-3 1,5 1-1,-3 2 6,-4 2 0,-5 0 1,-1-6 12,5 0 1,-1-2-1,-5-2 1,-3-2 2,3 2 1,-5-3-1,3-1-20,2-2 0,-7 4 0,1-3 6,0 1 0,-6-6-11,4 3 0,-4-5 0,-4 1 10,-4 3 1,4 2 0,-6 6 0,2-3-3,1-3 0,-9 6 0,2-4-5,-3 1 0,-3 5 0,1-4 0,-1 4 0,1 2 1,-2 0-1,-3 0-6,-1 0 0,-2 0 0,3 0 0,-3 0-24,-2 0 1,0 0-1,-4 0 1,4 0 13,1 0 1,1 8 0,4 1-1,-2 3 16,1 0 0,-5 7 0,0 8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1.772"/>
    </inkml:context>
    <inkml:brush xml:id="br0">
      <inkml:brushProperty name="width" value="0.08571" units="cm"/>
      <inkml:brushProperty name="height" value="0.08571" units="cm"/>
      <inkml:brushProperty name="color" value="#AB008B"/>
    </inkml:brush>
  </inkml:definitions>
  <inkml:trace contextRef="#ctx0" brushRef="#br0">0 105 8355,'12'-6'-833,"-1"1"584,-7-1 1,10 4 217,-8-4 0,7 4 0,-1-6 118,3 1 0,3 5 0,-1-4 0,1 4-51,-1 2 1,1 0 0,-1 0-1,1 0-23,-1 0 1,1 0 0,-1 0-1,1 0-42,-1 0 0,2 0 0,3 2-14,1 4 0,0 1 0,-5 7 0,-1-2-13,1 1 0,-7-3 0,-1 2 16,-2 1 0,-2-3 0,-6 1 31,0 3 0,0-4 14,0 1 0,-2-7 1,-4 2-3,-6-4 1,-3-2-11,-3 0 1,1 0 0,1-2-1,3-2 5,1-2 0,6-7 0,-3 1 19,1-3 1,2-3 0,6 1 42,0-1 1,2 1-1,2-1-57,2 1 0,7 5 1,-1 3-1,3 1-111,3 4 0,-1 0 0,3 0 1,1-2-588,2 2 695,1 2 0,1 2 0,2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2.190"/>
    </inkml:context>
    <inkml:brush xml:id="br0">
      <inkml:brushProperty name="width" value="0.08571" units="cm"/>
      <inkml:brushProperty name="height" value="0.08571" units="cm"/>
      <inkml:brushProperty name="color" value="#AB008B"/>
    </inkml:brush>
  </inkml:definitions>
  <inkml:trace contextRef="#ctx0" brushRef="#br0">0 70 6526,'8'10'51,"2"-3"-14,7-7 0,1 0 0,-1 0 0,1 0 0,-1 0-24,1 0 0,-1 2 0,1 2 1,-1 2-14,1-2 1,-7-2-1,1-2 1,1 0-1,3 0 0,-1-2 0,-1-2 1,-2-2-13,1 2 0,-3-3 0,2 1 1,-1 0 8,-1-2 1,4 4-9,-9-7 1,7 5 68,-6-6 1,-2 6 0,-10-3 5,-6 1 1,-3 2 0,-3 6-46,1 0 1,-1 2 0,1 2-1,-3 2 1,-1-1 6,-2 3 1,0-4 0,3 6-1,-1 0-16,-3-1 1,1-3 0,8 6 0,1 1-30,2 3 0,9-5 1,-3 1-1,4 2-63,2 1 1,2-3-1,4-1 1,5 1-56,5-2 0,9 3 1,4-7-1,4 0-41,2 2 1,0-6-1,0 4 178,0-4 0,7 5 0,3 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3.651"/>
    </inkml:context>
    <inkml:brush xml:id="br0">
      <inkml:brushProperty name="width" value="0.08571" units="cm"/>
      <inkml:brushProperty name="height" value="0.08571" units="cm"/>
      <inkml:brushProperty name="color" value="#AB008B"/>
    </inkml:brush>
  </inkml:definitions>
  <inkml:trace contextRef="#ctx0" brushRef="#br0">35 104 8355,'10'8'-566,"6"-6"0,-13 6 0,9-8 473,2 0 1,-5 0 0,3-2 81,2-4 1,-1 2-1,1-5 1,-4-1 123,-3 0 1,5-1 128,-6-7 0,0 1-188,-6-1 0,-2 8 0,-4 5 0,-6 3 31,-3 2 1,-3 0 0,1 0 0,-1 0-22,1 0 0,-1 2 0,1 3-115,-1 7 1,7 4 0,1 1-11,2 1 1,2-1-1,6 0 1,0 1-220,0-1 1,2 1-104,4-1 0,10-1 383,7-5 0,8-3 0,-4-8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4.884"/>
    </inkml:context>
    <inkml:brush xml:id="br0">
      <inkml:brushProperty name="width" value="0.08571" units="cm"/>
      <inkml:brushProperty name="height" value="0.08571" units="cm"/>
      <inkml:brushProperty name="color" value="#AB008B"/>
    </inkml:brush>
  </inkml:definitions>
  <inkml:trace contextRef="#ctx0" brushRef="#br0">1 1 7638,'0'11'-1059,"0"1"1081,0 2 1,6 1-1,-1 3-2,-1-1 1,-2-5-1,0-3 1,2 1-125,2 0 0,0 1-361,-6 7 465,0-8 0,7-3 0,3-7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5.046"/>
    </inkml:context>
    <inkml:brush xml:id="br0">
      <inkml:brushProperty name="width" value="0.08571" units="cm"/>
      <inkml:brushProperty name="height" value="0.08571" units="cm"/>
      <inkml:brushProperty name="color" value="#AB008B"/>
    </inkml:brush>
  </inkml:definitions>
  <inkml:trace contextRef="#ctx0" brushRef="#br0">53 51 8355,'-8'-18'-811,"-1"1"1,-3 7 591,0 4 1,8 6 218,-1 6 0,3 11 0,2 11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5.497"/>
    </inkml:context>
    <inkml:brush xml:id="br0">
      <inkml:brushProperty name="width" value="0.08571" units="cm"/>
      <inkml:brushProperty name="height" value="0.08571" units="cm"/>
      <inkml:brushProperty name="color" value="#AB008B"/>
    </inkml:brush>
  </inkml:definitions>
  <inkml:trace contextRef="#ctx0" brushRef="#br0">210 71 8160,'-17'-10'-364,"-1"4"1,1 4 0,-1 2 0,1 0 394,-1 0 1,1 0-1,-1 0 19,1 0 1,1 8 0,3 2 0,3 1-45,2 1 1,3 0-1,5 5 30,0 1 0,0-1 1,1 0-68,5 1 0,4-6 0,9-3 1,3-1 5,1-4 0,6 0 0,-4 0 0,1 2 0,-1-3 1,6-1 0,-2-2-1,2-2 35,-2-3 1,2 1 0,-8-8 0,-1 0 44,-3 3 1,-1-7-1,-3 5 1,-1-5-13,-3-1 1,-7-1 0,2 1 0,-4-1 25,-2 1 1,-10 1 0,-5 3 0,-7 3-77,1 2 0,-6-4 0,0 7 0,-2 1-7,0 2 0,5 2 0,-3 0 0,2 0-162,4 0 1,1 6 0,5 1 0,3 3-280,6 4 455,-4-7 0,9 9 0,-7-6 0</inkml:trace>
  <inkml:trace contextRef="#ctx0" brushRef="#br0" timeOffset="608">559 71 7725,'8'-10'-1314,"-4"2"1335,8 8 0,-7 0 1,5 2-8,-2 4 1,4-2 0,-5 6 0,1-1 55,0 1 0,0-4 0,-4 5-29,1 3 0,7-4 0,-6 1 28,-2 3 1,-2-4-22,-2 1-110,0 1-1,0-2 1,0-5 55,0-10 1,0 1 0,0-8 6,0-1 1,2-3 0,1-1 15,3-1 0,6 6 0,-6 1-41,-2-3 0,5-1-24,3-3 1,3 3-1,3 1 21,-1 2 1,-5 9 0,0-3 0,1 4 20,3 2 1,1 0 0,1 0 0,-1 0 9,1 0 1,-1 0-1,1 0 1,-1 0 63,1 0 0,-1 0 1,0 0-1,1 0 27,-1 0 1,1 6 0,-1-1-9,1-1 0,-1 6 17,1 2 1,-1 3 0,-1 3-41,-5-1 1,-1-5-1,-6-1 1,2 3-20,-2 2 1,-2-5-1,-1 1-4,5 1 1,-4 3 20,4 1 0,-4 1-60,-2-1 1,-2-7 0,-2-2-144,-2 0 1,-1-7-1,1 5-286,-6-4 0,2-2 428,-1 0 0,-1 0 0,-5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4.126"/>
    </inkml:context>
    <inkml:brush xml:id="br0">
      <inkml:brushProperty name="width" value="0.08571" units="cm"/>
      <inkml:brushProperty name="height" value="0.08571" units="cm"/>
      <inkml:brushProperty name="color" value="#AB008B"/>
    </inkml:brush>
  </inkml:definitions>
  <inkml:trace contextRef="#ctx0" brushRef="#br0">278 158 8355,'0'-17'-964,"0"-1"0,0 1 900,0-1 0,0 1 119,0-1 1,-2 9 0,-4 3 28,-5 4 1,-5 2 0,-1 0-2,-1 0 0,1 0 0,-3 0 0,1 2-76,1 4 1,-9-2 0,10 5 0,-1 1-5,5 0 0,-3-1 0,6 5 6,1-2 0,-5-7 1,8 7-37,2 2 0,4-5 0,6 1 15,6-2 1,3-2 0,3-6-1,-1 0 6,1 0 0,5 0 0,0 0 0,1 2 10,1 3 0,-6-3 0,7 4 0,-3-4 24,0-2 0,0 0 0,-5 2 1,-1 2 34,1 2 0,-7 1 0,1-3-47,2 2 0,-5 6 1,1-4-9,-2 1 0,-2-3 1,-6 6 6,0 1 0,-8-3 1,-4 0-1,-3-2-8,-3-5 0,1 5 0,-1-2 0,-1 0 4,-4 2 1,3-7 0,-5 5 0,2-4-41,-1-2 0,1 0 1,6 0-1,-1 0-177,1 0 0,-1 0 1,1 0-409,-1 0 614,9 0 0,9-8 0,9-1 0</inkml:trace>
  <inkml:trace contextRef="#ctx0" brushRef="#br0" timeOffset="491">784 71 8355,'10'-12'0,"-4"1"-1034,-4-3 919,-2-2 0,-8 7 0,-4 3 174,-3 4 0,3 2 1,1 0-79,-3 0 1,-1 2 0,-3 4 14,1 5 1,1-1 0,3 0 0,3-1-10,2 1 0,0 2-12,2 5 0,5 1 0,-3-3 9,8-3 0,-1 2 0,9-9 11,2-1 0,-5 4 0,3-2 0,2-2 0,1-2 0,3 3 0,-1 3 8,0 2 0,1-6 0,-3 4 0,-1-3-2,-2 1 1,-6 6-1,5-4 1,3 1 0,-6-3-1,-3 6 0,-3-1 9,-2 7 1,-6-6 0,-1-3 0,-3-1 15,-4-4 0,5 4 0,-3-3 0,-2-1 2,-1-2 1,-8 4 0,-1 0 0,3-2-20,2-2 0,1-2 1,1 0-112,-1 0 0,1 0 55,-1 0-664,9 0 711,1-8 0,8-2 0,0-7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2.800"/>
    </inkml:context>
    <inkml:brush xml:id="br0">
      <inkml:brushProperty name="width" value="0.08571" units="cm"/>
      <inkml:brushProperty name="height" value="0.08571" units="cm"/>
      <inkml:brushProperty name="color" value="#AB008B"/>
    </inkml:brush>
  </inkml:definitions>
  <inkml:trace contextRef="#ctx0" brushRef="#br0">402 140 8355,'6'-18'-242,"0"1"-14,-2-1 0,-3 7 0,-2 1 0,-5 2 1,-6 4 306,-3 3 1,-3 1-1,1 0 1,-3 0 52,-3 0 1,3 0 0,-5 0 0,2 0-120,0 0 1,-6 5 0,3 3 0,1 2 39,0 3 1,2-3 0,5 2 0,1 1-30,-1 3 1,9-4 0,1-1-1,2 3-32,0 1 0,0 3 1,6-1-18,0 1 0,8-9 0,4-1-17,3 0 1,9-6-1,-1 4 1,-2-4 1,-1-2 0,3 0 1,0 0-1,0 0 39,3 0 1,-5-8 0,6-2 0,-2-2-10,-3 1 1,-3-1 0,-1-5 0,-1-1 81,1 1 1,-7 5 0,-1 1-1,-2-3 88,-4-2 0,3 5 1,-1-1 18,-2-1 0,-2 3-153,-2-2-52,-8 8 1,6-2 18,-4 12 1,4-2 0,2 8 0,0 1 12,0 3 0,0 1 1,2 3-1,2 1 20,2 2 0,0 3 0,-4-5 0,2 4 5,2 2 1,1-3 0,-3 5 0,2 0 0,-2-2 0,4 6 0,-3-6 1,-1 2 4,-2 0 0,4-5 0,0 3 0,-2-2 28,-2-4 1,-2 5 0,-2-3 0,-2-2-20,-2-1 0,-6-3 0,5 1 0,-1-1-7,0 1 0,-5-7 1,3 1-1,-2 0 7,1-3 0,-1-1 1,-5-6-127,-1 4 1,-7-6-1,0 0-48,3-10 0,-1-4 0,13 1 0,-1 1-57,-1-1 0,8-9 213,-2-1 0,-3-8 0,-1 4 0</inkml:trace>
  <inkml:trace contextRef="#ctx0" brushRef="#br0" timeOffset="467">734 87 7779,'0'-17'-1152,"2"7"1137,4 4 1,3-1 0,9 1 67,-1 2 0,-5 2 0,-1 2 142,3 0 0,2 0-104,1 0 1,1 0 0,-3 2 0,-1 2-91,-3 2 1,1 7-88,5-1 1,-1 3-1,-4 3 24,-7-1 0,3-5 75,-2 0 1,0-6 0,-6 5 13,0 3 0,-6-5 0,-2 1 21,-2-2 0,-1-2-25,-7-6 0,7 0-29,-1 0 1,8-8 0,-2-4-22,4-3 0,2 3 1,2 1-1,4-3-9,6-2 1,-2-1 0,1-1 0,3 1-75,1 0 1,3-1 0,-1 3-434,1 3 543,-1 4 0,1 8 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9.467"/>
    </inkml:context>
    <inkml:brush xml:id="br0">
      <inkml:brushProperty name="width" value="0.08571" units="cm"/>
      <inkml:brushProperty name="height" value="0.08571" units="cm"/>
      <inkml:brushProperty name="color" value="#AB008B"/>
    </inkml:brush>
  </inkml:definitions>
  <inkml:trace contextRef="#ctx0" brushRef="#br0">0 35 8355,'12'-2'-707,"0"-3"0,-6 3 625,5-4 0,-7 6 128,2 6 1,2-2 92,-3 7-144,9 1 0,-10 0 1,6-1 17,-3 3 1,5 1-1,-4 3-15,2-1 0,-5-5-26,7-1 0,-8 1 0,4 4-14,-1-5 66,-5 5-57,6-14 1,-6 11 17,4-7 114,-4 0-79,6-6 1,-8-8 0,0-3-2,0-5-41,7-1 1,-3-1 32,8 1 0,-6-1-15,5 1 1,-5 1 65,6 5 1,-1-3-17,7 8 0,-1-5 1,1 5-29,-1 2 0,3 0 1,1 0-1,2-2 29,-1 2 1,-3 2 0,0 2 0,3 0-17,1 0 0,0 0 0,-5 0 0,-1 0 60,1 0-102,-1 8 1,1-6 1,-1 4 1,-1 4-41,-5 1 0,3-1 0,-8 2-44,-2 1 1,-2 3 0,-2 1-36,0 1-57,-8-1 0,4 1 0,-6-1-43,2 1 0,-5-7 228,1 1 0,-3-1 0,-3 7 0</inkml:trace>
  <inkml:trace contextRef="#ctx0" brushRef="#br0" timeOffset="449">891 210 8355,'18'0'-824,"-1"0"0,1 0 593,-1 0 1,0 0 247,1 0 1,-1-2 0,1-2-1,-1-2 3,1 3 0,-7-1 0,1 0 43,2-2 1,1-8-39,3 3 1,-7 1 0,-1-2 45,-2-1 0,-2 3-13,-6-2 1,-2 9 10,-4-3 1,2 4 0,-8 2 0,-1 0-30,-3 0 0,-1 2 1,-1 2-1,1 3-11,-1 3 1,7-4 0,-1 6 0,-2-1 16,-1-1-10,5 5 1,-5-5-15,3 8 0,4-1 0,2 1-76,5-1 1,2 0-1,5-1-5,6-4 1,5 1 0,5-7 0,3 0-110,2 2 90,-6-6 0,12 5-131,-3-7 0,3 0-12,1 0 1,7 0 102,0 0 0,0-2 118,-6-3 0,7 3 0,3-22 0,7 5 0</inkml:trace>
  <inkml:trace contextRef="#ctx0" brushRef="#br0" timeOffset="921">1887 140 8355,'0'-17'-346,"0"7"0,0 0 0,-2 6 305,-4-1 0,2-1 0,-8 6 58,-1 0 1,-3 0-1,-1 0 1,-1 0 92,1 0-103,-1 8 1,1-5 1,-1 9 0,1-6 24,-1 6 0,1-3 0,0 3-35,7 3 1,-6-5 37,5 8 0,3-1 0,2 1 76,4-1-108,2 0 0,2-5 1,4-2-1,6-2 1,3-5-69,3-1 0,-1-2 1,2 0-1,3 0-10,1 0 0,0-5 0,-3-3 0,1-2-13,2-4 62,1-1 1,-1 3-21,0 1 156,1-1-132,-15 2 0,5-5-21,-8 3 314,7 4-286,-11-7 6,6 13 226,-8-6 1,-2 6-147,-4-4 0,-4 4-52,-7-3 1,7 10-183,4 7 65,-3-4 0,7 7 0,-4-3 36,4 4 0,8-5 0,2-1-1,1-2 1,-3 3 0,6-5-1,1-2 1,3-2-10,1-2 1,1 0 0,-1 0-1,1 0-201,-1 0 1,1 0 271,-1 0 0,8-8 0,3-1 0</inkml:trace>
  <inkml:trace contextRef="#ctx0" brushRef="#br0" timeOffset="1343">2271 70 6222,'0'-9'288,"0"1"1,8 8-160,3 0 1,5 0-1,1 0-92,1 0 0,-7 0 0,1 0 0,2 2 3,1 4 0,3-4 0,-1 5-53,0 1 0,-5-4 1,0 8-23,1 1 0,-3-3 0,0 2-21,-3 1 0,1 1 1,-4-1-7,2-1 0,0 0 103,-6 5 1,-2-7 207,-4-4 47,-4-4-210,-7-2 0,7-2-39,4-4 0,4-4 0,4-7 29,4-1 0,-2 1 1,8-1-49,1 1 0,3-1 0,-1 1 0,-1 1-67,-2 5 0,-3-5 1,5 6-1,-3 1-135,3 3 1,-4 2 0,1 0 173,3-2 0,1 0 0,3 6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7.527"/>
    </inkml:context>
    <inkml:brush xml:id="br0">
      <inkml:brushProperty name="width" value="0.08571" units="cm"/>
      <inkml:brushProperty name="height" value="0.08571" units="cm"/>
    </inkml:brush>
  </inkml:definitions>
  <inkml:trace contextRef="#ctx0" brushRef="#br0">1 8 7418,'0'-8'-438,"0"8"495,0 10 0,2 6 0,2 1 0,2 1 0,-1-1 4,3 0 0,-6 3 0,6-1 1,-2 1-120,0-5 1,7-1-1,-1 3-23,3 1 1,3-9-1,-1-1 1,1-2 67,-1 0 1,3 0 0,1-6-1,4 0 2,2 0 1,-3-2 0,5-4-1,0-4 27,-2 0 1,6-5 0,-4 5 0,2-1 1,-2-1 1,2 0 0,-5-5 0,-1-1-18,0 1 0,-2 5 1,-5 1-1,-1-3 86,1-1 1,-7 3 265,1 0-52,-8 1-235,4 1 1,-10 2 0,-2 10-114,-2 4 1,0-2-1,4 7 1,-2 3 37,-2 2 1,1-5 0,5 1 0,0 1-43,0 3 0,0 7 0,2 1 0,1-3 44,3-2 0,2 5 0,-4 1 0,4 0 8,1 0 0,-3 4 0,6-3 0,-1-1-9,-1 0 1,4 6-1,-6-2 1,-1 2-15,1-2 0,-2 2 0,-6-5 0,0 1 14,0 4 0,0-6 1,0 0-1,-2-1 13,-4-1 1,2 0-1,-7-7 1,-3-3 8,-2-1 0,-3 0 0,-2 3 0,-4-1 4,-3-3 1,-1-5-1,-6 4 1,0-2 50,0-5 1,2 5-1,2-2 1,2-2-3,-2-2 1,6-4 0,2-2 0,5-4-27,7-1 1,3 3 0,8-6-41,0-2 0,0 5 1,2-3-1,4 1-39,5 1 1,5-4 0,3 6-1,3 1-26,1-1 1,6-4 0,-6 5 0,1-1 12,1 0 0,-6 2 0,4 6 0,-3 0-174,-3 0 0,1-2 1,-1-2-1,1-1 225,-1 1 0,1 2 0,-1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41.683"/>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2271 7021 6074,'-12'-7'-111,"2"-5"104,2-4 0,3-1 0,5 0 0,0-3 9,0-3 1,0 3 0,0-3-1,0 4 4,0 1 1,0-5 0,0 0-1,0-1-6,0-1 0,0 4 1,0-6-1,0 0 20,0-1 1,0-1-1,0-6 1,2 0-24,3 0 0,-3-7 0,6-5 0,-2-3-1,0-3 0,1-5 1,-3-2-1,2 0 1,-2 0 0,-2-4 1,-2 5-1,0 1 5,0-2 0,0 4 0,0-6 0,0 0 16,0-1 1,-2-1-1,-2-5 1,-2 1-3,2 4 1,-3-10 0,1 4 0,2-2-7,2 0 1,0 1 0,-2-3 0,-2-2-15,3 3 0,-1-5 0,0 2 0,-4 2-3,-2 3 1,6-5-1,-3 0 1,1 3 2,0 1 1,-2 4 0,4 2 0,-1 4 2,1 2 0,2-6 0,2 4 0,0-2 1,0-1 0,0 7 0,0-6 0,0-2 0,0-2 0,0 4 0,0 2 0,2 2 0,4 4 0,-5-4 0,5 1 0,-2 3 0,2 2 0,-4 1 0,4 1 0,-4 0 0,-2-1 0,0 1 0,0-1 0,0 1 0,0 0 0,0-1 0,0 1 0,0 1-4,0 5 0,0-5 0,0 5 1,2-5 2,3-1 1,-3 0 0,4-3-1,-4-1 1,-2-2 0,0 0 0,0 5 0,0 1 0,0-1 0,-6 3 0,0 3 0,3 7 0,1 3 1,2-4-1,-2 0 1,-2 2-1,-2 3 0,-2-1 1,4 0-1,-1 0 3,1 4 0,0-2 0,0-2 0,-2 4 3,2 0 0,-4 0 0,3-2 0,1 0 2,2 0 0,2 1 0,0-1 0,0 0-3,0 0 0,0 2 0,0 4 0,0 3-10,0 1 0,0 12 1,0-5 1,0 3 1,2 5-3,4-2 11,-4 8-3,5-3 1,-7 5-4,0-4 1,0-4-1,0-7 0,0 5-87,0 0 24,0 9 0,0-3 0,2 10 1,2 3 62,2 3 0,0 9 0,-6 9 0</inkml:trace>
  <inkml:trace contextRef="#ctx0" brushRef="#br0" timeOffset="42962">3650 1503 6594,'8'-10'-588,"-4"0"589,7 4 63,-7 5 21,4-7-49,-8 8 0,0 2-14,0 4 0,0-3 1,0 9-22,0 2 0,0-5 1,0 3 0,0 2 1,-6 1 0,0 3-1,3-1 9,1 0 1,2 1 0,0-1 11,0 1 0,0-1 0,0 1 0,0-1 1,0 1 0,0-1-1,0 1 14,0-1 0,0 1 1,0-1-7,0 1 0,0-1 1,0 0-7,0 1 0,0-1-1,0 1-86,0-8 0,0-1-55,0-3 1,-2-4-110,-4 4 0,4-2 226,-4 2 0,-4-5 0,1 7 0</inkml:trace>
  <inkml:trace contextRef="#ctx0" brushRef="#br0" timeOffset="50773">3633 4594 6527,'0'-10'-429,"0"2"508,0 8-71,0 0-8,0 8 0,0-4 0,0 8 0,0 1-9,0 3 0,2 1 0,2 1 0,1-1 5,-1 1 1,0-1 0,0 1 0,2-1 24,-2 0 0,3 1 0,-1-1 0,0 1-10,2-1 1,-6 1 0,6-3 0,-3-1 24,1-2 1,2-3 0,-4 5-32,2-3 0,1 1-14,-1 6 1,-4-1-58,4 1 0,-4-7 0,-4 1-2,-4 1 68,4-5 0,-21 15 0,4-3 0</inkml:trace>
  <inkml:trace contextRef="#ctx0" brushRef="#br1" timeOffset="78462">1153 6497 7412,'-10'0'-807,"0"0"0,7-1 807,-3-5 0,0 4 0,6-6 0</inkml:trace>
  <inkml:trace contextRef="#ctx0" brushRef="#br1" timeOffset="78538">1118 6480 7569,'-10'-8'-433,"2"4"-49,8-7 0,-2 7 299,-3-2 1,3 2 182,-4-2 0,-4-3 0,0-9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8.072"/>
    </inkml:context>
    <inkml:brush xml:id="br0">
      <inkml:brushProperty name="width" value="0.08571" units="cm"/>
      <inkml:brushProperty name="height" value="0.08571" units="cm"/>
    </inkml:brush>
  </inkml:definitions>
  <inkml:trace contextRef="#ctx0" brushRef="#br0">1 1 8125,'11'0'-601,"1"0"1,2 0 686,1 0 1,3 0 0,-1 0-14,0 0 0,1 0 1,-1 0-1,1 0-40,-1 0 1,7 0 0,-1 0 0,0 0-30,2 0 1,-5 0-1,3 0 1,-3 0-203,-3 0 0,0 6 0,1 0-718,-1-3 916,1 7 0,-1 0 0,1 7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8.294"/>
    </inkml:context>
    <inkml:brush xml:id="br0">
      <inkml:brushProperty name="width" value="0.08571" units="cm"/>
      <inkml:brushProperty name="height" value="0.08571" units="cm"/>
    </inkml:brush>
  </inkml:definitions>
  <inkml:trace contextRef="#ctx0" brushRef="#br0">0 0 7056,'18'0'-496,"-1"0"786,1 0 1,-1 0 0,1 0-231,-1 0 0,1 0 0,-1 0 1,2 0-73,5 0 0,-5 0 1,6 0-1,-1 0 12,-1 0 0,8 0 0,-4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3.632"/>
    </inkml:context>
    <inkml:brush xml:id="br0">
      <inkml:brushProperty name="width" value="0.08571" units="cm"/>
      <inkml:brushProperty name="height" value="0.08571" units="cm"/>
    </inkml:brush>
  </inkml:definitions>
  <inkml:trace contextRef="#ctx0" brushRef="#br0">18 218 8355,'-10'-18'-566,"2"6"1,8 1-1,2-1 562,4 2 1,-2 1-1,8 5 1,1-2 10,3 2 0,7 2 1,0 2-1,-1 0 26,-3 0 1,-2 0 0,1 0-28,-1 0 0,1 0 0,-3 2 0,-1 4 9,-2 6 1,-7-3-1,5 3-21,-2 2 1,0 1-1,-4 3-14,1-1 1,1 0 0,-6 1-5,0-1 0,-2 1 0,-4-1 4,-5 1 0,1-9 0,-2-3 0,1-2-4,1 2 0,-5-4 9,3 4 0,-2-6-4,3-6 0,3 2 0,8-8 10,0-1 1,0 3 0,0-2 0,2 1 0,2-1-11,2 1 0,7-1 0,-1-4 0,1 3 8,-1 1 0,4 1 0,-5-7 0,5 1-39,1-1 43,-7 8 0,3-5 0,-5 5 1,0-1-1,2-1 21,-1-2-32,-5-1 115,4-3 1,-6 7-53,4-1 0,-4 6 35,4-5-39,-4 7-29,-2-12 0,0 16 6,0 0 1,0 2 0,0 10 7,0 1 0,0 3 1,0 1-1,0 1 0,0-1 6,0 1 2,0-1 1,0 1-1,0-1-1,0 1 1,0-1 0,0 1 0,0-1 5,0 0 0,0-5 1,0 0 30,0 1 1,7 1 0,5-1-36,3-1 0,-3-8 0,0 2 1,1-4-11,3-2 0,7 0 1,0 0-1,-1 0 20,-3 0 0,4 0 0,1 0 0,-3 0 6,-2 0 1,-1-2-1,-1-2 1,1-2 6,-1 2 1,-5-4-1,0 3 32,1 1-126,-5-6 0,0 6 0,-6-6-384,3 3 0,-3-7-158,4 2 578,-4 5 0,-2-1 0,0 8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1.659"/>
    </inkml:context>
    <inkml:brush xml:id="br0">
      <inkml:brushProperty name="width" value="0.08571" units="cm"/>
      <inkml:brushProperty name="height" value="0.08571" units="cm"/>
    </inkml:brush>
  </inkml:definitions>
  <inkml:trace contextRef="#ctx0" brushRef="#br0">0 70 7720,'10'8'-95,"-2"2"0,-6 7 121,4 0 0,-4 7 0,5 1 0,-1 2-13,0 4 1,0 2-1,-6 2 1,2 0-40,4 0 1,-4 0-1,3 0 1,-3 0-69,-2 0 1,6-6 0,0-2-1,-2 0-3,-2 0 1,-2-5 0,0 1 0,0-4-118,0-1 0,0-7-3,0 1 1,0-6 216,0 6 0,0-16 0,0 2 0</inkml:trace>
  <inkml:trace contextRef="#ctx0" brushRef="#br0" timeOffset="581">18 245 7364,'0'-18'-281,"0"1"0,0-1 0,0 1 233,0-1 1,0-5 0,0 0 0,0 1 89,0 3 1,8 4 0,3 1 34,5 2 1,3 3-1,3-3 1,1 6-25,-2 4 0,4 2 1,1 0-1,-1 0-58,0 0 0,6 0 0,-4 0 0,2 0 18,1 0 0,-9 6 0,4 2 1,-2 0-38,1-1 1,-1 5-1,-6-4 1,-1 1-71,-4 5 0,1 2 0,-7 1-27,-2 0 94,-2 1 75,-10-1-64,-9 1 0,-3-1 51,-3 1 0,-2-7-73,1 1 17,-7-8 108,12 4 0,-6-2 0,7-1 0,1-1-11,-1-2 1,7-2-170,-1 0 136,8 0-67,-4 0-92,8 0 0,2 0 107,4 0 0,4 0 0,7 0 0,1 0-32,-1 0 1,1 0-1,-1 0 117,1 0 1,1 0-52,4 0 0,-3 0 10,3 0 0,-4 2-14,-1 4 0,-6-4 0,-1 6-8,3-1 1,-5-3 0,1 8-10,-2 1 0,-2 3-43,-6 1 1,-2-1-1,-4-2 53,-6-3 0,-3-1 0,-3 2 0,1-5 73,-1 1 1,1-6-6,0 4 1,-1-4 0,1-2 0,-1 0-32,1 0-87,-1 0-14,1 0-12,-1 0 0,1 0-197,-1 0 0,1 0-392,-1 0 651,9 0 0,1-8 0,8-2 0</inkml:trace>
  <inkml:trace contextRef="#ctx0" brushRef="#br0" timeOffset="926">699 367 6841,'0'12'379,"0"-1"-297,0 3 0,0-4 0,0 1 0,0 3-51,0 1 0,0 3 0,0-1 0,0 1-96,0-1 0,2 1 1,2-1-1,2 2-200,-2 5 1,-3-5 0,-1 4-481,0-3 745,0-3 0,8 1 0,2-1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0.826"/>
    </inkml:context>
    <inkml:brush xml:id="br0">
      <inkml:brushProperty name="width" value="0.08571" units="cm"/>
      <inkml:brushProperty name="height" value="0.08571" units="cm"/>
    </inkml:brush>
  </inkml:definitions>
  <inkml:trace contextRef="#ctx0" brushRef="#br0">1 174 8079,'11'0'-577,"1"0"1,-6 0 0,6 0 650,1 0 0,3 0 0,1 0 1,1-2-28,-1-4 1,6 4-1,3-4 1,-1 4 0,0 2 0,6 0 0,-4 0 1,2 0-37,0 0 1,1 0 0,5 0 0,-1 0-60,1 0 0,-6 0 1,1 0-1,-1 0-56,-2 0 0,-2 0 0,-7 0 0,-1 0-96,0 0 1,1 0-76,-1 0 274,-7 0 0,-2 0 0,-8 0 0</inkml:trace>
  <inkml:trace contextRef="#ctx0" brushRef="#br0" timeOffset="392">280 16 8252,'-9'-7'-319,"1"5"0,8-4 1,0 12 364,0 5 1,0 5 0,0 1-1,2 1-96,4-1 1,-4 1 0,5-1-1,-1 1 1,0-1 0,2 6 0,-4 1 1,1-3-82,-1-1 1,-2-3 0,-2 0 0,0 1 58,0-1 0,2-5 0,2 0 71,2 1 0,7-5 0,-3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9.081"/>
    </inkml:context>
    <inkml:brush xml:id="br0">
      <inkml:brushProperty name="width" value="0.08571" units="cm"/>
      <inkml:brushProperty name="height" value="0.08571" units="cm"/>
    </inkml:brush>
  </inkml:definitions>
  <inkml:trace contextRef="#ctx0" brushRef="#br0">36 140 8355,'0'-11'-881,"0"-1"0,0 6 1098,0-5 94,0 7-228,0-4 0,2 8-28,4 0 0,-5 2 0,5 6 0,-4 7-69,-2 7 61,8 9 12,-6-12-74,6 22 1,-2-12 0,1 14-1,1-3-17,0 1 1,3 2 0,-3-4 0,0 3 0,0 1-2,-4 0 0,3 3 0,-1-5 1,-2-2-439,-2-2 359,-2-10 0,6 4-23,0-8 0,-1 0-133,-5-5 6,0-1 262,0 1 0,8-8 0,2-3 0</inkml:trace>
  <inkml:trace contextRef="#ctx0" brushRef="#br0" timeOffset="642">1 53 8355,'11'-8'111,"1"-3"-233,0 3 1,5-6-98,1 9 1,5-1 0,2 6 0,0 0 112,1 0 1,5 0 0,-2 0 0,4 0 197,2 0-96,0 0 0,0 0 4,0 0 11,-1 0 1,-4 0-1,-3 0-21,-2 0 75,-2 7-63,-5-5 0,-7 8 4,1-4-61,-8 4 1,4 7 4,-8 1 27,0-1 1,-8-1-1,-4-3-19,-3-1 35,-3-1 0,1 1 0,-1-2 1,1-1-12,-1 1 1,1-4-1,-1 4 1,1-3 54,0-3-44,-1 6 0,6-8 37,1 4-33,7-4 1,-12-2-18,14 0 1,-3 0-4,10 0 0,5 0 0,8 0 1,-1 0 19,1 0 0,-1 0 0,0 0 0,1 0 54,-1 0 1,1 0-1,-1 0 38,1 0-71,-1 0 0,-1 2-2,-5 3 19,5-3-63,-14 14 1,11-12 5,-7 7 1,2 1 0,-4 6 16,2-1-1,0-7 0,-6 5-12,0-3 7,0-4 1,-8 5 28,-4-7 0,2 6 1,-1-6 307,-3-3-306,-1 7-6,-3-8 0,1 6 1,-1-8-1,1 0 29,-1 0 0,1 0 14,-1 0-29,1 0-163,0 0 1,-1 0 155,1 0 1,7 0-445,-6 0 131,14 0 73,-13 0 219,13 0 0,-6-8 0,8-2 0</inkml:trace>
  <inkml:trace contextRef="#ctx0" brushRef="#br0" timeOffset="1066">926 350 8200,'-17'8'-703,"5"-6"0,3 5 646,1 1 1,-4 2 0,6 7 88,3 1 1,1-7 0,2 1 32,0 2 0,0 1-47,0 3 1,7-3 0,5-3-21,4-6 1,7-4 0,0-2 0,-2 0-4,-1 0 0,-3 0 1,3-2-1,1-2 1,2-4 22,-1-2 1,-5-1 0,-3-7 23,-3 1 1,-1 5-1,2 0 1,-6-1 21,-5-3 1,-1 5 0,0-1 0,-1 0-92,-5 3 1,-4-1 0,-7 6 0,-3-2-149,-3 2 1,-4 3 0,-8 2 0,-2 3-246,-4 2 420,4 8 0,-13-5 0,5 9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5.902"/>
    </inkml:context>
    <inkml:brush xml:id="br0">
      <inkml:brushProperty name="width" value="0.08571" units="cm"/>
      <inkml:brushProperty name="height" value="0.08571" units="cm"/>
    </inkml:brush>
  </inkml:definitions>
  <inkml:trace contextRef="#ctx0" brushRef="#br0">455 0 6146,'9'0'319,"-1"0"1,-10 0-248,-4 0 0,2 0 0,-7 2-33,-3 4 1,-1-4-1,-3 6 1,1-3 6,-1 1 0,-5 2 0,-2-2 0,0 3-61,-1 1 1,-5 6 0,4-7 0,-2 3 36,0 0 0,8-3 0,-5 5-57,1-2 1,6-1 0,-5 7-11,5-1 0,9-5-12,4-1 0,4 1 67,2 6 0,8-7 0,4-1 0,3-2 18,3-4 0,-1 3 1,3-1-1,3-2-3,6-2 1,4-2 0,2 2 0,0 2-13,0 2 0,0 1 1,-2-3-1,-2 2-25,-2-2 1,-6 0 0,4 0 0,-1 3-36,-5 3 1,-2-6 0,-1 4 9,-1 0 0,-5-5 0,-2 9 15,-3 2 0,-1-5 0,-8 1-3,-3-2-1,3 5 28,-22-3 0,13 2 1,-13-1 1,3-5 0,-2 6 0,-6 1 0,-4 1 1,-2-2 1,2 1-1,2-5 1,4 2-2,1 3 0,1-3 0,4 2 0,-3-1-4,3-1 0,2 4 142,1-9-72,9 9 0,3-12 0,12 4-23,5-4 0,5-2 0,3 0 0,4 0-26,6 0 1,4 0-1,2 0 1,0 0 35,0 0 0,0-2 0,0-2 0,0-2-9,0 2 1,-2 2 0,-2 2 0,-4 0-78,-2 0 0,4 2 1,-5 2-1,-3 2-101,-1-2 0,-3 0 1,0 0-129,1 1 255,-1 1-72,-7-6-187,6 0-109,-7 8 1,3-6 370,0 4 0,-1-12 0,7-4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6.627"/>
    </inkml:context>
    <inkml:brush xml:id="br0">
      <inkml:brushProperty name="width" value="0.08571" units="cm"/>
      <inkml:brushProperty name="height" value="0.08571" units="cm"/>
    </inkml:brush>
  </inkml:definitions>
  <inkml:trace contextRef="#ctx0" brushRef="#br0">0 53 6661,'0'-10'21,"0"18"0,0-2 0,0 11 0,0-1 173,0-1-179,0 3-3,0-9 1,0 7-1,0-4 1,0 3 0,2 3-1,4-3-4,5-3 1,-1 3-1,2-5 1,1 2 38,3-1-49,1-7 0,3 4 1,1-8-1,2 0-31,-2 0 0,5 0 0,-1 0 15,2 0 1,-6 0 0,5-2-1,-3-4 0,0-6 0,1-3 0,-7-1 0,0 1 3,1-3 0,-3 5 1,-1-10-1,-2 3-37,1 3 1,-5-1 0,-2 1 0,-4-1 173,-2 1-151,0 7 67,0-5 0,0 11 1,-2-6-1,-4 2 160,-6 4-186,5 2 1,-7 4-7,8 4 0,0 4 0,6 7 1,0 1-10,0-1 0,0 1 1,0-1-1,2 3 9,4 3 0,-2-4 0,8 7 5,1-1 1,-3-4-16,2 8 0,-7-2 10,7 2 0,-6 3-5,6-9 1,-7 6-1,5-4 14,-2 2-131,-2-5 96,-6 11 1,5-14 0,1 6 0,-2-1 0,-4-1 0,-4-2 13,-2-1 1,-7-3-1,1 1 1,-3-1 50,-3 0 1,1-1 0,-1-2 0,1-5 66,-1-1 0,1 0 0,-1-4 16,1 1 1,-6 1-39,-1-6-69,1 0 0,11-6 0,3-1-29,1-3-53,2-2 1,6-5-1,0-1-81,0 1 1,2 0 0,4 1 0,6 2 18,3 3 0,3 7 0,-1-2 0,1 2 123,-1-2 0,8-3 0,2-9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7.085"/>
    </inkml:context>
    <inkml:brush xml:id="br0">
      <inkml:brushProperty name="width" value="0.08571" units="cm"/>
      <inkml:brushProperty name="height" value="0.08571" units="cm"/>
    </inkml:brush>
  </inkml:definitions>
  <inkml:trace contextRef="#ctx0" brushRef="#br0">1 0 7089,'17'0'83,"-5"0"0,0 0 0,1 0-67,3 0 0,1 0 0,1 0 0,-1 0 0,1 0 1,-1 0 0,0 0-1,1 0-44,-1 0 1,1 0 0,-1 0 1,1 0 1,-1 0-81,1 0 0,-7 0 1,1 0-223,2 0 1,-5 0 117,3 0 1,-6 2 209,5 4 0,-7 4 0,4 7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7.319"/>
    </inkml:context>
    <inkml:brush xml:id="br0">
      <inkml:brushProperty name="width" value="0.08571" units="cm"/>
      <inkml:brushProperty name="height" value="0.08571" units="cm"/>
    </inkml:brush>
  </inkml:definitions>
  <inkml:trace contextRef="#ctx0" brushRef="#br0">18 0 8355,'-9'10'-413,"1"-2"0,16-3 1,3 1 513,5-2 1,1-2 0,1-2 0,1 0-19,4 0 1,-3 0 0,5 0 0,-2 0-102,1 0 0,7 2 1,-4 2-1,2 2-264,0-2 1,-2-2 281,2-2 0,4 7 0,-6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8:56.162"/>
    </inkml:context>
    <inkml:brush xml:id="br0">
      <inkml:brushProperty name="width" value="0.08571" units="cm"/>
      <inkml:brushProperty name="height" value="0.08571" units="cm"/>
      <inkml:brushProperty name="color" value="#E71224"/>
    </inkml:brush>
  </inkml:definitions>
  <inkml:trace contextRef="#ctx0" brushRef="#br0">18 1 7569,'-10'2'-1022,"2"3"1022,8-12 0,0 14 0,0 3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9.859"/>
    </inkml:context>
    <inkml:brush xml:id="br0">
      <inkml:brushProperty name="width" value="0.08571" units="cm"/>
      <inkml:brushProperty name="height" value="0.08571" units="cm"/>
    </inkml:brush>
  </inkml:definitions>
  <inkml:trace contextRef="#ctx0" brushRef="#br0">0 53 8123,'18'0'-525,"-1"0"0,1 0 0,-1 0 442,1 0 0,-7 5 153,1 1 1,-2 2-36,1-2 1,-1 2 0,-6 5 37,2-1 1,0-6 0,-6 5-48,0 3 1,0-4-39,0 1 0,-2-1 14,-4 2 1,2-5 24,-8-7 0,8-2-18,-1-3 1,3-5-71,2-8 0,0 1 0,0 0 11,0-1 1,0 1-1,2 1 1,1 2 49,3 3 0,6 5 0,-4-4 1,1 1-22,5-1 0,-4 6 1,1-2 261,3 4 0,1 2-132,3 0-85,-1 0 9,1 0-24,-1 0 18,1 0 0,-1 0 1,1 0-1,-1 0 78,1 0-88,-1 0-11,-7 0 0,5 0 10,-3 0-24,-4 0 1,7 6 11,-3 0 1,1 2 39,-1-3-55,4-3 0,-14 8 1,5-6 74,1 2-60,-6 0 1,6-4-1,-6 1 6,3 3 43,-3 0 62,6 2 0,-2 2-21,0 7 1,0-5-90,-6-1 1,0 1-13,0 5 1,0 1 20,0-1 1,0 1 0,-2-3-49,-4-3 0,4 4 36,-4-5 0,-2-1-52,3 2 0,-1-7-411,6 7 0,-2-8-361,-4 2 822,4 3 0,2-7 0,10 6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3.252"/>
    </inkml:context>
    <inkml:brush xml:id="br0">
      <inkml:brushProperty name="width" value="0.08571" units="cm"/>
      <inkml:brushProperty name="height" value="0.08571" units="cm"/>
    </inkml:brush>
  </inkml:definitions>
  <inkml:trace contextRef="#ctx0" brushRef="#br0">403 70 8142,'17'0'-1805,"1"0"1496,-1 0 463,-7 0 0,-10 0 1,-14 2-86,-7 4 1,1-4 0,-5 5-1,2-1-8,0 0 1,-8 6 0,1-5 0,-1 1-25,2 0 1,2 0 0,6-4 0,-3 3 7,3 3 1,2-4 0,1 4 0,3-1-93,3 1 0,-3-4 0,3 3 66,-4-1 1,7 6-96,3-3 0,4-1 1,4 0 64,4-2 0,5-3 1,13-5-1,3 0 6,0 0 0,4 6 1,-6 0-1,2-2 13,4-2 0,-5-2 1,-3 0-1,-4 0-5,-1 0 1,-1 2-1,1 2-38,-1 2 16,-7-1 16,-2 3 1,-10 0 0,-4 4 0,-6-5 32,-3 1 0,-3-6 0,1 6 0,-3-2 9,-3-1 0,2 9 0,-8-4 0,0 1-7,1 1 1,3-2 0,8 3 0,-1-1-21,1 1 1,5-3 0,2 2 23,3 1 1,1-3 0,8 0 24,4-2 0,3-3 0,9-5 0,-1 0-45,1 0 0,5 0 0,2 0 0,2 0-16,4 0 0,2 0 0,2 0 0,-2 0 19,-4 0 0,4 0 1,-3 0-1,1 0-191,-2 0 0,8 2 0,-6 2 0,0 2-310,2-2 1,-2-2 481,-2-2 0,4 0 0,-6 0 0</inkml:trace>
  <inkml:trace contextRef="#ctx0" brushRef="#br0" timeOffset="880">909 227 8141,'12'-6'-431,"-1"0"1,-5-5 0,6 5-1,1 0 420,3-2 1,-4 6 0,-1-3 0,3 3 71,1 2 0,3 0 0,-1 0 0,1 0 12,-1 0 1,1 0 0,-1 2 0,1 1-31,-1 3 1,-5 2 0,-1-2-54,3 6 1,-4-3-1,-1 3 1,-1 1-7,-4 3 1,-2-4 0,-2-1 0,0 3-73,0 1 1,-6-3 0,-2 0 77,-1 1 0,-3 1 0,-5-1 68,-1-1 1,6-8 0,1 2 19,-3-4 0,4-2-90,-1 0-47,7 0 1,-4-2 0,8-4-21,0-6 1,8 3 0,4-1 0,1 0 62,-1 0 1,9 1-1,-3-5 18,1 3 0,0-1 1,-1-4-1,1 3 1,1 1 4,-3-1 1,8 3-1,-11-2 1,0 1 96,1 1 0,-5-4 0,-1 7-54,-1-3 1,4-2-1,-6-5-31,-2-1 1,3 7 0,-1-1 9,-2-2 1,4-1 18,-2-3 1,-1 1 57,-5-1-117,0 9 24,-7 1 1,-3 8 1,-2 8-36,1 3 0,7 5 0,-4-1 0,2-1 17,0-2 1,1-1 0,3 5 0,-2-3 3,-2-1 0,0 0 1,6 5 26,0 1 0,0-1 0,0 1-9,0-1 0,0-5 0,0-1 0,2 1 3,4-2 0,-2 3 0,5-5 0,1 0 25,0 0 1,-4 3-1,3-3 1,1 0 34,0-1 1,1-1 0,7-4-44,-1 4 1,-5-4 0,0 4 0,1-4 5,3-2 1,1 0 0,1 0-1,-1 0-9,1 0 0,-1 0 0,1 0 34,-1 0 1,1 0 0,-1 0-32,0 0 0,-5 0 0,-2-2-256,-2-4-450,-3 4-255,-5-6 923,0 1 0,0 5 0,0-6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1.740"/>
    </inkml:context>
    <inkml:brush xml:id="br0">
      <inkml:brushProperty name="width" value="0.08571" units="cm"/>
      <inkml:brushProperty name="height" value="0.08571" units="cm"/>
    </inkml:brush>
  </inkml:definitions>
  <inkml:trace contextRef="#ctx0" brushRef="#br0">123 70 6591,'9'8'20,"-1"2"0,-8 7 1,0 1-1,0-1 124,0 1 0,0 1 0,2 2 0,2 3-97,2-3 1,2 6 0,-5 2 0,3 4-40,-2 2 0,4-2 1,0-2-1,-1-2-21,1 2 1,4 0 0,-6 0 0,-2-3-95,-2-3 0,-2-2 1,0-5-1,0-1-323,0 1 1,0-1 55,0 0 374,0-7 0,-8-10 0,-2-10 0</inkml:trace>
  <inkml:trace contextRef="#ctx0" brushRef="#br0" timeOffset="565">0 280 8355,'0'-18'-681,"0"-5"1,0 0 495,0 1 1,0-3-1,0 2 1,0 2 235,0 1 0,2 3 0,2-1 0,4 1 43,2-1 1,1 9 0,7 1 0,-1 2-59,1 0 1,-1 0-1,3 6 1,1 0-7,2 0 0,8 0 0,-3 0 0,1 0 78,0 0-28,0 0-260,-2 0 113,6 0 0,-12 6 33,8 0 1,-7 6-68,1-6 82,-4-1 19,-1 3-121,-8 2 102,5-1 9,-13 7-6,6-6 1,-8 1-12,0 1-6,0 0 63,0-3 0,-2 5-57,-4-8 37,-4 7 1,-13-11 0,0 6 0,0-2 31,-3 0 0,5 0 0,-6-6-42,2 0 19,1 7-11,7-5 0,-1 6-22,1-8 26,7 0-54,-5 0-10,13 0 1,-4 0 38,12 0-21,11 0 1,3 0-46,3 0 77,4 0 1,-6 0-1,9 0 1,-1 0 44,-2 0 1,4 0 0,-6 2 0,0 2-8,1 2 1,-3 5 0,-6-3-29,1 2 1,-3 1 0,-1 5 0,-4-3-1,-3-1 1,1-6-1,-4 6-18,2 1 1,-2-3 23,-10 2 1,-4-9 0,-7 3 0,-1-4 26,1-2 1,-1 6 0,1 0 0,-1-2-30,1-2 1,-1-2 0,1 0 0,-1 0-47,1 0 0,5 0 0,1 0-630,-3 0 329,-1 0 335,5 0 0,2-8 0,8-2 0</inkml:trace>
  <inkml:trace contextRef="#ctx0" brushRef="#br0" timeOffset="802">874 262 8027,'15'12'-1282,"-1"0"1318,-3 1 0,-7-3 0,2 2 0,-4 1-32,-2 3 1,0 1-1,0 3 1,0 1-120,0 2 0,6 0 1,0-5-1,-2-1-53,-2 1 0,-2-1 1,0 1 167,0-1 0,0 1 0,0-1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0.806"/>
    </inkml:context>
    <inkml:brush xml:id="br0">
      <inkml:brushProperty name="width" value="0.08571" units="cm"/>
      <inkml:brushProperty name="height" value="0.08571" units="cm"/>
    </inkml:brush>
  </inkml:definitions>
  <inkml:trace contextRef="#ctx0" brushRef="#br0">18 192 7369,'-2'-10'-857,"-4"4"997,4 4 43,-6 2-66,8 0-102,0 0 1,8 0 0,4 0 5,3 0 1,11 0 0,3 0-1,4-1 21,2-5 0,0 4 1,0-4-1,-1 4 20,1 2 1,-2 0-1,-2 0 1,-1 0-120,1 0 0,-4 0 1,0 0-1,-2 0-78,-4 0 0,-1 0 0,-3 0 0,1 0-57,-1 0 0,1 0 0,-1 0 23,1 0 0,-7 0 169,1 0 0,-8-8 0,4-1 0</inkml:trace>
  <inkml:trace contextRef="#ctx0" brushRef="#br0" timeOffset="275">297 0 6737,'18'0'295,"-7"8"1,-1 3-241,-2 5 1,0-5 0,-4 1 0,1 4-38,-1 5 0,-2-2 0,-2 7 0,0-3-15,0 0 0,0 6 0,0-4 0,0 1-131,0-1 0,0 6 1,0-4-1,0 2-427,0 0 555,0-7 0,0 11 0,0-6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8.099"/>
    </inkml:context>
    <inkml:brush xml:id="br0">
      <inkml:brushProperty name="width" value="0.08571" units="cm"/>
      <inkml:brushProperty name="height" value="0.08571" units="cm"/>
    </inkml:brush>
  </inkml:definitions>
  <inkml:trace contextRef="#ctx0" brushRef="#br0">0 140 8355,'0'-18'-707,"2"7"0,2-1 790,2-1 0,2 3 0,-4-2-136,1-1 0,3 3 0,-4-2-19,2-1 637,0 5-508,-6 0 1,2 8-25,3 0 1,-3 8-1,6 4 1,-2 3-29,0 3 0,2 7 0,-5 4 0,5 4-58,2 2 1,-6 2 0,2 1 0,-4 5 45,-2 2 0,5-4 0,1 3 0,0 1 3,2-1 0,-4-5 0,5 4 0,-1-2-12,-4-1 1,4 1 0,-2-6 0,-1 0-152,3 0 0,-6-6 0,4-2 0,-4-2 55,-2-3 0,0 3 0,0-2-119,0-1 1,0-9 230,0-1 0,0-10 0,0-2 0,0-10 0,0-5 0,0-3 0,0-7 0,0-2 0</inkml:trace>
  <inkml:trace contextRef="#ctx0" brushRef="#br0" timeOffset="583">140 245 8355,'-2'-24'-141,"-4"1"0,4 0 1,-5 7-1,1 3 0,0 1 160,2-2 1,2 5 0,2-3-1,2 0-162,4 3 0,-2-5 1,7 6-1,3-1 111,2-5 0,7 4 0,0 1 0,0 1 178,3 4-247,-7 2 95,14 2 0,-12 0 0,7 0 0,-3 0 0,-4 0 0,-2 0 14,-1 0 0,-1 2-70,1 4 76,-1-4-21,-7 13 0,0-11-9,-4 8 0,-4-6 0,3 5-94,-3 3 102,-2-6 0,0 7 1,0-3 0,-2 1 0,-3 1 0,-7-4 4,-4-2 1,-1 3 0,-1-3 0,1 0 6,-1-1 1,1 1 0,0-4 0,-1 2 10,1-2-8,-1-2-9,8-2 1,5 0 0,10 0 0,9 0-14,7 0 1,-1 2 0,5 2-1,-2 1 3,1-1 0,-1-2 1,-6 0-1,1 2 13,-1 2 0,1 5 1,-3-3-6,-3 2 6,3-6 0,-7 11-3,4-3 2,3 4 1,-13-5 0,4 1 4,-4 1 22,-2-5 1,0 8 57,0-5 1,-2-1-8,-4 2 0,2-8-50,-7 1 65,-1 5-73,-5-8 1,-1 6 32,1-8-26,-1 0-14,1 0 1,-1 0-1,1 0-60,-1 0 0,1 0 0,-1 0-154,1 0 46,0 0 1,-1-6-442,1 0 595,7 0 0,2 6 0,8 0 0,0 0 0</inkml:trace>
  <inkml:trace contextRef="#ctx0" brushRef="#br0" timeOffset="954">786 384 6402,'-9'8'25,"3"4"0,-2-3 0,2 3 0,2 2-13,2 1 0,4-3 0,2 0 0,4 1-6,2 3 1,1-5-1,7-1 1,-1 0 11,1-1 1,1-5 0,2 2 0,3-4-13,-3-2 0,-2 0 1,-1 0-1,-1 0 45,1 0 0,-3-2 1,-1-4-5,-2-5 1,-9-5 0,5-1 0,-2-1-36,0 1 0,0-1 0,-8 3 0,-2 1-13,-2 2 0,-8 1 0,3-5-48,-5 5 0,-7 1 1,0 6-1,-1-2-68,-1 2 1,6 2 0,-6 4-1,1 2-204,1 2 1,6 2 320,5-2 0,0-4 0,-5 5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7.486"/>
    </inkml:context>
    <inkml:brush xml:id="br0">
      <inkml:brushProperty name="width" value="0.08571" units="cm"/>
      <inkml:brushProperty name="height" value="0.08571" units="cm"/>
    </inkml:brush>
  </inkml:definitions>
  <inkml:trace contextRef="#ctx0" brushRef="#br0">394 36 8355,'10'-8'-1293,"-2"-2"1268,-8 1 0,-2 1 47,-4 8 1,2 0 0,-8 0-1,-1 0 1,-3 2 34,-1 4 0,-7-2 0,-1 7-38,-2 3 1,4-4 0,-4 1-18,1 3 1,3-5 0,4 3-1,-3 2-24,-1 1 0,6 3 1,5-3 12,-2-3 30,7 3-16,-9-5 1,12 6-57,-7-5 0,5 5-59,-6-5 114,8 5 0,4-6 1,12-3-1,3-1 1,5 0 0,3-2 0,4-2 0,8-2 0,0 0-5,0 0 0,6 0 1,-1 0 14,-1 0-10,-2 0-6,-2 0 1,-6 0 0,-2 0 2,-1 0-3,-3 0 1,-6 0-2,1 0 1,-7 6-96,1 0 93,-8 7 1,4-9 0,-8 8 0,-2 1-2,-4 3 0,2-5 1,-8 1-1,-1 0 12,-3-3 0,-7 7 0,0-4 0,-1 1 16,-1-1-24,6 3 0,-14-5-70,4 7 70,-4 1 1,-2-1 0,2 1 0,4-1 1,-2-1-5,7-5 1,1 5-3,6-4 1,1-3 62,5 3 31,3 0 0,10 5 1,4 1 1,3-9 0,9-3-1,1-4-16,4-2 0,-1 0 0,7 0 0,0 0 5,-2 0 0,6 0 1,-6 0-26,0 0 1,6 0-16,-3 0 0,2 0-40,3 0 0,2 0-13,4 0 0,-4 0-205,4 0-28,-4 0 258,-3 0 0,-4 0-12,-1 0 0,-8 0-43,2 0-446,4 0 1,-7 0 26,3 0 464,-11 0 0,3 8 0,-5 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8.123"/>
    </inkml:context>
    <inkml:brush xml:id="br0">
      <inkml:brushProperty name="width" value="0.08571" units="cm"/>
      <inkml:brushProperty name="height" value="0.08571" units="cm"/>
    </inkml:brush>
  </inkml:definitions>
  <inkml:trace contextRef="#ctx0" brushRef="#br0">0 18 8355,'16'-2'-768,"-3"-2"80,-1-2 0,0 0 661,5 6 0,1 0 1,-1 0-1,1 0 93,-1 0 1,0 2 0,1 2 0,-1 4-84,1 2 0,-3 1 0,-1 7 0,-4-1 47,-3 1 0,5-1 0,-6 1 1,-2-1-12,-2 1 1,-2 1-1,0 2 1,0 3-17,0-3 0,-8-2 0,-4-1 0,-3-1-12,-3 1 0,1-1 0,-1-1 0,1-3-33,-1-1 39,1-8 0,5 9-2,1-7 0,5 0 192,-6-6-184,8 0 1,-3-2-1,9-2 1,3-3-35,7-3 0,-2-2 0,1-5 39,3-1 0,0 1 0,-1-1 1,-1 1 11,1-1 0,3 1 0,-1-1 0,-1 1-9,-2 0 1,-3 5-28,3 0 1,4 1 64,-5-7 0,-1 1-47,1-1 0,-1 1 0,4 1 7,-3 5 5,1-5 0,0 8 4,-1-3-56,-7-5 0,2 14 146,-12-4 1,2 4 1,-7 2 0,1 8 0,-2 4-37,7 3 1,3 3-1,2-1 1,0 1-24,0-1 1,0 1-1,0-1-22,0 1 0,5 5 0,1 0 1,0-1-1,0-3-140,0-2 1,5 1 0,-3-1 0,2-1-84,3-5 0,5 5 0,3-6-275,2-1 305,1-1 0,-5-8 165,4 0 0,5 0 0,7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8.777"/>
    </inkml:context>
    <inkml:brush xml:id="br0">
      <inkml:brushProperty name="width" value="0.08571" units="cm"/>
      <inkml:brushProperty name="height" value="0.08571" units="cm"/>
    </inkml:brush>
  </inkml:definitions>
  <inkml:trace contextRef="#ctx0" brushRef="#br0">1 51 8355,'0'-10'-1887,"0"5"1872,0 10 1,1-1-1,3 8 67,2 1 1,6 3 0,-4 1-1,1 1 4,5-1 1,-4-5 0,1 0 0,3-1 64,1-1-93,11 6 1,-7-15 13,4 5 0,-1 2 0,1-2 1,-4 0-165,5-6 155,3 0-36,-8 0 0,6 0-10,-7 0 1,1-2 0,3-2 0,1-4-17,-2-2 1,-1-1 0,-3-5 0,1 3 0,-1 1 9,0-2 1,-1-1 0,-2-1 54,-3 5 0,-7-5 1,2 5 259,-4-5-184,-2-1 1,-2 1-92,-4 4 1,4 7-1,-6 10 16,1 7 0,5 4 0,-4 1 0,4 0-121,2 1 0,0 5 0,0 2 0,0 3 69,0 3 0,0 0 0,0 0 0,0-2 10,0 2 0,6 2 0,0 2 0,-3 0 13,-1 0 0,4 0 0,0 0 0,-2-1 3,-2 1-14,-2 0 12,8-7 0,-6 5 0,3-6 0,-3 2 1,-2 0-1,-2 0-12,-3-2 1,3-2 0,-6-5 0,0 1-6,-4 2 1,3-1 0,-3-9 0,-1-1 23,-3 2 1,-1-7-1,-1-1 1,1-4 219,-1-2 0,1 0 0,-1 0-136,1 0 0,5-8 0,2-3-86,3-5 1,-5-1-1,6-1 1,2 1-162,2-1 0,2 7 1,2-1-1,2-2-79,2-1 1,8 3 0,-3 3 0,5-1-95,1 0 0,1 0 1,1-3 319,4 1 0,5-7 0,6-8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9.198"/>
    </inkml:context>
    <inkml:brush xml:id="br0">
      <inkml:brushProperty name="width" value="0.08571" units="cm"/>
      <inkml:brushProperty name="height" value="0.08571" units="cm"/>
    </inkml:brush>
  </inkml:definitions>
  <inkml:trace contextRef="#ctx0" brushRef="#br0">1 0 6779,'17'0'45,"1"0"0,-1 0 0,1 0 0,-1 0-51,1 0 1,-1 0 0,1 0 0,-1 0-121,1 0 0,-7 6 1,1 0-1,1-2-24,3-2 1,-4-2 0,-1 0-39,3 0 188,-6 0 0,7 8 0,-5 1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9.416"/>
    </inkml:context>
    <inkml:brush xml:id="br0">
      <inkml:brushProperty name="width" value="0.08571" units="cm"/>
      <inkml:brushProperty name="height" value="0.08571" units="cm"/>
    </inkml:brush>
  </inkml:definitions>
  <inkml:trace contextRef="#ctx0" brushRef="#br0">1 0 7567,'0'12'-145,"0"-1"1,8-7 0,3 4 147,5 0 0,1-6 0,1 4 0,-1-5-28,1-1 0,-1 0 0,1 2 0,-1 2 132,0 2-107,1 0 0,7-6 0,2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2.084"/>
    </inkml:context>
    <inkml:brush xml:id="br0">
      <inkml:brushProperty name="width" value="0.17143" units="cm"/>
      <inkml:brushProperty name="height" value="0.17143" units="cm"/>
      <inkml:brushProperty name="color" value="#008C3A"/>
    </inkml:brush>
  </inkml:definitions>
  <inkml:trace contextRef="#ctx0" brushRef="#br0">123 245 7491,'18'0'-502,"-7"0"435,1 0 0,-1 0 1,7 0 84,-1 0 1,-5 0 0,0 0 0,1 0-6,3 0 0,1-2 0,1-2 4,-1-2 0,-1-2 0,-3 4 0,-1-2-12,2 3 1,-5-5-1,1 0 1,0 0 21,-1 0 1,-5-5-21,2 1 0,-6 4-4,-6 3 0,-3-3 1,-9 2-25,1 2 0,-1 2 0,1 2 4,-1 0 1,1 0-1,-1 0 1,1 2-4,-1 4 1,7-4 0,-1 4 0,-2-4 23,-1-2 1,-3 6-1,1-1 1,0 1 20,-1 2 0,1-4 1,-1 6-14,1-3 0,1 7 0,3-4 1,1 1-9,-2 1 0,7-6 1,1 5 17,4 3 1,2-4 0,0 1 34,0 3 1,0-4 0,2 1 64,4 3 0,-3-6 1,9-3-1,0-1-97,-3 2 0,7-4 0,-2 4 0,5-4-34,4-2 1,1 0-1,-7 0 1,2 0-68,5 0 1,-5 0 0,6 0 0,-1 0-110,-1 0 1,6 0 0,-4 0 184,2 0 0,3-8 0,4-2 0</inkml:trace>
  <inkml:trace contextRef="#ctx0" brushRef="#br0" timeOffset="718">1084 105 7403,'11'-6'-413,"1"0"0,-8-2 431,2 3 0,-6 3 1,-6-4 146,-6 4 1,2 2-1,-1 0-97,-3 0 0,-1 0 0,-3 0 0,1 0-32,-1 0 0,1 0 1,-1 0-1,1 2-28,-1 4 1,1-2 0,-2 5 0,-3 1 24,-1 0 0,5-5 0,7 5 0,-1 0-38,3 0 1,1-5-1,8 7-21,0 2 0,0-5 1,2 1-1,4 0-2,5-1 0,5-5 0,1 2 0,1-4 7,-1-2 1,6 0-1,1 0 1,-1 0-101,2 0 1,-5 0-1,5 0 1,-2-2 83,0-4 0,1 4 0,-7-5 0,1 1 34,-1 0 1,-5-6 0,-3 5 0,1-1 44,0 0 0,-6-6 0,3 5 68,1-1 0,-6-5 37,4 3 0,-6 4-78,-6 2 1,2 4-33,-7 2 1,7 2-7,-2 4 1,4 4-1,2 7-57,0 1 0,0 7 0,0 2 43,0 0 0,0-1 1,0-9-1,0 2-12,0 5 1,0-3-1,0 6 1,0-2-53,0-3 0,0 5 0,0 0 0,0 2-25,0 0 1,0-7 0,0 3-1,0-2 52,0 0 1,0 1 0,0-7 0,0 1 5,0-1 1,-6 1 0,-2-1 9,-1 1 0,-3-7 0,-5-1 1,-1 0 16,1-1 1,-7-5 0,-1 4 0,0-2 88,0 0 0,-6 1 0,2-3 0,-6 2-85,-6-2 0,2-2 1,-6-2-1,3 0-102,3 0 0,2 0 0,2 0 0,2 0-489,4 0 574,4-8 0,0-2 0,-3-7 0</inkml:trace>
  <inkml:trace contextRef="#ctx0" brushRef="#br0" timeOffset="1475">1520 140 7569,'-9'0'-1180,"1"-2"1274,8-4 0,8 4 0,3-6-36,5 1 1,-5 5 0,1-4 0,2 4-29,1 2 0,-3-6 0,-1 0 0,3 2 1,1 2 1,-3 2 0,0 0 0,1 0 8,3 0 0,1 2 1,1 2-60,-1 2 1,1 6-1,-1-5 1,-1 3-52,-5 4 1,5-5-1,-6 3 17,-1 2 1,-1 1 0,-8 3-1,0-1-17,0 1 1,0-7 0,-2 1 31,-4 1 0,-3 3 0,-9-1 20,1-3 1,-1 2 48,1-9 0,5 1-21,0-6 0,9-2-2,-3-3 0,6-5 0,4-8 1,1 1 66,-1-1 0,4 1 1,0 0-1,2-1-53,3 1 0,-3-7 1,1 1-1,3 2-64,2 1 0,-5 3 0,1 1 0,1 3-130,3 1 1,1 2-1,1-1 172,-1 5 0,1-4 0,-1 0 0</inkml:trace>
  <inkml:trace contextRef="#ctx0" brushRef="#br0" timeOffset="1916">2306 157 7569,'12'0'-129,"-1"0"0,-5 0 1,6 0 135,1 0 0,3 0 0,1 0 69,1 0 1,-3-2 0,-1-2-1,-2-3-213,1-3 1,-3 6 0,0-4-1,-1 2 82,1 1 1,-6-9 34,2 2 1,-4-3 7,-2-3 1,0 7 0,-2 1 6,-4 2 0,-4-3 1,-7 5 59,-1 2 1,1 2 0,-1 2 0,1 0 36,-1 0 0,1 8 1,0 1-42,-1 1 0,-5 6 0,-1-5 1,3 5-1,2 1 0,9 1 0,4-1 1,4 1-12,2-1 0,0 1 1,0-1-1,0 1-45,0-1 0,8 1 0,4-3 1,3-1-35,3-3 0,1-1 0,2 2 0,3-5 39,-3 1 0,6-6 0,0 6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1.869"/>
    </inkml:context>
    <inkml:brush xml:id="br0">
      <inkml:brushProperty name="width" value="0.08571" units="cm"/>
      <inkml:brushProperty name="height" value="0.08571" units="cm"/>
    </inkml:brush>
  </inkml:definitions>
  <inkml:trace contextRef="#ctx0" brushRef="#br0">418 70 8206,'10'0'-361,"-2"-7"1,-16 5 285,-4-4 1,-3 4 0,-3 2 154,1 0 0,-1 0 0,1 2-59,-1 4 0,1-4 0,-1 5 0,1-1 21,0 0 1,-7 2 0,1-2 0,2 3-55,1 1 0,3 4 1,-1-7-1,1 3-52,-1 4 0,3-5 0,1 3 15,3 2 1,1 1 27,-2 3 1,-1-7 0,7 1 16,2 1 0,4-5 0,6-2 5,5-4 1,5 0 0,3 2 0,3 2-1,1-3 1,2-1 0,-3-2 0,1 0 0,-2 0 0,1 0 0,-1 0 1,2 0-3,-1 0 1,-3 0-1,-2 0 0,1 0-71,-1 8 1,-5-6 6,0 4 1,-8-2 49,1 2 0,-10-3 1,-7 7 41,-4-2 0,-1 4 0,-1-5 37,1 3 0,-1-6 1,1 4-1,0-2-44,-1-1 0,6 7 0,1-6 1,-1 0-18,2 1 1,-5-3-14,3 8 1,5-6 161,1 5-136,4-7 1,10 10 0,3-8-1,5-2 1,1-1 0,1 1-1,1 2 1,2-2 60,3-2 1,1-2-1,-4 0-77,3 0 1,5 0-1,-4 0 1,2 0-103,4 0 1,-6 0 0,1 0 0,-3 0-16,0 0 1,0 0 0,-5 0 0,-1 0-435,1 0 0,-1 0 550,1 0 0,-1-8 0,1-2 0</inkml:trace>
  <inkml:trace contextRef="#ctx0" brushRef="#br0" timeOffset="779">890 123 8355,'7'-12'-250,"5"0"0,-2 9-17,1-3 0,-5 4 0,6 2 1,2 0 327,1 0 1,3 0 0,-1 0-72,0 0 1,1 0 0,-1 2 0,1 2 14,-1 1 1,-5 3-1,-2-2 1,-1 4-49,1-1 1,-6 7 0,2-4 0,-4 3 32,-2 3 0,-2 5 0,-2 0 0,-4-1-2,-2-3 0,-1-2 0,-7 1 9,1-1 0,-1 1 1,1-1 8,-1 1 0,7-9 0,1-1 3,2 0 35,-5-6 0,11 4-46,-4-12 1,10 2 0,4-8 0,1 1-44,5 1 0,7-6 1,3 5-1,-3-5 13,-2-1 1,1-1 0,1 1 0,0-1 38,-5 1 0,1 0 1,-5-1-1,4 1 27,1-1 1,-5 1 0,-3-1-21,-1 1 0,4-1 0,-6 1 1,-3-1 0,-1 7 22,-2-1 1,0 0 1,-5 1 22,-1-1-36,0 8-57,6-4 1,0 10 48,0 4 1,-6 4-13,0 7 0,0 1 0,6-1 0,0 1 7,0-1 1,0 1 0,0-1 24,0 1 0,0-1 0,0 1 0,0-1 27,0 1 1,0-1-1,0 0 35,0 1 1,0-1-1,2-1-3,4-4 1,-2 3-26,8-3 0,-1-5 0,7 1-36,-1 0 0,1-6 1,-1 4-1,1-4-7,-1-2 0,1 0 0,-1 0-91,1 0 0,-1 0-297,1 0 1,-7 0-224,1 0 583,-8 0 0,3 0 0,-7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0.166"/>
    </inkml:context>
    <inkml:brush xml:id="br0">
      <inkml:brushProperty name="width" value="0.08571" units="cm"/>
      <inkml:brushProperty name="height" value="0.08571" units="cm"/>
    </inkml:brush>
  </inkml:definitions>
  <inkml:trace contextRef="#ctx0" brushRef="#br0">88 55 8355,'-2'-17'0,"-3"-1"0,1 5 0,-6 7 0,2 12 0,4 7 0,2 5 0,2-1 0,0 2-307,0 5 206,0-5 1,0 14-1,0-4 1,0 4-21,0 2 1,0 6 0,0 2 0,0-1 163,0 1-43,0 6-33,0-5 0,0 9 0,0-1 0,0 0 0,0-1 0,0-3-89,0-1 1,0-8-1,0 1 1,0-3 9,0-2 84,0-8 1,0 4-39,0-7 29,0-9-49,0 1-142,0-7 173,0 1 55,0-2 0,8-16 0,2-2 0</inkml:trace>
  <inkml:trace contextRef="#ctx0" brushRef="#br0" timeOffset="564">1 195 7739,'0'-25'-771,"8"3"1,1-5 750,1 2 1,6 3-1,-5 9 1,5 1 129,1-1 1,1 5 0,-1 0 0,1 2-100,-1 0 0,1 1 1,-1 5-1,1 0-20,-1 0 0,0 0 0,1 0 0,-1 0 8,1 0 1,5 5-1,2 1 1,1 0 5,-1 2 1,-2-4 0,-5 5 0,-1 1-9,1 0 0,-9-4 0,-3 5-21,-4 3 1,-2 1 0,-2 1 0,-4-2 22,-5-3 0,-5-1 1,-1 3-1,-1-3 19,1-2 0,-3 4 0,-1-7 1,-2 1 46,1 2 1,3-6 0,1 4-8,1-4-17,7-2-59,2 0 0,24 0 0,5 0 12,5 0 0,-1 2 0,-6 2 1,3 1-31,1-1 0,0 0 0,-5 0 27,-1 2 10,1 7 1,-1-9-1,0 6 1,-1 0-4,-4-1 0,3 3 0,-5 5-2,0 1 0,3-1 110,-7 1-99,0-1 1,-8 1 0,-4-3 21,-6-3 0,-3 4 0,3-13 0,1 7 6,-3-2 1,-2 3 0,-1-5 12,0-2-48,-1-2 0,1 0 0,-1 2 0,1 2-113,-1-2 1,1-2-364,-1-2 438,9 0 38,1 0 0,8 7 0,0 3 0</inkml:trace>
  <inkml:trace contextRef="#ctx0" brushRef="#br0" timeOffset="918">752 387 6560,'-12'6'-527,"3"1"557,1 3 1,2 2 0,6 5-21,0 1 0,0-1 0,2 1 0,2-1 29,2 1 1,7-3-1,-1-1 1,3-3-30,3 3 1,-1-6 0,1-1-1,-1-1 39,1 0-67,-1 0 0,1-6 14,-1 0 0,-5 0 20,-1 0 1,-1-8 0,4-2-10,-3 1 60,-7-7 0,4 7-46,-8-9 1,0 1 0,-2-1-52,-4 1 1,-3 1 0,-9 3 0,1 3-5,-1 2 0,1-4 1,-3 5-1,-1-1-20,-2 0 1,-6 2-1,5 6 1,3 0-332,1 0 385,3 0 0,0-7 0,-1-3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5.515"/>
    </inkml:context>
    <inkml:brush xml:id="br0">
      <inkml:brushProperty name="width" value="0.08571" units="cm"/>
      <inkml:brushProperty name="height" value="0.08571" units="cm"/>
    </inkml:brush>
  </inkml:definitions>
  <inkml:trace contextRef="#ctx0" brushRef="#br0">1 0 8130,'10'2'-889,"-3"2"0,-1 4 904,0 2 0,0 1 0,-6 7 0,0-1 89,0 1 1,0-1 0,0 1 0,0-1-125,0 1 0,-6-1 0,0 1 0,2-1 20,2 1 0,2-1 0,0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6.561"/>
    </inkml:context>
    <inkml:brush xml:id="br0">
      <inkml:brushProperty name="width" value="0.08571" units="cm"/>
      <inkml:brushProperty name="height" value="0.08571" units="cm"/>
    </inkml:brush>
  </inkml:definitions>
  <inkml:trace contextRef="#ctx0" brushRef="#br0">402 0 7270,'17'0'-371,"-7"0"393,-2 0 1,-10 0-1,-4 0-28,-6 0 1,-3 6 0,-3 2 0,1-1 13,-1 1 0,-1 0 0,-2-4 0,-3 4 25,3 1 1,-4 1 0,1 4 0,3-5-6,2-1 0,1 4 0,1-5 0,-1 1-20,1 0 1,-1 6 0,1-5-11,-1 1 0,7 3 1,1-5-1,2 2 1,1-6-1,3 4-92,-2-1 62,0-5 0,8 12 1,4-8-1,5-2 30,5-2 0,7-2 0,3 1 1,1 3 1,4 2 1,0 0 0,0-6 0,-2 2-28,2 4 1,-6-4 0,-2 5 0,-3-1-36,-3 0 0,-1 2 0,-3-4 0,-3 4 29,-2 1 1,-2-3 27,-6 6 0,0-7 0,0 7 17,0 2 0,-6-5 1,-2 3-2,-2 2 0,-1-1 1,-7 1-1,1-3 0,-1 3 0,3-4 0,-1 1 1,1 1 17,-5-2 0,-1 5 0,4-5 3,-1 0 1,1 3 0,1-5 20,5 2 12,3-6 0,8 5 65,0-3 0,2-4-55,4 4 0,3-4 1,9-2-27,-1 0 0,6 0 1,1 0-1,-3 0-28,-1 0 1,3 0-1,0 0 1,-2 0-20,-1 0 1,-3 0 0,1 0-1,-1 0-69,1 0 1,-1 0 0,1 0-369,-1 0-23,1 0 1,-9-2 457,-3-4 0,-4-4 0,-2-7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4.590"/>
    </inkml:context>
    <inkml:brush xml:id="br0">
      <inkml:brushProperty name="width" value="0.08571" units="cm"/>
      <inkml:brushProperty name="height" value="0.08571" units="cm"/>
    </inkml:brush>
  </inkml:definitions>
  <inkml:trace contextRef="#ctx0" brushRef="#br0">210 18 6848,'-10'2'-184,"4"4"287,5 6 0,1 3 0,0 3 0,0 1-68,0 4 0,0 4 1,0 8-20,0 0 0,0 0 1,0 2-1,0 2 1,0 4 7,0 1 0,0-3 0,0 4 1,0-1-84,0 1 1,0-6-1,-2 1 1,-2-3-12,-2-2 0,0 0 1,6 0-1,0-2-113,0-4 0,0 2 0,0-7 43,0-3 1,0-2 0,2-3 139,4-5 0,-4-3 0,6-8 0</inkml:trace>
  <inkml:trace contextRef="#ctx0" brushRef="#br0" timeOffset="644">0 175 8355,'0'-27'-142,"0"0"0,2 6-69,4-3 1,2 7-1,6 5 1,-3 1-1,3 1 1,3 4 225,7 4 1,-3-4 0,8 1 0,0 1-14,-2 2 1,6 2-1,-4 0 1,2 0 1,-2 0 1,4 0-1,-3 0 1,1 0-3,-2 0 1,2 0-1,-8 0 1,0 2-10,3 4 1,-7-5 0,4 7 3,-3 0 0,-3 2-19,1 7 0,-9 1 0,-3-1-59,-4 1 0,-4-1 61,-4 0 0,-3-1 1,-9-2-1,1-5 52,-1-1 0,1-2 1,-1-6-1,1 0-27,-1 0 0,1 2 1,-1 2 126,1 1 0,0 1-234,-1-6 0,6 0 0,3 2-97,1 4 135,2-4 1,8 6 0,4-6 52,6 4 0,3-5 0,3 5 0,-1-2 19,0 2 0,-5-4 0,0 6 0,1-2-6,3-1 0,-5 7 1,-1-4-1,0 0 87,0-1 0,-5 5 0,5-4-71,-2 1 0,0 1 0,-4 4-16,1-3 1,1-5-6,-6 6 1,0-6-1,-2 3 13,-4-1-3,4-2 0,-13-6 0,3 0 28,-3 0-22,-3 8 0,-5-6 1,0 3-1,1-3-4,3-2 0,-4 0 0,-1 0-50,3 0 1,2 0-1,1 0-478,1 0 519,7 0 0,2 0 0,8 0 0,0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3.840"/>
    </inkml:context>
    <inkml:brush xml:id="br0">
      <inkml:brushProperty name="width" value="0.08571" units="cm"/>
      <inkml:brushProperty name="height" value="0.08571" units="cm"/>
    </inkml:brush>
  </inkml:definitions>
  <inkml:trace contextRef="#ctx0" brushRef="#br0">507 263 7700,'-17'0'-1475,"5"0"1270,0 0 1,1 0 231,-7 0 48,8 0-66,-5 0 0,5 0 1,-7 0-23,-1 0 1,1 0 0,-1 0 0,1 0-39,-1 0 0,1 0 32,-1 0 1,1 0 14,0 0 0,-1 0 1,1 0 2,-1 0 0,7 0 0,-1 0 133,-2 0 1,-1 0-25,-3 0 0,1 0 1,-1 0-25,1 0 0,5 0 0,1 0 391,-3 0-236,6-8 0,1 4 7,7-7-214,0 7 1,7-4 0,5 8-1,3 0 1,3 0 1,-1 0 0,3-2-1,1-2-37,2-2 0,8 0 1,0 6-1,6 0-24,4 0 0,0 0 0,-4 0 1,2 0 8,1 0 1,7 0 0,-6 0 0,-1 0 21,3 0-50,-6 0 1,4 0-1,-10 0 1,-2 0-1,0 0 1,-2 0-1,-4 0-372,-3 0 1,-3 0 76,1 0 0,-7 0 342,1 0 0,-8 0 0,-12 0 0,-11 0 0</inkml:trace>
  <inkml:trace contextRef="#ctx0" brushRef="#br0" timeOffset="343">402 1 8319,'12'0'-654,"-2"2"0,-1 2 569,1 2 1,-6 7 0,2-1 0,-2 3 78,1 3 0,-3-1 0,4 1 0,-4 1 17,-2 4 1,0-1 0,0 7-19,0 2 0,0-4 1,0 2-1,0 2 0,2 0-145,4-2 0,-2 4 1,5-5 88,-1-1 1,6-2 62,-3-8 0,5 9 0,1 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7.362"/>
    </inkml:context>
    <inkml:brush xml:id="br0">
      <inkml:brushProperty name="width" value="0.08571" units="cm"/>
      <inkml:brushProperty name="height" value="0.08571" units="cm"/>
    </inkml:brush>
  </inkml:definitions>
  <inkml:trace contextRef="#ctx0" brushRef="#br0">0 2236 6634,'17'0'134,"-5"-6"0,0 0-67,1 2 1,3 2 0,1 2 0,1 0-25,-1 0 1,1 0 0,-1 0 0,0 2-62,1 4 1,1-4-1,3 6 1,1-3 15,-2 1 1,-1 8 0,-3-4 0,1 1 0,-1 1 1,-5 0 0,-3 5 0,-1 0-129,-4 1 1,-2-1 0,-4 1 0,-2-1 111,-2 1 1,-7-1 0,1 1 0,-3-3-6,-3-3 0,1 3 0,-1-3 0,1 4 1,-1-7 0,3-1-1,1-2 19,3 0-41,7-1 130,-4-5 1,8-1-80,0-5 0,6 2 0,2-6 0,1 0-4,5 1 0,-4 3 0,1-6 0,3 1-6,1 1 1,3-6-1,-3 5 1,-1-3 0,-3 3 1,1-5-1,6 4 1,-3-3 14,-3-3 1,3 1 0,-3-1 0,3 1-4,3 0 1,-1-1-1,1-1 1,-1-1 19,1 3 0,-3-5 1,-1 11 88,-2-5 0,-9 5-25,3-1 1,-4 6-53,-2-5 1,-2 7-35,-4-2 1,3 6-1,-9 6 0,-2 5 0,5 3 0,-1-1 0,0-1 3,0 2 0,7 1 0,-3 5 0,4 1-3,2 2 1,0 2 0,0-3 0,0 1-5,0-2 1,0 1 0,0-1 0,2 2-8,4-1 1,1-3 0,7-3 0,-2-3 3,1-1 1,3 0 0,1 3 0,1-1-73,-1-3 1,1-7 0,-1 2 0,0-2-40,1 2 1,-1-4 0,1 3-1,-1-3-65,1-2 1,-1 0 0,1 0 0,-1 0 174,1 0 0,-1-7 0,1-3 0</inkml:trace>
  <inkml:trace contextRef="#ctx0" brushRef="#br0" timeOffset="713">960 2044 6305,'-11'0'107,"-1"0"0,6-6 1,-5 0-62,-3 2 0,6 0 0,1 0-2,-1-2 0,0-1-120,-4 1 37,-3 4 1,15-8-1,0 6 8,10-1 1,5-1 0,2 6 0,1 0 20,-1 0 0,1 0 0,-1 0 11,1 0 0,-1 2 1,1 2 0,-1 1 1,-5 7 0,-2-4 4,-3 1 0,-1 3-6,-6 6 0,0-1 0,0 0 1,-2-1 2,-4-4 0,4 3 1,-5-3 1,-1 3 0,4 3 1,-6-1-6,3 1 1,-5-1 0,4-1 0,0-3-3,1-1 1,-5-6 0,4 3 3,-1-1 0,-3 4 78,-6-6 0,7 0 0,1-5 41,2 5-88,2-4 0,8 6 0,4-8 8,6 0 1,3 0 0,3 0 3,-1 0 1,1 0 0,-1 0 0,1 0 20,-1 0 0,1 2 0,1 2 0,2 2 33,3-2 0,-1-3 0,-6-1 0,1 0 39,-1 0 1,1 0 0,-1 2-154,1 4 0,-1-4-148,1 4 0,-9-2-348,-3 2 1,-4-2 509,-2 7 0,-15-7 0,-5 4 0</inkml:trace>
  <inkml:trace contextRef="#ctx0" brushRef="#br0" timeOffset="2633">1414 245 7746,'-17'-8'-1705,"-1"-2"1699,1-7 1,7-1-1,3 1 142,-1-1-116,6 9 99,-6-7 9,8 7-102,-8-9 5,6 1 1,-5 5 0,7 0 116,0-1-38,0-3-161,0-1 1,2 7 88,3 4 1,-1 4-67,8 2 1,0 0-1,7 0-19,4 0 58,-3 0 1,7 2-9,-4 4 0,-2 2 1,7 5-1,-1-1 1,-2 2 6,0 1 1,0 5-1,-3 3 1,1 4 3,-2 0 0,-1 6 0,-5-2-19,-3 8 1,2 0 3,-9 7 1,1 1 0,-6 3 8,0-3 1,0 9 0,-2-5 0,-2 1 3,-1 2 0,-1-3 0,6 11 0,0 0 14,0 0 1,0 0 0,0 4 0,0-4-16,0-2 0,2 5 0,4-7 0,3-4-15,1-5 1,11 5-1,-3-8 1,1-3-24,1-4 0,-3-4 1,2-2-1,3-4 18,1-6 1,6-3 0,-6-3-1,1-1-18,1-5 0,-6-1 1,7-6-1,-3 2 21,0-2 1,0-2 0,-5-2 0,-1 0 10,1 0 0,-3-2 11,-3-4 14,4 4 1,-16-6 0,0 8-1,-10 0 15,-6 0 1,5 2-1,-1 4 1,-2 5 10,-1 5 1,-1 1 0,3 1 0,3 1-26,2 5 1,-3-3-1,5 6 1,0 0-38,-2 0 0,6 1 0,-3 3 0,3-2 0,2 2 1,0-4-1,0 2 1,0 2-55,0 2 0,0 0 0,0-2 0,0-2 42,0 2 0,0-4 0,0 1 0,0-1-2,0 0 1,0 0 0,0 4 0,0-4-4,0-1 1,0 3 0,0-6 0,-2-2 29,-4-1 1,4-3-1,-6 1 1,2-1 10,0 1 1,-1-1 0,3 1 0,-4-1 38,-2 0 0,5 1 0,-7-1 0,-2 1 18,-1-1 0,-3 7 1,1-1-1,-1-2-7,1-1 0,-1-3 0,-1 1 0,-4-1 39,-6 0 0,2 1 0,-3-3 0,1-1 44,2-2 1,-6-3-1,4 3 1,-4-4-71,-2 0 0,2-6 1,2 3-1,4-3-201,2-2 1,-4 0 0,5 0 0,1 0-151,-2 0 1,5 0 0,-3-2 269,4-3 0,-7-13 0,-1-9 0</inkml:trace>
  <inkml:trace contextRef="#ctx0" brushRef="#br0" timeOffset="3953">2672 996 7736,'6'-12'0,"1"2"-299,3 3 1,2-5-1,5 6 1,1 0-1,-1 1 280,1-1 0,1 0 1,2 6-1,3 0 55,-3 0 1,-2 0 0,-1 0 0,1 0 54,5 0 1,-3 0-1,8 0 1,2 0-39,2 0 0,8 6 0,2 1 0,-1 3-30,1 4 0,3 1 1,-3 3-1,0 1-6,0 4 1,-3-3 0,-5 5-1,0 0-19,0 4 1,0 2 0,0 2 0,0-2-1,0 1 1,-2 10 0,-2-5 0,-4 4 3,-2 2 1,4 5-1,-3-1 1,-1 3 15,0 2 1,-2 7 0,-5 1 15,-1 2 0,-1-4 0,-3 6 0,-3 2 0,-2 2 20,-4 2 1,-2 0-1,-2 2 1,-2 1-12,-4 3 1,-4 7 0,-7-3-1,-1 0-15,1-5 0,-7 3 0,1-3 1,2-1-20,1-2 0,-3 0 0,-2 2 0,-2-1 4,-4-5 1,-2 4-1,-2-4 1,0 4 15,0-4 1,-6 5 0,0-7 0,1 0 39,-3 2 1,6-8 0,-6 1-1,1-5-10,-5-4 1,3 5-1,-1-11-46,2 5 0,-5-5 0,3-1 1,0-3-1,3-1 0,-1 2 0,4-6 0,-5 3 0,1-3-47,4-2 1,-6 2 0,-1 2-1,-3 2-4,3-2 1,-10 1-1,3-1 1,-1-2 62,-1 2 0,3-6 1,0-4-1,1 0-13,5-2 0,-3-2 1,8-7-1,3-1-6,1 1 1,2-7 0,2-1 0,2 0-17,2-1 1,2-3-1,-5 4 1,5-2-2,2-4 0,-4 3 0,6-1 1,1-2-15,3-2 1,-4 4 0,-1 2-1,3-1-53,2 1 1,1-2 0,1-4-335,-1 4-87,1-4 1,7 4-396,4-12 894,4 4 0,10-22 0,2 5 0</inkml:trace>
  <inkml:trace contextRef="#ctx0" brushRef="#br0" timeOffset="4467">1572 4995 6660,'-16'2'79,"4"4"1,5 3-38,7 9 0,-6-1 0,-2 1-8,-2-1 0,5 1 1,-5-1-1,0 1 23,0-1 0,5-1 1,-5-3-1,0-1 23,1 2 0,5 1 0,-4 1 0,2-3 39,0-1 0,0-6 1,6 5 7,0 3 1,0-4-1,0 1-6,0 3 1,0-5 0,2 3-38,4 2 0,4 1 0,7 1 0,1-3-27,-1-1 1,1-2-1,1 3 1,2-1-109,3 2 1,5-5-1,-4 1 1,4 0-284,8-1 1,-2-5 0,8 2 0,-3-4 333,1-2 0,15 8 0,-1 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21.807"/>
    </inkml:context>
    <inkml:brush xml:id="br0">
      <inkml:brushProperty name="width" value="0.08571" units="cm"/>
      <inkml:brushProperty name="height" value="0.08571" units="cm"/>
    </inkml:brush>
  </inkml:definitions>
  <inkml:trace contextRef="#ctx0" brushRef="#br0">17 0 6347,'-2'10'-36,"-3"-5"0,3 5 0,-6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17.642"/>
    </inkml:context>
    <inkml:brush xml:id="br0">
      <inkml:brushProperty name="width" value="0.08571" units="cm"/>
      <inkml:brushProperty name="height" value="0.08571" units="cm"/>
    </inkml:brush>
  </inkml:definitions>
  <inkml:trace contextRef="#ctx0" brushRef="#br0">0 751 8169,'18'-6'0,"-1"0"-394,1 3 1,-1 1 0,1 2 0,1 0-1,2 0 423,3 0 1,-1-2-1,-4-2 1,3-2 31,1 2 1,0-4-1,-5 1-52,-1-3 0,-5 4 1,-2-6-7,-3-1 1,1 3 0,-4-2 7,2-1 1,0 3-1,-8 0 9,-4 3 1,2-5 0,-8 4-19,-1-1 0,-5 5 1,-3-2-1,-2 4 3,1 2 1,1 0 0,0 0 0,-5 0 26,-1 0 1,6 0-1,-2 0 1,3 0-18,3 0 0,1 8 0,3 1 1,3 3-15,2 0 1,2-1 0,6 7 0,0-1 3,0 1 0,0-1 1,0 1-1,2-1 17,4 1 0,4-7 0,9 1 0,3 1-3,1 3 1,2-4-1,-2-3 1,5 1-47,-1 0 1,6-6 0,-4 1 0,4-3-35,2-2 0,0 0 1,0 0-1,1 0-46,5 0 1,-4 0 0,6 0 0,-2 0 96,-1 0 0,1-5 0,-6-3 0,0 0 42,0 0 0,-2-3 1,-2 3-1,-4-2-19,-2-3 1,-1 3 0,-7-2 0,0-1 39,1-3 1,-6-1 0,-3-1-39,-1 1 1,-2-1 0,-6 1 0,-2-1 35,-4 1 1,2 1 0,-7 3-1,-3 3 5,-2 2 1,-1-3-1,0 5 1,-3 2-47,-3 2 0,2 2 1,-9 0-1,-1 0-18,-2 0 0,4 0 0,2 0 0,0 2 17,0 4 1,5-2 0,1 7-1,6 3-21,3 1 0,6 3 1,-4-1-1,3 1 10,3-1 1,2 7 0,2-1 0,2-2-6,4-1 1,1-1 0,7 2-1,-2 3 10,1-3 1,8-2 0,3-1-1,-3-1-4,-1 1 1,-3 5 0,0 0 0,-1-1 0,-4-3 1,3 1-1,-5 1 1,1 2 0,1-2 0,-8 5 0,2-3 0,-4-2-4,-2-1 1,0 3 0,0 0 0,-2 1 38,-4 1 0,-2-4 0,-5 6 1,1-1 16,-2-5 0,1 4 0,-1-2 1,5 1-26,1 1 0,-4-6 0,6 7 0,2-3 2,3 0 0,1 0 0,0-5-39,0-1 1,1 1 0,5-3-54,6-3 1,3 2 0,3-9 0,-1-1-80,1-2 0,-1-2 0,3 0 0,1 0-35,2 0 1,1-8-1,-7-3 176,1-5 0,-1-9 0,0-2 0</inkml:trace>
  <inkml:trace contextRef="#ctx0" brushRef="#br0" timeOffset="516">1118 611 8355,'0'-17'0,"-2"-1"0,-4 1 0,4-1 0,-3 1 0,3 0-1011,2-1 665,0 1 1,0-1 344,0 1 1,0-1 388,0 1-135,0 7-179,0 2 1,2 10-90,3 4 1,-3 4 0,6 7 0,-2 1-10,0-1 1,5 1 0,-5-1 0,0 1 17,2-1 0,-4 0 1,5 1-1,1-1 0,0 1 0,-4-1 0,5 1 0,1-1 10,-2 1 0,5-7 1,-3-1-22,3-2 1,-3-2 0,0-6 2,1 0 1,-3-2 0,2-2 0,-1-4-92,-1-2 0,5-1 0,-5-7 0,0 1 56,-4-1 0,1 1 0,-1-1 0,-2 1 149,-2-1 0,-2 1 24,0 0 0,-2 7-93,-4 4 0,2 4-30,-7 2 1,7 8 0,-2 4-1,4 3-54,2 2 0,0 1 0,2-1-10,4 1 1,-2-1-1,7 1 1,5-1-89,5 1 1,1-7-1,5 1 151,-2 2 0,6-7 0,-4 1 0</inkml:trace>
  <inkml:trace contextRef="#ctx0" brushRef="#br0" timeOffset="1009">2114 541 8355,'9'-17'0,"-3"0"0,-4 5-491,-2 0 0,-2 8 0,-4-1 326,-5 3 0,1 2 1,-2 0 196,-1 0 1,-3 0 0,-1 0 11,-1 0 1,1 0 0,-1 0 0,1 0-8,-1 0 1,-5 2 0,0 1 0,1 5 11,3 2 0,2 0 0,-1 3-54,1-1 1,1-1-1,5 7-10,5-1 0,6 1 0,6-3-10,5-3 0,5 2 1,3-9-1,2 1 9,3 2 1,-1-6-1,-6 4 1,1-4-213,-1-2 0,1-2 188,-1-4 0,-5-4 1,-2-7 52,-3-1 0,-1 1 0,-6-1 98,0 1 1,0 5 0,0 1 413,0-3-326,0 6-199,0 1 0,0 9 0,0 3-1,0 7 1,2 3-1,2 3 1,4-1 0,2 1 1,1-1-1,7-1 1,-1-3-138,1-1 0,5 0 0,0 3 0,-2-1-14,-1-3 0,3-7 1,0 2-1,-1-2 151,-3 2 0,-1-4 0,7-2 0,2-10 0</inkml:trace>
  <inkml:trace contextRef="#ctx0" brushRef="#br0" timeOffset="1306">2515 105 8092,'0'-18'-557,"0"1"1,0-1 119,0 1 0,0 5 952,0 1-490,0 7 0,2-4 17,4 8 1,-4 8 0,4 4-1,-4 3-12,-2 2 1,0 3 0,0 3 0,0 6 18,0 4 1,0 2 0,0 0 0,0 0-55,0 0 0,0 0 0,2 0 0,2-2-72,1-4 0,7 4 0,-6-6 1,0 2-109,1 0 0,-3-7 1,6 1 0,-2-4 0,-2-1 184,-6-1 0,0-7 0,0-2 0</inkml:trace>
  <inkml:trace contextRef="#ctx0" brushRef="#br0" timeOffset="1750">2288 367 8355,'-17'0'-1460,"-1"0"1361,1-8 0,15 12 1,8-4-1,7 2 57,5 0 0,-1 4 1,1-1-1,1-1 95,4-2 0,-3 4 0,3 0 0,-2-2 7,3-2 0,-5-2 1,6 0-1,-1 0-55,-1 0 1,6 0 0,-4-2 0,0-2 11,1-2 0,3 0 0,-6 4 0,-2-2-131,-1-1 0,3-3 1,0 4-1,-1-2 111,-3 2 1,-1 0-1,-1 1 31,1-3 1,-7 0 36,1 6-5,-8 0 1,3 2 0,-8 4-8,-5 5 1,2-1 0,-6 2 0,2 1-14,4 3 1,-3 1 0,-1 1 0,0-1-12,0 1 1,3-1 0,5 1 0,0-1-5,0 0 1,0 1-1,0-1 1,2 1-62,3-1 1,5-5 0,8-2 0,-1-3-69,0-3 0,1 0 0,-1 0 1,1 2-123,-1-2 0,1-2 226,-1-2 0,8-8 0,3-2 0</inkml:trace>
  <inkml:trace contextRef="#ctx0" brushRef="#br0" timeOffset="1938">3004 227 8355,'-11'-17'0,"-1"-1"-42,-2 1 1,7 5-1,-1 2-492,0 3 0,4 1 61,-7 6 1,7 2 352,-2 4 1,4 3 0,2 9 107,0-1 0,0 1 0,0-1 1,2-1 11,4-5 0,3 13 0,9-5 0</inkml:trace>
  <inkml:trace contextRef="#ctx0" brushRef="#br0" timeOffset="2387">3458 524 8355,'18'0'-385,"-7"0"-210,1 0 0,0-6 0,3-2 425,-3-1 93,-4 5 1,-10-6 0,-4 6 169,-6-2 0,-3 1 0,-3 5 0,1-2 23,-1-4 0,1 4 0,-3-4-31,-3 4 1,4 4-1,-5 2 1,5 4-31,2 1 0,5-3 0,2 6 0,1 2-152,-1 1 0,6 2 1,-2 1 86,4-1 1,8 1-1,2-1 1,2-1 4,3-4 0,8 1 1,3-5-1,-3 0 18,-2-1 1,7-1-1,1-6 1,2 2-7,0 4 1,-2-4 0,4 4 0,-4-4-4,-1-2 1,3-6-1,-6-2 1,-2-2-6,-1-3 0,-5-5 0,-1-3 1,-2-2 1,-9-1 0,1 7-1,-6-1-4,-3 1 1,-9 0 0,0-1 0,-5 3 13,-4 3 1,-3-4 0,5 7-1,-4-1-37,-2 4 1,5 4 0,-1 2 0,4 0-80,1 0 0,7 0 0,-1 0-263,-2 0 369,7 8 0,7 2 0,9 7 0</inkml:trace>
  <inkml:trace contextRef="#ctx0" brushRef="#br0" timeOffset="2898">3965 402 8014,'9'0'-1841,"1"2"1836,-4 4 0,-2 3 1,6 9-1,-1-3 90,1-3 0,-4 3 0,4-3 0,-1 4-1,1 1 0,-4 0 1,3 1-70,-1-1 0,-2 1 0,-6-1-31,0 1 1,0-7 0,0 1 21,0 2 1,-2-7 3,-4-1 0,2-4 0,-5-4 0,-1-2-10,0-1 0,6-9 0,-3 2 0,1-3-3,0-3 0,0 1 0,6-1 1,0 1-68,0-1 0,0-5 0,0 0 0,0 0 42,0-3 0,6 7 0,2-4 0,1 3 11,5 3 0,2 5 1,1 3-1,1 1 93,-1 4 1,2 2-1,3 2-37,1 0 1,0 6 0,-5 2-1,-1 1 66,1 5 1,-7-5 0,-1 3 0,0 2-104,-1 1 1,-5 3-1,2-1-3,-4 1 0,4-1 1,0 1-1,-2-1-44,-2 0 1,-2 1-1,0-1 7,0 1 0,0-6-162,0-1 1,1-1 0,5 2 0,6-7 199,3-3 0,9-2 0,-1 0 0,8 0 0,-4 0 0</inkml:trace>
  <inkml:trace contextRef="#ctx0" brushRef="#br0" timeOffset="3357">5065 402 8066,'0'-18'-1013,"0"1"909,0-1 0,0 1 0,-2-1 94,-4 1 0,2 1 1,-7 5-1,-1 3-86,2 0 0,-5 6 0,3-3 0,-3 3 79,-3 2 0,1-6 1,-1 0-1,1 2 73,-1 2 1,-5 2 0,0 0-1,1 0-40,3 0 1,2 0 0,-1 0 0,3 2-4,3 4 0,-2-2 0,7 5 0,-1 1-35,0 0 1,2-4-1,6 5-8,0 3 0,0 1 0,0 3 21,0-1 0,0 1 0,2-3 0,4-1 41,6-2 1,3-1 0,3 5 0,1-3 1,4-1 0,-3 0 0,5 3 0,-2-1-19,1-3 0,1-1 1,-4 4-1,2-3 25,-1 3 0,-9-4 0,-1 1-9,2 3 1,-7-4-41,-1 1 0,-6 1-1,-6 5 0,2-5 1,-7-2-9,-3-3 0,-1 1 1,-3-4-1,1 2-19,-1-2 0,-5-2 0,-2-2 0,0 0-37,-1 0 1,1 0-1,4 0 1,-2 0-6,1 0 0,3-2 0,1-2 0,1-2 79,-1 2 0,1-13 0,-1-3 0</inkml:trace>
  <inkml:trace contextRef="#ctx0" brushRef="#br0" timeOffset="3800">4838 384 8355,'10'-7'-1118,"-3"5"1,-7-8 1423,0 4-182,0 4 1,-1-11-64,-5 7 1,2 0 0,-8 8-45,-1 4 1,3-2 0,-2 7 0,-1 1-19,-3-2 1,-1 5 0,-1-3-1,1 3 1,-1 3 1,1-1 0,-1 1 0,1-1 0,-1 1 0,7 5 0,-1 0 0,-1-2 8,-3-1 0,4-3 0,1 3 0,-3 1-5,-1 2 0,-3 1 0,-1-7 0,-3 3-35,-1 3 0,0-4 0,5 5 0,3-5 14,3-2 1,-3 1 0,5-1 8,0 1 1,1-1-1,5 1 9,-2-1 0,-2-1 0,4-3-28,-2-1 1,-1-2 0,3 3-171,-2-1 46,0-1 1,6 1 20,0 0 0,2-8 130,4 1 0,11-10 0,11-5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13.502"/>
    </inkml:context>
    <inkml:brush xml:id="br0">
      <inkml:brushProperty name="width" value="0.08571" units="cm"/>
      <inkml:brushProperty name="height" value="0.08571" units="cm"/>
    </inkml:brush>
  </inkml:definitions>
  <inkml:trace contextRef="#ctx0" brushRef="#br0">105 943 7997,'-10'8'-779,"3"2"0,7 7 831,0 1 1,2-1 0,1 1 0,3-1-45,-2 1 0,4-1 0,-2 2 0,-2 3-10,-2 1 1,-2 6 0,0-4 0,0 1 17,0-1 0,0 4 0,0-6 0,0-1-94,0-3 0,0-2 0,-2 1-389,-4-1 467,4-7 0,-6-2 0,0-16 0,-1-2 0</inkml:trace>
  <inkml:trace contextRef="#ctx0" brushRef="#br0" timeOffset="398">0 1066 8355,'0'-12'-794,"0"0"751,0-1 0,2 5-71,4 2 1,-2 4-1,8 2 1,3 0 119,6 0 0,-1 0 0,5 0 1,0 0-84,4 0 0,-1 6 1,1 2-1,2 1 104,2 5 1,2 2 0,0 1-1,-1 2-10,1 5 0,0-3 1,0 6-1,0 0-50,0 1 1,-6-1-1,-2 4 1,1-2 11,-1 2 1,-6-4 0,2 0 0,-3-1 7,-3-5 0,1-2 0,-3-1 0,-1-3 27,-3-3 1,1 1 0,4-5 44,-5 2 1,5-8-5,-5-2 0,-1-2 1,0-10-1,-2-1-7,-5-3 0,-1-1 0,-2-3 1,0-1-28,0-2 0,6-3 0,0 3 1,-2-4-41,-2 0 1,-2-6 0,0 6 0,0 0-81,0 3 0,0-1 0,0 2-612,0 1 711,0 3 0,0 9 0,-8 10 0,-2 10 0</inkml:trace>
  <inkml:trace contextRef="#ctx0" brushRef="#br0" timeOffset="1264">1397 1310 8144,'-17'0'-1183,"7"0"998,-5-8 1,11 6 168,-8-3 0,1 3 119,-7 2 1,8 7-63,5 5 0,3 4 0,2 1 1,0 0-10,0 1 0,0 5 0,0 1 0,0-3-45,0-2 1,0 1 0,0 1-1,2 2-8,3-1 1,-1-9-1,8-3 1,1 0 29,3-1 1,1-5 0,1 2 0,-1-4 4,1-2 0,-1 0 0,1-2 0,-3-4 21,-3-5 1,3 1-1,-5-2 1,2-1-27,-1-3 1,-5-1 0,4-1-3,-2 1 1,-2-1 0,-8-1 0,-2-2-1,-2-3 1,-6 1 0,5 5 0,-3 1-25,-4 0 1,-1-1 0,-3 1 13,1-1 0,-1 3 0,1 3 0,-1 6 1,1 4 0,-1 2-90,1 0 49,0 0 43,7 0 1,10 6 0,11 0 38,5-2 1,1-2-1,1-2 1,-1 0-5,1 0 1,-1-2 0,1-2-36,-1-2 1,-1-8 0,-3 5 0,-3-3-24,-2 0 1,0 1 0,-5-7-1,5 1 9,2-1 1,-6-5 0,2 0 0,-4 2-23,-2 1 1,-2 3-1,-4-1 1,-6 1 11,-3-1 0,-3 7 0,-1-1 1,-4 0 25,-7 3 0,3-1 0,0 6 0,0-2 14,0 2 0,0 2 1,-3 2-1,7 0-4,4 0 1,1 0 0,3 2-1,1 2-11,3 2 1,7 8 0,-2-3-3,4 5 1,2 1 0,2 1 0,4-1 8,5 1 0,5-7 0,3 1 0,3 0 12,1-3 0,2 7 0,-4-6 0,3-1 19,-3-3 1,4-4-1,1 0 1,1 2-32,4 2 0,0-1 1,0-5-1,-2 0-7,2 0 0,-4 0 0,0 0 0,-1 0 69,-5 0 1,-2 0 0,-1 0-13,-1 0 1,1 0-61,-1 0 1,-7 8 0,-4 4 0,-4 3-11,-2 3 1,0-1 0,0 1 0,0-1-65,0 1 0,0 5 1,0 0-1,0-1-37,0-3 0,0-2 0,2 1 0,1 1-32,3 5 0,8-7 1,-3 3-1,3-7 145,-2 1 0,3 1 0,-5 3 0,7-1 0</inkml:trace>
  <inkml:trace contextRef="#ctx0" brushRef="#br0" timeOffset="1911">2009 1467 8355,'5'-17'0,"3"-1"-7,2 1 0,-4-1 0,3 1-476,-1-1 0,4 1 451,-6 0 0,5 5-229,-5 0 0,2 8 235,-2-1 0,-2 8 0,5 5 34,-1 2 1,0 0 0,-4 3-1,2-1 9,-3 1 1,5 3 0,-2 1-14,-2 1 1,-2-1 0,0-1 0,2-3 25,1-1 0,1 0 19,-6 5-95,0-7 0,0-4 54,0-12 1,0 2-1,0-8 1,0-1-12,0-3 0,0-1 0,0-1 0,0 1 5,0-1 1,6 1 0,2-1 34,2 1 1,-5 5 0,7 1-7,2-3 0,1 6 1,3 3-7,-1 3 0,-5 2 0,-1 0 0,3 0 7,1 0 1,9 0 0,1 0-1,0 0-4,0 0 0,5 7 1,-5 3-1,0 2-28,0-1 1,-3 1 0,-9 5 0,-1 1-37,1-1 1,-5 1 0,-2-1-1,-4 1-32,-2-1 0,0 1 0,-2-1 16,-4 1 0,-4-3 0,-7-3 44,0-6 0,5-4 1,0-2 19,-1 0 1,3 0 0,0-2-3,2-4 0,-3-4 1,5-7-1,2-1-5,2 1 1,2-7-1,2 1 1,4 2-14,6 1 1,3 3-1,3-1 1,-1 1-13,1 0 1,-1 5-1,0 2 1,1 2 45,-1 5 1,-5 1-1,0 2-7,1 0 0,3 2 0,1 1 0,1 5-23,-1 2 1,-5 0 0,-1 3 0,3-1-29,2 1 1,-5 3 0,1 1 0,1 1 15,3-1 0,-1 1 1,-1-1-1,-2 1 16,1-1 0,11 1 0,3-1 0</inkml:trace>
  <inkml:trace contextRef="#ctx0" brushRef="#br0" timeOffset="2803">3458 1397 8355,'-2'-17'-600,"-4"-1"-91,-3 1 1,-3 2 586,0 3 1,7-2 52,-7 8 1,0 1 0,-5 5 8,-1 0 0,1 0 0,-1 0 278,1 0 0,-6 2 0,-1 1-155,3 3 1,2 2 0,1-2-56,1 6 1,1 3-1,5 2 1,5 1-103,4-1 1,2 1 0,0-1 0,0 1 33,0-1 1,8-1 0,3-3 0,5-1 20,1 2 1,1-7 0,-1 1-1,1-2 10,-1 0 1,1 0 0,-1-6 0,2 0 54,5 0 0,-5-6 0,4-2 1,-5-2 17,-6-3 1,1 3-1,-7-2 125,-2-1 0,-2-3-58,-2-1 0,0 5-47,0 1-82,0 7 1,0 4-1,2 9 33,3 1 1,5 6 0,8-7 0,1 3-35,4 0 1,-3-3-1,5 5 1,-2-4 20,1-3 0,5 5 0,-6-6 0,-2-2-40,-1-2 1,-1 3 0,2 1-1,3-2 14,-3-2 1,-2-2-1,-1-2 1,-1-2-8,1-2 1,-1-7-1,1 1-19,-1-3 1,1-5 0,-1-1 0,-1-2-1,-5 1 0,5-5 1,-6-2-1,-1-4 16,-3-2 0,2-2 0,-2-2 1,-2-3 10,-2-3 1,-2-1 0,0-7 0,0 1-17,0-1 1,0 1-1,-2-2 1,-2-3-30,-2-1 0,-2-8 0,4 4 0,-4 0 31,-1 4 0,-1-2 0,-4 3 0,5 5 5,1 3 1,-4 11 0,5-3 0,-1 6 100,0 6 0,-4 2 0,5 7 0,-3 1-51,-4 3 1,-1 5-21,-3-1 0,1 4-42,-1 8 1,7 0 12,-1 0 1,8 8-1,-2 4 1,5 5 20,1 6 1,0-1 0,0 7 0,1 4 23,5 6 0,-4-1 0,4 7 1,-4 0-28,-2-1 1,6 9-1,0 5 1,-1-2 21,3-1 0,-4 3 0,8 0 0,1-2 47,3-1 0,1-3 1,1 0-1,1 1-5,4-1 1,-3 1 0,5-3-1,-2-1-39,1-3 1,-1-1 0,-4 3-1,3-3-5,1-2 0,-2-3 0,-7-7 0,-2-2-108,1-2 0,-3-5 0,2 3 0,-1-2-426,-1-3 0,0-3 509,-5-2 0,5 1 0,8-1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0.650"/>
    </inkml:context>
    <inkml:brush xml:id="br0">
      <inkml:brushProperty name="width" value="0.17143" units="cm"/>
      <inkml:brushProperty name="height" value="0.17143" units="cm"/>
      <inkml:brushProperty name="color" value="#008C3A"/>
    </inkml:brush>
  </inkml:definitions>
  <inkml:trace contextRef="#ctx0" brushRef="#br0">0 0 6972,'2'16'0,"2"-2"0,2-3 45,-2 3 0,-2 1 20,-2 3 1,6-1 0,0 1-33,-3-1 0,-1 1 1,0 1-1,2 2 0,2 5-25,-2 1 0,-2-4 0,-2 4 1,0 0-91,0 1 1,0-7 0,0 4 0,0-2-23,0 1 0,0-1 0,0-6 0,0 1-20,0-1 1,-6 1 0,0-1-297,2 1 420,-5-9 0,-1 7 0,-8-6 0</inkml:trace>
  <inkml:trace contextRef="#ctx0" brushRef="#br0" timeOffset="834">35 140 6456,'-9'-17'-116,"5"1"324,8 5 1,0-3-135,7 8 1,1-6 0,5 7-37,1 1 0,-1-4 0,1 2 0,1 0 0,4-1 1,-3 5 0,5-4 0,-2 2 6,1-2 1,7 4 0,-4-4 0,0 4-30,-4 2 1,2 0-1,-1 0 1,-3 0 16,-1 0 1,-9 6-1,1 0 1,-1 0-31,-1 2 1,6 1-131,-5 9 1,-3-1 0,0 1 98,0-1 1,-6 1 0,3-1 13,-3 1 0,-8-7 1,-1 1-2,-3 1 0,-2 3 0,-5 0 1,-1-3-1,1-1 0,0-3 0,-1 5 0,1-4-13,-1-2 1,-5 5 0,0-3 19,1 0 0,-3-1 1,2-5-1,-1 4 11,-1 2 0,6-7 0,-4 3 1,3-4-1,3-2 4,-1 0 0,1 6 249,-1 0-223,1 0-49,7-6 24,2 0 5,24 0 0,-10 0 0,9 2 12,-5 3 0,3-1 9,-1 8 1,4-6-1,1 3-21,1-1 1,-1 0 0,0-4 0,1 2 13,-1-2 1,1 3 0,-1-1 0,1-2 19,-1-2 0,3 0 1,1 2-1,2 2-41,-1-2 1,-3-3 0,-1-1 0,-1 2-26,0 4 1,7-4 0,-1 4-1,-2-4-103,-1-2 0,-5 2 1,-1 2-1,-2 2-296,1-3 1,-3 1 417,1 2 0,-7-4 0,4 6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731"/>
    </inkml:context>
    <inkml:brush xml:id="br0">
      <inkml:brushProperty name="width" value="0.09086" units="cm"/>
      <inkml:brushProperty name="height" value="0.09086" units="cm"/>
      <inkml:brushProperty name="color" value="#FF0000"/>
    </inkml:brush>
  </inkml:definitions>
  <inkml:trace contextRef="#ctx0" brushRef="#br0">5445 1931 7273,'0'7'-376,"0"-1"0,0-6 1,0 0-1</inkml:trace>
  <inkml:trace contextRef="#ctx0" brushRef="#br0" timeOffset="2">9179 1448 7569,'-5'-13'0,"1"1"0,1-1 0,2 5 0,1 0 0,-5 0 0,3-5 0,-3 1 0</inkml:trace>
  <inkml:trace contextRef="#ctx0" brushRef="#br0" timeOffset="3">12403 2998 7569,'7'5'0,"3"-2"-40,-6 5 0,4-3 0,-2 2 0,-1-1-595,1 1 1,-1 2 588,-1 3 0,-1 0 0,4 1 57,-2-1 1,-4-11-10</inkml:trace>
  <inkml:trace contextRef="#ctx0" brushRef="#br0" timeOffset="5">1315 6210 7569,'13'0'-224,"-1"0"-49,1 0 0,-1-4 0,0 0 0,1 1 0,-1 0 273,1-1 0,-5 3 0,0-3 0,2 2 0,1-3 0,1-2 0</inkml:trace>
  <inkml:trace contextRef="#ctx0" brushRef="#br0" timeOffset="6">3114 6384 7569,'12'0'-247,"1"0"0,-1 0 0,0 0 0,1-4 0,1 0 0,1-1 247,1 0 0,1-2 0,-5-5 0</inkml:trace>
  <inkml:trace contextRef="#ctx0" brushRef="#br0" timeOffset="7">7293 5875 6443,'7'0'-115,"-1"6"102,-6-5-30,0 5 12,0-6 16,0 5 15,0-3 0,0 3 0,0-5 0</inkml:trace>
  <inkml:trace contextRef="#ctx0" brushRef="#br0" timeOffset="8">8782 1783 6262,'12'0'-51,"0"0"24,1 0 27,-1-6 0,1 5 0,-1-5 0</inkml:trace>
  <inkml:trace contextRef="#ctx0" brushRef="#br0" timeOffset="9">10329 29 7299,'-51'-3'18,"-14"-3"6,-2 3 0,1-1 2,0 1 0,31 2 0,-1 0 1,-31-2-1,-1-1-27,52 3 1</inkml:trace>
  <inkml:trace contextRef="#ctx0" brushRef="#br0" timeOffset="9">7991 69 6963,'-13'2'-1,"-26"4"-3,0 0-1,-5 1 1,1-1-1,3-1 1,1 1-1,-1-1 1,0 1-10,0 0 0,-1 0 1,1-1-1,0 0 1,-2 3-1,0 0 1,1 0-1,1 0-6,0 0 1,0 0 0,-2 0-1,0-1 1,0 3 0,1 0 0,-1-1-1,0 1 10,1 0 0,17-5 4</inkml:trace>
  <inkml:trace contextRef="#ctx0" brushRef="#br0" timeOffset="9">4082 876 6651,'-28'5'-13,"-11"4"-5,2-1 1,-31 1-1,1 0-8</inkml:trace>
  <inkml:trace contextRef="#ctx0" brushRef="#br0" timeOffset="11">0 4244 6527,'13'18'1,"-6"-9"-1</inkml:trace>
  <inkml:trace contextRef="#ctx0" brushRef="#br0" timeOffset="12">863 4883 5589,'-17'7'-27</inkml:trace>
  <inkml:trace contextRef="#ctx0" brushRef="#br0" timeOffset="1">6823 4280 6508,'5'-3'-359,"-4"1"359,4 2 0,1 6 0,1 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009"/>
    </inkml:context>
    <inkml:brush xml:id="br0">
      <inkml:brushProperty name="width" value="0.08571" units="cm"/>
      <inkml:brushProperty name="height" value="0.08571" units="cm"/>
      <inkml:brushProperty name="color" value="#E71224"/>
    </inkml:brush>
  </inkml:definitions>
  <inkml:trace contextRef="#ctx0" brushRef="#br0">1 18 7395,'0'-10'-520,"0"3"0,0 9 586,0 3 0,0-1-3,0 8 0,0 0 1,0 5-31,0 0 0,0-5 0,0 0 0,0 1 20,0 3-33,8-6-8,-7 5 0,15-5-22,-4 7 0,-3-1 38,3-5-117,0 5 84,5-14 1,1 8 0,-1-7 0,1 3 0,-1-2 0,0-2 0,1-2-12,-1 0 0,1 0 0,-1 0 0,1-2-6,-1-4 1,7 2 0,-1-5-3,-2 1 15,-9-6 1,3 5 1,-5-3-6,7 0 14,-7 1 0,4-7 0,-8 1 18,-3-1 0,-1 1 0,0 1 0,2 3 10,2 1 125,0 8-144,-6-11 78,0 13-63,0-6 3,0 8-126,0 0 109,0 8 1,2 2 7,4 7-15,-4-7 4,5 13 0,-7-11 38,0 11-43,0-4 0,6 1 1,0 1-1,-2 2-2,-2-1 1,-2 3-1,0-2 0,0 0 7,0 3 1,0-7 0,2 4 9,4-3-10,-5-3-21,7 8 1,-8-5 20,0 3-6,0-3 1,0-3 0,0 1 0,0-1 30,0 0 1,-2-5-1,-2 0 1,-3-1 57,-3-1-81,6-2 0,-11-2 177,3-1-170,-4 1 0,-1-6 0,-1 0 33,1 0 5,0 8-50,-9-6 1,5 6-68,-8-8 100,8 0-46,-12 0 0,13-2 1,-5-2 11,0-2 13,13 0 1,-11 4-203,11-3-189,4 3 0,1-8 98,7 4 0,3 2 276,9-7 0,0-1 0,13-6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414"/>
    </inkml:context>
    <inkml:brush xml:id="br0">
      <inkml:brushProperty name="width" value="0.08571" units="cm"/>
      <inkml:brushProperty name="height" value="0.08571" units="cm"/>
      <inkml:brushProperty name="color" value="#E71224"/>
    </inkml:brush>
  </inkml:definitions>
  <inkml:trace contextRef="#ctx0" brushRef="#br0">1 35 7466,'0'-11'-621,"0"-1"627,8 8 0,1-3-10,9 7 1,-1 0 11,1 0 1,-1 0 0,1 0-27,-1 0 1,-5 0-1,0 0 1,1 0-1,3 0 83,1 0-90,1 0 1,-1 0-216,0 0 72,1 0 110,-1 7 0,1-5-217,-1 4 248,1-4-6,-1-2 0,-5 0 33,0 0 0,-9 8 0,5 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627"/>
    </inkml:context>
    <inkml:brush xml:id="br0">
      <inkml:brushProperty name="width" value="0.08571" units="cm"/>
      <inkml:brushProperty name="height" value="0.08571" units="cm"/>
      <inkml:brushProperty name="color" value="#E71224"/>
    </inkml:brush>
  </inkml:definitions>
  <inkml:trace contextRef="#ctx0" brushRef="#br0">0 0 7548,'2'10'-198,"4"-4"1,-2 1-1,7-1 174,3-2 1,2-2 0,1-2-1,2 0 24,5 0-103,-5 0 0,8 0 1,-5 0 73,1 0 5,8 0 1,-10 0 23,8 0 0,1 0 0,4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2.652"/>
    </inkml:context>
    <inkml:brush xml:id="br0">
      <inkml:brushProperty name="width" value="0.08571" units="cm"/>
      <inkml:brushProperty name="height" value="0.08571" units="cm"/>
      <inkml:brushProperty name="color" value="#E71224"/>
    </inkml:brush>
  </inkml:definitions>
  <inkml:trace contextRef="#ctx0" brushRef="#br0">315 36 7217,'-12'-6'-1056,"1"0"1069,7 0 0,-10 4 0,7-2 41,-3-2 0,4 1 0,-6 5 0,-1 0-36,-3 0 0,5 0 0,-1 0-33,-2 0 1,5 0 0,-3 0 32,-2 0 1,-1 5 0,-3 3-16,1 2 0,5-4 0,1 5 0,-1 3 1,2 1 0,-3-3 1,5 0-1,0 1 3,1 3 1,1 1 0,6 1 1,0-1 0,0 1-5,0-1-21,0 1 20,0-9 0,5 7 6,1-4 1,6-3 0,-4 1 0,1-2-7,5-4 1,-4 3-1,1-1 1,3-2-6,1-2 0,-3-2 0,0 0 0,1 0 0,3 0 2,1 0-2,1 0 1,-3-8-3,-3-3 5,3 3-8,-5-8 1,6 12 7,-5-7-5,5-1 4,-6-5 0,1 5 0,1 0 0,-6 1 4,5-7 1,-5 7-3,6-1 1,-8 0 0,3-3 15,1 3 1,-6 2-4,4 5-1,-4 3 0,-2-8-8,0 4-60,0 4 51,0-6 1,0 10-1,0 4 1,0-2 18,0 8 1,0-6 0,0 5 1,0 3 1,0-4 0,0 1-1,2 3 16,4 1-22,-4-5 0,13 4 61,-3-9-47,-4 9 0,7-10 141,-3 7-147,3-7 0,3 4 23,-1-8 22,1 0 1,-1 0 119,1 0-136,-9 0-21,7 0 24,-14 0-29,13 0 1,-11 0-163,8 0 1,-6-6-128,5 0 1,-7-1 0,4 3-265,0-2 530,-6-8 0,13 5 0,-5-9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4.376"/>
    </inkml:context>
    <inkml:brush xml:id="br0">
      <inkml:brushProperty name="width" value="0.08571" units="cm"/>
      <inkml:brushProperty name="height" value="0.08571" units="cm"/>
      <inkml:brushProperty name="color" value="#E71224"/>
    </inkml:brush>
  </inkml:definitions>
  <inkml:trace contextRef="#ctx0" brushRef="#br0">1 35 7569,'0'-9'-313,"8"1"1,-6 6 0,5-2 581,1-2-463,-6 0 1,8 6 138,-4 0 1,-5 8 0,7 2 66,0 0 1,-6 5 5,4-3 1,-4 3-11,-2 3 0,0-1 5,0 1 1,0-1 4,0 1 0,0-1 1,0 1 29,0-1-39,0 0 0,0 1-3,0-1 0,0 3 1,0 1-1,0 2-16,0-1 1,0-3-1,0-1 5,0-1 0,0 1 1,0-1-3,0 0 8,0-7-2,0 6-6,0-14 4,0 13 2,0-13 102,0 6-83,0-8 0,2 0-2,3 0-1,-3 0-47,14-8 1,-12 6 0,7-6-64,3 1 93,-6 5 1,7-6-4,-3 8 0,3 0 1,3 0 0,-1 0 0,1 0-12,-1 0 28,-7 0 0,6 0-23,-5 0 5,5 0 18,1 0 1,1 0-18,-1 0 9,1 0 0,-1 0 0,-5 6-4,-1 0 1,1 7-1,5-11 0,-1 8 0,-4-4 0,3-4 0,-13 13 0,8-7 0,-4 3 0,-4 5 0,5-6 0,-7 7 0,0 1 0,0-1 191,0 1-181,-7-9 29,-3 7 1,-2-8 46,1 3-63,-1 5 1,-6-12 0,1 5 30,0-1 0,-1-2 1,1-6-27,-1 0 0,1 0 1,-1 0-1,1 0-23,-1 0 0,1-6 0,-1-2 0,1 1-104,-1-1 113,1-6 1,5 10 6,1-7-198,-1 7 183,-5-4-238,-1 0 114,1-1 1,5-3 24,0 0 13,8 8 80,-3-11 0,7 5 0,0-7 0</inkml:trace>
  <inkml:trace contextRef="#ctx0" brushRef="#br0" timeOffset="917">752 367 7366,'10'0'-681,"5"0"433,-13 0 210,6 0 106,-8 0 13,8 0-161,-7 0 53,7 0 0,0 0 46,4 0 0,3 0 1,3 0-71,-1 0 29,1 8 1,-1-6 20,0 4 0,1-4 0,-1-2 0,1 0 0,-1 5-5,1 1 0,-7 2 8,1-2 1,-6-2 0,6 7-1,-1 3 6,-1 1-103,-2 3 1,-8-6 80,0-1 0,0 1 0,0 5-24,0 1 30,-8-1 4,-2 1 1,-5-7 0,1-1 6,2-2-16,1 5 1,-7-9-11,1 8 40,-1-8 0,1 4 6,-1-8 0,7 5 4,-1 1-30,8 0 0,-3-8 1,8-2 1,5-2 1,-2-5 0,8 3 0,1-2 1,3 1 0,1-5-1,1 4-27,-1 3 0,-5-5 0,0 4 0,1-2 21,3-3 0,-5 5 0,1 0 15,2 1 0,1-3-9,3-8 0,-3 1 25,-3-1 0,1 1 0,-5 0-7,2-1 1,-6 6 1,1 1 1,3-1 1,-2-5 46,0 7 1,-4 2-43,4 8 41,-4 0-84,5 0 0,-9 0 49,-3 0 1,1 0 0,-6 2-8,2 4 0,2-2 0,4 6 0,-1-1 34,-3 1-48,0-6 1,6 11 0,0-3 2,0 4 0,0-5 0,0 1 0,0 1-10,0 3 1,0 1 0,0 1 15,0-1-35,0 1 0,0-1 33,0 1-9,0-1 0,0 1 18,0-1 0,0-5 1,2-3-6,4-1 0,-4 0 0,5-4 0,1 2 19,4-2 0,3-2 0,3-2-98,-1 0 1,1 0 0,-1 0-114,1 0 1,-1 0 0,1 0 169,-1 0 0,1 0 0,-1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3.136"/>
    </inkml:context>
    <inkml:brush xml:id="br0">
      <inkml:brushProperty name="width" value="0.08571" units="cm"/>
      <inkml:brushProperty name="height" value="0.08571" units="cm"/>
      <inkml:brushProperty name="color" value="#E71224"/>
    </inkml:brush>
  </inkml:definitions>
  <inkml:trace contextRef="#ctx0" brushRef="#br0">1 175 6414,'2'-10'-14,"4"4"1,-3 4 69,9 2 0,-6 0 1,6 0-1,1 0-49,3 0 1,1 0 0,1 0 0,-1 0-22,1 0 1,5 0 0,0 0-1,-2 0 1,-1 0 0,3 0 1,0 0-14,-1 0 33,5 0-41,-8 8 1,7-6 20,-9 4-118,0-4 59,1-2 0,-1 0-68,1 0 140,-1 8 0,1-7 0,-1 7 0</inkml:trace>
  <inkml:trace contextRef="#ctx0" brushRef="#br0" timeOffset="353">263 18 7569,'9'-10'-1371,"-1"2"1457,-8 8 83,0 0-124,8 0 21,-6 0 1,6 2-37,-8 4 1,6 4 0,-1 7 0,-1 1-19,-2-1 1,-2 6-1,0 1 1,0-1-13,0 2 0,0-6 1,0 7-1,0-3-43,0 0 1,0 1 0,0-5 0,0 2 35,0 3-31,8-1 0,-6-6-171,4 1 0,1-7-25,-1 1 234,0 0 0,2 5 0,2 1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7.780"/>
    </inkml:context>
    <inkml:brush xml:id="br0">
      <inkml:brushProperty name="width" value="0.08571" units="cm"/>
      <inkml:brushProperty name="height" value="0.08571" units="cm"/>
      <inkml:brushProperty name="color" value="#E71224"/>
    </inkml:brush>
  </inkml:definitions>
  <inkml:trace contextRef="#ctx0" brushRef="#br0">559 1 6117,'-17'8'87,"-1"-5"1,1 7-64,-1-2 0,1 0 0,-1-4 1,1 3 5,0 3 7,-1-6 1,1 9 3,-1-7-28,1 8 9,-1-4 0,-5 1 21,0 1-78,-1 0 51,-1-3 1,6 7-3,-5-5 13,-3-3-13,8 8 1,-6-9 29,7 5-26,1-4-8,-1 0 0,3-5 7,3 9 8,-3-8 0,7 6 32,-4-4-75,4-5 1,8 9 5,0-4 1,2-4 0,4 6 7,6-1 0,5-5 0,7 4 0,3-4-1,0-2 5,6 0 0,-12 2-1,8 4-14,0-4 13,-1 6 1,3-3-3,-8 1 10,0 0-6,-5 2 0,-1-4 1,1 7-1,-1-7-133,-7 12 124,-2-7-3,-8 1-1,0 6-1,0-7 0,-2 7 0,-2-2 0,-4-3-21,-2 3 55,-1 1 0,-9-3 1,-1 0 8,-2 1 12,-1 3 0,7-5-39,-1 1 14,-7 0 42,6 5 0,-6-5-41,7-1 46,1-7-52,-1 12 1,6-12 13,1 7-1,7-7 10,-12 12 1,14-14-135,-5 13 112,7-13 0,0 8-117,0-4 116,0-4-6,0 5 0,2-5 1,3 2 4,7 2-10,-4 0 0,9-6 101,1 0-100,-1 0 18,9 8 1,-9-7 22,0 5-31,9-4-7,-7-2 1,8 0 5,-3 0 13,-5 0-39,6 0 0,-2 0 40,1 0-6,-1 8-123,-6-6 0,1 6 115,-1-8-13,9 0-152,-7 0 0,0 0 34,-7 0-114,0 0 101,5 0 0,-5 0 59,-1 0 75,-7 0 0,12-8 0,-6-2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8.490"/>
    </inkml:context>
    <inkml:brush xml:id="br0">
      <inkml:brushProperty name="width" value="0.08571" units="cm"/>
      <inkml:brushProperty name="height" value="0.08571" units="cm"/>
      <inkml:brushProperty name="color" value="#E71224"/>
    </inkml:brush>
  </inkml:definitions>
  <inkml:trace contextRef="#ctx0" brushRef="#br0">1 35 7569,'2'-15'-1090,"4"3"964,-4 4 151,5 8 1,-7 2 0,0 4 19,0 6 1,0 3 0,0 3-9,0-1 0,8 0 0,2 1-16,0-1 1,5-1-1,-3-2 12,3-3-91,-5-7 75,5 12 0,-5-13-20,8 9 1,5-8-5,0 2 1,1 2-102,-7-3 119,8 1-9,-5-6 0,11 0-45,-8 0 1,2 0 7,-2 0 0,-3-6-4,3 1 0,-3-7 26,-3 6 0,0-8-1,1 3 0,-1-3 10,1 3 1,-6-5 4,-1 4 0,-5 3 152,6-3-103,-9 0-57,13 3 74,-14-7 1,6 12 47,-8-7-84,0 7-10,0-4 0,0 16 0,0 3-1,0 5 0,0 1 0,0 3 0,0 1-12,0 3 1,0 1 0,0-4 0,0 2-8,0-1 0,0 3 0,-2 0-16,-4 2 29,4-5-26,-6 11 0,8-14 1,0 4 17,0-3 0,0 3 1,0 0-1,0-1 42,0-3 1,-6-1 0,1-1-18,1 0 1,-4-5-1,0-2 1,-1-2 0,-3 3 0,-6-5 0,1-2 76,-1-2 0,1-2 0,0 0 0,-1 0-117,1 0 1,-1 0-30,1 0-77,-1 0 0,9-2-416,3-4 1,4 2 267,2-7 1,8 5 262,3-6 0,12-7 0,5-8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2.085"/>
    </inkml:context>
    <inkml:brush xml:id="br0">
      <inkml:brushProperty name="width" value="0.08571" units="cm"/>
      <inkml:brushProperty name="height" value="0.08571" units="cm"/>
      <inkml:brushProperty name="color" value="#E71224"/>
    </inkml:brush>
  </inkml:definitions>
  <inkml:trace contextRef="#ctx0" brushRef="#br0">1 1 7569,'11'0'-193,"1"0"0,-6 0-239,5 0 1,-5 0 384,6 0 1,-6 0 85,5 0-21,-7 0 0,6 0 0,-4 2 33,5 4-27,-3-4 0,2 11 0,-6-5 30,2 2-25,-1 1 0,-5 7 0,2-1 0,2 1-20,2-1 1,0 6-1,-6 3 1,0 1-15,0 4 1,-2-6 0,-2 0 0,-2-1-9,2-1 1,-3 0 0,1-3 1,2 3 12,2-4 0,2 6-3,0-7-5,0-8 5,0 5 0,0-11-3,0 8 1,0-8-36,-8 3 0,6-5 36,-4 4 0,4-4 56,2 6-52,0-8 0,0-2 0,2-4-1,4-6 1,-2-1 0,6-1-3,-2 3 2,5-1 0,-9 0 0,8 3 15,1 1-11,-5-6-3,8 12 1,-7-11-1,9 7-3,-1 2 1,1-4 0,-1 2 0,1 3-7,-1 1 1,0 2 8,1 0 0,-1 0-1,1 0 1,-1 5 0,1 1-1,-1 0 1,-5 2-2,0 3 1,-3 5 2,3 1 0,-4 1 0,-8-1-52,0 1 49,0-1 1,0 1-7,0-1 2,0 1 1,0-1 0,0 1 47,-8-9-25,6 7 1,-14-8 0,7 5 102,-1-1-95,-5-8 1,5 4 0,-6-7 18,5 5 1,-5-4-1,3 4 1,-7-4-39,-3-2 0,0 0 0,3 0 0,-1 0-32,-2 0 1,-1-6-142,7 0 0,7-1 13,4 1 0,4 2 49,2-8 105,0 8 0,8-11 0,2 5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4.812"/>
    </inkml:context>
    <inkml:brush xml:id="br0">
      <inkml:brushProperty name="width" value="0.17143" units="cm"/>
      <inkml:brushProperty name="height" value="0.17143" units="cm"/>
      <inkml:brushProperty name="color" value="#008C3A"/>
    </inkml:brush>
  </inkml:definitions>
  <inkml:trace contextRef="#ctx0" brushRef="#br0">348 297 7310,'2'-10'-1099,"2"2"1021,2 1 1,0 3 216,-6-8 0,-2 8-143,-4-2 0,-4 5 0,-7 1 0,-1 0 41,1 0 1,-1 1-1,1 3 1,0 2 46,-1-2 1,1 0 0,-1 0-1,1 4-42,-1 1 0,1-3 1,-3 4-1,-1 0-85,-2-1 0,5-3 0,7 6 29,-3 1 0,4 1 0,1-1-21,1-1 1,4-6-1,10 4 14,5-3 1,5 1 0,1-4 0,1 2 80,-1-2 1,1-2-1,1-2 1,3 0-53,1 0 1,2 0 0,-4 0 0,3 0-5,-3 0 1,4 0 0,-1 0 0,-3 0-3,-2 0 1,-1 0 2,-1 0 1,-1 2-1,-3 1-85,-1 3 0,-8 8 76,2-2 1,-4-3-1,-2 3 3,0 1 0,-8 1 1,-4 0-2,-3-3 1,-3-1-1,-1 4 1,-2-5 39,-3-1 0,-1 0 0,4-4 0,-5 1-50,-1-1 0,6 4 1,-4 0-1,1 0-32,1-1 0,0-1 1,5-6-1,1 2-402,-1 4 190,1-4 256,7 6 0,3-16 0,7-2 0</inkml:trace>
  <inkml:trace contextRef="#ctx0" brushRef="#br0" timeOffset="619">1047 245 7421,'-2'-16'-834,"-4"4"761,-5 7 0,-5 3 0,-1 2 101,-1 0 0,1 0 0,-1 0 0,1 0 28,-1 0 0,1 0 0,-1 2 0,1 1 13,-1 3 0,1 0 0,-1-4-23,1 4 1,-1 2-1,3 5-74,3-1 0,3-1 4,3 7 1,4-1 25,-4 1 0,12-8 0,4-3 0,1-1-39,1 0 1,1 0 0,9-6 0,1 0 30,-2 0 0,5 0 1,-3 2-1,-2 2 2,-1 1 1,-1 1 0,2-6 4,3 0 0,-1 2 1,-6 2-1,1 2-3,-1-2 0,-5 4 0,0-1 4,1 3 1,-3-4-30,2 5 1,-9-5-1,3 6 23,-4 2 1,-2-5 0,-2 1 1,-4-2 1,3 3 0,-9-3 0,-2 0 25,-1 0 1,-3 3-1,1-5 1,-1 0-4,1 2 0,0-4 0,-3 5 0,-1-1 7,-3-4 1,-5 4 0,4-3 0,0-1-4,0-2 1,-4 0 0,5 2-20,3 2 0,-4 0 0,1-6 0,3 0 0,2 0 8,1 0 0,7 0 0,-1 0-147,-2 0 0,7-2-104,1-4 0,4 2 237,2-8 0,15 9 0,5-5 0</inkml:trace>
  <inkml:trace contextRef="#ctx0" brushRef="#br0" timeOffset="1034">1396 349 6272,'10'8'15,"-2"-4"305,-8 8 0,0-1-245,0 7 1,0-1-88,0 1 1,2-3 0,1-1 1,3-3 1,0-5-120,-6 6 1,0 0-217,0 5 1,0-5 344,0-1 0,-8-7 0,-1 4 0</inkml:trace>
  <inkml:trace contextRef="#ctx0" brushRef="#br0" timeOffset="1389">1414 87 7569,'2'-15'-653,"3"3"506,-3-3 1,8 13 232,-4-4 1,-4-4-273,4-1 158,-4 3 28,-2 0 0,0 8 0</inkml:trace>
  <inkml:trace contextRef="#ctx0" brushRef="#br0" timeOffset="2011">1903 349 7369,'-18'0'-241,"1"0"0,5 0 1,0 0-1,-1 0 299,-3 0 1,-1 2-1,-1 2 1,3 4 19,3 2 0,-1-5 0,5 5 0,0 0 12,0 0 1,3-5-38,5 7 0,0 0-41,0 5 0,7-1 1,5-3 3,3-1 0,3-8 0,-1 2 0,1-4-33,-1-2 1,1 5-1,1 1 1,3-2-113,1-2 0,0-2 0,-3 0 0,1 0 88,2 0 1,0-6 0,-3-2 0,1 1 11,2-1 0,1 0 1,-7 2-1,1-3 73,-1-1 0,1-6 52,-1 5 0,-7-5-52,-4-1 0,-6 1 0,-6 3-27,-6 1 0,-5 8 1,-5-2-20,-1 4 1,-8 2 0,4 0 0,-2 0 0,2-2-6,1-3 0,1 3 0,4-4 1,-3 4-103,3 2 0,2 0 1,1 0-301,1 0 409,7 0 0,2 8 0,8 1 0</inkml:trace>
  <inkml:trace contextRef="#ctx0" brushRef="#br0" timeOffset="2799">2339 349 6935,'0'-9'10,"8"-5"266,4 8 0,3 0-236,3 6 0,-9 2 1,-1 2 0,0 2 1,-4 6 0,5-5 31,-1 3 1,4 2 0,-6 5-137,-2 1 0,3-1 0,-1 1-5,-2-1 1,-2 1 0,-2-1-131,0 1 1,0-7 46,0 1 1,2-2 66,4 1 46,-4 5 75,5-14 1,-1 3-33,0-10 0,0-5-6,-6-8 0,0 1 0,2 1 0,2 3-10,2 1 1,7 1 0,-3-7 2,0 1 1,5 5-1,-3 0 1,1-1 6,-1-3 0,9-1 0,-3 1 2,1 5 1,1-3 0,-3 6-1,0 1 0,1-1 0,-1 2 1,1 6-1,-1 0 0,1 0 0,-1 0 0,1 0 0,-1 0 9,1 0 1,-1 0 0,1 0 0,-1 0 24,1 0 0,-1 2 0,0 2 1,1 4-16,-1 1 0,1-3 0,-1 4 0,1-2-3,-1-5 0,1 7 0,-1 2-9,1 3 0,-7 1 0,-1-3 0,-2-1-34,-4 2 1,3 1 0,-1 3-16,-2-1 1,-2-5-1,-2-1 34,0 3 0,0 1 78,0 3 0,-6-1 0,-2-1 45,-1-4 1,3-3-35,-6-3 1,3-2 10,-3 8-98,-4-9-80,14 5-142,-5-8 124,7 0 1,-8 0 0,-2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2.735"/>
    </inkml:context>
    <inkml:brush xml:id="br0">
      <inkml:brushProperty name="width" value="0.08571" units="cm"/>
      <inkml:brushProperty name="height" value="0.08571" units="cm"/>
      <inkml:brushProperty name="color" value="#E71224"/>
    </inkml:brush>
  </inkml:definitions>
  <inkml:trace contextRef="#ctx0" brushRef="#br0">333 18 7569,'17'-7'-910,"1"5"711,-1-6 240,-7 8-32,-3 0 1,-7 2 12,0 4 1,-7 1 0,-5 7 3,-3-2 1,-3-6-1,1 3 1,-1-1 12,1-4 1,-7 4-1,1-3 1,2 1-6,1 2 0,3-4 1,-1 6-1,1-1-29,0 1 1,1-4 0,2 4 32,3-3-28,-1 7 31,2-12-9,-5 13-38,5-5 0,1 2-2,3-1 1,4-5 11,2 6 0,0-6 1,2 3-4,4-1 0,3-2 0,9-4 0,-1 2-5,1 2 1,1-1 0,2-5 0,3 2-23,-3 4 0,-2-4 1,-1 4-1,-1-4-79,1-2 1,-7 6 78,1 0 0,-2 1 0,1-1 42,-5 6 1,-6-3 0,-6 1-45,-5-2 236,-5 5-189,-9-11 1,6 14 0,-7-6 0,3 1 0,-2-1 0,0 0 78,-1-1-72,3-5-26,6 12 0,-1-12 1,1 7 13,7-7 1,-4 6-2,9-4 2,-1 3-24,6 1 0,0 0-18,0-4 33,0-4 3,0 5 1,2-5 0,4 2-4,5 2 1,5 0 0,1-6 0,3 0-147,3 0 62,-4 0 1,12 0 74,-7 0-2,7 0 1,-4 0 1,8 0-6,0 0-587,-8 0 596,6 0 0,-6-16 0,8-3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3.431"/>
    </inkml:context>
    <inkml:brush xml:id="br0">
      <inkml:brushProperty name="width" value="0.08571" units="cm"/>
      <inkml:brushProperty name="height" value="0.08571" units="cm"/>
      <inkml:brushProperty name="color" value="#E71224"/>
    </inkml:brush>
  </inkml:definitions>
  <inkml:trace contextRef="#ctx0" brushRef="#br0">1 227 7569,'17'-8'-537,"-3"5"1,3-9 312,9-2 0,-3 7 245,0 1 0,-3 4 0,-3 2 3,0 0 0,1 0-22,-1 0 1,1 0-3,-1 0 0,1 2 1,-1 4-2,1 3 1,-3 3 24,-3 0 1,1-1-1,-7 7-6,-2-1 1,-2 1-1,-4-1 1,-4 0-8,-5 1 1,1-6-1,-2-1-8,-1 3 0,-3-1 0,1 1 1,1-4 16,3-3 0,5-1 19,-6-6-46,8 0 1,-4-2-1,8-4-17,0-5 0,6 1 0,2-1 0,2-3-17,3-2 1,-3-1 0,2 1-1,1 3-20,3 1 54,1 1 1,1-7 0,1 1 23,4-1-34,-3 1 0,5-7-11,-8 1 90,1 8-72,-1-9 0,1 18 1,-1-11 54,1 3-53,-1-3 1,-7 7 9,5-5-8,-5 13 19,0-14 8,-2 14 1,-6-5 0,1 5 29,3-4 11,0 4-48,-6-6 4,0 8 0,-8 0 0,-3 0 0,-3 2 1,1 2 40,1 2 0,6 5 1,-4-3 0,3 2-28,1 2 0,0 5 1,-2 0-1,0 1 11,1-1 0,1 3 0,4-1-24,-4-1 1,4 3-1,-4-9 1,4 3-74,2 3 63,0-1 0,0 1 0,2-3-1,4-3 0,2 3 0,5-5 1,-1 2 8,2-1 1,1-5 0,5 4-1,1-2-9,2-5 0,1 5 0,-5-2 0,2 0-50,3 2 1,-1-7 0,-4 5-199,5-4 0,1-2 0,4 0 240,-6 0 0,-3 0 0,-3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1.051"/>
    </inkml:context>
    <inkml:brush xml:id="br0">
      <inkml:brushProperty name="width" value="0.08571" units="cm"/>
      <inkml:brushProperty name="height" value="0.08571" units="cm"/>
      <inkml:brushProperty name="color" value="#E71224"/>
    </inkml:brush>
  </inkml:definitions>
  <inkml:trace contextRef="#ctx0" brushRef="#br0">1 210 6275,'17'0'9,"1"0"0,-1 0 0,1 0 35,-1 0 0,0 0 0,1 0 0,1-2-12,5-3 0,-3 3 0,6-4 0,0 4-27,0 2 1,-3 0 0,5 0-1,0 0-49,-2 0 0,0 0 0,-5 0 1,1 0-90,-2 0 0,-1 0 0,-3 0 133,1 0 0,-9 0 0,7-8 0,-6-2 0</inkml:trace>
  <inkml:trace contextRef="#ctx0" brushRef="#br0" timeOffset="285">263 1 6838,'9'8'-145,"-3"3"0,-4 5 1,-2 1 181,0 1 1,0 5 0,0 0 0,0-1-9,0-3 0,-6 0 0,0 3 0,3 1-34,1-2-1,2 1 1,0-1 0,0 2-36,0-1 0,0 3 0,0-2 0,0-1-24,0-3 1,2-4 0,1-1 0,3-2 23,-2 1 41,6-5 0,-8 8 0,6-7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9.926"/>
    </inkml:context>
    <inkml:brush xml:id="br0">
      <inkml:brushProperty name="width" value="0.08571" units="cm"/>
      <inkml:brushProperty name="height" value="0.08571" units="cm"/>
      <inkml:brushProperty name="color" value="#E71224"/>
    </inkml:brush>
  </inkml:definitions>
  <inkml:trace contextRef="#ctx0" brushRef="#br0">367 175 6820,'0'-12'-469,"0"0"514,0-1 1,0 3 0,0-1 18,0-3 0,-5 4 0,-3 1-9,-2 1 0,0 0 0,-3 4 1,1-2-8,-1 2 1,3 1 0,-2-1 0,-1-2-41,-3 2 1,-1 2 0,-1 2-1,1 0-27,-1 0 1,1 2-1,-1 2 1,1 4 8,-1 1 1,1 1-1,-1 4 1,3-3 10,3 3 0,-3-4 1,5 1-1,0 3-3,5 1 1,3-3 0,2 0 0,0 1 5,0 3 0,0-5 1,2 1 1,3 2 1,5 1-1,8 1-2,-1-5 1,0-1 0,1-6-5,-1 2 1,1-1 0,-1-5 0,1 0 0,-7 0 0,1 0-2,2 0 0,1-7 1,1-5-1,-5-3 0,5 3 1,-6 0-1,1 1 0,1 1 0,-6-6 1,3 5-16,-1-5 1,0 5 0,-4-1-1,4-2 13,1-1 0,-5 3 19,2 1-50,-4 7 13,-2-4 21,0 8 1,0 2-1,0 4 52,0 5 0,2 3 0,2-1 1,2-1-39,-3 2 0,-1-5 0,-2 3-73,0 2 0,6 1 0,2 1-51,2-5 1,-5 3 0,5-6 0,0-1-150,0 1 1,1-2 258,7-6 0,7 0 0,2 0 0</inkml:trace>
  <inkml:trace contextRef="#ctx0" brushRef="#br0" timeOffset="526">629 87 7432,'8'-9'-1035,"-6"-1"1027,4 4 0,4 4 29,1-4 0,-1 4 0,2 2 6,1 0 1,-3 0 0,1 0 7,3 0 0,-4 0 1,1 2-19,3 4 0,-4-2 1,1 8-24,3 1 1,-4 3-1,-1 1 1,1-1 26,0-5 0,-6 5 0,1-4-55,-3 3 0,4 3 62,0-1 0,0-5 79,-6-1 1,-2-7 75,-4 2-146,4-4 1,-6-10-73,8-3 1,0-5 0,2 1-1,2 1-21,2 2 1,8 1 0,-3-7 0,5 3 6,1 3 1,3-3-1,1 3 1,2-4 19,-1-1 0,-3 5 0,-2 3 0,1-1 11,-1 0 1,7 4-1,-1-3 1,-2 1 50,-1 4 1,-3 2 0,1 2-14,-1 0 0,-5 2 0,-1 2 1,1 4-10,-2 1 1,-1 3-1,-5 5 1,2 1-15,-2-1 0,4-5 0,-2 2 0,-3 3-34,-1 4 1,0 3 0,2-7 0,2 1-72,-2-1 1,-2 1-1,-2-1 108,0 1 0,8-1 0,1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8.864"/>
    </inkml:context>
    <inkml:brush xml:id="br0">
      <inkml:brushProperty name="width" value="0.08571" units="cm"/>
      <inkml:brushProperty name="height" value="0.08571" units="cm"/>
      <inkml:brushProperty name="color" value="#E71224"/>
    </inkml:brush>
  </inkml:definitions>
  <inkml:trace contextRef="#ctx0" brushRef="#br0">51 18 7334,'0'-10'-743,"0"2"871,0 8 0,2 0-30,4 0 1,4 0-94,7 0 0,1 0 0,-1 0-20,1 0 0,-1 0 0,1 0-144,-1 0 0,1 0-36,-1 0 0,1 6 16,-1 0 179,0 8 0,-7-5 0,-2 9 0</inkml:trace>
  <inkml:trace contextRef="#ctx0" brushRef="#br0" timeOffset="192">17 228 7253,'-10'1'-418,"4"5"1,6-4 455,6 4 0,4 2 0,7-2 0,0-1-32,1 3 0,-1-6 1,1 4-1,-1-4-39,1-2 0,5 2 0,0 2 0,1 2-18,1-3 0,-6-1 51,5-2 0,3 0 0,0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7.094"/>
    </inkml:context>
    <inkml:brush xml:id="br0">
      <inkml:brushProperty name="width" value="0.08571" units="cm"/>
      <inkml:brushProperty name="height" value="0.08571" units="cm"/>
      <inkml:brushProperty name="color" value="#E71224"/>
    </inkml:brush>
  </inkml:definitions>
  <inkml:trace contextRef="#ctx0" brushRef="#br0">313 35 7569,'9'-10'-1004,"-1"1"822,-8 3 268,0 4-48,0-6 0,0 10-21,0 4 1,-2-4 0,-4 6 0,-5-2-13,-5-1 1,-1 7 0,-1-4 0,1 0 18,-1-1-50,1 7 0,-3-6 43,-3 3-8,4 5 15,-7-7 1,9 3-13,-1 0-11,1-8 0,0 9 1,1-5-1,2 0 8,3 0 0,7 5-9,-2-1 1,6-4 2,6-3 1,4 3-1,7-2 1,1-2-14,-1-2 1,6-2-1,1 0 1,-3 0 8,-2 0 0,5 0 0,-1 2 0,-2 2 0,-1 1 0,-3 1 1,1-6-1,-1 2-14,1 4 1,-7-4 0,1 6-35,1-1 0,1 3 26,-2 8 1,-5-1 15,-7 1 0,0-1 0,0 0 1,-2-1 30,-3-4 0,-5 3 0,-8-3 0,1 1 5,0-1 1,-1 4 0,1-5-1,-1 5 1,1 1 0,1 1-6,4-1 0,-1 1 1,7-1-12,2 0 1,2-5 0,2 0-1,2-1 29,4-1 1,4 6 0,7-7-19,1 1 1,1 0 0,2-6 0,3 1-54,-3-1 1,4 4 0,0-2 0,3 0-65,3 2 1,0-7-1,0 5 1,-4-2-71,-2 2 1,6-4 162,-2 4 0,4-4 0,2-2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7.760"/>
    </inkml:context>
    <inkml:brush xml:id="br0">
      <inkml:brushProperty name="width" value="0.08571" units="cm"/>
      <inkml:brushProperty name="height" value="0.08571" units="cm"/>
      <inkml:brushProperty name="color" value="#E71224"/>
    </inkml:brush>
  </inkml:definitions>
  <inkml:trace contextRef="#ctx0" brushRef="#br0">1 35 7177,'11'-5'0,"1"-1"0,1 2-266,3 2 1,1 0 0,1-2 0,-1-2 269,1 2 0,5 2 0,0 2 1,-1 0 1,-3 0 0,-1 6 0,1 0 0,2 0-4,3 2 1,-3-4 0,-7 5 0,-5 1 7,-1 0 0,4-5 0,-6 7 0,-3 2 0,-1 1 0,-2 3 1,0-1 15,0 1 0,-7-7 1,-5 1-1,-4 2-13,-1 1 0,0-3 0,-1-1 0,1 1-18,-1-2 0,6 3 0,1-5 1,-3 2 0,5-6 1,-1 3 4,2 1 16,2-6 1,8 4 0,4-10 0,4-4-38,-1-1 1,7 3 0,-2-4 0,5 0-26,4 1 0,1-1 1,-7-4-1,0 3 4,1-3 0,-1 4 1,1-1 27,-1-3 0,-1-1 0,-3-3 10,-1 1 1,-8 5 0,2 0 46,-4-1 0,-2 3 39,0-2 196,0 1-193,0-7 1,-2 9 0,-2 5-76,-2 8 0,-2 5 0,4 9-7,-1-1 1,-1 1-1,6-1-13,0 1 0,0-1 0,0 1 0,0-1-28,0 1 1,0-7 0,0 1 0,0 1-58,0 3 0,8-4 0,3-3-34,5-1 1,1 4 127,1-6 0,7 7 0,2-3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8.360"/>
    </inkml:context>
    <inkml:brush xml:id="br0">
      <inkml:brushProperty name="width" value="0.08571" units="cm"/>
      <inkml:brushProperty name="height" value="0.08571" units="cm"/>
      <inkml:brushProperty name="color" value="#E71224"/>
    </inkml:brush>
  </inkml:definitions>
  <inkml:trace contextRef="#ctx0" brushRef="#br0">1 10 6309,'0'-10'-83,"2"14"117,4 8 0,-4 7 0,5-7-14,1 3 0,-4 3 1,8-3-12,1-3 0,-3 2 0,2-7-10,1 3 1,3-6 0,1 4-1,1-2-26,-1-1 0,1 1 0,-1-6 1,1 0-24,-1 0 1,2 0-1,3-2 1,1-2 11,-2-1 1,-1-7-1,-1 4 1,1-2 21,-3-3 1,4-1 0,-11 1 0,2 3 57,-1 2 0,-7-5 105,2 1 1,-4 2 56,-2-1-192,0 7 0,0-2 1,-2 10-1,-2 4 10,-2 1 1,1 3 0,5 5 0,-2 1-33,-4-1 1,4 1-1,-4-1 1,4 3 25,2 3 0,0-4 1,0 7-1,0-3 2,0 0 0,-6 2 0,0-3 0,3 1 0,1-2 1,2 1 0,0-1 0,-2 2 12,-4-1 1,4-9 0,-6-1 22,0 1 0,5 3 10,-9 1 1,0-1-49,-5-4 1,-1-5 0,1-7-1,-1 0 1,1 0 11,-1 0 0,1 0 0,0 0-167,-1 0 1,1-2 0,-1-1-4,1-3 1,1-8 0,3 4-6,1 1 0,8-1 0,-2 4 147,4-5 0,10-5 0,2-1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8.827"/>
    </inkml:context>
    <inkml:brush xml:id="br0">
      <inkml:brushProperty name="width" value="0.08571" units="cm"/>
      <inkml:brushProperty name="height" value="0.08571" units="cm"/>
      <inkml:brushProperty name="color" value="#E71224"/>
    </inkml:brush>
  </inkml:definitions>
  <inkml:trace contextRef="#ctx0" brushRef="#br0">0 0 6277,'10'0'47,"-1"0"3,-3 0 0,-2 0 46,8 0 0,-6 0-46,5 0 0,1 0-101,5 0 0,1 6 0,-1 0-15,1-2 0,-1-2 1,1-2-71,-1 0 1,-5 5-1,-1 1 98,3-2 0,-4-2 0,-1 0 38,-1 4 0,-2-4 0,-6 5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9.107"/>
    </inkml:context>
    <inkml:brush xml:id="br0">
      <inkml:brushProperty name="width" value="0.08571" units="cm"/>
      <inkml:brushProperty name="height" value="0.08571" units="cm"/>
      <inkml:brushProperty name="color" value="#E71224"/>
    </inkml:brush>
  </inkml:definitions>
  <inkml:trace contextRef="#ctx0" brushRef="#br0">1 1 6360,'11'12'63,"1"-1"1,-6-7-36,5 2 1,-1-2 0,4 0-1,-3 2-16,3-3 1,1-1-1,3-2-80,-1 0 0,-5 0 0,0 0-88,1 0 1,-3 0-93,2 0 248,-9 0 0,13 0 0,-6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25.219"/>
    </inkml:context>
    <inkml:brush xml:id="br0">
      <inkml:brushProperty name="width" value="0.17143" units="cm"/>
      <inkml:brushProperty name="height" value="0.17143" units="cm"/>
      <inkml:brushProperty name="color" value="#008C3A"/>
    </inkml:brush>
    <inkml:brush xml:id="br1">
      <inkml:brushProperty name="width" value="0.17143" units="cm"/>
      <inkml:brushProperty name="height" value="0.17143" units="cm"/>
      <inkml:brushProperty name="color" value="#E71224"/>
    </inkml:brush>
    <inkml:brush xml:id="br2">
      <inkml:brushProperty name="width" value="0.08571" units="cm"/>
      <inkml:brushProperty name="height" value="0.08571" units="cm"/>
      <inkml:brushProperty name="color" value="#AB008B"/>
    </inkml:brush>
    <inkml:brush xml:id="br3">
      <inkml:brushProperty name="width" value="0.08571" units="cm"/>
      <inkml:brushProperty name="height" value="0.08571" units="cm"/>
    </inkml:brush>
  </inkml:definitions>
  <inkml:trace contextRef="#ctx0" brushRef="#br0">121 0 7569,'-12'0'-195,"0"2"0,-1 2 0,-1 4 0,0 0 0,3 1 195,-3 1 0,5-6 0,-3 2-120,8-4 0,-2 4-26,12-1 1,-2 7 103,8-6 1,-7 0-1,7-6 1,-6 0 30,5 0 0,-5 0-4,6 0 0,-2 2 1,3 3 35,-1 7 1,-8 4 0,4 1 0,-3 2 116,1 5 1,0-11 71,-6 5-197,0-12 0,2 1 7,4-7 24,-4 0 0,13 0-28,-3 0 0,3 0 7,3 0 1,-1 0 30,1 0 0,-1 0 1,1 0 0,-1 0-26,1 0 0,-1 0 1,1 0-1,-1 0-13,0 0 1,1 0 0,1 0-1,3 0-1,1 0 1,8 0 0,-2 0 0,4 0-8,2 0 1,0 0 0,0 0 0,0 0-13,0 0 1,6 0 0,-1 0-1,-1 0-5,-2 0 0,0 0 0,4 0 0,3 0 10,1 0 1,5 0-1,-1 0 1,5 0-4,4 0 0,6 0 0,-3 0 0,-1 0 2,0 0 0,4-2 1,-6-1-1,0-3-4,2 2 1,1-6 0,5 0-1,-2-1-6,2-1 1,-4 6 0,2-3-1,0-1-6,-2 0 1,6 6 0,-4-2 0,2 5 4,-2 1 0,4 0 0,-4 0 0,4 0 11,2 0 1,-3 5 0,-1 3 0,-3 2-5,-3 3 0,6 1 1,-4 0-1,2-5 10,0-1 1,0-2 0,6-6-1,0 0-1,-1 0 0,1 0 0,2 0 0,0 0 2,-2 0 0,5 0 0,-5 0 0,6 2 26,-2 4 0,7-4 0,-11 3 0,4-3-14,3-2 0,-3 0 0,6 0 0,-3 0-28,-3 0 0,6 0 0,1 0 0,3 0-20,-3 0 1,4 0-1,-5 0 1,1 0 20,1 0 1,-6 0 0,5 0-1,3 0 2,1 0 1,-4 0 0,1 0 0,-1 0 15,-1 0 1,2 0-1,-11 0 1,-1 0-3,4 0 1,-4 0 0,7 0 0,-3 0 7,-4 0 0,4 0 1,-10 0-1,4 0 15,2 0 1,5 0-1,1 0 1,0 0-9,1 0 0,-5 0 0,6 0 1,-3 0 9,1 0 0,2 0 0,-3 0 0,5 0-48,-1 0 1,7 0 0,-7 0 0,1 0-9,-4 0 0,-5 0 0,1 0 0,2 0 16,2 0 0,-1 0 0,-5 0 0,0 0-29,0 0 0,0 0 0,0 0 0,-1 0 74,1 0 1,-6 0 0,2 0-1,2 0-18,0 0 1,6 0 0,-10 0 0,4 0-18,2 0 0,3 0 0,-1 0 1,-4 0 11,0 0 0,-6 0 0,2 0 0,0 0 25,-2 0 0,6 0 0,-6 0 0,2 0-29,0 0 0,-5 0 1,5 0-1,0 0-10,-2 0 0,4 0 0,-6 0 0,0 0-7,0 0 0,6 0 1,-2 0-1,2 0 6,-2 0 0,4 0 0,-4 0 0,2 0-3,-2 0 1,2 0 0,-6 0 0,0 0 3,1 0 0,5 0 1,-2 0-1,2 0 26,-2 0 1,2 0 0,-8 0-1,0 0 15,2 0 1,2 0-1,8 0 1,0 0-40,0 0 0,2 0 0,1 2 0,5 2-15,2 2 0,-1 0 0,5-6 1,-3 0 0,3 0 1,1 0 0,2 0 0,-1 0-31,-5 0 0,10 0 1,-3 0-1,1 0 28,0 0 0,-2 0 0,3 0 0,1 0-2,2 0 1,0 0 0,-5 0 0,-1 2 4,0 4 0,2-5 1,3 5-1,1-4 24,-2-2 1,6 0 0,0 0 0,2 0-31,0 0 0,-6 0 0,6 0 0,-49 0 0,1 0 5,0 0 0,1 0 0,-1 0 0,1 0 1,-1 0-1,1 0 0,-2 0 0,0 0 12,1 0 1,-1 0-1,6 0 1,-1 0-1,-4 0 1,-1 0-1,1 0 1,1 0-8,2 0 1,0 0 0,-2 3 0,-1 0 0,4 1 0,-1 0-1,-2 0 1,-1 0 5,-1 0 1,1-1 0,2 1 0,0-2 0,46-2 0,-48 0 0,-1 0-27,49 0 1,-48 0-1,-1 0 1,45 0-1,0 0 23,0 0 1,4-6 0,-4 2 0,-1 4-2,-5 4 1,8 4 0,-12-4-1,1 2 38,-3-2 0,0-2 1,9-2-1,1 0-8,-2 0 0,-2 0 0,-1 0 1,-1 0 3,0 0 1,1 0 0,-1 0 0,-2 0-16,-3 0 0,9 0 1,-4 0-1,3 0-39,-1 0 1,-2-2 0,2-2 0,1 0 10,-3 6 0,4-2 0,-11 6 0,1-4 13,1-2 1,-3 0 0,3 0 0,-3 0-3,5 0 0,-9 2 0,13 1 0,-5 3 7,-3-2 1,5-2 0,-3-2-1,3 0-10,2 0 1,1 0 0,-1 0 0,0 0-14,1 0 1,-3 0-1,-2 0 1,-3 0 7,-2 0 0,3 0 1,-3 0-1,-1 0 16,1 0 0,-4 0 0,-8 0 1,-2 0-5,2 0 0,0 0 0,0 0 0,-4 0 26,-2 0 1,6 0 0,-2 0-1,2 0-4,-2 0 1,2 0 0,-6 0 0,0 0-27,0 0 0,1 0 1,-5 0-1,0-2 1,-5-4 0,7 4 1,-6-3-1,2 3-3,1 2 1,-5 0 0,-1 0 0,-5 0-8,-1 0 1,0 0-1,-4 0 1,1 0-1,-1 0 0,0 0 1,0 0-1,0-2 10,-6-4 1,7 4-1,-7-4 1,0 4 14,-2 2 1,-3 0-1,3 0 1,-4 0-8,-2 0 1,0 0 0,-3 0-1,3 0-12,2 0 0,-6 0 0,4 0 0,-1 0-8,-1 0 0,0 0 0,-5 0 1,-1 0 14,1 0 1,-1 0 0,1 0 14,-1 0 0,-5 0 138,-1 0 318,-7 0-445,4 0 0,-6 0 1,4 0-32,5 0 1,7 0-64,5 0 0,2 0 0,5 0 1,-7 0 2,-4 0 1,-1 0 0,-1 0-1,1 0-93,-1 0 1,1 0 76,-1 0 1,-5 0 525,-1 0 47,-7 0 24,4 0-2703,-8 0 2185,0-8 0,8-1 0,1-9 0</inkml:trace>
  <inkml:trace contextRef="#ctx0" brushRef="#br0" timeOffset="9554">278 3511 7569,'0'27'-434,"0"-4"244,0-4 1,-6 5-1,0-1 1,2-2 0,0 1 170,-2 1 0,5-9 45,-5 3 0,2 2 1,0 5-1,-2-3-1,2-2 1,-4-7 9,3 0-31,-1-8 1,4 3-1,-2-9 55,-2-3 0,0-1 1,4-4-26,-3 4 1,3 10-21,-4-4 1,-4 0 279,-2 6-15,5-4 4,-1-2-420,8 0 1,8 6 112,3 0 0,-1-1 0,2-5 5,1 0 1,3 0-1,1 0 1,1 0 41,-1 0 1,-5 0 0,0 0 0,1 0-11,3 0 0,1 0 0,2 0 1,3 0 6,1 0 1,6 0-1,-4 0-20,3 0 1,7-5-1,5-3 1,-1 0-1,-2 2-2,-2 8 0,0-2 0,0 6 1,0-4-12,0-2 0,0 6 0,-1 0 0,3-4 22,4-6 1,-2 2 0,7-4 0,3 4 13,1 2 0,3 2 0,-1 2 0,3 2-11,3-3 1,-10-1 0,5-2 0,-5 0 5,-3 0 0,11-2 1,-4-1-1,3-3 14,-1 2 0,0 2 0,3 2 1,3 0-71,2 0 1,-4 0-1,4 0 1,0 0 2,0 0 0,-3 0 0,3 0 0,0 0 17,0 0 1,2 0 0,6 0 0,0 0-14,0 0 1,-1 0 0,1 0 0,0 0-2,0 0 1,2 0 0,4 0 0,1 0 23,-3 0 1,7 0 0,-11 0 0,4 0-18,4 0 0,-12 0 1,3 0-1,-3 0 29,-4 0 0,6 0 0,-6 0 0,3 0 5,-1 0 0,-2 0 1,4 0-1,-2 0 58,2 0 0,0 0 1,0 0-1,-2 0-20,2 0 1,2 0 0,1 0 0,1 0 31,0 0 0,0 0 0,0 0 0,0 0-100,0 0 0,5 0 0,3 0 1,-2 0 28,-5 0 0,5 0 1,-8 0-1,6 0-57,-1 0 1,3 0 0,-2 0-1,-2 0 29,1 0 1,7 0 0,-2 0 0,-1 0-8,1 0 1,-1 0-1,-1 0 1,2 0 21,-5 0 1,9 0 0,-12 0-1,3 0-2,5 0 0,-4 0 1,5 0-1,-1 0 27,-4 0 0,0 0 0,-1 0 0,3 0-37,-2 0 0,3 0 0,-1 0 1,0 0-19,1 0 0,-5 0 0,6 0 0,-5 0 14,-3 0 0,10 0 0,-8 0 0,1 0 11,-1 0 0,8 0 1,-10 0-1,3 0 9,5 0 0,-6 0 0,5 0 0,-1 0 32,0 0 0,-1 0 1,-3 0-1,0 0-16,-2 0 1,9 0-1,-9 0 1,4 0-20,4 0 1,-10 0-1,5 0 1,1 0-12,-2 0 1,0 0 0,-1 0 0,3 0 12,2 0 1,3 0-1,-7 0 1,-2 0 9,4 0 1,-10 0-1,6 0 1,-2 0 34,-1 0 0,3 0 0,0 0 0,0 0 19,0 0 1,0 0 0,0 0-1,-1 0-75,1 0 1,0 0 0,2 0-1,0 0-3,-2 0 0,9 0 0,-7 0 0,2 0 40,-2 0 0,1 2 1,-9 2-1,4 2-7,2-3 1,-6-1 0,0-2-11,2 0 0,2 0 0,2 0 0,0 0 0,-2 0 7,-4 0 0,4 0 1,-4 0-1,2 0-10,-2 0 0,6 0 1,-3 0-1,5 0-12,-4 0 0,2 6 1,-6 0-1,4-2 3,2-2 1,-2-2-1,-2 0 1,-2 0-10,2 0 1,0 0 0,2 0 0,0 0 13,3 0 1,1 0-1,-6 0 1,-2 0-8,2 0 0,2 0 1,0 0-1,0 0 5,2 0 0,-10 0 1,10 0-1,-2 0-6,0 0 0,1 0 0,1 0 0,0 0-14,0 0 1,0 0-1,0 2 1,0 2-18,-1 2 1,1-1 0,0-5 0,0 0 6,0 0 0,0 0 0,2 0 0,1 0 58,3 0 1,2 0 0,-5 0 0,3 0-24,-2 0 1,-2 0 0,-3 0 0,1 0 17,0 0 0,0 0 0,2 0 0,0 0-1,-3 0 0,11 2 0,-10 2 0,2 2-38,-1-2 1,-1-2 0,2-2 0,0 0 1,-2 0 0,11 0 1,-7 0-1,4 0-35,-3 0 1,-3 0-1,-2 0 1,0 0 66,0 0 1,-1 0 0,3 0 0,0 0 33,-2 0 1,9 0-1,-9 0 1,2 0-39,0 0 0,2 0 0,-1 0 1,-1 0-9,2 0 0,2 0 1,-1 0-1,3 0-24,-4 0 1,9 0 0,-9 0 0,3 0 4,-1 0 0,2 0 0,-3 0 0,-1 0-29,-2 0 1,4 0-1,1 0 1,1 0 13,-1 0 1,-1 0 0,-6 0 0,0 0 30,0 0 0,0 0 1,-1 0-1,1 0 58,0 0 1,-2 0 0,-2 0 0,-2 0-38,2 0 1,2 0 0,2 0 0,-2 0 8,-4 0 1,8 0 0,-6 0-1,0 0-24,1 0 1,1 0 0,2 0 0,-2 0-6,-4 0 0,2 0 1,-4 0-1,2 0-27,2 0 0,10 0 0,-10 0 0,0 0 71,2 0 0,0 0 0,2 0 1,-2 0-88,-4 0 1,3 0 0,-2 0 0,2 0 37,3 0 0,0 0 0,-2 0 0,-2 0-2,-2 0 0,-2 0 0,4 0 1,-2 0-5,2 0 1,0 0 0,0 0 0,-2 0-11,2 0 0,2 0 0,0 0 0,-2 0 17,-2 0 1,-6 0 0,4 0-1,-2 0 1,-3 0 0,1 0 0,-2 0 0,-1 0 19,1 0 0,-2 0 1,-5 0-1,-3 0-16,3 0 1,-1 0-1,1 0 1,-5 0-8,-1 0 0,4 0 1,-5 0-1,1 0-22,0 0 1,-3 0-1,-5 0 1,0 0 15,0 0 0,-2 0 0,-2 0 0,-4 0 28,-1 0 0,3 0 0,-6 0 0,-2 0 45,-1 0 1,-3 0 0,1-2-35,-1-4 1,-5 4 0,-1-4-5,3 4 0,-4 2-55,1 0 0,-5 0 131,6 0 274,-8 0-217,4 0-1297,-8 0 1,-8-7 1139,-4-5 0,-3-4 0,-3-1 0</inkml:trace>
  <inkml:trace contextRef="#ctx0" brushRef="#br0" timeOffset="13233">522 6864 7569,'-8'-10'-325,"-1"2"0,-9 8 0,1 0 0,-1 0 252,1 0 0,-1-2 73,1-3 0,-8 3 0,-2-6 0</inkml:trace>
  <inkml:trace contextRef="#ctx0" brushRef="#br0" timeOffset="16030">155 6951 7569,'10'8'-546,"-2"-4"0,-8 7 1,0 5 539,0 5 0,0 6 0,0 8 1,0 0 133,0 0 0,0-13 1,0-5 77,0-1-280,-8-9 39,6 1 0,-4-8 52,12 0 1,4 0 7,7 0 1,-5 0-1,0 0 2,1 0 1,-3 0 0,2 0-18,1 0 1,-3 0 0,2 0 12,1 0 0,-3 0 1,1 0 15,3 0 1,-4 0 0,1 0-9,3 0 1,1 0 0,3 0 0,-1 0 7,1 0 0,1 0 0,5 0 0,3 0-27,0 0 0,6 0 0,-2 0 0,4 0-23,0 0 0,9 0 1,-9 0-1,2 0 3,0 0 0,-2 0 1,2 0-1,2 0-35,1 0 1,9 0 0,-2 0-1,5 0 12,6 0 1,-2 0-1,8 0 1,0 0 0,-1 0 1,-3 0 0,-8 0 0,2 0 26,5 0 1,1 0 0,6 0 0,-2 0 3,2 0 0,2 0 1,2 0-1,-3 0 8,-2 0 1,2 0-1,-3 0 1,4 0-3,2 0 0,0 0 0,0 0 0,0 0 35,0 0 0,0 0 1,1 0-1,1 0-35,-2 0 0,10 0 1,-11 0-1,3 0-47,0 0 0,6 0 0,1 0 0,3 0 44,-1 0 1,-5 0 0,3 0 0,-1 0 1,-4 0 1,0 0 0,-1 0 0,3 0-2,-2 0 0,3 0 1,-1 0-1,0 2 11,1 4 1,-5-4 0,6 4-1,-5-5-29,-3-1 0,12 0 1,-7 0-1,7 0 7,-1 0 1,5 0 0,-5 0-1,3 0-3,-3 0 1,1 0-1,-3 0 1,7 0 47,-3 0 0,-1 0 0,-7 0 0,5 0-26,-1 0 0,7 0 0,-7 0 0,3 0 5,-1 0 0,-5 0 0,6 0 0,-1 0-29,-1 0 0,3 0 1,-5 0-1,-1 0 0,1 0 0,5 2 0,-3 2 0,-1 2 28,-3-2 1,-2-2 0,0-2 0,1 0 5,-1 0 0,4 0 1,-1 0-1,1 0-2,0 0 1,5 0 0,-3 0-1,1 0-14,1 0 1,-7 0 0,7 0 0,-1 0 8,-1 0 1,5 0 0,-3 0-1,1 0 23,-1 0 1,3 0 0,-4 0-61,5 0 0,1 0 1,0 0-1,1 0 1,-1 2-5,0 4 1,-5-4 0,-1 3 0,1-3-30,-2-2 0,5 0 0,-6 0 1,3 0 35,-1 0 1,-5 0 0,6 0 0,-1 0 22,-1 0 0,3 0 0,-5 0 0,-1 0-14,1 0 0,3 0 0,-5 0 0,0 0 24,1 0 0,-3 0 0,8 0 0,-3 0-13,-5 0 0,7 6 0,-7 0 1,4-2 9,-1-2 0,7-2 0,-16 0 0,2 0-5,3 0 0,3 0 0,0 0 0,1 0-6,-3 0 0,8 0 1,-11 0-1,3 0 1,-2 0 0,9 0 1,-7 0-1,4 0 14,-3 0 1,-3 2-1,0 2 1,0 2 1,-2-3 1,3-1-1,-8-2 1,2 0-9,3 0 0,-2 0 0,-2 0 1,0 0-2,6 0 1,-8 0 0,6 0 0,-2 2-13,0 4 0,2-4 0,-1 4 0,-1-4-9,-4-2 1,4 0 0,-4 0 0,4 2-4,2 4 1,0-4-1,0 3 1,-2-3 1,-4-2 1,4 0 0,-4 0 0,2 0 9,-2 0 1,9 0 0,-3 0 0,2 0 4,0 0 0,2 0 0,-1 0 0,-1 0 4,2 0 0,0 0 0,-3 0 0,3 2 1,2 4 0,1-4 0,-5 4 1,0-4 1,-4-2 1,2 0-1,2 0 1,-4 0-2,-1 0 1,1 0-1,4 2 1,0 2-11,-2 1 1,7 1 0,-11-6-1,0 0 2,2 0 1,0 0-1,2 0 1,0 0 0,0 0 1,0 0-1,1 2 1,3 2-2,2 2 0,0 0 1,-7-6-1,-1 0-17,-4 0 0,12 0 1,-2 0-1,3 0 5,-1 0 0,4 0 0,-1 0 0,1 0-10,-5 0 0,3 0 0,-2 0 1,-1 0 42,3 0 1,-6 0 0,5 0 0,-3 0-13,-4 0 1,4 0-1,-10 0 1,4 0-7,2 0 1,-1 0-1,1 0 1,-2 0 2,-4 0 1,10 0-1,-4 0 1,2 0 13,-1 0 1,-1 0 0,-2 0 0,-2 0-13,-2 0 1,0 5-1,4 1 1,-2-2 1,-2-2 0,-6-2 1,5 0-1,-3 0 40,-4 0 1,0 0-1,0 0 1,3 0-65,-3 0 1,4 0 0,-2 0 0,-1 0-44,-3 0 0,0 0 0,3 0 0,1 0 19,-2 0 0,-2 0 0,-1 0 0,-1 0 31,1 0 1,-1 0-1,0 0 1,1 0-5,-1 0 1,1-6 0,-1 0 0,0 3 23,1 1 0,-1 2 0,2 0 1,1 0-9,-3 0 1,4-6 0,-9 0 0,3 2-19,3 2 0,-1 2 0,1-2 1,-3-2-5,-3-1 0,5-1 0,-1 6 1,3 0 13,-4 0 0,3 0 1,-9 0-1,3 0 2,-1 0 1,-1 0-1,4 0 1,-5 0 3,-1 0 1,3 0 0,-5 0 0,-2 0-1,-2 0 0,4 0 1,1 0-1,1 0-4,0 0 1,-3-6 0,-3 0-1,2 2-6,2 2 1,0 2 0,-6 0 0,-2 0 5,-4 0 0,4 0 1,-6 0-1,0 0 25,-4 0 0,3 0 0,-3 0 0,-2 0 23,-1 0 1,-3 0 0,0 0-1,1 0-22,-1 0 1,1 0 0,-1 0 0,1 0-9,-1 0 0,-3 0 0,1 0-35,5 0 0,1 0 1,-3 0-70,-1 0 1,1 0 19,-1 0 0,-5 0 60,-1 0 86,-7 0 0,6 0-11,-4 0 1,-2 0-49,7 0 1,-5 0-59,6 0 0,-7 0 16,7 0 1,-6 0 1,6 0 0,-7 0 149,7 0-101,-8 0-5,4 0 238,-8 0-307,7 0 0,-3 0-88,8 0 83,0 0 1,-1 0-22,1 0 170,-8 0-26,4 0 0,-7-2-61,5-3 1,-2 3-27,8-4 0,-6 4-11,5 2 6,1 0 17,-2 0 2,5 0 9,-13 0 112,6 0-97,0 0-57,-6 0-53,5 0 78,1 0-27,-6 0-383,6 0 0,-20-2 0,-1-2 419,-1-2 0,-7-7 0,-7 3 0</inkml:trace>
  <inkml:trace contextRef="#ctx0" brushRef="#br0" timeOffset="28408">5779 7126 7569,'0'9'-825,"0"-1"1,-2-8 669,-4 0 199,4 0-26,-6 0-9,8-8 1,-1 5 28,-5-9 1,4 6-1,-4-6-22,4-1 1,-4-3 0,0-1-14,2-1 1,3 1 0,1-2-1,0-3-5,0-1 1,-6 0 0,0 5 0,2 1-1,2-1 1,2 1 1,-2-7 0,-2-1 0,-2-2 1,1 4 0,5-4 0,0-1 0,0 3 1,0 0 0,-6-6 1,0 2-1,2-4-2,2-2 0,2 0 0,0 2 0,0 2 1,0 2 0,-2 0 0,-2-6 0,-2 0 1,3 0 0,1 6 0,0 0 0,-2 0 4,-2 1 0,0-5 0,6 4 0,-2-2-2,-4 2 1,5-4-1,-5 4 1,2-4 0,-2-2 1,4 2-1,-4 2 1,4 2-5,2-2 0,0 0 0,0 0 0,0 4-4,0 2 1,0-5 0,0 5 0,0 0 0,0 0 1,0-4 0,0 3 0,0-1 0,0-4 0,0 0 1,0 0-1,0 2 0,0-2 1,0-2 0,0-2 0,0 2 0,0 4 0,-6-4 0,1 4 0,1-4 0,2-2 0,2 2 0,0 2 0,0 2 0,0-2 0,0-2 0,0-2 0,0 2 0,0 4 0,0-4 0,0 4 0,0-4 0,0-2 0,-6 0 0,0-2 0,2-2-1,2-2 0,2 1 1,0 5-1,0 0-11,0 0 0,0 0 1,0 0-1,0 0 11,0 0 0,0 0 0,0-2 0,0-2-3,0-1 1,0-7 0,-2 6 0,-1 1 5,-3-3 1,0 4 0,6-5-1,0 1 0,0 4 1,0-4 0,0 3 0,0-1-3,0-2 1,0 6 0,0-5 0,0 1-1,0 0 0,0-5 0,0 3 0,0 0 1,0 0 1,0-3 0,0 3 0,-2 1-2,-4-1 1,4 2 0,-4 6 0,4 0 4,2 0 1,0 0 0,0 0 0,0 2-4,0 4 0,-5-4 0,-1 4 0,2-4-1,2-2 1,2 0 0,-2 0-1,-2 1-4,-2-1 1,0 0-1,6 0 1,-1 0 1,-5 0 0,4 0 1,-4-2-1,2-2 0,-2-1 1,4-1-1,-3 6 1,3 2 0,2 4 0,0-4 0,0 4 0,-2-2 0,-4 2 0,4-4 0,-4 3 0,4-1 0,2 2 0,0-4 0,-2 2 0,-2-6 0,-2-3 0,1-1 0,5 6 0,-2 2 0,-4 4 0,4-2 0,-4 6 0,2-3 0,-2-3 0,4 4 0,-3-2 0,3-2 34,2-2 1,-6-2 0,0 0 0,2 0-29,2 0 0,2-5 0,0-1 1,0 0-5,0-2 1,0 7 0,0-5 0,0 6-8,0 6 1,0-2 0,0 5 0,0 1 0,0 0 0,0-4 0,0 4 1,0-1 11,0 1 0,0 2 0,0 4 24,0-5 0,-2 1 0,-2-2 0,-1 7-14,1 3 1,2-1 0,0-1-1,-2-1 1,-2 1 0,0-1 0,4 1 0,-2-1 1,-1 1 0,-1 0-51,6-1 1,0 6-10,0 1 1,2 9 40,4 2-1,-4 8 0,13 17 0,-5 2 0</inkml:trace>
  <inkml:trace contextRef="#ctx0" brushRef="#br0" timeOffset="31551">8992 7213 5786,'0'10'58,"0"-3"-18,0-7-21,-7 0-19,5-7 0,-6 3 5,8-8 0,0 1 1,0-7-2,0 1 1,0-1-1,0 1 1,0-1 4,0 1 0,0-1 0,0 1 0,0-1-7,0 1 1,0-1 0,0 1-1,0 0 0,0-1 0,0 1 1,0-1-1,0 1-7,0-1 1,0-5 0,0-2 0,0-1 2,0 1 0,0-6 0,0 2 0,0-2 1,0 2 0,2-4 0,2 4 0,2-2 1,-3 2 0,-1-4 0,-2 4 0,0-4-8,0-2 0,0 0 1,0 0-1,0 2-2,0 4 1,0-8 0,0 6 0,0 0 8,0-2 1,0 6 0,0-1 0,0 1-2,0 0 1,0 0 0,0-4 0,0 4 0,0 1 1,0-5 0,0 2 0,0-4 4,0-2 0,0 0 0,0 1 0,0-1-4,0 0 1,0-6-1,0 0 1,0 2-1,0 3 0,0 1 0,0 2 0,-2 2 0,-3 1 0,3 3 0,-4-4 0,4 2 0,2-2 0,0 4 0,0-2 0,0 0 0,0 2 0,0-6 0,0 3 0,0-3 0,0-1 0,0-1 0,0 0 0,-2 0 0,-4 0 0,4 2 0,-4 2 0,4 2 0,2-2 0,0 3 1,0-1-1,0 0 1,0 2 0,0 0 1,0 4-1,0-5-1,0 1 0,0-6 1,0 4-1,0-4 0,0-2 0,0-2 0,0-1 0,0-3 0,0 2 0,-2 2 0,-1 2 0,-3 0-1,2 0 1,2 2 0,2 2 0,0 2 6,0-2 0,-6 0 1,0 0-1,2 2-3,2-2 0,2 0 0,0 0 0,0 4 5,0 1 0,0-5 0,0 2 0,0-2-9,0 2 0,0-8 1,0 4-1,0-2-3,0-3 0,0-1 0,0 2 1,-1-2 2,-5-2 0,4 1 0,-4 5 0,4 0 0,2 0 1,0 0 0,0 0-1,0 0 3,0 0 1,-2 0-1,-2 0 1,-2 2-2,2 4 0,3-4 0,1 4 0,0-4-1,0-2 1,0-6 0,-2 1 0,-2 1 1,-2 2 1,0 2-1,6-2 1,0-2 0,0-1 0,-2 5 1,-2 6-1,-2-3 7,3 0 1,1-1 0,2 1 0,0 5-2,0 2 1,0-4-1,0 4 1,-2-2-10,-4-4 1,4 3-1,-4-1 1,4 0-4,2 2 1,0-6 0,-2 4-1,-2-4 2,-1-2 1,-1 6 0,6 0 0,0 0-2,0 1 0,0-5 1,0 6-1,0-2 1,0 0 1,-2 6 0,-2-4 0,-2-1 3,2 1 0,2 6 0,2-4 3,0 0 1,-2 5-1,-2-5 1,-1 0 0,1-2-6,2-1 1,2-5 0,0 4 0,0-4-3,0-2 0,0-5 0,0-1 1,0 2-1,0 2 1,0 2-1,0 0 1,0 0 5,0 0 0,0 2 1,0 2-1,0 4 7,0 2 0,0 0 1,0 3-1,0-1-6,0 2 0,0 1 1,0 3-1,0-1-6,0 1 1,0-2 0,0-3-4,0-1 1,0 0-1,0 5 2,0 1 0,0-1 0,0 1 1,0-1-3,0 1 0,0-1 1,0 1-2,0 0 1,0 5 0,0 0-20,0-1 0,0-3 1,0-1-23,0-1 0,0-5 1,0 0-1,2 1 45,4 3 0,3-6 0,9-3 0</inkml:trace>
  <inkml:trace contextRef="#ctx0" brushRef="#br0" timeOffset="33918">12415 7370 6049,'-9'-11'-162,"1"1"173,0 2 0,6-5 0,-4 1-8,4-4 0,2 5 0,0-1-1,0-2 1,0-1 0,0-3-1,-2 1 7,-3 0 1,3-3 0,-4-1 0,4-2-5,2 1 0,0 1 0,0-1 0,0-3 0,0-2 0,-2 0 1,-2-4-1,-2 2-7,2-2 0,2-2 0,2-2 0,0 0 0,0 0 1,0 6 0,0 0-1,0-2 0,0-2 0,0 0 1,0 2-1,0 2 1,0-2 1,0-2 0,0-2 0,0 0 7,0 0 1,0 0 0,0-2-1,0-2-4,0-2 0,0-1 1,0 3-1,0-2 0,0 2 0,0 2 0,0 3 0,0 1 9,0 3 1,-5-1 0,-1 6-1,2-2-6,2-4 0,2 4 0,0 0 0,0-1-5,0 1 0,-2 0 1,-2-4-1,-2 4-1,2 2 0,3-6 0,1 2 0,0-3-3,0 3 0,0-2 1,0 6-1,0 0 4,0 0 0,-6-6 0,0 3 0,2-1 7,2 0 0,-4 2 0,0-4 0,3 4 1,1 2 0,-4-6 0,0 3 0,2-1-13,2 0 0,2 2 1,0-4-1,0 4-8,0 2 1,0-5 0,0 5 0,0-2 8,0-4 0,0 0 0,0 0 1,0 2 0,0-2 1,0-2-1,0-2 1,0 0 2,0 0 1,0 0-1,0 0 1,0 0 0,0 0 1,0 0 0,0-2 0,0-1-2,0-3 0,0-2 1,0 4-1,0-1-1,0 1 1,0 2-1,0 2 1,0 0-2,0 0 0,0-2 1,0-1-1,0-3 2,0 2 0,0 0 0,0 0 0,0-1 4,0 1 1,0-4 0,0 2 0,-2 1 4,-4-3 0,4 4 0,-3-6 0,3 3-1,2 3 0,-6-4 0,0 1 0,2-1-7,2 0 0,2 1 1,0 3-1,0-2-6,0 2 0,0 2 0,0 2 0,-2 0-2,-4 1 1,5-1-1,-5 0 1,4 0 1,2 0 1,-2 2 0,-2 2-1,-2 2 1,2-2 0,0-2 1,0-2-1,-1 0 5,1 0 0,2 0 0,0 0 0,-2 0-2,-2 0 1,0 0-1,6 0 1,0 0-3,0 0 1,0 0 0,0 2 0,0 2-1,0 2 1,0 0 0,0-4 0,0 2 0,0 2 1,0-2 0,0-8 0,0-2 0,0 3 0,0 1 0,0 0 0,-2-2 0,-3-2 0,3 1 0,-4 5 1,4 0-1,2 0 0,0 0 1,-2 0-1,-2 2 7,-2 4 0,0-4 1,6 4-1,-1-4-4,-5-2 0,4 0 0,-4 0 0,4 0 2,2 0 0,0 0 1,0 2-1,0 2 2,0 2 1,-2 8 0,-2-3 0,-2 5 8,2 2 1,3-1-1,1 1 1,-2-1-12,-4 1 0,4-1 1,-4 1-1,4-3-4,2-3 1,0 2 0,-2-8 0,-2 0-1,-2 1 1,1-5-1,5 6 1,0-2-2,0 0 1,0 8 0,0-5 0,0 3-4,0 0 1,0-2 0,0 3 27,0-1 1,0 0 0,0 5-13,0 1 1,0-1-20,0 1 0,0 5-82,0 1 0,0 5 0,2-4 88,3 2 0,-3 10 0,6 8 0</inkml:trace>
  <inkml:trace contextRef="#ctx0" brushRef="#br0" timeOffset="36186">15664 7405 7231,'-16'-2'-316,"5"-4"1,1-1 0,6-7 0,-2 2 269,2-1 1,2 3 37,2-2 0,0 7 1,0-7 10,0-2 1,0-1-8,0-3 1,0 1 0,0-2 0,0-3 12,0-1 1,0-2 0,0 1 0,0-3-8,0 0 0,0-6 0,-2 2 1,-2-6 3,-1-4 0,-1-1 0,6 3 0,0-4 2,0-1 1,-6-1-1,0-4 1,2 3-3,2-3 0,0 5 0,-1-1 1,-3 0-6,2 1 1,2 5 0,2-2 0,0 2 0,0-1 0,0 3 0,0-6 1,0 2-5,0 1 0,0-1 0,0 6 0,0-2 1,0-4 1,0 5-1,0-7 1,0 2-1,0 0 0,0-1 0,0 3 0,0-4 0,0-2 1,0 7-1,0-5 1,0 2-1,0 0 1,2 1 0,2 3 0,2-2-2,-3-2 1,-1-1 0,0 3-1,2-4-7,2-2 0,2 5 1,-4-7-1,1 1-1,-1 1 0,0-5 1,0 3-1,2-2 5,-2 3 0,0-3 0,0 7 1,1-1 4,-1 0 0,-2-3 0,-2 5 0,0 0 3,0-1 0,0 5 1,0-6-1,0 0-2,0-3 0,0 1 0,0 0 0,0 1 0,0-1 0,0 1 1,0-5-1,0 2-2,0-1 1,0-1-1,0 1 1,0 3-1,0 3 0,0-5 0,0 4 0,0 1 0,0-1 1,0-4-1,-2 5 1,-2-1 16,-1 0 0,-7 1 1,6 3-1,2-2-6,2 2 1,-4-3-1,1 1 1,1 2-10,2 2 0,2-4 1,0 1-1,0 1-8,0 2 1,0 0-1,0-2 1,0-3 4,0-3 1,-6 6-1,0-4 1,2 3 4,2-1 1,0-6-1,-1 5 1,-3-1 2,2 0 1,2-3-1,2 5 1,-2 2-5,-4 2 1,4 2 0,-4 0-1,4 1-4,2-1 1,0 0 0,0-2 0,0-2 2,0-2 0,0 1 1,-2 5-1,-1-2-5,-3-4 1,0 4 0,6-4 0,0 6 1,0 6 1,0-4 0,0 4 0,0-2 1,0 2 0,-6-4 0,0 6 1,2-2-2,3 0 0,1 0 0,0-4 1,0 2-3,0 1 0,0 1 0,0-6 0,0 0 2,0 1 1,0 4 0,0 3-1,0 0 7,0 0 0,0 6 0,0-3 0,0 3 12,0-2 0,-6 3 0,0-3 1,2 4-11,2 1 1,0-5 0,-2-2-1,-2-1 1,3 1 1,1 2-1,2 3 1,0-1-16,0-2 1,-2-6 0,-2 3 0,-2-1 15,2-4 0,-4-2 0,2 0 1,1 2 5,-3 2 1,6 0-1,-6-4 1,2 2-11,1 2 0,-1 8 1,6-3-1,0 5-27,0 1 0,0 7 0,0-1-32,0-1 0,2 5 1,3 2-161,7 4 213,-4 2 0,7 0 0,-5 0 0</inkml:trace>
  <inkml:trace contextRef="#ctx0" brushRef="#br0" timeOffset="38449">18598 7318 5774,'-10'0'87,"-4"-2"-70,9-4 0,-3 2 4,2-7 1,4-1-15,-4-6 0,4 1 1,2-1-1,0 1-9,0 0 1,0-1-1,0 1 1,0-3-1,0-3 0,0 2 1,0-7-1,0 1-1,0 0 1,0 4 0,0-4 0,0-1 1,0 1 1,0 6-1,0-4 1,0 1 5,0 1 1,0-6 0,0 4 0,0-2-2,0-4 0,0-2 0,0-2 0,0 0-4,0 0 1,0 0-1,0-2 1,0-2-2,0-2 0,0-5 0,0 5 0,0 0 1,0-1 0,0 5 1,0-4-1,0 4 13,0 2 0,0 0 1,0 0-1,0 1-3,0-1 0,0 0 0,0-2 1,0-2-6,0-2 0,0 0 0,0 5 1,0-3-8,0-2 0,0-2 0,0 5 0,0-3-11,0 2 1,0-4 0,2 1 0,2-1 3,2 0 1,0 2 0,-6 5-1,0-3 16,0-2 0,0 0 1,0 6-1,-2 0 10,-4 1 0,4-3 0,-4-2 0,4-2-13,2 2 1,-2-3 0,-2-1 0,-1 0-2,1 1 1,2-1 0,2 4-1,0-2-7,0 2 0,0-3 1,0 1-1,0 2-8,0 2 0,0-3 0,0-1 0,0 2 10,0 2 0,-6 4 1,0 2-1,2 2 2,2-2 1,2 0-1,0 0 1,0 2 2,0-2 0,-5 0 1,-1 0-1,2 2 2,2-3 1,2-1-1,0-1 1,0-1-4,0 0 0,0 6 0,0-1 0,-2-1-2,-4-2 0,4-1 0,-4-1 1,4 2-2,2 4 0,0-8 0,0 6 0,0 0 0,0-2 1,0 0 0,0-2-1,0 0 3,0 0 0,0 2 0,0 2 1,0 2-3,0-2 1,0-2 0,0-2 0,0 0 2,0 0 0,0-6 0,0 0 0,0 3 0,0 1 1,0 4 0,0 2 0,0 3 6,0 3 1,0-6 0,0 2 0,0-2 3,0 2 0,0-4 0,0 4 0,0-4-12,0-2 0,0 0 1,0-2-1,0-2-5,0-1 0,0-1 1,0 6-1,0 0 1,0 0 0,0 0 1,0 0-1,0 0 1,0 0 0,0 0 0,0 2 0,0 2 0,0 2 0,0 2 1,0-2-1,0 4 1,0-1 0,0 5 0,0-8 0,0-2 0,0-2 0,0-2 0,0 0 0,0 0 0,0 0 0,0 0 0,0-2 0,0-1 13,0-3 0,0 0 0,0 4 0,0-1 0,0-3 0,-2 0 1,-1 8-1,-3 2-1,2 2 1,2 2 0,2-2 0,0 5-13,0 5 1,0-4-1,0-1 1,0 3-4,0 2 1,0-1-1,0-1 1,0-2 1,0 1 0,0-3 0,0 0 1,0 0 5,0-1 1,0-3 0,0 4 0,0-2 2,0-4 1,-6 4 0,0-3 0,2-1-21,2-2 0,2 4 0,0 2 0,0 2-1,0 4 0,6-5 1,2 5-1,0 4 13,0 3 0,13 2 0,-2-5 0</inkml:trace>
  <inkml:trace contextRef="#ctx0" brushRef="#br0" timeOffset="41293">21671 7335 6664,'0'-11'-673,"-2"1"561,-3 2 1,3-5 135,-4 1 1,4-4-17,2-1 0,0-1-5,0 1 1,0 0 0,0-1 1,0 1 0,0-1-3,0 1 0,0-1 0,0 1 0,0-1-5,0 1 1,0-1-1,0 1 1,0-1 0,0 1 1,0 0 0,0-1 0,0 1 4,0-1 1,0 1-1,0-1 1,0 1-2,0-1 0,0-5 1,0 0-1,0 1 1,0 3 1,0-4 0,2-3 0,2 1-4,2 0 0,-1-4 0,-3 4 0,2-3-1,2-3 0,0 4 0,-6-2 1,0-2-1,0-2 1,0 0-1,0 2 1,0 2-1,0-2 1,0 0 0,0 0-1,0 2 0,0-2 1,0-2 0,0-2 0,0 0 4,0 0 0,0-6 1,0 0-1,0 1 7,0-3 0,0 6 0,0-6 0,0 3 10,0-1 1,0 6-1,0 6 1,-2-2 16,-4-2 0,4-2 1,-4 2-1,4 2-28,2 2 0,0 2 1,0-4-1,0 1-12,0-1 0,-5 4 0,-1-2 0,2-2 0,2-2 1,0-2 0,-2 0-1,-2 0 4,2 0 1,-3 0 0,1 1 0,0-1 9,-2 0 1,6 0 0,-4 0 0,5 2-9,1 4 1,0-4 0,0 6 0,0-3-17,0 1 0,0 6 0,0-4 0,0 2-9,0 3 1,0-5-1,0 0 1,0-2 15,0 0 1,0 5-1,0-5 1,0 0-8,0 2 1,0-6 0,0 4 0,0-2 6,0 2 1,0-2 0,0 6 0,0-1 22,0 1 0,0-4 0,0 4 0,0 0-10,0-1 0,0-5 1,0 4-1,0-2-9,0 0 1,0 6-1,0-6 1,-2-1-1,-4 3 1,4-4 0,-4 6 0,4 0-1,2 0 1,-6-5 0,0 5-1,3 0 1,1 0 0,0-4 0,-2 3 0,-2 1 2,2 0 1,2-6-1,0 4 1,-2-2 4,-2 0 1,1 1 0,5-3 0,0 4-5,0 2 1,0-4 0,0 6 0,-2 1 1,-4 3 1,4-5 0,-4 1 0,4 2-4,2 1 1,0-3 0,0-2 0,-2 0-5,-4 0 0,5-5 0,-5 5 0,4 0 0,2 0 1,0-6-1,0 4 1,0-3 0,0 1 1,0 6 0,-2-4 0,-2 2-1,-2 3 0,0 3 1,6 1-1,0 1 5,0-1 0,0 7 0,0-1 0,-2-1-4,-3-3 1,3-1-1,-4-3 1,4-1 2,2-2 0,0-3 0,0 3 1,-2-6 6,-4-4 1,4 4 0,-6 0 0,3 0 1,-1 1 1,0-3-1,6 8-14,0 2 0,-6 1 0,0 3 0,2-1 1,-3 7 0,1-1-2,2-1 0,0-3 0,0-1 2,-2-1 0,0 1 0,6-3 1,-1-1 0,-5-2 0,4-1 0,-4 7 0,4-1 2,2 1 1,0-6 0,-2-1 0,-2 3 13,-2 2 0,1 1 1,5 1-9,0-1 1,0 1-1,0-1-3,0 1 0,0-1 0,-2 1 0,-2-1-4,-2 1 0,0-2 0,6-3 0,0-1-3,0 2 1,0-5 0,0 3 0,0 0-1,0-2 0,0 5 0,0-5 0,0 2 2,0-1 1,0 1 0,0 6 0,0-1 16,0 1 0,-6-1 0,0 1 0,3-1-8,1 1 1,2-1 0,0 1-11,0-1 0,0 1 1,-2 1-1,-2 3-3,-2 1 0,0 1 0,6-7-2,0 1 1,0 5 0,0 0 1,0-1 1,-6 3 0,1-2 2,1-1 0,2 3 0,0-1 1,-2-3-7,-2-2 0,0 5 0,6-1 0,0-1-1,0-3 1,-2-1 0,-2-1 0,-1 1 1,1-1 0,2 1 1,2-1 2,0 1 0,-2 1 1,-2 3-1,-2 1 2,2-2 1,2 5 0,0-1 2,-3 2 1,1-5 0,-8 1 0,8 2-3,-2-1 1,-1-1 0,1-5 0,2-1 0,2 1 1,0 1-1,-2 3 19,-2 1 0,0 0 1,6-5-1,-1 1 24,-5 5 1,4-5-37,-4 4 7,4-3 0,-4 3-81,0 1-69,1 7-114,5-4 183,0 8 1,0 16-1,0 3 1</inkml:trace>
  <inkml:trace contextRef="#ctx0" brushRef="#br1" timeOffset="57503">1919 821 6608,'-9'-8'-733,"1"6"764,8-13 0,6 11 0,1-6-21,3 3 0,2-1 1,5 4-1,1-2-8,-1 2 1,6 2 0,1 2 0,-1-2-1,2-4 0,-3 5 0,7-5 0,0 4-1,-2 2 1,4 0 0,-6 0 0,0 0 0,1 0 1,-3 0-1,-6 0 1,1 0-5,-1 0 1,-1 2-1,-3 2 1,-3 3-2,-2 3 0,-2-4 0,-4 6 1,4 1 1,-5-3 0,5 1 0,-4 3 0,-2 2 0,0 1 1,0 1 0,-6-7 0,-1 1 7,-3 1 1,-2 3-1,-5 1 0,-1-5 0,1-2 0,-1-3-4,1-3 1,-6 0 0,-3 0 0,1 4-14,0 2 1,0-7 0,3 5 0,-1-2 7,2 0 0,1 6 1,3-7-1,-1 1-115,1 2 117,7-6 0,-5 13 0,5-5 0</inkml:trace>
  <inkml:trace contextRef="#ctx0" brushRef="#br1" timeOffset="58096">2670 681 6601,'12'-5'-217,"0"-1"1,-7-6-1,5 4 186,-2-1 12,-2 5 8,-6-4 8,0 8 0,-8 0 1,-4 0 0,3 0 0,-1 2 0,0 2 10,0 2 1,5 5-1,-7-3-4,-2 2 1,-1 1 0,-3 7 0,1-1-4,-1 1 1,3-7-1,1 1 1,3 2-3,-3 1 1,1 3 0,-1-1 5,2 1 1,8-7 0,-1 1 7,3 1 0,4 3 0,3-1 1,7-3 0,4-4 0,3-8 0,2 0-8,3 0 0,7 6 1,-2 0-1,4-3 0,2-1 0,-6-2 0,0 0 1,0 0-16,-2 0 1,6 0 0,-4 0 0,2 0-59,-2 0 0,3 0 67,-9 0 0,8 8 0,-4 2 0</inkml:trace>
  <inkml:trace contextRef="#ctx0" brushRef="#br1" timeOffset="59803">2286 4366 7569,'2'10'-875,"4"-4"0,-2-4 892,7-2 1,-5 0 18,6 0-12,-8 0 1,5 6-12,-3-1 0,4 9 1,7-4-8,1-1 0,-3 1 0,-1-6 0,-2 4-10,1 1 1,3-5 0,-1 4-1,-1-2 5,-3 0 0,-1 2 0,4-5 1,-3 3 10,3-2 1,1-2-1,3-2-6,-1 0 0,1 0 0,-1 0 0,1-2-1,-1-4 0,1 2 0,-1-7 1,1-1-4,-1 2 1,1-5 0,-1 3 0,-1-3-1,-5-3 1,3 7-1,-6-1 1,-1-2-6,1-1 1,-2 3 0,-6 1 1,0-3 0,2 0 0,2 1-3,2 1 0,-1 6 3,-5-5 7,0 7 1,-2-10 1,-3 8 1,3 3-11,-4 8 1,4 5 0,2 8-1,0-1-1,0 0 0,0 1 1,0-1-1,0 1 1,0-1 1,6 1 0,0-1 0,-1 3 0,3 3 0,-6-4 0,6 5 0,-2-5 1,-1-1 1,1-1-1,-4 2 1,2 3-1,2 1 1,0 0 0,-6-5 0,0 1-1,0 4 1,6-1 0,-1 5-1,-1-2 0,-2-3 0,-2 3 1,0-2-1,0-2 4,0-1 0,0-3 0,-2 1 0,-2-1 3,-1 1 0,-9 5 1,2 0-1,-3-3 4,-3-7 1,7 3-1,-1-7 1,-1 3 9,-3 0 0,-1-8 1,-1 3-7,1 1 0,-1-6 1,1 4-1,-1-2-8,1 2 0,-1-4 0,1 3 0,-3-3-13,-3-2 0,4 6 0,-5 0 10,5-2 0,2-2 0,-1-4 0,1-2 30,-1-2 0,8-2 0,3 3-11,-1-7 1,6-4-1,-4-1 1,4-1-12,2 1 1,0 0 0,0-1-17,0 1 1,6-1 0,2 3 0,0 1-14,-1 2 0,7 3 0,-2-5 0,3 4-13,3 3 0,-1-1 1,0 4-1,1-2-25,-1 2 0,1 2 0,-1 2 0,3 0 13,3 0 1,-4 0 0,7 0-1,-1 0 42,4 0 0,-4 0 0,0 0 0</inkml:trace>
  <inkml:trace contextRef="#ctx0" brushRef="#br2" timeOffset="72421">1448 2113 7430,'6'-11'-1357,"-1"-1"1220,1 8 1,2-2 309,4 12 0,-5-2-133,-1 8 1,-4-1 0,-2 7-32,0-1 1,0 1 0,2-1 5,4 1 0,-4-1 0,6 1 0,-3-1-18,1 1 0,8-1 0,-4 1-38,-1-1 0,7-1 1,-6-3-1,1-3-288,1-2 329,-8-3 0,11 3 0,-5 2 0</inkml:trace>
  <inkml:trace contextRef="#ctx0" brushRef="#br2" timeOffset="72816">1465 2515 7569,'-17'10'-1680,"7"-2"1720,2-8-3,8 0 0,2 0-20,4 0 1,4 0 0,7 0 0,1-2-16,-1-4 0,1 4 1,-1-6-1,1 2 8,-1 1 1,1-3-1,-1 4 1,2-2-17,5 2 0,-5 0 1,4 0-1,-3-1-70,-3 1 0,-5 2 0,0 2 76,1 0 0,3-8 0,1-2 0</inkml:trace>
  <inkml:trace contextRef="#ctx0" brushRef="#br2" timeOffset="73238">1378 2131 6182,'-10'0'-122,"4"-2"141,12-4 0,4-2 0,7-5 1,1 3-15,-1 2 0,1-3 1,1 3-1,3 0-43,1 0 1,8 1 0,-4 3 0,2-2-10,0 2 47,-7 2 0,11-6 0,-6-1 0</inkml:trace>
  <inkml:trace contextRef="#ctx0" brushRef="#br2" timeOffset="73826">2042 2166 7395,'0'-10'-1330,"2"2"1319,3 8 0,3 2-3,4 4 18,3-4 0,-7 14 1,6-7 13,-3 1 0,-7 6 0,4-5-11,0 5 0,-6-5 0,5 1-7,1 2 1,-6 1 7,4 3 0,2-7-15,-3 1 0,1-6 69,-6 5-42,0-7 1,0 2 0,0-12-11,0-5 1,0-5-1,2-1-12,4-1 0,-2 1 0,8-1 0,-1 1-26,-1-1 0,5 1 0,-3-1 0,4 3 19,1 3 1,1-1 7,-1 7 0,0 0 0,1 4 1,-1-2-6,1-2 0,-1 0 1,-1 8 12,-5 4 0,3-2 1,-6 8-35,2 1 1,-7 3-1,5 1-12,0 1 0,-4-7 0,6 1-82,-3 2 121,7 1 0,3 3 0,10-1 0</inkml:trace>
  <inkml:trace contextRef="#ctx0" brushRef="#br2" timeOffset="74160">2950 1991 7569,'-18'0'-1569,"7"0"1505,-1 0 1,0 2-1,-5 2 55,-1 2 1,7 2 115,-1-3 0,2-1 1,-3 6-85,1-2 0,8 5 0,-3-1-17,-1 4 0,6-5 0,-4 1-34,4 1 1,4 3-1,4 1-8,5 1 0,-1-8 0,2-3 0,1-1-73,3 0 1,7 0 108,0-6 0,9 0 0,-5 0 0</inkml:trace>
  <inkml:trace contextRef="#ctx0" brushRef="#br2" timeOffset="74517">3212 2009 6068,'-18'0'-121,"3"2"123,3 3 0,-2-1 1,9 8 53,1 2 1,-4-5-46,2 3 0,2-2 0,10 1 6,6-5 0,3-2 0,3 0 1,-1 2 7,1-2 1,-1-3 0,1-1 0,-1 0-28,1 0 0,-1 0 0,-1-1 0,-3-3 1,-1-2 0,-3-2 1,5 4-1,-4-4-8,-3-1 1,1 3 0,-4-6 5,2-1 1,0-3 0,-6-1 4,0-1 0,-6 7 0,-2 1 0,-2 2-15,-3 4 1,3 2 0,-1 2 0,-3 0-43,-2 0 1,5 0 0,-1 2 38,-1 4 0,5-2 16,2 8 0,-4-1 0,1 7 0</inkml:trace>
  <inkml:trace contextRef="#ctx0" brushRef="#br2" timeOffset="75218">3509 1956 5955,'17'0'52,"-5"0"0,-1 0-44,3 0 0,-1 2 0,1 2-11,-2 2 1,-6 8 17,5-3 0,-7 5-14,2 1-68,-4 1 222,-2-9-146,0-1 0,0-10-14,0-4 1,0-3-1,0-9 6,0 1 0,0 5 0,0 0-10,0-1 0,0 3 0,2-2-6,4-1 0,-3 5 0,9 2 3,2 4 0,1 2 1,3 0-1,-1 0 1,1 0 1,-1 0-1,1 0 6,-1 0 1,0 0-1,1 2 39,-1 4 1,-5-2-33,0 8 0,-7-3 1,5 5 6,-2-2 1,0-1-6,-2 7 7,-5-1 0,7 1 0,-10-9 1,-2-5-7,-1-8 1,-1 0-1,6-7-6,0-3 1,0-1-1,0-3 1,0 1 1,2 5 0,2 0 0,3 1-3,3 1 0,-4-3 0,6 5 1,1-2 0,3 6 0,1-2 4,1 4 0,-1 2 0,0 0 1,1 0-2,-1 0 1,1 0 0,-1 0-2,1 0 0,-1 6 0,-1 2-9,-5 2 1,3 1-1,-8 7-21,-2-1 0,-2-5 1,-2 0-1,-2 1-66,-4 3 0,2-1 1,-6-1 94,3-3 0,1 1 0,6 6 0</inkml:trace>
  <inkml:trace contextRef="#ctx0" brushRef="#br2" timeOffset="75609">4312 1974 6141,'0'-10'-48,"8"2"1,-1 6 0,7-2 47,-2-1 1,-7-1 0,7 4 11,2-4 0,1 2-5,3-7 0,-7 1 0,-1-4 1,-2 3 0,-2 5-7,-6-6 1,-2 2 1,-4-1 0,2-3 2,-8 8 1,1 1-6,-7 5 1,7 0 0,-1 2 47,-2 3 1,-1 5 0,-3 8 0,1-3-14,-1-3 0,3 3 0,3-3 0,5 3-12,-1 3 1,6-1 0,-4 1-23,4-1 1,4 1-1,4-3 1,5-1-20,5-3 0,3-5 0,5 6 1,5 0-132,4-3 149,9 7 0,-5-14 0,6 5 0</inkml:trace>
  <inkml:trace contextRef="#ctx0" brushRef="#br2" timeOffset="77085">2007 6060 7569,'0'-17'-1449,"0"-1"1512,0 9-14,0 1-37,0 8 0,0 8 0,0 5-13,0 9 0,0-3 0,0 6 0,0-1 1,0-1 0,2 6 0,1-6 0,3 1-1,-2 1 0,4-6 1,0 4-1,1-5 5,5-6 0,-4 3 1,1-5 18,3 0 1,1 3-1,1-5 2,-4 2 0,3-7 0,-3 3 0,3-4-24,3-2 1,-1 0 0,3 0 0,1 0-13,2 0 1,1 0 0,-7-2 0,0-2-11,1-1 0,-1-1 1,-1 4-1,-3-2-201,-1-2 0,-6-2 222,6 3 0,-9-5 0,5-8 0</inkml:trace>
  <inkml:trace contextRef="#ctx0" brushRef="#br2" timeOffset="77334">2111 6218 7116,'-11'-2'-565,"-1"-4"1,8 2 615,-2-8 0,6 6 1,6-5-43,6-3 1,3 5-1,3-1 1,-1 0-19,1 0 0,1 7 1,3-5-1,1 2-27,-2 0 1,-1-2 0,-3 4 35,1-1 0,-1-9 0,0 4 0</inkml:trace>
  <inkml:trace contextRef="#ctx0" brushRef="#br2" timeOffset="77459">2094 5921 7569,'-10'-8'-902,"4"-4"451,12-3 451,-4 5 0,21-5 0,-3 5 0</inkml:trace>
  <inkml:trace contextRef="#ctx0" brushRef="#br2" timeOffset="77762">2723 5973 6185,'17'6'-73,"1"2"85,-1 1 0,2-5 0,3 4 0,1-2-16,-2 0 1,1 5-1,-1-3 1,2 0-21,-1 0 0,3 3 0,-2-3 0,1 0-100,1-1 0,-8 1 124,1-2 0,7 4 0,-6 7 0</inkml:trace>
  <inkml:trace contextRef="#ctx0" brushRef="#br2" timeOffset="78022">2985 5886 7569,'-10'-8'-1184,"-6"6"888,14-6 302,-5 8 0,7 2 11,0 4 0,0 4 1,-2 7-1,-2 1-8,-2-1 1,-2 1 0,4 1 0,-1 2-27,1 3 0,-4 1 1,0-4-1,0 4 5,1 3 0,-7-5 0,4 6 0,-1 0 27,-1-2-15,0 6 0,-5-6 0,0 8 0</inkml:trace>
  <inkml:trace contextRef="#ctx0" brushRef="#br2" timeOffset="78363">3247 5851 6066,'15'17'-179,"-1"1"252,-3-1 0,-5 6 0,4 1 0,0-1-66,-1 2 0,-5-3 0,4 5 0,0 0-13,3 0 0,-1 0 1,2 4-1,-1-2-11,-1 3 0,4-5 0,-7 2 0,1 0-5,0-2 0,0-2 0,-4-7 0,1-1 6,-1 1 0,0-7 0,0 1-170,2 2 186,0-7 0,-14 1 0,-2-8 0</inkml:trace>
  <inkml:trace contextRef="#ctx0" brushRef="#br2" timeOffset="78679">3282 6008 7569,'0'-17'-203,"0"-1"0,0 1-687,0-1 821,0 1 1,7 1-1,5 3 1,3 3 52,3 2 1,-1 0 0,1 4-1,-1-1 30,1 1 0,-1 2 0,1 2 0,-1 0 7,1 0 0,-1 0 0,1 0 0,-1 0-7,0 0 1,-5 0 0,0 0 0,-1 2-10,-1 4 0,4-3 0,-7 9-31,3 2 1,-6 1 0,2 3 11,-4-1 1,-4-5 0,-4-3 0,-6 1 7,-3 0 1,-5-4 0,-3 3 0,-6 1-13,-4 0 0,0-6 1,2 2-1,2-3-19,-2 3 1,6-4 36,1 4 0,5-4 0,2-2 0</inkml:trace>
  <inkml:trace contextRef="#ctx0" brushRef="#br2" timeOffset="82220">3788 5798 5758,'0'10'3,"0"-2"1,0-8-1</inkml:trace>
  <inkml:trace contextRef="#ctx0" brushRef="#br2" timeOffset="84680">3718 5886 6794,'0'17'-1049,"0"1"1061,0-1 0,0 1 0,0-1 30,0 1 0,0-1 1,0 0-21,0 1 0,-2-1 0,-2 1-20,-2-1 0,1 1 0,5-1 0,-2 1-21,-4-1 1,4 1-1,-4-1 19,4 1 0,2-1 0,0 0 0</inkml:trace>
  <inkml:trace contextRef="#ctx0" brushRef="#br2" timeOffset="85114">3840 5833 6158,'0'18'0,"0"-1"-23,0 1 0,0 5 0,0 2 0,-2 0-18,-3 1 1,3 11 0,-6-2 40,0 1 0,-2 9 0,-7 0 0</inkml:trace>
  <inkml:trace contextRef="#ctx0" brushRef="#br3" timeOffset="122070">2164 2795 7569,'-12'9'-139,"1"-3"-538,-3-4 0,4-2 479,-1 0 170,7 0 26,-4 0 1,6 0 0,-2 2 19,-2 4 0,-5-2 7,5 7 0,-6 1 1,6 5-1,1 1 1,-3-1 0,4 1 0,-6-1 1,2 3-23,5 3 0,1-2 0,2 6 0,0 1 3,0-1 0,0-6 0,0 2 0,2-1-28,3 1 1,5-9 0,10 3-1,1-1-8,2-1 0,8-3 0,-4-2 0,2-3 29,1-3 0,-1-2 0,6-2 0</inkml:trace>
  <inkml:trace contextRef="#ctx0" brushRef="#br3" timeOffset="122550">2583 2760 5927,'6'11'47,"0"1"-42,-3 2 1,-1-5 0,-2 3 0,0 1 3,0 3 1,2-1 0,2-1 0,2-2-1,-2 1 1,-2 3 0,-2 1-5,0 1 1,6-7-1,1-1 1,1 0 18,0 0 0,6-5-10,-3 7 1,5-8-1,1 2 10,1-4 1,-1-2 0,1 0-10,-1 0 1,1 0 0,-1 0-1,0 0-12,1 0 0,-1-6 1,1 0-1,-1 2-39,1 2 1,-1 2 0,1 0 0,-1 0-52,1 0 0,-1 0 0,1 0 87,-1 0 0,0-8 0,1-1 0</inkml:trace>
  <inkml:trace contextRef="#ctx0" brushRef="#br3" timeOffset="123090">3299 2742 7182,'-17'0'-483,"5"0"0,0 0 417,-1 0 0,-3 0 1,-1 0 54,-1 0 1,7 6 0,-1 2-10,-2 1 1,5-3 26,-3 6 0,8 0 38,-2 5 1,4 1-27,2-1 1,0 0 0,2-1-2,4-4 0,-2 1 1,8-7-15,1-2 0,1 0 0,-1 0 0,-1 1-7,2-1 0,1-4 1,3-4-14,-1-1 1,-5-3-1,-3 2 1,1-4 11,0 1 0,-4-7 0,3 4-13,-1-3 1,-2 3 0,-6 1-4,0-3 0,0 4 10,0-1 19,0 7-5,0-4 1,0 10 0,0 4 11,0 6 1,0-3-15,0 3 0,8-6 1,3 3-20,5-1 0,1 0 0,1-4 15,-1 2 0,8-1 2,5-5 0,-5 0 0,0 0 0</inkml:trace>
  <inkml:trace contextRef="#ctx0" brushRef="#br3" timeOffset="123383">3578 2568 7322,'2'-10'-389,"4"4"0,-2 6 1,8 6 385,1 5 0,-3 5 0,2 1-8,1 1 0,-3-1 0,0 1 1,-1-1 3,1 1 1,-6-7 0,4 1-1,-3 2-20,1 1 0,6-3 1,-4-1-7,1 3 1,-3-4 32,6 1 0,0-7 0,5 4 0</inkml:trace>
  <inkml:trace contextRef="#ctx0" brushRef="#br3" timeOffset="123761">3928 2515 7569,'0'-17'-789,"0"-1"0,-2 7 687,-4-1 223,4 8-124,-14-4 0,7 16 0,-7 4 15,5 3 1,-3 3 0,6-1 1,-1 1 0,3-1 0,-4 1 1,2-1-10,4 0 1,1 1 0,-1-1-10,-2 1 0,0-1 0,6 1-12,0-1 1,0-5 13,0 0 0,2-9 0,4 3 14,5-4 1,1-2 0,4 0 0,3 0 7,0 0 0,3 0 1,-1 0-1,4 0-39,2 0 1,-3 0 0,3 0-1,-2 0-33,-4 0 1,5 0 0,-3 0 0,-4 2 10,-5 4 1,2-4 0,-5 4 40,5-4 0,-7-2 0,7 0 0,-6 0 0</inkml:trace>
  <inkml:trace contextRef="#ctx0" brushRef="#br3" timeOffset="124221">4102 2358 7569,'18'10'-672,"-7"5"0,-1-3 638,-2 3 0,4-3 0,-5 0 0,1 1 59,0 3 0,5 1 1,-3 1-1,2-1-35,-1 1 1,-1-7 0,4 1 0,-5 1-8,-1 3 1,6-4 0,-5-1 3,1 3 1,6-1 0,-7 1 4,1-2 1,6-8 41,-5 1-15,-3-3 0,0-4-19,-8-3 1,6 1 0,-1-8 0,-1-2 2,-2-1 1,-2-3 0,0 1 16,0 0 0,2 5 21,4 0 0,-2 8-40,8-1 0,-7 3-15,7 2 1,0 5 0,5 3-47,1 2 1,-1 2 0,0 5-13,1 0 1,-1-5-1,1-2 72,-1-2 0,1 5 0,-1-3 0</inkml:trace>
  <inkml:trace contextRef="#ctx0" brushRef="#br3" timeOffset="124613">4871 2533 7569,'0'-18'-286,"0"-5"6,0 0 0,-2-1 0,-2 7 0,-4 1 270,-2 5 0,5-3-45,-7 8 0,0 0 1,-5 6 49,-1 0 0,1 0 1,0 0 4,-1 0 1,1 6 0,-1 2 5,1 2 0,1 1 1,5 7 11,5-1 1,4-5 0,4 0-19,4 1 1,3-3 0,9 0 0,-1-3-4,1-3 1,5 0 0,2 0 0,0 2-1,1-2 0,-3 0 0,-4-1 8,5 3 1,-5 2 0,4-4 0,-5 4 9,-7 1 1,5-3-14,-4 6-2,-5-1 0,1 7 0,-10-3 1,-4-1-8,-5-2 0,-13-8 0,-3 3 0,-2-1-34,0 0 1,0 6 0,-4-7 0,2-1-33,2-2 73,7 6 0,-11-6 0,6 6 0</inkml:trace>
  <inkml:trace contextRef="#ctx0" brushRef="#br3" timeOffset="125044">4906 2096 7280,'11'-2'-634,"3"-2"1,3-2 627,5 2 0,3-3 1,-4 1-1,5 2 23,1 2 1,0 2 0,4 0-1,-4 0-5,-2 0 0,-1 8 0,-9 3 0,-1 5-8,-3 1 1,-5 7-1,4 1 1,-2 0-4,-4 0 0,-3 6 0,-1-1 1,0 3-6,0 2 0,0 5 0,-1 1 0,-3-2-22,-2-2 0,-8 3 1,1 1-1,-7 0-206,-3 2 232,-8-7 0,4 7 0,-8-8 0</inkml:trace>
  <inkml:trace contextRef="#ctx0" brushRef="#br3" timeOffset="127041">3089 6741 7569,'-5'12'0,"-3"0"-903,-2 1 758,6 3 1,-9 1 0,7 1 0,2-1 0,2 1 126,2-1 1,0 1-1,0-1 1,0 1 17,0-1 0,2-5 1,4-1-1,5 1 0,5-2 1,1 3 0,3-7-1,1 0 5,2 2-5,9-6 0,-5 5 0,8-7 0</inkml:trace>
  <inkml:trace contextRef="#ctx0" brushRef="#br3" timeOffset="127574">3491 6934 6227,'8'-10'-109,"2"2"106,-1 0 1,7 6-1,-7-5 1,3 1-3,0 0 0,-6-6 0,3 5 5,-1-3 1,0-2-1,-4-5 3,2-1-4,-1 1 0,-5-1 1,0 1-1,0-1 0,0 1 1,0 0-1,0-1 1,0-1 0,0-5 1,-5 5 0,-3-2 0,0 5 0,0 4 0,-3 7 0,3-5-8,-2 2 0,4 2 3,-5 6 0,1 8 0,-2 4 2,7 3 1,3 5-1,2 1 1,0 2 0,0-1 1,2-3 0,1-1 0,5-1-10,2 0 0,1 1 0,7-1 0,1 1-31,5-1 0,-5-1 0,6-3 0,-1-1 41,-1 2 0,8-7 0,-4 1 0</inkml:trace>
  <inkml:trace contextRef="#ctx0" brushRef="#br3" timeOffset="127980">4050 6637 7345,'-18'-8'-688,"1"6"1,0-4 649,-1 4 1,6 4 0,1 2 50,-3 2 1,-1 6 0,-1-5 0,3 1 23,1 0 1,8 0 0,-2-3 8,4 7 1,2-2 0,0 1-51,0 3 0,2 0 0,2-1 1,4-3-11,2-2 1,1 3-12,7-5 0,-1 0 17,1-6 0,-7 0 1,-1-2 2,-2-4 0,3-4 1,-3-7 5,2-1 0,-4 1 5,5 0 1,-5 7-5,6 4-1,-8 4 0,3 4 0,-5 4-39,4 6 1,-4-3 10,4 3 0,-2-8 0,0 3 0,3-1-84,3 0 111,-6 0 0,12-6 0,-7 0 0</inkml:trace>
  <inkml:trace contextRef="#ctx0" brushRef="#br3" timeOffset="128182">4120 6532 7285,'0'-18'-1080,"0"1"1057,0 7 1,0 4-1,2 10 1,2 4 1,1 2 1,7-4 0,-4 5 14,2 3 0,1 1 0,7 3 0,-1-1 0,-5-1 0,-3-3 0,1-1-7,0 2 0,0-5 0,3 3 13,-1 2 0,-1 1 0,7 3 0</inkml:trace>
  <inkml:trace contextRef="#ctx0" brushRef="#br3" timeOffset="128516">4417 6357 7569,'-8'-17'-614,"4"7"0,-8 4 554,-1 4 0,3 8 1,0 2-1,3 2 36,3 3 0,-4 3 0,2 1 0,0 1 27,-1-1 1,3-5 0,-6-1 10,2 3 0,-3 2 1,3-1-14,-2-3 0,6 3 4,-2-3 1,5-2-9,1 1 0,1-7 0,5 4-1,6 0 0,3-6 0,3 3 1,-1-3 1,1-2 1,-1 6 0,1 0 0,-1-2 0,1-2 1,-1-2 0,1 0 0,-3 2-46,-3 4 0,3-5-64,-3 5 110,3-4 0,-5-2 0,-2 0 0</inkml:trace>
  <inkml:trace contextRef="#ctx0" brushRef="#br3" timeOffset="129175">4504 6235 7179,'-10'-8'-1024,"1"6"951,3-3 0,2 3 73,-8 2 0,8 7 0,1 5 0,4 3 2,5 3 1,2-1-1,-4 1 1,4-1 7,1 1 0,1-1 0,4 1 0,-5-1 5,-1 1 1,4-1-1,-4 1 1,1-3-15,5-3 0,-4 1 0,-1-5 0,1 0 12,0 0 1,-5 3-34,7-5 15,0 0 1,-1-6 0,-1-2-11,-2-4 0,-2-4 0,-6-7 10,0 0 1,5-1 4,1 1 0,2 1 9,-2 4 0,-4 3 1,6 5-7,-1-2 1,3 0 0,8 6-4,-1 0 0,0 6 1,1 0 11,-1-2 0,-5 0 1,0-1 9,1 3 1,-3 0 0,2-6-7,1 0 1,-3-6-1,0-1 1,-1-1-20,1 0 1,-4-6 0,4 3-1,-1-3-13,1 3 0,-6-5 0,2 4 0,-2-3-10,1-3 0,-3 1 0,4-1 15,-4 1 1,-4 7 5,-4 5 0,-3 3 0,-7 4 9,4 3 1,-1 5-1,7 7-2,2 1 1,2-6-1,2-1 1,0 3 0,8-1 0,4 1 0,3-2 1,-3-7 0,-1 5 0,1 0-4,-2 0 1,5-7 0,-5 5 0,2-2-11,-1 0 1,-5 2-10,6-3 0,-6 3 0,3 6-1,-1-3 1,-4-5 0,-10 4-21,-6-2 1,3 3 0,-3-3-87,-2 2 126,-1-6 0,-3 3 0,1-7 0</inkml:trace>
  <inkml:trace contextRef="#ctx0" brushRef="#br3" timeOffset="129421">4993 6008 7569,'17'0'0,"1"0"0,-1 0-835,1 0 630,-1 0 0,1 0 0,1 2 173,5 4 1,-3 5 0,6 11 0,-2 3 30,-3 2 1,-3 2 0,-2 6-1,-1 0-5,-4 0 1,1 0 0,-7 2 0,-2 2-7,-2 1 1,-2 1-1,0-4 1,-2 2 11,-4 2 0,-11 15 0,-11-2 0</inkml:trace>
  <inkml:trace contextRef="#ctx0" brushRef="#br3" timeOffset="131487">6862 1590 7569,'0'-10'-1544,"0"-6"1354,0 14 224,0-5 0,-2 7 33,-4 0 0,2 0-51,-8 0 0,7 0 1,-7 0-19,-2 0 1,5 0 0,-3 0 0,-2 0-8,-1 0 0,-3 2 0,1 1-8,0 3 0,5 0 4,0-6 11,1 0 1,1-8-1,4-3 0,4-5 2,2-1 1,8 1-1,4 3 1,3 1 0,3 8 0,-1-2 0,0 4-3,1 2 0,1 0 0,3 0 0,1 0 0,-2 0 1,-1 0 0,-3 0 0,1 0 1,-3 2 0,-1 2 0,-3 4 0,3 2 0,-6 1 0,-1 5 0,-1-3 0,0-1 0,2 0 1,-4 5-1,2 2 0,-3 5 0,-1-5 1,-2 4-1,0-3 0,0-3 0,-2 7 0,-1-1 1,-5-2 4,-2-1 0,-2 3 0,-5 0 0,0-1 5,-1-3 0,1-2 1,-1 1-1,-1-1 2,-5 1 0,5-7 0,-4 1 1,3 0-6,3-3 0,-1 5 0,1-6 0,0 0-6,-1-1 0,6-1 1,1-6-3,-3 0 1,4 0 0,-1 0 2,-3 0 1,5 0-6,-3 0 1,8-8 1,-2-3 0,4-5 0,2-1-3,0-1 0,2 3 1,2 1 1,2 3 1,6 5 0,-5-4 1,3 2 0,-4 2 0,5 6 0,3 0-1,2 0 1,-5 0 0,1 0 0,1 0 3,3 0 1,1 0 0,1 0 0,-1 0-3,1 0 1,-1 0-1,3 0 1,1 2 14,2 4 0,1-2 0,-7 6 0,1-1-29,-1 1 0,0-4 0,1 4 1,-3-1-130,-3 1 0,4 2 142,-5 5 0,13 1 0,3-1 0</inkml:trace>
  <inkml:trace contextRef="#ctx0" brushRef="#br3" timeOffset="132130">7386 1502 7569,'-10'0'-549,"10"8"0,2 2 1,4 7 559,-4 1 1,-4-1 0,-2 1 0,-2-1 9,2 0 0,2-5 0,2 0 21,0 1-33,0-5 0,8 0 1,4-8-11,3 0 0,3 0 0,-1 0 1,0 0 1,1 0 0,-1 0 0,1-2-3,-1-4 0,1 4 0,-3-6 0,-1 3 18,-2-1 1,-1 0 0,7 6 0,-1 0-15,1 0 1,-7 0-1,1 0-3,1 0 1,3 0 0,1 0 0,1 0 0,-3 2 1,-3 4 0,4-2 0,-7 7-4,1 3 0,4 1 1,-9 3-1,1-1 0,2 1 1,-6-1 0,6 1 1,-1-1 1,-5 1 0,4-1 0,-4 1 0,-2-1 0,0 0 0,-2 1 12,-4-1 0,-9-7 0,-8-2-3,1 0 0,-3-6 0,0 5 0,-2-1 0,-4 0-7,-2-2 0,-2-2 0,2 0 0,2 2-2,2 1 1,1 1 0,-1-6 0,6 0-24,4 0 1,1 0-1,1 0-69,-1 0 0,7 0 27,-1 0 1,8-2 64,-2-4 0,-4-3 0,1-9 0</inkml:trace>
  <inkml:trace contextRef="#ctx0" brushRef="#br3" timeOffset="132496">7351 1450 7134,'2'-10'-1143,"3"4"1107,7 4 0,-2 2 0,1-2 0,3-1 50,2-3 1,1 0 0,0 6-1,1 0 14,-1 0 0,1-2 0,-1-2 0,1-2 2,-1 2 0,1-3 0,1 1 0,2 0-23,3-2 0,5 6 0,-6-4 0,0 5-31,3 1 1,-7 0-1,4 0 1,-3 0 37,-3 0 1,1 0-15,-1 0 0,1 0 0,-1 0 0</inkml:trace>
  <inkml:trace contextRef="#ctx0" brushRef="#br3" timeOffset="133980">10058 1572 7341,'-12'0'-782,"0"0"0,7 0 885,-7 0 0,8 0-85,-4 0 1,10 0-17,4 0 1,4 0-1,7 0 1,1 0 8,-1 0 0,1 0 0,1 0-31,4 0 0,3-2 1,3-2-1,-6-2 25,-4 3 0,-1 1 1,-1 2-1,1-2-4,-1-4 1,1 4-1,-1-4 1,1 4-15,-1 2 1,-7 2 2,-4 4 1,-5-2 0,-2 7 6,-5 3 1,-4-4-1,-7-1 1,-1 1 1,1 0 1,-1-4 0,1 3 0,-1 1-1,1 0 0,1-4 1,3 3-1,1 1 3,-2 0 1,5-6-1,-1 3-1,2 1 1,2-4-2,6 8 0,2-9 0,4 3 1,4-4-1,7-2 2,1 0 1,-1 0-1,1 0 1,1 0 2,4 0 1,-3 0 0,3 2 0,-3 2-6,-3 2 1,-5 2-1,-1-4 1,1 3-1,-2 3 0,3 2 0,-7 5-2,-2 1 0,-2-1 1,-2 1-1,0-1 1,0-5 0,-2-3 0,-4 1 1,-6 0 0,-3-6 0,-3 3 0,1-1 46,0 0 1,-3 0-1,-1-4 1,-2 2-35,1 1 0,-3 1 0,2-6 0,-1 0-1,-1 0 0,6 0 1,-5 0-1,5 0 2,2 0 0,-1 0 0,1 0 0,-1 0-7,1 0 1,-1 0 0,1 0-1,1-2-3,5-3 0,-5 3 1,4-4-51,-3 4 0,3-4 0,1 0-309,-3 2 356,6 2 0,1 2 0,7-7 0,0-3 0</inkml:trace>
  <inkml:trace contextRef="#ctx0" brushRef="#br3" timeOffset="134492">10948 1572 7569,'-9'0'-253,"-7"-6"-35,4 0 1,3-1-1,-3 3 1,-1-2 257,-3 2 1,4 8 0,1 4 0,-3-1 26,-1 1 0,-3 6 0,1-3 0,1 5 4,5 1 0,-5-5 0,6 0 0,1 1 10,3 3 1,4-4-1,2-1 1,0 3 0,0 1 1,0 3-1,0-1 1,2 1 1,4-1 0,-3-1 0,9-3 0,2-1-3,1 1 0,9-3 1,1 0-1,0 0-5,0-1 0,6-5 1,-2 2-1,4-4-2,2-2 0,0 0 1,0 0-1,0 0 5,0 0 0,-2 0 1,-2-2-1,-4-4 2,-2-6 1,5 3-1,-7-3 1,-2-1-3,-1-3 1,-3-3-1,-1-3 1,-5-1-3,-5 2 0,-4-5 0,-2 1 1,0-2-11,0-4 1,-2 0-1,-4 0 1,-5 4 4,-5 2 0,-9 1 0,-4 7 0,-4 1-23,-2 5 0,-6 3 1,-2 8-1,-1 0-93,-5 0 0,-1 13 0,-1 7 0,5 3 114,5 2 0,-4 6 0,1-3 0</inkml:trace>
  <inkml:trace contextRef="#ctx0" brushRef="#br3" timeOffset="135480">13516 1485 6837,'17'-18'-679,"-7"1"678,-2 7 1,-10 2 0,-4 8 3,-6 0 1,-3 6 0,-3 0 0,1 0 9,-1 2 0,1-6 0,-1 3-2,1-3 0,-1-2-12,1 0 0,-1 0-36,1 0 29,-1 0 0,9-2 3,3-3 1,12 1 0,5-6 2,5 2 1,-1 0 0,-1 5 0,-2-3 1,1 2 1,5 2-1,3 2 1,2 0-7,-1 0 1,-1 2 0,0 2-1,3 3-9,-3 3 0,-2-4 0,-1 6 1,-1 1 7,1 3 0,-7 1 1,-1 1-1,-2-1 7,-4 1 0,4-1 0,-3 1 0,-1-1-5,-2 0 1,-2-3 0,-2 2 14,-4 3 0,-3 8 0,-9-4 0,1-1-6,-1-3 0,-3-1 1,0-1-1,1-1 0,-1-5 1,-2 5 0,1-6-1,-3-1 11,-2-3 0,6-4 0,-5-2 0,3 0 5,0 0 0,-1 0 1,7 0-1,0 0 11,-1 0 1,3-8 0,1-1-25,2-1 1,8-6 0,-1 5-18,3-5 0,4 1 1,3 1-1,7 2-2,4-1 1,1 3 0,1 0 0,-1 1 8,0-1 0,-5 6 0,0-2 0,1 4-1,3 2 1,1 0-1,1 0 1,-1 0 2,1 0 1,-1 8 0,1 2-4,-1-1 1,1 5 0,-1-6 0,1 0-16,-1-1 0,2 7 0,3-4 0,1 1-2,-2 1 1,5-2-1,-3 3 1,0-1 4,2 1 1,-3-3-1,5 0 1,-2 0-69,-4-1 0,5-5 84,-3 2 0,8-4 0,-4-2 0</inkml:trace>
  <inkml:trace contextRef="#ctx0" brushRef="#br3" timeOffset="135947">14354 1590 7569,'-18'-18'-793,"1"1"1,5 5 792,1 0 0,5 8 0,-4-3 0,0 1-40,1 0 1,-3 0 0,-5 6 46,-1 0 1,1 0 0,-1 0-1,1 0 14,-1 0 0,1 0 0,-1 2 0,1 4-14,-1 6 0,7-3 0,-1 3 0,1 2-3,1 1 0,0 3 0,6-1 0,-2 0-8,3 1 1,1-1 0,2 1 0,0-1 11,0 1 1,0-1 0,0 1-1,2-3 13,3-3 1,-1 3-1,8-5 1,1 2-12,3-1 1,1-7 0,3 4-1,1-2-4,2 0 1,9 0 0,-1-6 0,5 0 0,5 0 1,0 0 0,-6-2 0,0-2 2,0-2 1,0-8-1,-2 5 1,-2-5-2,-2-3 1,-6 3 0,4-9 0,-2 3 9,-3 3 0,-5-6 0,-5-3 0,-6 1-7,-4 0 0,-2-4 1,-2 5-1,-4 1-45,-6-2 1,-11 6 0,-8-5 0,-6 7-20,-4 5 1,-7-1 0,-1 7-1,-3 2 12,0 2 1,-11 2-1,11 0 1,-2 2-109,-1 4 148,11 3 0,-7 17 0,7 1 0</inkml:trace>
  <inkml:trace contextRef="#ctx0" brushRef="#br3" timeOffset="137508">16345 1572 5862,'0'-17'37,"0"-1"1,0 1 93,0-1 0,0 7-103,0-1 1,0 6 0,2-4-40,4 3 0,-5 3 4,5 10 1,-4 9 0,-2 8 0,0-1 1,0-3 0,0 4 1,0 3-1,0 1 0,0 4 0,2-4 0,2 0 0,2-2 3,-2-3 1,-2 3 0,-2-2-1,0-1-1,0-3 1,2-1 0,2-1 0,1 0-7,-1 1 0,0-1 1,0 1-19,2-1 0,2-5 0,-3-2 1,5-1-167,0 1 193,5-6 0,3 4 0,9-8 0</inkml:trace>
  <inkml:trace contextRef="#ctx0" brushRef="#br3" timeOffset="138053">16781 1467 7569,'0'-9'-545,"0"3"0,0 12 0,-2 3 531,-3 1 1,3 6 0,-4-5 50,4 5 0,2 1-30,0 1 0,0-1-4,0 1 1,2-3 0,4-3-7,5-6 0,-1 1 0,2-1 0,1-2 1,3-2 0,1-2 0,1-2 10,-1-4 0,1 4 0,-1-6 5,1 1 0,-1 5-12,1-4 0,-1 4 0,0 2-2,1 0 1,-1 2 0,1 2-1,-1 2 0,1 5 0,-3-3 0,-1 0 0,-2 0 0,-7 3 0,5-3 0,0 2 1,-1 3-1,-5-3 1,2 2 0,-4 1 1,-2 3 0,6 1 0,0 1 6,-2-1 1,-4 1-1,-6-3 1,-4-1 3,0-3 0,-5-5 1,1 6-1,-5-1-1,-4-1 0,-1 0 1,5-6-1,-2 2-4,-3-3 0,-5-1 0,4-2 0,0 0-6,-1 0 1,3 0 0,6 0 0,-1 0-13,1 0 1,-1 0 0,1 0-48,-1 0 0,7 0 0,1-2 41,2-3 18,-5 3 0,11-22 0,-6 5 0</inkml:trace>
  <inkml:trace contextRef="#ctx0" brushRef="#br3" timeOffset="138296">16816 1450 7569,'12'-2'-309,"0"-4"0,-1 2 0,7-6 1,-1 3-1,1 3 301,-1 2 0,3 0 0,3-2 0,6-2-2,4 2 1,2 2 0,0 2 0,2 0-37,3 0 0,-3 0 46,4 0 0,-4 0 0,-2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0.861"/>
    </inkml:context>
    <inkml:brush xml:id="br0">
      <inkml:brushProperty name="width" value="0.08571" units="cm"/>
      <inkml:brushProperty name="height" value="0.08571" units="cm"/>
      <inkml:brushProperty name="color" value="#E71224"/>
    </inkml:brush>
  </inkml:definitions>
  <inkml:trace contextRef="#ctx0" brushRef="#br0">280 122 7304,'-10'-11'-543,"5"-1"1,3 6 613,2-5 1,0-1-1,-2-3-16,-4 3 1,4 2 0,-6 6 1,0-2 1,5-5 0,-9 5-24,-2 2 1,5 2 0,-3 2-50,-2 0 1,-1 0 0,-3 0 0,1 0-18,-1 0 0,1 8 1,0 2 28,-1-1 0,6 7 0,3-4 0,-1 3-22,0 3 1,6-1-1,-1 2 11,3 5 0,2-5 0,0 4 0,0-3 14,0-3 1,0 1 0,0-1-3,0 1 1,2-1 0,3-1 7,7-5 0,-2 5-5,1-5 0,1-3 0,6-2 0,-1-4 0,-1-4 0,-3-2 0,-1-4 0,1-1 0,3-5 0,-1-1 0,-1-1 0,-2 2-59,1 3 0,-3-1 1,0-5 59,-3-1 1,5 1 0,-4 1 109,1 5 111,-5-5-126,4 6-103,-8 1 1,0 9 10,0 11 1,0 5 0,0 1-30,0 1 0,2-1 0,2 1-78,2-1 0,7 1 0,-3-1 66,0 1 0,5-9 1,-3-3 35,3-4 0,3 6 0,-1 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2.527"/>
    </inkml:context>
    <inkml:brush xml:id="br0">
      <inkml:brushProperty name="width" value="0.08571" units="cm"/>
      <inkml:brushProperty name="height" value="0.08571" units="cm"/>
      <inkml:brushProperty name="color" value="#E71224"/>
    </inkml:brush>
  </inkml:definitions>
  <inkml:trace contextRef="#ctx0" brushRef="#br0">1 155 6310,'11'0'111,"1"0"0,-6 0-6,6 0 1,-1 0-52,7 0 1,-1 0 0,1 0-54,-1 0 0,1 0 0,1-2 0,2-1-45,3-3 0,5 0 1,-4 6-1,0 0-17,0 0 1,4 0 0,-5 0-1,-3-2-6,-1-4 1,-3 4-1,0-4-420,1 4 487,-8 2 0,5-7 0,-5-3 0</inkml:trace>
  <inkml:trace contextRef="#ctx0" brushRef="#br0" timeOffset="379">333 33 7267,'0'-10'-854,"0"-5"855,0 13 0,0-4 3,0 12 0,0-2 1,0 7 13,0 3 1,0 2 0,0 1 74,0 1 1,0-1 0,0 0-58,0 1 1,0-1-1,0 3-6,0 3 1,0 2 0,0 4-75,0-5 0,0-5 0,-2-1-55,-4-1 0,4 0 0,-6 1-429,0-1 528,7-7 0,-7 6 0,8-7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1.517"/>
    </inkml:context>
    <inkml:brush xml:id="br0">
      <inkml:brushProperty name="width" value="0.08571" units="cm"/>
      <inkml:brushProperty name="height" value="0.08571" units="cm"/>
      <inkml:brushProperty name="color" value="#E71224"/>
    </inkml:brush>
  </inkml:definitions>
  <inkml:trace contextRef="#ctx0" brushRef="#br0">263 35 7472,'9'-2'-622,"-3"-4"0,-4 6 648,-2 0 1,-2 0-1,-2 8 25,-2 0 1,-7-4-14,1 7 0,-3-1 0,-3 4 0,1-5-6,-1-1 0,1 4 1,-1-7-1,1 1 0,-1 2 0,7-4 0,-1 6 1,-1-3-25,-3-3 0,4 4 0,1 0 15,-3 1-42,6-5 9,1 12 1,7-12 0,2 5 4,3-1 1,5-2 0,8-6-3,-1 0 0,0 6 1,1 0-1,-1-2 6,1-2 1,-1-2 0,1 0 0,-1 0-2,1 0 1,-1 1-1,1 5 1,-7-4 8,1 4 1,-8-2 5,2 2 1,-6 2 0,-4 5 0,-4-3-1,-2-2 1,-1 5 0,-7-3 0,1 1-4,-1 1 1,1-2-1,1 3 1,3-3 6,1-2 1,2 5 0,-3-1 36,1 4 1,8 1-1,-4-1-30,1-5 0,5 5 2,-4-5 0,6 5 1,6-1-18,5-3 0,-1 2 0,2-7 0,1 1-38,3 0 0,3 0 1,3-4-1,1 1-33,-2-1 0,4-2 1,1-2-1,1 0-137,4 0 1,-4 0-1,2 0 1,0 0 198,-2 0 0,14-7 0,-4-3 0</inkml:trace>
  <inkml:trace contextRef="#ctx0" brushRef="#br0" timeOffset="648">717 227 7340,'0'-17'-857,"0"5"782,0 0 0,2 6 0,3-3 90,7 1 0,-2 0 0,1 4 1,3-1-19,2 1 0,1 2 0,0 2-7,1 0 1,-1 0 0,1 0 9,-1 0 0,1 0 0,-1 0 0,-1 2-1,-5 4 1,3-3-1,-6 9-7,1 2 1,-3 1 0,4 3 15,-2-1 0,-2 1 0,-6-1 1,-2 0 20,-4 1 1,2-6 0,-6-1-20,2 3 1,-3-5-1,3 1 5,-2-2 1,5-2 80,-7-6-121,8 0 1,-4-2-3,8-4 0,6-4 0,2-7 0,2 1 6,3 5 1,-3-5 0,1 5 0,3-5-27,2-1 0,-1 5 0,-1 0 0,-3-1 25,3-3 1,1-1-1,3-1 50,-1 1 1,1-1 0,-1 1 12,1-1 1,-7 1-9,1-1 1,-8 1 19,2-1 11,-4 9-60,-2 1 26,0 8 1,0 8 0,0 3 30,0 5 0,0 1 0,0 1 1,0-1-32,0 1 0,0-1 1,0 1-1,0-1-3,0 1 0,0-7 0,0 1 1,2 2-22,3 1 0,-1-3 1,8-1-46,2 3 1,-5-4 0,3-1 0,1 1-114,3 0 0,1-6 1,1 1-1,-1-3 152,1-2 0,7 0 0,2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5.268"/>
    </inkml:context>
    <inkml:brush xml:id="br0">
      <inkml:brushProperty name="width" value="0.08571" units="cm"/>
      <inkml:brushProperty name="height" value="0.08571" units="cm"/>
      <inkml:brushProperty name="color" value="#E71224"/>
    </inkml:brush>
  </inkml:definitions>
  <inkml:trace contextRef="#ctx0" brushRef="#br0">121 70 7019,'8'-17'-968,"-6"5"1011,4 1 1,-5 5 148,-1-6 0,2 8-47,4-2-143,-4 4 0,6 4 0,-6 4 21,4 6 0,-4 3 1,3 3-1,-3 1-1,-2 5 1,0-3 0,0 8 0,0 2-25,0 2 0,2 2 0,2 0 0,2-2 16,-2-4 1,-2 8-1,-2-6 1,0 0-49,0 2 1,-6-8 0,0-2 0,0-1-21,-1 1 1,5-9 0,-6 3 40,0-1 1,4-1-19,-7 3 24,7-9 0,-4-3 8,8-12 0,0-3 0,0-9-2,0 1 1,0 5 0,2 0 0,2-1 2,2-3 1,7 5 0,-1-1-2,3-2 1,3 1-1,-1-1 1,1 5 7,-1 1 1,1 2-1,-1 6 1,1 0 29,-1 0 1,-5 0-1,-1 0-22,3 0 0,2 0 0,-1 2-19,-3 4 0,1 3 0,-7 9-3,-2-1 1,-2-5 0,-2 0 0,0 1 9,0 3 1,0 1 0,-2 1 33,-4-1 1,-4 1-1,-7-3-2,0-3 0,-3 1 0,-1-5 0,-3 0-13,3 0 1,-4-3 0,0-5-1,-1 2-13,1 4 1,-4-4 0,4 4 0,0-4-36,-1-2 1,3 0 0,6 0-60,-1 0 1,9-8-75,3-3 0,6 3 1,7 0-1,9 0-242,5-3 399,10-5 0,4-1 0,10-1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5.924"/>
    </inkml:context>
    <inkml:brush xml:id="br0">
      <inkml:brushProperty name="width" value="0.08571" units="cm"/>
      <inkml:brushProperty name="height" value="0.08571" units="cm"/>
      <inkml:brushProperty name="color" value="#E71224"/>
    </inkml:brush>
  </inkml:definitions>
  <inkml:trace contextRef="#ctx0" brushRef="#br0">192 228 7395,'18'-6'-270,"-1"0"1,1-5 214,-1 5 1,1-6 0,-3 4-1,-1 1 56,-3-1 1,-7 0 0,4 4 184,0-2-66,-6 1-132,5 5 0,-14 0 1,-5 0 29,-3 0 1,-1 1-1,2 3 1,3 4-44,-3 2 1,-1 1 0,-3 7-1,1-3 29,-1-3 1,1 4 0,-1-5-1,1 5-5,-1 1 0,1-5 0,0 0 1,-1 1-2,1 3 1,5-5-1,0 1 2,-1 2 1,5-5-58,2 3 1,4-6 75,2 5 0,8-5 0,4 4-19,3-2 1,3-3 0,-1-5-1,1 0 3,-1 0 0,2 0 1,3 2-7,1 4 1,0-4-1,-5 4 1,-1-4-36,1-2 1,-7 2 0,1 2-125,2 2 198,-7-1 1,-1 1 0,-12 0 0,-3 2 0,-9-4 1,1 1 6,-1-1 1,1 6 0,-1 0 0,1 1-38,-1 1 1,1-6 0,-1 4 0,1-1 29,0 1 0,5 0 0,2 3-59,2-1 0,-3 0 0,5 5 6,2 0 1,2-5 0,2 0 33,0 1 0,8-3 0,4 0-15,3-3 0,8 5 0,1-4 0,-3 0-6,-2-1 0,1 1 0,1-4 0,2 2-61,-1-2 1,3 4 0,0-3 0,0-1-91,1-2 0,-3 0 0,-6 2 0,1 2-10,-1-2 1,1-2 163,-1-2 0,1-8 0,-1-2 0</inkml:trace>
  <inkml:trace contextRef="#ctx0" brushRef="#br0" timeOffset="762">629 472 7569,'-6'-11'-200,"0"-1"-88,0 0 0,6 1 1,2 1 273,4 2 0,4 2 0,5 5 1,-1-3 25,-2-2 1,-1 0-1,7 6 1,-1 0-19,1 0 1,-1 0 0,1 0 3,-1 0 1,-5 2-1,-1 4-5,3 5 0,-6-1 1,-2 2-1,-5 1 3,-1 3 1,-1 1 0,-3 1 0,-4-1-2,-2 1 0,0-1 0,-3-1 1,3-3 5,2-1 1,-3 0 0,3 5-5,-2 1 1,6-7 0,-1 1-8,3 1-12,2-5 0,0 2 4,0-4 18,0-4 1,0 3 0,0-10-13,0-7 0,6 2 0,1 1 0,1-1-1,0 0 0,5 0 0,-3-3 4,0 1 1,5 1-1,-3-7 9,3 1 1,-3 1 0,-2 3 21,-2 1-27,-3 0 1,1 1 0,2-1 21,2-2 0,-4-1-1,5-3 1,-5 3 0,4 1-17,-3 3 1,1 1-1,-4-4 38,2 3 0,0 5 112,-6-6-80,0 8-45,0-3 1,-6 9 0,-2 3 13,-2 7 1,7-2 0,-3 1-1,2 3-4,-2 2 0,4 7 0,-4 0 0,4-2-9,2-1 1,0-3 0,0 1-1,0-1-17,0 1 1,0-1-1,0 1 1,2-1-19,4 1 0,-2-1 0,8 0-7,1 1-47,3-1 0,1-5 0,3-2 0,1-1-71,2 1 0,6-4 0,-3 4 0,-1-3 134,0-3 0,-2-2 0,3-2 0,1 0 0</inkml:trace>
  <inkml:trace contextRef="#ctx0" brushRef="#br0" timeOffset="1497">1275 53 7569,'10'0'-1437,"-2"0"1449,-8 0-3,0 0 1,-8 0 0,-4 0 55,-3 0 0,3 0-15,0 0 1,1 0-5,-7 0 0,9-2-41,3-4 0,4 3-17,2-9 0,2 8 1,2-4-1,3 2-33,3 1 0,2-1 0,5 6 32,1 0 1,-1 0 0,1 0 8,-1 0 0,-5 0 1,-1 0 3,3 0 1,-4 6-1,-1 1 14,-1 3 0,-2 2-4,-6 5 1,0 1-1,0-1-6,0 1 0,-2-1 0,-2 1 1,-4-3 17,-1-3 1,3 3 0,-4-3-8,2 3 1,-5 1 0,3-3 14,0-1 1,3-6 33,7 6 22,0-9-53,0 5 0,1-8 13,5 0 0,-2 0 0,8 0-20,1 0 1,3 0 0,1 0-21,1 0 0,-1 0 1,1 0-1,-1-2-9,1-4 0,-1 5 0,1-5 39,-1 4 1,1 2-1,-1 0 4,1 0 0,-1 0-58,0 0 1,-5 0-107,0 0 0,-6 0-179,5 0 0,-7 2 303,2 4 0,-4-5 0,-2 7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6:52.401"/>
    </inkml:context>
    <inkml:brush xml:id="br0">
      <inkml:brushProperty name="width" value="0.08571" units="cm"/>
      <inkml:brushProperty name="height" value="0.08571" units="cm"/>
    </inkml:brush>
  </inkml:definitions>
  <inkml:trace contextRef="#ctx0" brushRef="#br0">4052 804 7569,'0'-10'-406,"-2"-3"0,-4 7 441,-5 2 1,-5 2 0,-1 2 0,-1 0 7,1 0 0,-6 0 1,-1 0-1,3 0 25,2 0 1,1 2-1,-1 2 1,-3 2 9,-1-2 1,0 3 0,5 1 0,1 2-43,-1 3 1,1-3-1,-1 2 1,1 1-37,0 3 0,5 7 0,2 0 0,1-1 8,-1-3 0,6 4 0,-2 1 0,4-3-34,2-2 0,0-7 1,2-2-1,4-1-2,6 1 0,3-6 0,3 2 0,-1-4-56,0-2 1,7 0 0,-1 0 0,0-2-18,3-4 0,-5-4 0,6-7 0,-2-3 64,-3-3 0,-3 4 0,-1-5 0,-1 5 12,0 2 1,-5-5-1,-2 3 1,0 3 125,-1 1 1,-5-1 148,2-1-127,-4 7-75,-2 2 1,0 22-30,0 3 1,6 5 0,1-5 0,1 1-136,0-1 1,4 1 0,-5-1 0,3 1-67,4-1 0,-5-1 1,3-3-1,2-3 182,1-2 0,10 5 0,2-3 0</inkml:trace>
  <inkml:trace contextRef="#ctx0" brushRef="#br0" timeOffset="654">4436 839 7569,'10'0'-820,"4"2"862,-8 4 1,1-3 0,-3 9 7,2 2 0,0 1 0,-6 3 1,2-1-22,4 1 0,-4-7 1,3 1-1,-3 1-9,-2 3 1,0-4-1,0-1-86,0 3 39,0-6 1,2-1-17,4-7 0,-4-2 1,4-3-1,-2-7 24,2-4 1,-3-1 0,9 0 0,0-1-25,-3 1 1,7-7 0,-4 1-1,3 2 54,3 1 0,-1 3 1,0 1-1,1 3 34,-1 1 0,1 8 1,-1-2-1,1 4 29,-1 2 0,1 0 1,-1 0-1,1 0-39,-1 0 0,-5 6 0,-1 2 0,3 2-42,2 3 0,1 1 0,-1-1 1,-3-1-40,-1 2 0,-6 1 0,3 3-27,-1-1 1,0 1 30,-2-1 0,-4 1 1,3-1 11,-3 0 0,-4-7 51,-3-4-10,3-4-48,-6-2 1,8-8-1,2-3 1,4-5 15,5-1 1,5-1 0,3 1 0,3-1 21,1 1 0,6-1 1,-4 1-1,0 1 9,1 5 1,3-3 0,-6 6 0,0 0 24,3 1 1,-7 1 0,4 6-1,-3 0-9,-3 0 1,1 0 0,-1 0-16,0 0 0,1 8 1,-3 3-25,-3 5 0,-4 1 1,-6 1-1,2-1-42,1 1 0,1 1 0,-6 2 0,0 3-136,0-3 0,0-2 1,0-1-146,0-1 336,0 1 0,8-1 0,2 1 0</inkml:trace>
  <inkml:trace contextRef="#ctx0" brushRef="#br0" timeOffset="1783">6725 1048 7569,'18'0'-653,"-3"-7"1,-1-5 609,-3-4 1,-1-1-1,4-2 1,-3-3 60,3-1 1,2-6 0,-1 4 0,-1-1-8,-3 1 0,1-6 1,5 2-1,-1-4-29,-4-2 0,3-6 1,-5-1-1,1-3 17,1-3 0,-6-1 0,4 1 0,-3 3 24,-3 2 1,-2-3 0,-2 5 0,0 2 69,0 2 0,0 10 1,0 2-1,0 2-31,0-1 0,-6 7 0,-1 5-80,-3-1 1,-2-1-1,-5 2 21,-1 6 1,7 5 25,-1 1 1,2 1-19,-1 5 1,-3 4 0,8 7 0,0 1 28,-1-1 1,5 1-1,-4 1 1,4 3-3,2 1 1,0 8 0,0-4-1,-2 2-9,-4 0 0,4 6 0,-4 6 0,5-2-17,1-2 1,0-2 0,0 1 0,0 1 5,0-2 1,0 4 0,1-10-1,3 4-5,2 2 0,6-6 0,-4-2 0,-1 1-18,1-1 1,4-6 0,-4 2-101,1-3 0,3-3 0,5-1 0,1-3-70,-1-1 1,1-8 0,-1 2 174,1-4 0,-1-2 0,1 0 0</inkml:trace>
  <inkml:trace contextRef="#ctx0" brushRef="#br0" timeOffset="2230">7371 839 7396,'18'10'-537,"-1"3"1,1-7 488,-1-2 1,9-2 68,3-2 1,2 0 0,-2 0 0,-6-2-4,-4-4 1,-1 4-1,-1-6-4,1 1 0,-1-3 0,1-8-17,-1 1 1,-7-1 0,-4 1 55,-4 0 1,-2 5 0,0 0 16,0-1 0,-8 5 0,-2 0 0,-1 2-30,-1 0 1,0 1 0,-5 5 0,-1 0 7,1 0 0,-1 0 1,1 0-1,0 2-13,-1 3 0,6-1 1,1 8-1,-3 0 9,-1-3 0,-1 7 1,3-3-1,1 9 1,2 3 0,-1 4 0,5-6-13,4-3 1,2-3 0,0 1 0,0-1 2,0 1 0,8-3 1,1-1-1,3-3-59,0 3 0,-1-4 0,9-1 1,1 1-153,2 0 0,1-6 0,-7 3 0,2-1-136,5 0 0,-5 0 1,4-6 311,-3 0 0,5-8 0,2-2 0</inkml:trace>
  <inkml:trace contextRef="#ctx0" brushRef="#br0" timeOffset="2446">8280 717 5989,'-10'0'-66,"2"7"0,8 3 0</inkml:trace>
  <inkml:trace contextRef="#ctx0" brushRef="#br0" timeOffset="2610">8349 944 7296,'0'11'-279,"0"1"0,0-6 0,-1 3 314,-5-1 1,4 0-247,-4-2 211,4-4 0,2 5 0,0-7 0</inkml:trace>
  <inkml:trace contextRef="#ctx0" brushRef="#br0" timeOffset="2747">8629 891 7427,'17'0'0,"1"0"-189,-1 0 0,3 0 1,1 0-1,2 0 0,-1 2 79,-3 4 1,-1-4 0,-1 4 109,0-4 0,1-2 0,-1 0 0</inkml:trace>
  <inkml:trace contextRef="#ctx0" brushRef="#br0" timeOffset="947">5886 821 7569,'0'-9'-389,"2"1"0,4 8 480,5 0 1,-1 8 0,0 3 0,0 5-31,-1 1 1,-5 9 0,4 1 0,-2 2-31,-1 0 0,1 0 0,-4 8 0,2 2-41,2 1 0,0 1 0,-6-6 1,0 0-67,0 0 0,0-2 1,0-2-1,0-2-26,0 2 0,0-4 0,0 1 0,0-3-36,0-4 1,0 4 0,0-1-140,0-3 277,0-9 0,0-5 0,0-7 0</inkml:trace>
  <inkml:trace contextRef="#ctx0" brushRef="#br0" timeOffset="1253">6043 1031 7381,'6'-27'-138,"0"3"1,7 5-1,-1 2 1,4-1 0,1 1 105,0-1 1,-5 3 0,0 1-1,1 4 101,3 3 0,1 1 1,1 4-1,-1-2-52,1-2 1,-1 0 0,1 6 0,-1 0-19,1 0 0,-1 2 0,1 2 1,-1 2-14,0-2 0,-5 4 0,-2-1 1,-2 3 22,-5 4 1,5 1-1,-2 3 1,-1-1-22,-3 1 0,-4-3 0,-5-1 1,-5-3 14,-3 3 0,-3-4 0,1-1 0,0 1-37,-1 0 0,-5-6 0,-1 3 0,1-1-173,-2 0 1,6 0 0,-5-6 206,5 0 0,1 0 0,1 0 0</inkml:trace>
  <inkml:trace contextRef="#ctx0" brushRef="#br0" timeOffset="-741">2760 734 7425,'6'12'-111,"0"-1"0,5-5 0,-3 4 0,0 0 0,1-1 279,1 5 1,2 1 0,5 3-79,1-1 0,1 1 0,2-1 0,3-1-132,-3-5 0,-2 5 0,1-4 0,1 3-82,2 3 0,1-1 0,-7-1 0,1-3-134,-1-1 1,1-3 0,-1 5-12,1-2 0,-1-8 269,0 1 0,1-3 0,-1-2 0</inkml:trace>
  <inkml:trace contextRef="#ctx0" brushRef="#br0" timeOffset="-497">3284 786 7525,'-18'0'-45,"1"0"1,5 8 0,1 4 0,-1 3 65,2 3 1,-5-1 0,3 3 0,-3 1-12,-3 2 0,-5 8 0,0-3 0,1 1-20,3 0 0,-1-2 0,-1 4 1,0-4-146,5-2 0,-1 4 1,7-5-1,0-3-93,4-1 0,5-3 1,2-1 247,5-5 0,12-3 0,9-8 0</inkml:trace>
  <inkml:trace contextRef="#ctx0" brushRef="#br0" timeOffset="-1442">1782 717 7569,'10'-8'-125,"-3"4"0,-7-8 0,0-1 321,0-3 1,2 6-191,4 5 0,-4 5 1,4 5-1,-4 7 1,-2 4-1,2 1 1,2 3-1,1 3 1,-1 4-1,-2 2 1,-2-2-1,0 0 1,0-1-1,0 1 1,0-2-1,0 2 1,0-2 148,0 1-162,0-3 0,2-6 37,4 1 0,-4-1 0,6-1 0,-2-3 42,-1-1 1,9-2 0,-4 3-2,-1-1 1,7-8 0,-4 2-36,3-4 0,3-2 1,-1 0-1,0 0-30,1 0 1,-1 0 0,1 0 0,1 0-46,5 0 0,-5 0 0,4 0 1,-1 0-85,1 0 0,-4-2 0,5-2 0,-5-2-10,-2 2 0,7 2 0,-1 2 0,-2 0-59,-1 0 0,-3-2 1,1-2-1,1-1-473,4 1 665,-3 2 0,13-6 0,-6-2 0</inkml:trace>
  <inkml:trace contextRef="#ctx0" brushRef="#br0" timeOffset="-1171">2218 996 7569,'0'-10'-1259,"0"1"1322,0 3 1,2 4 14,4-4 0,-2 4 1,8 0-1,1-2-52,3-2 1,-4 1-1,-1 3 1,3-2-62,1-2 1,3 0-1,-1 4 1,1-2-120,-1-1 0,-5-7 1,-1 4 153,3-2 0,2-1 0,1-7 0</inkml:trace>
  <inkml:trace contextRef="#ctx0" brushRef="#br0" timeOffset="-974">2044 699 7410,'-16'-2'-495,"5"-4"0,3 2 479,8-7 0,2 1 0,4-2 0,7 5 17,9-1 1,-1 6-1,6-4 1,0 2-58,0-1 0,1 3 0,3-4 0,-2 4-21,2 2 1,-4 0 76,2 0 0,0 0 0,6 0 0</inkml:trace>
  <inkml:trace contextRef="#ctx0" brushRef="#br0" timeOffset="4434">1764 1695 7569,'18'-2'-93,"-1"-4"0,-5 4-294,0-4 0,-1 4 0,5 0 323,-5-4 0,-1 4 1,-4-3 107,6 3 1,-3 2 0,3-2 11,2-4 1,1 4 0,4-4-42,5 4 0,-5 2 0,6 0 1,1 0-3,3 0 1,4 0-1,2 0 1,0 0-40,-1 0 1,1 0 0,0 0 0,0 0-20,0 0 0,0 0 0,0 0 0,0 0 22,0 0 1,6 0 0,-1 0-1,1 0 16,2 0 0,-4 0 1,5 0-1,1 0 9,0 0 1,-1 6 0,5 0-1,-5-2-2,-1-2 0,11-2 0,-1 0 0,1 0 7,0 0 0,5 0 0,1 0 1,0 0 17,0 0 1,4 0-1,-6 0 1,1 0-5,1 0 0,-6 0 1,4 0-1,-3 0-9,-3 0 1,-5 0-1,-1 0 1,3 0 0,1 0 0,4 0 0,3 0 0,1 0 8,-2 0 1,6 0-1,2 0 1,2 0 6,-2 0 1,2 0 0,-6 0-1,3 0-11,3 0 0,-4 0 0,0 0 0,-2 0-22,-4 0 1,4 0-1,0 0 1,1 0 11,-1 0 0,4 0 1,-4 0-1,0 0-67,0 0 1,4 0 0,-4 0-1,1 0 51,-1 0 0,-2 0 1,-6 0-1,3 0 22,3 0 1,-4 0 0,4 0 0,-3 0-2,-3 0 1,6 0 0,1 0 0,-2 0-6,-3 0 0,-1 0 0,-1 0 1,0 2-7,1 3 1,-1-3 0,1 4 0,-3-2-3,-3 2 0,3-4 0,-3 6 0,1-3 2,-1 1 0,7 2 1,-5-4-1,-1 2 3,3-2 1,-7-2 0,1-2-1,-3 0 13,-3 0 1,4 1 0,-4 3-1,-4 2-13,-4-2 0,-4-2 0,2-2 1,-4 0 0,0 0 0,-5 0 1,3 0-1,-3 0-11,-3 0 1,1 0 0,-1 0-81,0 0 0,-5 6 0,0 2-117,1 1 0,-3-3 203,2 6 0,-8-1 0,3 7 0</inkml:trace>
  <inkml:trace contextRef="#ctx0" brushRef="#br0" timeOffset="45158">1083 2288 6617,'0'-17'-382,"0"5"443,0 1 1,0 5 46,0-6 1,0 6 2,0-5-114,0 7 0,-7-4 0,-5 8 13,-4 0 1,-1 0 0,-1 2 0,1 2-4,0 2 0,-1 7 0,1-1 2,-1 3 0,1 3 1,1-1 21,5 1-21,-5-1 31,6 1 1,1-1-23,3 1 68,-4-9-74,8 7 1,-6-6 16,8 7-21,0 1 26,0-1-4,0 0-42,8 1 28,-6-1 0,14-7-16,-5-4 22,5 4-9,1-8 0,1 5 8,-1-7-3,1 0-22,-1 0 1,2 0-154,5 0 20,-5 0 62,6 0 0,-7 0-220,-1 0 122,9 0 142,-7-7 1,6 3-57,-7-8 53,-9 8 33,7-11 0,-6 5 0,7-8 0</inkml:trace>
  <inkml:trace contextRef="#ctx0" brushRef="#br0" timeOffset="45503">1275 2306 7467,'-9'11'-777,"1"-1"624,0-2 206,6 6-234,-5-13 206,7 15 0,0-12 47,0 8-39,0-1 1,5 7-22,1-1 1,2-5 0,-2-1 1,-2-7-17,7 2 1,-5 2 15,6-2 0,-6-1-15,5-5 0,1 0 1,5 0 1,1-1-1,-1-3-4,1-2 1,-1-8-1,-1 3 1,-3-5-1,-1-1 7,1-1 26,-5 1 0,6-1 5,-8 1 0,-1-1 2,-5 1 0,0-1 47,0 1-84,0-1 0,-1 3 1,-5 3 9,-6 6-156,-3 5 0,-3 1 58,1 0 1,-1 0 84,1 0 1,-1 0-160,1 0-14,-1 7 0,3 3 178,3 7 0,-3-7 0,5-2 0</inkml:trace>
  <inkml:trace contextRef="#ctx0" brushRef="#br0" timeOffset="46179">1730 2288 7569,'9'0'-613,"-1"0"0,-8 2 654,0 4 1,0-2-1,0 8 17,0 1 0,2-3 0,2 2-36,2 1 1,-1-3-17,-5 2-22,0-1-21,0-1 37,0-2 0,2-8 1,2-2-1,2-4 1,-2-6-1,0-1-16,2 1 1,-4-4 0,5 7 0,1-3 14,4 0 0,-3 7 0,3-7 0,2 0 0,1 3-2,3 1 1,-1 6 58,1-4-57,-1 4 12,1-6 0,-7 8 14,1 0-19,-1 0 22,7 0-4,-1 0-14,1 0 1,-1 8 1,-5-6 1,0 4 2,-1 4-5,-1-1 1,0 3-1,-6 0-17,1 1 1,7 3 18,-6 1-3,0 1-39,-6-9 39,0 7-28,0-6 20,0-1 1,-2 1-6,-4-4 5,4-4-7,-14 6 12,7-8 0,-3 0-23,0 0 0,9-8 1,-1-4-52,8-3 65,-3 5 1,15-6-4,-4 5 4,3-5-21,3-1 0,-1 5 5,1 0 6,-1 1 54,0 1 0,1-3-9,-1 7 0,1-6 49,-1 6-84,1 0 10,-1 6-2,1 0 2,-1 0 0,1 0 23,-1 0-206,-7 0 182,5 0 0,-11 2 5,8 4-1,-8-4-8,4 14 1,-8-7-206,0 9-3,0-8 145,0 5 0,0-5-183,0 7 200,-8 1-23,6-1 66,-14 1 0,7-1 0,-9 1 0</inkml:trace>
  <inkml:trace contextRef="#ctx0" brushRef="#br0" timeOffset="46477">2707 2288 7569,'0'-11'-1104,"0"-1"1182,0 8 0,0-2-12,0 12-30,0 4 12,0 7 0,0 1 4,0-1-20,0 9 1,0-5 0,2 8 51,4 2-106,-4 2 34,6 10 0,-8-6 0,0 3 0,0-3-30,0-2 0,0 0-27,0 0 1,6 0 0,0 0-1,-3-2 1,-1-2-107,-2-2 0,0-8 1,0 3-40,0-5 14,0-2 24,0-7 152,0 6 0,0-14 0,0 5 0,0-7 0</inkml:trace>
  <inkml:trace contextRef="#ctx0" brushRef="#br0" timeOffset="46785">2725 2480 7569,'2'-19'-533,"4"-4"1,-2 3 251,7-3 74,-7 4 209,12 1 1,-7 3-1,9 1 53,-1 2 1,1 7 0,-1-7 8,1-2 0,-1 7 0,1 1 22,-1 4 1,1 2-25,-1 0-44,0 0-8,-7 0 0,4 2 31,-8 4-43,-1 3 1,-3 3-1,2 0 12,2 1-30,0 3 0,-6-5 1,0 1 8,0 2 0,0 1 0,-2 3 3,-4-1 6,-4-7 1,-1 3 0,-1-5 0,-1 0-2,-3 0 1,-1 3-1,-1-5-178,1-2-1,7 6 157,-6-8-183,7 5-20,-9-7 228,9 0 0,1 8 0,8 2 0</inkml:trace>
  <inkml:trace contextRef="#ctx0" brushRef="#br0" timeOffset="47283">3476 2358 6248,'-18'0'-214,"1"0"194,0 0 232,-1 0-207,1 0 1,-1 0 122,1 0 0,-1 0-104,1 0 1,-1 0 33,1 0 1,5 2 6,1 4 0,1-2 6,-2 8 1,-1-7-50,7 7 0,0 0 12,6 5 0,0-5-144,0-1 149,0 1 1,0 5-53,0 1 1,8-1 0,3-1 13,5-4 0,1-5 0,1-7-33,-1 0 1,1 0 0,-1 0 0,-1-2 5,-5-3 20,5-5 0,-12-8-1,7 1 3,1-1-36,-2 1 1,3 0 26,-7-1 6,0 1 30,2-1 1,-6 7-35,4-1 143,-5 0-80,7 3 1,-6-1 0,4 4 1,-4 6-51,-2 0 0,0 2 1,0 10-1,2 1 5,4 3 1,-4-5-1,3 1 1,-3 2-39,-2 1 1,8 3-103,4-1 128,-4 0-60,-1-7 0,-1 6 0,2-7 0,2 3-342,3 0 300,-5-8 1,7 3-1,-3-7 106,4 0 0,1 0 0,1 0 0</inkml:trace>
  <inkml:trace contextRef="#ctx0" brushRef="#br0" timeOffset="47761">3720 2393 7444,'2'-10'-642,"4"5"662,-4 3 1,12 4 0,-8 3-1,-1 5-24,3 0 1,-6 5 0,4-3 11,-4 4 0,0 1 0,2 0 16,1 1 0,1-1-62,-6 1 62,8-8-89,-6 5 75,6-13-18,-8 6-4,8-8 15,-7 0-6,15 0 0,-14-2-5,4-4 8,3 4-1,-7-13 0,14 5 0,-6-8-18,-1 1 1,5-1-1,-6 3 1,-1 1 6,1 3 0,6 1 1,-3-2 34,-3-3 1,8 7-7,-5-4 0,-1 5 4,2 7 0,-7 0-14,7 0 0,0 0 3,5 0 0,-5 0 14,0 0 1,-1 0-13,7 0 0,-1 2 74,1 3 1,-7-3-82,1 4-6,-1 4 0,1 0 0,-2 7-22,-2 1 1,-3-1 0,-5 0-13,0 1 1,0-1 0,0 1-1,-2-1 22,-3 1 0,1-7-163,-8 1 1,6-6-168,-5 6 29,7-9 260,-4 13 1,10-14 53,4 4 0,3-12 0,9-4 0</inkml:trace>
  <inkml:trace contextRef="#ctx0" brushRef="#br0" timeOffset="48413">4454 2428 7569,'8'-17'-1577,"-6"-1"1795,5 1 133,-7-1-119,0 9-173,0 1 1,0 10-113,0 4 104,0 3-21,0 9 1,0-7-152,0 1 140,0-8 0,8 11-25,4-3 0,3-2 0,3-1-12,-1-1 0,8-2 0,3-6-18,-1 0-39,-2-8 1,-8 4 63,1-7-1,-8 7 0,5-12 0,-7 12 0,6-7 0,-5-3 0,-1-1-13,-4-3 145,-2 1 48,-2-1-110,0 9-41,0 1 1,0 10 0,0 4 0,0 5-1,0 5 0,-6 7 1,0 2-24,2 2 21,2-5-66,2 11 55,0-6 0,0 6 1,0-2-1,0-2 1,0 2 18,0 2-15,0 2-8,0 0 0,0-2 0,0-2 0,0-2 0,0 2 0,0 2 1,0 0 9,0-4 1,0 4 0,0-6-16,0 1 0,-2 3 11,-3-8 0,3 2-2,-4-2 1,-2-3 2,2 3 123,-7-3-98,11-3 1,-8-5 0,4-3-1,-5-1 75,-5-4 0,4-2 0,1-2 0,-3 0 82,-1 0-151,-3 0 1,1-8 59,-1-4-45,1-3-86,-1-2 1,7-1-1,-1-1 69,-2-5 0,7 3 0,1-6 1,4 2-42,2 3 1,0-3-1,0 2 1,2-1 11,4-1 0,-2 6 1,7-3-1,3 7-108,1 3 1,3 3 0,-1-5-1,1 4-442,-1 3 1,8 1 542,5 6 0,2-8 0,3-2 0</inkml:trace>
  <inkml:trace contextRef="#ctx0" brushRef="#br0" timeOffset="-103476.73">9317 3572 6509,'1'0'-2</inkml:trace>
  <inkml:trace contextRef="#ctx0" brushRef="#br0" timeOffset="-103477.73">9319 3571 6505,'20'-10'-47,"1"-5"23,-1-3 0,-5 1 0,-1-1 0,-4 1 26,-3-1 1,-1 1 0,-6 0 70,0-1 1,-8 6 0,-3 3 67,-5 1 0,-1 2 0,1 8 0,3 2-35,1 2 1,6 7 0,-3-1 0,4-1-117</inkml:trace>
  <inkml:trace contextRef="#ctx0" brushRef="#br0" timeOffset="-103479.73">9319 3530 7519,'16'24'0,"11"3"0</inkml:trace>
  <inkml:trace contextRef="#ctx0" brushRef="#br0" timeOffset="69372">1 4454 5893,'11'0'24,"1"0"-32,1 0 1,-3 0 0,2 0 0,1 0-3,3 0 1,1 0-1,1 0 42,-1 0 1,1 6 0,-1 0-1,1-3-28,-1-1 1,6-2 0,3 0-1,1 2-5,4 4 0,-4-4 0,2 4 0,2-4 0,2-2 1,2 0 0,0 0 0,0 0 3,0 0 0,6 6 0,-1 0 1,1-3 4,2-1 1,-4-2 0,7 0-1,3 0-3,1 0 1,3 0 0,-1 0 0,0 2-3,1 4 1,-1-4 0,1 6 1,-1-8-7,0 0 0,3 2 0,1 2 1,2 1-3,-2-1 0,5-2 1,-3-2-1,-2 0 24,-2 0 1,5 0 0,1 2 0,0 2 2,0 2 0,4 0 1,-6-6-20,-1 0 1,3 2-1,0 2 1,0 1-1,2-1 0,0-2 0,0 4 0,4 0 0,-2-2-5,2-2 0,2-2 0,2 2 1,-2 1-4,-4 3 1,4 0-1,-2-6 1,4 0 0,0 0 1,7 0 0,-9 0-1,2 0 2,4 0 1,-1 0 0,-1 0 0,2 0-1,2 0 1,7 0 0,-1 0-1,1 0 1,-1 0 0,3 0 0,-5 0 0,1 0-10,1 0 0,-1 0 0,6 0 0,1 0-10,-1 0 1,0 0 0,1 0 0,-1 0 2,0 0 1,1 0 0,-1 0 0,0 0 2,1 0 0,-1 0 0,0 0 0,1 0 7,-1 0 0,6 0 0,0 0 0,-2 0 27,-1 0 1,7-2-1,1-2 1,-3-2-1,4 3 0,-6 1 1,0 2-1,-4-2-6,-1-4 0,5 4 0,0-4 0,-2 4-17,-2 2 0,-1 0 0,-1 0 0,0-2-1,1-4 0,-1 4 0,0-5 0,1 1 8,-1 0 1,0 0-1,2 4 1,3-2 10,1-1 0,6-3 0,-6 4 1,0-2-14,2 2 1,-6 2 0,6 2 0,-1 0-9,-1 0 0,6-2 0,-6-1 0,-2-3-7,-2 2 0,4 2 0,-1 2 0,-5 0 9,-4 0 1,3-2 0,3-2 0,-5-2 29,-5 2 1,3-3 0,-5 1-1,1 2-12,-1 2 0,3-4 1,-8 0-1,-2 2 50,3 2 0,-3-3 0,6-1 0,-6 2-33,-6 2 0,4 0 0,-4-2 1,2-2-12,-2 2 1,4 3 0,-6 1-1,0 0-20,-4 0 1,-4-6-1,-1 0 1,-1 2-1,1 2 1,-1 2-1,0 0 1,-1 0-1,-5 0 1,5 0 0,-6 0 0,1 0 8,1 0 0,-3 0 0,3 0 0,-6 0-8,-5 0 1,-1 0-1,0 0 1,-2 0-22,-4 0 0,2 0 0,-7 0 1,-3 0 25,-1 0 0,-9 2-6,1 4 0,-1 4 0,7 7 0</inkml:trace>
  <inkml:trace contextRef="#ctx0" brushRef="#br0" timeOffset="-108996.73">5757 2522 5819,'-5'-7'-23,"-7"-10"23,-1-1 0,-10-7 0,-5-2 0</inkml:trace>
  <inkml:trace contextRef="#ctx0" brushRef="#br0" timeOffset="82561">5152 2463 8011,'0'-17'-320,"0"-1"1,0 6-70,0 1 348,0-1 1,0 1-122,0-1 11,0 8 122,0-4 0,0 10 1,0 4-1,0 6 1,0 5 0,2 4 0,2 5 54,2 1 0,0 2 1,-6 6-1,0 0 3,0 0 1,0 5 0,0 3-1,0 0-15,0 0 1,0 7 0,0 0-1,0 7-15,0-1 0,0-2 0,0 1 1,0 3-14,0 6 1,0-2 0,0 4 0,0 2 1,0 0 1,0 13 0,0-5 0,0 7-22,0 5 0,0 5 1,0 2-1,0 0 27,0 0 1,0 4 0,0-2 0,0 2 19,0-49 1,0 1 0,0 2 0,0 1 0,0-4 0,0 1 0,0 1 0,0 0-9,0 1 0,0-1 0,0 5 0,0-1 0,0-6 0,0 1 0,0 0 1,0 1-2,0 2 0,0 0 0,0-2 0,0 1 0,0 3 0,0 1 0,0-3 0,0 0-2,0-2 1,0 1-1,0 5 1,0 0-1,0-2 1,0-1-1,0 4 1,0 0-54,0 2 0,0 1 1,1-2-1,0 0 1,1-1-1,0 0 1,1 0-1,0 1 50,-1 2 1,-1 0-1,1-4 1,-2 0-1,1 3 1,-2 1-1,1-2 1,0 0 2,0 0 0,0 0 1,0 1-1,0 0 1,0 1-1,0-1 0,0 0 1,0 0 2,0 0 1,0 0 0,0 0 0,0 0 0,0 0-1,0-1 1,0-1 0,0 0-7,0-1 1,0 0 0,0 1 0,0-1 0,0 3-1,0 0 1,0-1 0,0-1 9,0-4 0,0 0 1,0 4-1,0 1 0,0-6 1,0 0-1,0 2 1,0 1-10,0-2 1,0 0-1,0 3 1,0-1-1,0-1 1,0 0-1,0 1 1,0-1-2,0-1 0,0 1 1,0-3-1,0 0 1,0 6-1,0 1 1,0-1-1,0 0 3,0-2 0,0-1 0,3-1 0,0 0 0,0 0 0,0 1 1,-1 0-1,0 0-5,-1-2 1,0 1 0,-1 4-1,0 0 1,0-4 0,0-1-1,0 2 1,0 1-10,0-2 1,0 0 0,0-1 0,0-1 0,0-1 0,0 1-1,0-1 1,0 0-9,0 1 0,0-1 0,0 1 0,0-1 0,0 0 1,0 1-1,0-2 0,0 1-16,0 47 1,0-47-1,0 0 1,0 45-1,0-1 27,0 2 1,0-2-1,0 1 1,0-2 31,0-4 1,0 4-1,0-2 1,0-2-12,0-1 1,2-3-1,2 0 1,2 1-8,-3-1 1,-1-4 0,-2 1 0,0-1 2,0-5 0,0 1 1,0-1-1,0-2 16,0-5 1,0 3 0,0-10 0,0 4-44,0 2 1,0 0 0,0 2 0,0-1 26,0-1 0,0 4 0,0-10 0,0 4 111,0 2 0,0-2 1,0-2-1,0-4-112,0-2 0,0 4 0,0-4 0,0 0 24,0 0 1,0-1 0,0-7 0,0 0-25,0 1 1,2-7 0,2-1 0,2-2 16,-2-4 1,-2 3 0,-2-1-1,0 0-3,0 1 1,0-5-1,0 4 1,0-2-10,0 2 1,0-4 0,0 3 0,0-3-15,0-2 1,0-6 0,0 0-1,0 0-5,0-1 0,0 3 0,0-6 1,0 0-47,0 0 1,0-1 0,0-7 0,0 0 22,0 1 0,0-1 0,0 1 67,0-1 0,0 1 76,0-1 0,0 1-43,0-1 0,0 1 1,0-1-53,0 1 1,0-1-29,0 1 0,0-1 23,0 0 0,0 1-57,0-1 0,0-5 78,0 0 1,0-1 119,0 7 10,0-9 52,0-1-97,0-8-1542,0 0 1422,0 8 0,0-6 0,0 6 0</inkml:trace>
  <inkml:trace contextRef="#ctx0" brushRef="#br0" timeOffset="88486">9327 1939 6295,'16'2'0,"-2"2"20,-3 2 0,-7 7 1,2-1-20,-4 3 0,-2 3 0,0-1 0,0 1 4,0-1 1,0 1-1,0-1 1,0 1-17,0-1 0,0 1 0,0 1 0,0 2 4,0 3 1,0 7 0,0-4 0,0 2 10,0 0 1,6 0-1,-1 6 1,-1 0 1,-2 0 0,-2 2 0,0 2 0,0 1 18,0-1 0,0 6 0,0 0 0,0 1-4,0 1 1,0-1-1,0 9 1,0 1 8,0 2 1,0 2 0,0-4-1,0 5-14,0 1 0,2 6 1,2 3-1,2-3-6,-2 0 0,-2 0 0,-2 2 0,0 2-4,0 4 1,6-3 0,-1 7 0,-1-3 5,-2-3 0,-2-2 1,0-2-1,0 2-20,0 3 1,0-1-1,2 6 1,2-1 21,2 1 1,0 1-1,-6 7 1,0-3-14,0-4 1,0 5-1,0-5 1,0 3-2,0-3 1,0 10 0,0-5 0,2-1-16,3-1 1,-3-9 0,4 7 0,-4 1-8,-2 3 1,0 1 0,0 0 0,0 1 2,0-1 0,0-4 1,0 1-1,0 1-5,0-1 0,6-1 1,0 4-1,-2-1 43,-2-5 1,0 5 0,1-5 0,3 5 12,-2 1 0,-2 0 0,-2 1 0,0-1-16,0 0 0,2-3 0,2 1 0,2 2-6,-2-3 0,-1 9 0,1-6 0,2 4-5,-2 4 0,-2-5 0,-2 3 0,2-4-25,4-2 0,-4 1 1,4 1-1,-5 0 15,-1-1 0,2 9 1,2-12-1,2 0 19,-2-1 1,-2-8 0,0 5 0,2 2-11,2 3 1,-1-5 0,-5 1 0,0-1 30,0-1 1,0 5 0,2-5 0,2 3 15,2 5 0,0-3 0,-6 12 1,2-2-48,4-4 0,-2-1 1,5-3-1,-1 0-14,-4 1 0,0 1 1,0 2-1,1 4 6,-1 2 1,-2-6 0,0 2 0,2-1-21,2 1 1,2-2 0,-4 6 0,1-2 10,-1-4 0,-2-1 1,-2-3-1,2 0 9,4 1 0,-4-1 0,4 0 0,-2-1 5,1-5 1,-3 4-1,4-5 1,-2 1-4,2 1 0,-4-2 0,4 1 0,-4-3 7,-2-1 0,5-5 0,1 4 0,-2-4-13,-2-3 1,-2 1 0,2 0 0,2-2 6,2-4 1,0 2 0,-6-8-1,0 0 2,0 3 1,1-7-1,3 4 1,2-5 5,-2-7 0,-2 5 0,-2-7 1,0 3 9,0-1 0,8-7 0,1 4 0,1-2 3,-4-1 1,-2-5 0,0-6 0,2 1-5,-3-3 0,-1 4 0,-2-8 0,0-2-6,0-1 1,0 3 0,0 0 0,0-1 1,0-3 0,0-1 0,0-1 0,0 0 10,0 1 0,6-6 1,0-1-1,-2 3-9,-2 1 0,-2 3 0,0-1 0,0 1-5,0-1 1,0 1-1,0-1 1,0 1-24,0-1 0,0 6 0,0 1 0,0-3 6,0-2 0,0-1 0,0-1 0,0 1-2,0-1 1,0 1 0,0-1 8,0 1 0,0-1 0,0 1 37,0-1 0,0-5 41,0-1 1,0-5-17,0 6 133,0-8 34,0 3-112,0-7 79,0 0-166,0 8-149,0-6 0,0 14-58,0-5 1,0-1 171,0 2 1,0-7 60,0 7 1,0-6-47,0 6 0,0-7 0,2 5 0,2 0 8,1-1 1,1-3 0,-6 6-80,0 2 1,0-5-1,0 3 6,0 1 1,0-3-1,0 2 26,0 1 1,0 3 0,0 1-27,0 1 1,0-7-4,0 1 44,0 0 143,0 5-77,0 1 0,0-1-21,0 1 1,0-7 7,0 1 0,0 0-39,0 5 1,0-5 39,0-1-9,0-7 1,0 6-50,0-4-206,0-4-195,0 5 0,0 1 422,0 4 0,0 3 0,0 3 0</inkml:trace>
  <inkml:trace contextRef="#ctx0" brushRef="#br0" timeOffset="94423">12558 2288 7569,'26'-5'-918,"3"-1"727,-4-8 0,-2 4 0,-11-7 323,-6 0 0,1-1-30,-1 1 0,0-1-55,-6 1 0,0-1-58,0 1 1,0 5 0,0 0 1,0-1 0,0 3 0,0-1-21,0-3 1,0 4 0,0-1 54,0-3 0,0 4 0,0-1 115,0-3 0,0 4 122,0-1-272,0 7-174,0-4 0,0 10 156,0 4 1,0-2 0,0 7 0,0 3 16,0 1 1,0 3 0,0 1-1,0 3-2,0 1 0,0 2 0,0-2 0,0 7 29,0 3 0,0 2 0,0-1 0,0 1-18,0 0 0,0 8 1,0 2-1,0 1-3,0 1 0,0 1 0,0 9 0,0 1 26,0-2 1,0 4-1,0 0 1,0 0 13,0 1 0,0 9 0,0-3 0,0 3-28,0 4 0,0 0 0,0-2 0,0 1-4,0 3 0,0 7 1,0-1-1,0 3 5,0 3 0,0 1 0,0 2 0,2 4-6,4 2 0,-4-6 0,4 6 0,-4 0-1,-2 2 0,0-43 0,0-1 0,0-4 0,0-1 0,0 0 1,0 1-1,0 0 1,0 1 0,0 2 0,0 0 0,0 2 0,0-1 0,0 0 0,0 1-3,-1 0 0,2 0 0,1-3 0,1 1 0,0 2 0,0 0 0,-1-1 0,0-1 0,-1-2 1,0 1 0,-1 2 0,0 0 0,0-3 0,0-1 0,0 3 0,0-1-1,0-2 0,0 1 0,0 3 1,0 0-1,0-2 0,0-1-6,0 2 1,0-1 0,0 0 0,0 1 0,0-2 0,0 0-1,0 2 1,0-1 0,0 1 0,0-1 4,0-1 0,0 1 0,2 4 0,2 0 0,-1-5 0,0-1 0,-1 1 1,0-1-3,-1-1 0,-1 1 0,1 0 1,-2 1-1,1 1 0,0 0 0,0-1 1,0-1 7,0 1 1,0-1 0,0-1-1,0 1 1,0 0 0,0 1 0,0 47 14,0-4 1,1-42 0,0 1 0,3 41 0,-1-44-1,0 0-13,-1 1 1,0-1 0,-1 0 0,0-1 0,-1 2 0,0 1-1,0 0 1,0 1-3,0 1 0,0 0 0,0-4 0,0-1 0,0 4 0,0-1 0,0 0 0,0-1-5,0-1 1,0 1 0,0 5 0,0 0 0,0-4 0,0-1-1,0 1 1,0 1 4,0-1 0,0 0 0,2 2 0,2-1 0,-1 0 0,0-1 1,-1-1-1,-1 1-4,1 1 1,-2 0-1,0-1 1,0-1-1,0 3 1,0 1-1,0-4 1,0 0-2,0 47 1,0-46-1,0-1 1,0-1-1,0-1 1,0 2 0,0 1 5,0-2 1,0 1 0,1-2-1,0 1 1,1 0 0,0 0 0,1 0-1,0-1 9,1 49 1,-2-2 0,-2-45 0,0-1 0,0 0 0,0-1-8,0 0 1,0 1 0,0 2 0,0 1 0,0 43 0,0 0-9,0-4 1,0-43-1,0 1 1,0-1-1,0 1 1,0-1 0,0 1 3,0 0 1,0 0 0,0 1 0,0-1 0,1 1 0,0-1 0,3 48-73,1-6 1,1 2 0,-6-2 0,0-1 59,0-3 1,0-4-1,0-3 1,0-5 63,0 1 0,0-4 0,0 5 0,2-1 0,4-4 1,-4 3-1,4 1 1,-4-2-34,-2-5 1,2 7 0,2-12 0,1 0-18,-1 2 1,0 0-1,0 0 1,2-2-70,-2-2 1,-2-6 0,-2 4 0,0-2 65,0-4 0,0-1 0,0-3 0,0-1 12,0-5 0,0 5 0,0-7 1,0 3-13,0-1 1,0-7 0,0 2 0,2-4 7,3-2 0,-3 0 1,4-2-1,-4-2 11,-2-2 1,0 0 0,0 4 0,0-2-22,0-2 0,0 0 1,0 6-1,0 0-29,0 0 0,0 0 0,0-2 0,0-2-29,0-2 1,0-2 0,0 4 0,0-4-40,0-1 0,0-3 85,0-6 687,0-7-509,0-2 0,0-10-410,0-4 92,0 4 1,-2-6 0,-6 8 0,-9 0 151,-10 0 0,-6 8 0,-2 2 0</inkml:trace>
  <inkml:trace contextRef="#ctx0" brushRef="#br0" timeOffset="104815">2480 5153 7569,'0'-10'-1226,"-1"2"1288,-5 8 1,4 2-1,-6 2 1,2 4-5,0 1 0,-1-3 0,3 6-70,-2 1 1,-6 3-1,6 1 1,1 3 8,-3 3 1,4-4 0,-6 5 0,1-5-14,-1-1 1,4 5 0,-4 0 0,1-1-152,-1-3 1,0-2-134,-1 1 166,-5-1 1,16-7 133,0-4 0,0-12 0,8-4 0</inkml:trace>
  <inkml:trace contextRef="#ctx0" brushRef="#br0" timeOffset="105111">2393 5153 7431,'0'-18'-1046,"0"6"1141,0 1-41,0 7 1,2-4-15,4 8 0,-2 6 0,7 2 15,3 1 1,2-3 0,1 6-52,0 1 0,1 3 0,-1-1 0,1-1-1,-1-2 1,1-1-1,-1 7 1,1-3-25,-1-3 1,6 4 0,1-5-1,-3 3-126,-2-3 0,-1 3 0,-3-6 0,-1-1 57,-2 1 1,-1 4 0,5-4 89,-4 1 0,3-5 0,-5 4 0</inkml:trace>
  <inkml:trace contextRef="#ctx0" brushRef="#br0" timeOffset="105338">2271 5432 7419,'-10'0'-604,"4"0"0,12 0 621,6 0 0,5 0 0,5 0 0,3-2-20,2-4 0,2 4 0,6-4 0,0 4-32,0 2 0,6-1 0,1-3 35,3-2 0,2 0 0,5 6 0</inkml:trace>
  <inkml:trace contextRef="#ctx0" brushRef="#br0" timeOffset="109488">2271 5467 6268,'0'12'1,"0"-1"0,0 1 1,0 5 0,0 1 0,-2-3 5,-4-3 1,2 3 0,-7-3 0,5 4 1,-6 1-9,-1 1 0,3-7 1,0 1-24,2 1 1,-3-3 0,5 2-100,2 1 1,2-3-53,2 2 174,0-8 0,8 3 0,2-7 0</inkml:trace>
  <inkml:trace contextRef="#ctx0" brushRef="#br0" timeOffset="109928">2673 5397 6093,'11'0'-75,"1"0"230,-8 0-93,3 0 0,-1 2-7,0 4 0,0-2 0,-6 7 12,0 3 1,6 1 0,2 1-58,1-4 0,-3 3 0,4-3 0,-1 1-29,1-1 0,2 3 0,5-3 1,3 2 18,3-3 0,4 5 0,8-6 0</inkml:trace>
  <inkml:trace contextRef="#ctx0" brushRef="#br0" timeOffset="110892">2306 6602 6042,'0'12'91,"0"-1"1,-6 1-1,0 5-72,2 1 0,2-1 0,2 1-4,0-1 0,0 1 0,0-1-53,0 1 1,0-1 0,0 1-69,0-1 1,0 1 49,0-1 1,0-5 55,0-1 0,0-7 0,0 4 0</inkml:trace>
  <inkml:trace contextRef="#ctx0" brushRef="#br0" timeOffset="111496">2236 6602 7569,'12'-15'0,"-1"1"-548,3 2 445,1 8 1,3-9 0,-3 5 132,-3-2 0,9 6 1,-3-3-1,3 1-70,4 0 1,-5-2 0,3 4 0,-2-1 47,3 1 0,-5 2 0,4 2 0,-3 0-15,-3 0 0,1 0 0,-1 2-36,1 4 1,-9-3-1,-1 9 28,0 2 1,-6 1 0,2 3 1,-8-1 1,-6 1 0,-7-1 0,-1-1 9,1-5 1,-1 5 0,1-7 0,1 3 6,5 0 0,-5-6-40,4 5 0,-3-1 0,-1 3-24,5-1 32,3-8 1,10 4-1,4-8 19,5 0 1,5 0-1,1 0 1,1 0 44,-1 0 1,1 0 0,-1 0 0,1 0 27,-1 0 0,1 0 1,-1 0-39,1 0 0,-1 6 0,-1 1-10,-5 3 1,-1-4 0,-6 6-19,2 1 1,-1-3 0,-5 1 11,0 3 1,0 2 0,-2 1 2,-3 0 0,-5 1 1,-8-1 5,1 1 0,0-8 0,-1-3 0,1-1 0,-1 0 0,-5 6 1,0-7-1,1 1-7,3 2 1,-4-6 0,-1 4 0,3-4 0,2-2 1,-5 2 0,1 2-1,2 1 22,1-1 0,3-2 0,1-4 2,5-4 0,-3 3-106,8-9 0,0 6 1,8-4-1,4 3-476,6 3 545,3-6 0,11 0 0,1-7 0</inkml:trace>
  <inkml:trace contextRef="#ctx0" brushRef="#br0" timeOffset="112800">2533 8069 5984,'-10'-8'4,"0"6"-8,5-3 1,-5 3 24,-8 2 1,1 0 27,0 0 0,-1 0-29,1 0 1,5 0 0,0 2-5,-1 3 0,-3-1-4,-1 8 1,1-6-1,3 3-1,1-1 1,8 6 0,-4-3 22,1 5 0,5-4 0,-6-1-17,0 3 1,6 1-1,-6 1 1,3-3 18,-1-1 0,0 0-14,6 5 0,0 1 18,0-1 1,8-1 0,1-3 45,1-1 0,6-6-52,-5 5 1,5-7 0,1 4-15,1 0 0,-1-6 1,1 3 3,-1-3 1,1-2 0,-1 0-2,1 0 0,-1 0 1,0 0-1,-1-2 11,-4-3 1,3 3 0,-3-4-57,3 4 0,-3-4 0,0 0 29,1 2 0,-3 2 0,2 2-226,1 0 1,-3 0 218,1 0 0,1 8 0,6 2 0</inkml:trace>
  <inkml:trace contextRef="#ctx0" brushRef="#br0" timeOffset="113599">2358 9361 7066,'0'-9'-389,"0"1"0,0 10 398,0 4 1,0-2-1,0 7 37,0 3 1,0 1 0,0 3-1,0-1-33,0 1 1,0-7 0,0 1-1,0 2-10,0 1 1,0 3-1,0-1-66,0 0 1,0 1-1,0-1-86,0 1 0,0-6-3,0-1 1,0-5 151,0 6 0,-8-8 0,-1 3 0</inkml:trace>
  <inkml:trace contextRef="#ctx0" brushRef="#br0" timeOffset="114145">2236 9396 7429,'8'-11'-259,"3"-1"1,5 8-1,1-2 1,1 2 269,-1-1 0,-5 3 0,0-4 1,3 4-1,6 2 1,-1 0-1,3 0 1,-3 0 8,-3 0 1,2-2-1,3-2 1,1-2 3,-2 2 0,-1 2 1,-1 2-1,3 0-19,1 0 1,0 6 0,-5 0 0,-3 0-10,-3 2 1,3-1 0,-3 7-3,3-2 0,1-1 0,-2 7 0,-5-1-9,-1 1 0,0-1 0,-4 1 0,1-1 4,-1 1 1,-2-7 0,-2 1 0,0 1 5,0 3 1,0 1 0,0 1 0,0-1-5,0 1 1,-2-1-1,-2 1 7,-1-1 0,-9-5 0,2-1 1,-3 1 12,-3-2 1,1 3 0,-1-5 0,-1 0 6,-4 0 1,3 3 0,-3-5 0,4-2 7,1-2 1,-5 4 0,0 0 0,1-2 3,3-3 0,-4 5 1,-1 0-1,3-2 15,2-2 1,1-2 0,1 0 0,-1 0-14,1 0 1,-1 0-105,1 0-426,-1 0 498,9 0 0,1-8 0,8-2 0</inkml:trace>
  <inkml:trace contextRef="#ctx0" brushRef="#br0" timeOffset="117092">2149 11073 7491,'5'12'-1548,"1"-1"1526,0-7 333,-6 4-268,0-8-21,0 0 33,0 8-13,0-6 0,0 13-8,0-3 1,0 3-19,0 3 0,0-1 1,0 1-6,0-1 1,0 1 0,0-1-11,0 0 1,0 1 0,0-1 12,0 1 0,0-7 1,0 1-9,0 2 0,2 1 1,4 3 0,-2-3 0,5-1 6,-1-3 1,0-7-9,-2 2 1,-2-2 2,7 2 1,-5-4 0,6 4 1,1-4 1,-3-2 0,2 0 12,1 0 0,-3 0 0,2 0 1,1 0 0,3 0 1,1 0-1,1 0-19,-1 0 0,1 0 0,-1 0 1,1-2-21,-1-4 0,0 4 0,1-4-141,-1 4 0,1 2 0,-1 0-54,1 0 0,-7 0 210,1 0 0,-8-8 0,4-1 0</inkml:trace>
  <inkml:trace contextRef="#ctx0" brushRef="#br0" timeOffset="117369">2253 11282 7312,'0'-9'-621,"0"1"0,2 8 697,4 0 0,-2-2 1,8-2-27,1-2 0,3-1 1,1 3-1,1-2-67,-1 2 0,1 2 0,-1 2 0,1 0-18,-1 0 1,-5 0 0,-1 0-330,3 0 364,-6 0 0,7-8 0,-5-1 0</inkml:trace>
  <inkml:trace contextRef="#ctx0" brushRef="#br0" timeOffset="117584">2131 11073 7569,'-11'-8'-528,"-1"-4"309,8 5 80,-4-9 1,10 8 119,4-3 1,4 3 0,7 8 0,1 0 3,-1 0 0,6 0 0,1 0 1,-1 0 5,2 0 0,-3-6 0,7 0 0,0 3-49,-2 1 1,10 2-1,-4 0 1,2 0-15,4 0 1,-1 0 71,-3 0 0,0 0 0,0 0 0</inkml:trace>
  <inkml:trace contextRef="#ctx0" brushRef="#br0" timeOffset="118505">2166 12575 7076,'0'11'-287,"2"1"1,2 2 231,2 1 0,0 3 0,-6-1 0,0 1 64,0-1 0,0 1 0,0-1 0,0 2-23,0 5 0,0-5 1,0 4 10,0-3 1,0-3 0,0 1-21,0-1 0,2-5-66,3-1 0,-1-1-132,8 2 221,-8-4 0,11-8 0,-5 0 0</inkml:trace>
  <inkml:trace contextRef="#ctx0" brushRef="#br0" timeOffset="118857">2114 12540 7569,'-10'0'-1309,"2"-8"1413,8-2 1,0-1-91,0-1 1,2 8-1,4-4 6,6 1 1,3 5 0,3-4 0,-1 4-9,1 2 0,-1-6 0,2 0 0,3 3-7,1 1 0,2 0 0,-3-2 0,1-2-24,-2 2 0,4 2 0,-1 2 0,-3 0-60,-1 0 0,-3 0 1,0 0-7,1 0 1,-3 2 0,-1 2-80,-2 2 1,-8 2 163,1-3 0,-10 5 0,-5 7 0</inkml:trace>
  <inkml:trace contextRef="#ctx0" brushRef="#br0" timeOffset="119084">2201 12680 7569,'-10'7'-316,"3"-5"0,14 6 0,5-8 225,3 0 0,3 0 1,-1 0-1,1 0 89,-1 0 1,1 0 0,1 0-1,3 0 15,1 0 1,2 0 0,-4 2 0,5 2-53,1 2 0,0 0 39,2-6 0,4 7 0,-6 3 0</inkml:trace>
  <inkml:trace contextRef="#ctx0" brushRef="#br0" timeOffset="121686">2376 13902 7569,'-18'6'-187,"1"0"1,-1 0-210,1-6 0,-1 1 320,1 5 1,-1-2 0,1 6 0,1 0 72,5-1 1,-5 1 0,7 4-1,-3-3 15,0 3 1,6-1 0,-3 1-1,1-2 11,4 1 1,2 3 0,2 1-1,0 1-3,0-1 0,0 1 0,0-1 0,2 2 3,4 5 0,-2-5 0,7 4 0,3-3-4,2-3 1,1 1-1,2 1 1,3 1-16,1-3 1,6 4 0,-6-9 0,-1 2-6,-3-3 1,4 3 0,1-8 0,-3-1 21,-1 3 1,-3-6 0,0 4 0,1-6-25,-1-6 0,1 2 1,-1-7-2,1-3 1,-9 4-1,-3-1 1,-4-3-37,-2-1 0,0 3 0,0 0 1,-2-1 4,-4-3 1,3-1-1,-9-1 9,-2 1 0,-1 1 0,-3 3 9,1 1 1,-1 6 0,1-3 0,0 1 26,-1 4 0,1 2 0,-1 2-3,1 0 1,5 0 18,0 0 0,9 2-25,-3 4 0,6-4 0,6 4-1,5-5 0,5-1 1,3 0-1,2 0 11,3 0 1,-1 0 0,-6 0 0,1 0 32,-1 0 0,1-5 1,1-1-3,5 2 1,1 2-1,4 2 1,-6 0-22,-3 0 1,-3 0 0,0 0-1,1 0 3,-1 0 0,-5 0 0,0 2 0,-1 4-62,-1 5 0,-2 5 0,-8 1-24,0 1 0,6 1 0,-1 3 1,-1 1-112,-2-2 1,-2 6 172,0 2 0,0 4 0,0 2 0</inkml:trace>
  <inkml:trace contextRef="#ctx0" brushRef="#br0" timeOffset="122726">2271 15596 7362,'-10'-2'-1397,"4"-4"1478,4 4 45,2-5-20,0 7-82,8 0 1,0 7-1,4 5-8,-7 4 1,3-5-1,-2 1 1,-2 1-5,-2 3 1,-2 1 0,0 1 0,0-1-4,0 1 0,0 5 0,0 0 1,0 1-6,0 1 1,0-6 0,0 7 0,0-3-34,0 0 1,0 0-1,0-5 1,0-1-105,0 1 1,0-1 38,0 1 1,0-7 93,0 1 0,0-8 0,0 4 0</inkml:trace>
  <inkml:trace contextRef="#ctx0" brushRef="#br0" timeOffset="123117">2585 15561 6402,'0'-10'-29,"2"3"114,4 7 1,-2 0-52,8 0 1,-9 2 0,3 3-37,-4 7 0,4-2 1,0 1-1,-2 3 5,-2 2 0,-2 1 0,0 2 0,0 3 4,0 1 1,0 6 0,0-6 0,2 1-35,3 1 0,-3-6 0,6 7 1,-2-3-7,0 0 1,0 2-1,-4-3 1,1 1-69,3-2 0,0-1 0,-6-3-78,0 1 179,0-1 0,0 1 0,0-1 0</inkml:trace>
  <inkml:trace contextRef="#ctx0" brushRef="#br0" timeOffset="123458">2218 15963 7438,'2'-18'-353,"4"1"1,4 7 0,7 2 390,1 1 0,-1 5 0,1-4 0,1 4-10,5 2 1,-3-6 0,6 0 0,0 2-51,0 3 0,2 1 0,6 0 1,-2 0-31,-4 0 52,4 0 0,-5 0 0,7 0 0</inkml:trace>
  <inkml:trace contextRef="#ctx0" brushRef="#br0" timeOffset="132593">6463 5153 6813,'0'-12'-506,"0"0"0,6 6 577,0-5 0,2 7 37,-2-2 0,-5 2 83,5-2-63,-4 4-138,-2-5 75,0 7 88,0 0-98,0 7 1,0-3-1,2 8-7,4 2 0,-4 1 0,4 3 4,-4-1 1,5 0 0,3 1-29,0-1 1,0-1 0,-7-3-1,3-1 19,-2 2 0,4 1 1,-2 3-7,-2-1 0,0-5 0,-1-1-4,3 3 0,0-4-19,-6 1 1,2-7 0,2 4 47,2 0-193,-1-6 1,-5 7-582,0-3 712,0-4 0,8 14 0,2-7 0</inkml:trace>
  <inkml:trace contextRef="#ctx0" brushRef="#br0" timeOffset="134214">6375 6462 6419,'2'-9'37,"4"3"0,3 4 0,9 2-47,-1 0 0,2-6 1,-2 0-1,1 2 35,-1 2 1,1 2 0,-1 0 0,1 0-1,-1 0 0,1 0 0,-1 0-23,0 0 1,1 0 0,-1 2 0,1 2 16,-1 2 1,1 0-1,-1-4-39,1 4 1,-3 3-13,-3 9 0,-4-7 0,-8 1 14,0 2 0,-2-5 1,-4 1 14,-6-2 0,-3 3 1,-3-5-1,1 0 13,-1 2 1,1-6 0,-1 4 0,1-4 24,-1-2 1,7 5-1,-1 1-6,-1-2-25,5-2 0,-6 0-111,8 4 81,1-4 0,7 11 15,3-7 1,5 0-1,8-6 1,-1 0 14,0 0 0,7 6 0,-1 0 0,-2-3 6,-1-1 1,-3 0 0,1 2-6,-1 2 1,-1 2-1,-3-4 1,-3 3-5,-2 3 1,3-4-3,-5 6 0,0-1 4,-6 7 0,0-1 0,-2 1 5,-4-1 82,-3 1-86,-1-1 8,-6-7 0,7 5 1,-7-3-1,3 2 0,1-1 17,-2-1 1,-1-6-1,-3 3 1,1 1-4,-1 0 1,1-6-1,-2 3 16,-5 1-2,5-6 48,-6 6 1,5-6 24,-3 4 0,4-5-75,-5 5 0,5-4 13,0-2 9,2 0-5,-1 0 0,1 0 1,0 0 82,-1 0-137,1-8 1,-1 7-1,1-5 49,-1-4-10,9 8 0,-5-8 29,8 5-19,-7 3-235,11-6 1,-8 8-368,4 0 381,4 0 171,-6-8 0,1 6 0,-3-6 0</inkml:trace>
  <inkml:trace contextRef="#ctx0" brushRef="#br0" timeOffset="135336">6078 8034 6287,'8'-10'9,"4"5"0,-3 3 83,3 2-16,-8 0-17,3 0 0,-7 2-9,0 3 0,0-1 0,0 8-27,0 2 0,0 1 1,0 2-1,-1-1-27,-5-4 0,4 3 1,-4-3 18,4 3 1,2-3-1,2-2-2,4-3 0,-4 1-29,4-2 112,3-4 1,-5 12-14,8-9-85,-8 1 32,11-6 100,-5 8-104,7-6 0,-5 6 0,-2-10 35,-3-4-51,7 4 0,-4-6 10,7 8 6,1-8 1,-1 7-62,8-15 53,-5 14 0,7-6-29,-4 8 0,-1-6 29,8 1 0,-7-1-25,6 6 0,-8 0 16,3 0 5,-5 0-176,-1 0 0,-1 0 34,0 0 121,1 0-339,-8 0 180,5 0-46,-13 0-38,6 0 85,0 0 0,-8 2 165,0 4 0,-8-4 0,-10 5 0</inkml:trace>
  <inkml:trace contextRef="#ctx0" brushRef="#br0" timeOffset="135644">6516 7982 7109,'-18'0'-827,"7"0"929,-1 0 0,8 2 1,-2 3-53,4 7 0,2 4 1,0 1-1,2 1-2,4-1 0,-4 0 1,6 1-1,-2-1 11,-1 1 0,7-1 1,-6 3 38,-2 3-39,5-4-121,-7 7 1,12-9 17,-8 1 1,2-1 0,-5 1-1,5-1 1,0 0-122,0 1 1,0-1 0,-5 1 0,3-1 164,-2 1 0,6 7 0,-1 2 0</inkml:trace>
  <inkml:trace contextRef="#ctx0" brushRef="#br0" timeOffset="136964">6533 9466 6321,'0'-10'224,"0"3"-162,0 7-27,0 0 1,-8 0-12,-3 0 1,-5 0-10,-1 0 1,-1 6 0,3 1 0,0 1-11,4 0 1,1 5 0,-4-3 0,3 2-14,-3-1 1,4-5 0,-1 6 14,-3 1 0,4 3 1,-1 1 23,-3 1 0,6-6 0,3-1-15,3 3 1,2 1-1,0 3 1,0-1-8,0 1 0,0-7 0,0 1-14,0 2 1,0 1 0,0 3-3,0-1 1,2-1-1,3-3 11,7-1 1,-2-8-1,-1 3 1,1-1 21,0 0 1,2 0-1,5-6-10,0 0 0,1 0 1,-1 0-1,2 0-12,-2 0 1,1-2-1,-1-2-9,1-2 0,-1-5 1,1 3-3,-1-2 1,1-2 2,-1-5 1,-1 0-1,-5-1 3,-5 1 0,-4 5 7,-2 0 1,-2 3-9,-4-3 1,-4 4-1,-7 8-11,0 0 1,-7 0 0,1 0-1,2 0 2,1 0 1,3 0-1,-1 0 1,1 0-1,-2 0 0,8 6 0,-1 0 0,-1 0-55,-3 1 1,4-5 0,3 6-129,1 0 0,2 2-210,6 7 404,0 1 0,8-9 0,2-1 0</inkml:trace>
  <inkml:trace contextRef="#ctx0" brushRef="#br0" timeOffset="140701">6516 11108 7448,'7'-18'0,"3"1"-573,0-1 0,0 7 622,-5-1 0,-3 6-4,4-5 0,-4 5-35,-2-6 1,-6 6-1,-1-3-20,-3 1 1,-2 2 7,-5 6 0,-1 0 0,1 0 0,-1 0 2,1 0 0,-2 0 1,2 0-5,-1 0 1,1 0 0,0 0-1,-1 0 0,6 8 25,1 4 0,7-3-11,-2 3 1,6-1 4,6 7 0,-2-3 0,5-1 0,1-4-4,0-2 1,2 3 0,5-3 14,0 2 1,-5-6-1,0 1 1,1-1-14,4 2 1,-6-4 0,1 6-1,2-2-13,1-1 0,-3 7 0,0-6 0,-1 0 2,-1 1 0,3-3 0,-7 8 1,0 0-12,2-3 0,-6 7 37,4-5 0,-4 5 2,-2 1 0,-8 1-18,-4-1 0,2-7 1,-1-2-1,-3-2-28,-1-1 0,-3 7 0,1-6 1,1 0-7,5 2 0,-6-7 1,5 5 15,-3-4 0,-3-2 0,1 0 6,0 0 1,5 0-1,0 0 1,1-2 12,1-4 0,-6 3 55,5-9 0,3 0-23,2-5 0,4-1 0,4 1-72,4-1 0,4 3 1,7 1-1,1 3-63,-1-3 1,8 4-1,2 1 1,3 1-50,0 4 0,-1-4 139,6 2 0,0-7 0,0 3 0</inkml:trace>
  <inkml:trace contextRef="#ctx0" brushRef="#br0" timeOffset="142231">6638 12505 7341,'-12'-6'-339,"1"0"1,5-5-1,-4 3 377,2-2 0,1 6 0,1-1-14,-6 3 0,2-4-33,-1 0 1,-1 0 0,-5 6 11,-1 0 1,7 0 0,-1 0 19,-2 0 1,-1 0 0,-4 0-11,2 0 0,5 0 0,1 0 5,-3 0 0,-1 8-24,-3 4 0,8-3 0,5 3-6,3 1 0,2-3 0,0 2 4,0 1 1,5-3 0,3 0 7,2-2 1,-4 3 0,3-3-1,1 0 12,0-1 0,-4-1 0,3-4 0,1 2-4,0 2 1,-4 0-1,5-6-8,4 0 0,-6 0 1,3 0 0,2 0 0,-5 0 0,3 0-1,2 0 0,1 0 0,1-2-1,-5-4 0,5 2 2,-4-8 0,-3 7 47,3-7 0,-8 6-11,2-5-96,-5 7 46,-1-12 18,0 14 47,0-6 8,0 8 12,0 0 0,2 8-78,4 4 0,-4-2 0,4 1-6,-4 3 1,-2-5 0,0 3 0,0 2 28,0 1 1,0 3-1,0-1 12,0 1 0,0-1 1,0 1-1,0-1-4,0 0 0,0 1 0,0-1-11,0 1 1,0-1 0,0 1-1,0-1 22,0 1 0,0-7 1,0 1-8,0 2 0,2-1 0,2 1-24,2-3 0,1-7 0,-3 4 57,2 0-363,0-6-168,-6 5-129,0-7 598,0 0 0,-8 0 0,-2 0 0</inkml:trace>
  <inkml:trace contextRef="#ctx0" brushRef="#br0" timeOffset="144251">6410 14129 7441,'0'-17'-285,"0"7"1,2 2 544,4 8-167,3 0 1,3 2-65,1 4 0,-9-2 1,1 7-1,-3 3-13,-2 2 0,0 1 0,2-1 0,2-3-12,2-1 0,0-1 1,-6 7-1,0-1-13,0 1 0,6-1 1,-1 1-1,1-1-73,2 1 1,-6-1 0,6-1 0,-2-3-125,-1-1 0,9 0 29,-2 5 0,-3-7 0,1-3-18,-2 1 0,5-6 195,-1 4 0,3-4 0,3-2 0</inkml:trace>
  <inkml:trace contextRef="#ctx0" brushRef="#br0" timeOffset="144664">6813 14147 6133,'5'-12'124,"1"0"0,2 8 1,-4-3 73,2-1 6,0 6-101,1-6 1,-5 10-82,4 4 0,-4 4 0,-2 7 0,0 1-34,0-1 0,0 2 0,0 3 0,0 1-123,0-2 1,6 7-1,2-1 1,1 2-213,5 0 347,1 8 0,3 0 0,-1 5 0</inkml:trace>
  <inkml:trace contextRef="#ctx0" brushRef="#br0" timeOffset="145522">6410 15683 7426,'0'-17'-1057,"0"0"1072,0-1 1,0 6 71,0 1 0,0 5-14,0-6 74,0 8-103,0-3 1,0 9 0,0 3 0,0 7-1,0 4 1,0 1 0,0 1 0,0-1-20,0 0 1,0 3-1,0 1 1,0 2-29,0-1 0,0 3 1,0-2-1,0-1-33,0-3 1,0 4-1,0 1-91,0-3 0,2-2-23,4-1 0,-2-3 0,7-3-21,4-6 1,-6 2-1,3-3 171,2-1 0,1-9 0,3-5 0</inkml:trace>
  <inkml:trace contextRef="#ctx0" brushRef="#br0" timeOffset="145948">6760 15701 7569,'8'-18'-1047,"-6"9"1042,6-7-4,-8 14 23,0-5 1,-2 14 35,-4 5 0,4 3 1,-4 3 42,4-1 1,0 1 0,-2-1 0,-1 1-57,1-1 1,2 1-1,2-1 1,0 1-40,0-1 0,0 1 0,0-1 0,0 0-6,0 1 0,0-6 0,0-1 0,2 1 5,4-2 0,3-1 0,9-5 0,-1 2-6,1-2 1,5-2 0,2-2-1,0 0 9,1 0 0,3 0 0,-4 0 0,0 0 6,0 0 0,4 0 0,-3 0 0,-1 0-2,0 0 1,0 0 0,-3 0 0,1 0-126,-2 0 0,-1 0 1,-3 0-202,1 0 0,-1 0-64,1 0 386,-9 0 0,-9 0 0,-9 0 0</inkml:trace>
  <inkml:trace contextRef="#ctx0" brushRef="#br0" timeOffset="146355">7144 15788 6554,'2'-9'-112,"4"3"124,-4 4 0,12 4 3,-8 4 1,1-3 0,-3 9 106,2 2 0,0 1 0,-6 3-43,0-1 1,0 1-1,0-1 1,0 0-72,0 1 0,0-1 0,0 3-16,0 3 1,0 2-1,0 4-56,0-5 0,0-5 1,0-1 7,0-1 0,0-5 0,0-1-110,0 3 1,0-4-291,0 1 456,0-7 0,-8 12 0,-2-7 0</inkml:trace>
  <inkml:trace contextRef="#ctx0" brushRef="#br0" timeOffset="149207">10498 5065 6351,'-12'0'-508,"0"0"469,8 0 23,-11 0-20,13 0 121,-6 0-45,8 0 502,0 0 0,0 8 0,0 4-538,0 3 1,0-3 0,0-1-1,0 3-20,0 2 0,0 1 0,0 0 0,0 1 13,0-1 1,0 1 0,0-1 26,0 1 1,0-1-1,0 1 31,0-1 1,2-5-1,2-1 30,2 3-85,0-6 0,-6 1-54,0-3 1,0-2-290,0 8 1,0-6 122,0 5 1,5-5-1,3 4 220,2-2 0,-6-3 0,4-5 0</inkml:trace>
  <inkml:trace contextRef="#ctx0" brushRef="#br0" timeOffset="150520">10271 6550 7500,'-12'0'-545,"0"0"0,1 0 552,-7 0 0,6 0 0,3-2-21,1-4 1,-6 2 48,3-8 1,1 3 0,0-5 17,3 2 1,1 1-68,6-7 1,2 7 31,4-1 1,3 8 0,9-2 10,-1 4 1,1 2-1,-1 0-24,1 0 1,-1 0 0,1 2-6,-1 4 0,0-2-3,1 8 0,-1-3 1,-1 5-1,-3-4 23,-1-3 0,-8 7 0,4-4 0,-2 1 1,-1 1 1,1-6 0,-6 5 9,0 3 0,-2 2 1,-2 1 32,-1 1 1,-7-7 0,4 1-26,-2 1 1,-1 3 0,-7 1-39,1 1 1,5-7-1,1-1 1,-3 0 13,-1 0 0,-1-5 0,2 7 0,3 0 3,-3-3 0,4 5 0,1-6-60,1 1 0,-4-3 34,7 6 1,-1-6 25,6 5 1,2-7-13,3 2 0,5-4 1,8-2 16,-1 0 1,-5 0 0,-1 0 34,3 0 1,2 0-1,1 0-20,0 0 1,1-6-1,-1 0-36,1 2 0,-1 3 1,1 1-1,-1 0 16,1 0 0,-1-6 0,1 0 1,-1 2-49,1 2 0,-1 2 0,0 0 1,1 0 3,-1 0 1,1 0 0,-3-2 14,-3-4 1,4 4-27,-5-3 0,-1 3 0,2 2-309,1 0 1,-3 2-110,1 3 455,-7-3 0,4 14 0,-8-6 0</inkml:trace>
  <inkml:trace contextRef="#ctx0" brushRef="#br0" timeOffset="153081">10148 7929 7314,'10'0'-1217,"-2"0"1227,-8 0 311,0 0-279,-8 0 0,4 0 1,-8 0 61,-1 0-82,5 0 0,-2-6-5,5 1-10,3-1 0,-6 4-65,8-4 100,0 4-37,0-6 0,2 3 1,4-1-13,5 2 0,5 2 1,1 2-1,1 0 15,-1 0 1,1 0-1,-1 0-9,1 0 1,-1 0-13,1 0 1,-1 6-18,0 0 33,-7 7-10,6-11 0,-14 14 6,3-5 0,-3 5 0,-2 1 29,0 1 0,0-7 0,-2 1-8,-3 2 0,1 1 1,-8 3-1,-1-3 1,-3-1 12,-1-3 0,5-1 0,0 4-7,-1-3 0,-3 1 1,-1 5 1,1-5 68,4 0 0,3-8 24,3 1 1,4-1 69,-4 2 15,4-4-121,2 6 0,2-8-67,4 0 0,4-2 1,9-2 2,4-2 0,-3-2 1,3 4-1,-3-1-6,-3 1 1,6 0 0,1 0 0,-1-2-134,2 2 1,-6 2 0,7 2-1,-3 0-85,0 0 1,1 0 0,-7 0 203,0 0 0,1 0 0,-1 0 0</inkml:trace>
  <inkml:trace contextRef="#ctx0" brushRef="#br0" timeOffset="154182">10096 9326 7390,'8'-9'-1301,"-6"1"1297,5 8 131,-7 0 349,0 0-374,0 8 1,-5-4 0,-1 7-57,2 3 1,2 1 0,2 3-1,0-1 2,0 1 0,0-7 0,0 1 0,0 2-113,0 1 0,0 3 1,0-1 67,0 1 1,0-1-1,0 0-28,0 1 1,0-1 17,0 1 1,0-1 0,0 1 0,0-7-8,0 1 12,0-8 1,8 4 0,3-8 1,5 0 0,3-6 0,3 0 0,1 0-1,-2-1 0,4 5 0,1-6 0,-1 2-23,0 0 0,4-2 1,-6 5-1,1-3-3,1 2 1,-6 2 0,5 0 0,-5-2-36,-1-2 0,-1 0 0,0 6-108,1 0 1,-6 0-15,-1 0 0,-7 2 184,2 4 0,-4-4 0,-10 6 0,-2-8 0</inkml:trace>
  <inkml:trace contextRef="#ctx0" brushRef="#br0" timeOffset="154852">10498 9501 7569,'0'10'-1499,"0"-2"1528,0-8 735,0 0-675,0 7 1,0-3-37,0 8 0,0-6 1,1 3-1,3 1-21,2 0 0,0 1 0,-6 7 0,0-1-52,0 1 1,0-1 0,0 1 18,0-1 0,0 1 0,0-1 1,0 1-6,0-1 0,0 1 0,0-1 0,2-1 16,4-5 1,-4 5 0,4-5-8,-5 5 1,-1 1-1,2 1 1,2-1 5,2 1 1,0-7 0,-6 1-89,0 2 1,6-5-78,0 3 32,-1 0 0,-3-1-590,4 1 714,-4-8 0,6 11 0,-8-5 0</inkml:trace>
  <inkml:trace contextRef="#ctx0" brushRef="#br0" timeOffset="158698">10620 10811 7145,'8'-10'-660,"-6"1"824,3 3-114,-3 4-38,-2-6 1,-2 8 15,-3 0 0,1 0 0,-8 0 10,-2 0 1,-1 0-1,-3 0-8,1 0 1,-1 2-1,1 2 1,0 4 5,-1 1 1,5-3-1,-3 6 1,-3 1-19,-1 3 1,7-5 0,1 1 0,-2 2-2,-1 1 0,3 3 0,2-1 0,3 1-2,3-1 0,-4 1 0,2 1 1,2 2-14,2 3 0,2-1 0,0-6 0,0 1-4,0-1 0,0 1 0,0-1 0,0 1-5,0-1 0,0 3 0,2-1 0,2 0 2,2-3 1,8-3-1,-5 5 3,1-1 1,6-5-1,-5-2 1,5-1-5,1 1 0,1-4 0,-1 4 0,1-3-27,-1-3 0,1-2 0,-1-2 45,0 0 0,-5-2 72,0-4 0,-8-3-64,1-9 0,-3 1 1,-4 1-42,-3 5 1,1 1-1,-8 6 1,-1-2-105,-3 2 1,-1 4 0,-1 4 0,-1 4-474,-5 2 598,5 1 0,-14 15 0,6 1 0</inkml:trace>
  <inkml:trace contextRef="#ctx0" brushRef="#br0" timeOffset="160025">10690 12680 7113,'9'-8'-885,"5"-2"948,-8-7 0,2 1 0,-5 3-79,3 1 0,0 6 54,-6-6 0,0 1-3,0-7 1,-2 9 0,-2 1 0,-4 2-9,-1 0 1,3-2 0,-6 5 0,-1-3 3,-3 2 0,5 2 1,-1 2-1,-2 0-22,-1 0 1,-3 0 0,1 0-1,-1 0 19,1 0 1,5 0 0,1 0-25,-3 0 1,0 8-1,1 1 14,1 1 0,8 6 0,-1-5-16,3 5 0,4-5 0,3 1-13,7 2 1,-2-5-1,1 1-29,3-2 1,1 3-1,3-5 23,-1-2 0,-5 4 0,0-2 4,1-2 0,-3-2 0,0 0 24,-3 3 1,5-1-1,-4 6-5,2-2 1,-7-1-1,5-3-12,0 2 1,0 8 0,5-5-23,-1 1 0,-8 0 0,4-4 25,-1 5 0,-5-1 1,4 2-2,-4 1 0,-2-3 1,0 2 28,0 1 0,0-3 1,-2 2 12,-4 1 0,2-3 0,-7 0-15,-3-3 1,-1 1 0,-3-4-9,1 2 1,-1 0 0,1-6 0,-1 0 1,1 0 1,-1 0 0,1 0-46,-1 0 1,1 0 62,0 0 0,5-6 0,2-2-13,2-2 1,3-1-31,5-7 0,0 7 0,2 1 0,1 0-41,3 0 0,6 5 0,-4-5 0,1 0-42,5 0 1,1 5 0,3-5 0,-1 0-73,1 1 0,1 3 1,3-6 162,1-1 0,0-3 0,-5-1 0</inkml:trace>
  <inkml:trace contextRef="#ctx0" brushRef="#br0" timeOffset="162681">10707 14234 7077,'0'-18'-492,"0"1"1,0 0 475,0-1 0,0 6 0,-2 3 51,-4 1 1,2 2-1,-7 6-3,-3 0 0,-1-6 0,-3 0 0,1 3-7,-1 1 1,1 2 0,-1 0-5,1 0 1,-1 0 0,1 0 10,0 0 1,-1 0 0,1 0-1,1 2 94,4 3-119,-3-3 1,11 12 0,-6-6-9,3 1 0,-5-3 0,6 6 4,2 1 0,2-3 1,2 2-5,0 1 1,2 1 0,4 0-1,6-5-11,3-1 0,-3 0 0,0-4 0,1 1 12,3-1 1,1 4-1,1-2 1,-1 0 13,0 2 1,1-5-1,-1 7 1,1 0-7,-1 0 0,-1-5 1,-3 5-1,-1 0-11,2-1 0,-1-3 1,1 6-34,-3 1 0,-1 3 14,2 1 1,-4 1-1,-8-1 23,0 1 1,0-6-1,-2-3 1,-2 1 4,-2 0 0,-6-5 0,5 5 0,-3-2-3,-4-4 0,-1 4 1,-3-3-1,1 1 2,-1 2 1,-1-6 0,-2 4-1,-3-4 18,3-2 1,-4 0 0,1 0 0,3 0 7,2 0 1,1-2 0,1-2 0,-1-2-15,1 2 0,1-6 1,3 1-1,3-3 20,2 0 1,2 1 0,6-7-50,0 1 1,2-1 0,4 1 0,6-2 1,3-5 0,5 5 1,3-6-1,6 1-82,4 1 0,4 0 0,4 5 0,3 1 92,1-1 0,13 1 0,-3-1 0</inkml:trace>
  <inkml:trace contextRef="#ctx0" brushRef="#br0" timeOffset="164064">10952 16015 7437,'2'-11'-345,"3"-1"0,-3 6 0,6-4 1,-2 1 348,0-1 0,5 4 0,-3-5 44,2-3 1,-6-2 58,2-1-88,3 0 0,-7 5-20,4 0 0,-6 3 1,-4-5-7,-2 2 1,-5 7 0,3-5 0,-2 2 1,-3 4 0,-3-4 0,-1 3-1,-1 1 0,1-4 0,-1 2 0,1 2-9,-1 2 1,-5 2 0,0 0 0,1 0 14,3 0 0,-4 0 1,-1 0-1,3 0 34,2 0 0,1 0 0,1 0 0,-1 0 7,1 0 1,5 6-1,1 2-19,-3 2 0,6 1 1,2 7-56,4-1 1,2 1-9,0-1 1,2 1 0,4-1 32,6 0 1,1-5 0,1-2 0,-2-2 7,1-5 1,3 5-13,1-2 0,1 0 0,-3-4 0,-1 2 12,-3 2 0,-5-1 0,6-5 6,1 0 0,-3 0 0,2 0 14,1 0 0,-3-5-16,2-1 0,-3-8 0,5 4 3,-2 1 0,-8-1-25,1 4 0,-3-4 47,-2-7 1,0 5 181,0 1-55,0 7-13,0-12-99,0 14-62,0-5 1,2 9-30,4 3 0,-4 5 47,4 8 0,-4-1 0,-2 0 35,0 1 0,0-1 0,0 1-9,0-1 1,0 3 0,0 1 0,2 2-19,4-1 1,-5-3 0,5-1 0,-4-1-8,-2 1 0,0 5 0,0 0-9,0-2 0,2-1 0,2-3 4,2 1 1,0-1-1,-6 1 1,0-1 1,0-5-87,0-1 0,0-5-414,0 6 503,0-8 0,-8 4 0,-2-8 0</inkml:trace>
  <inkml:trace contextRef="#ctx0" brushRef="#br0" timeOffset="-85267.73">5659 2795 6026,'0'-10'-137,"0"2"131,0 8 744,0 0-588,0 8-123,0 2 0,6 1 43,0 1-39,-1-8 0,-3 4 104,4-8-129,-4 0 0,6-8 1,-8-4 5,0-3 1,6-3 0,0 1 0,-3-1 0,-1 1-2,-2 0 0,6-9 0,0-1 0,-2-2-48,-2 0 0,-2 0 1,2-6-1,2 2 3,1 4 1,1-2-1,-4 6 1,2-1 14,2 1 0,6 2 0,-5 7 0,1 3 13,0 1 0,3 6 0,-3-4 1,2 3-1,4 3 1,-5 2 0,3 2 23,1 0 0,1 8 0,0 1 0,-5 3 21,-1 0 0,4-1 0,-4 9 0,-1 1-10,1 2 1,0 3 0,-4-5 0,1 2-17,-1-1 1,4-1-1,-2 0 1,0 3-29,2-3 0,-5-2 0,9-1 0,0-1-55,-3 1 1,5-1 0,-6-1-1,1-3-180,5-1 1,-4-6 0,1 3-155,3-1 404,1-2 0,-5-6 0,-2 0 0</inkml:trace>
  <inkml:trace contextRef="#ctx0" brushRef="#br0" timeOffset="-85064.73">5886 2655 7468,'-17'-6'0,"1"-1"-347,4-3 1,-3 6 274,3-2 0,6-2 52,6 3 0,8-1 1,10 6-32,-1 0 0,6 0 0,1 0 0,-1 0 18,2 0 1,-4 0 0,9 0 0,-1 0-155,-2 0 0,6 0 187,-4 0 0,4 0 0,2 0 0</inkml:trace>
  <inkml:trace contextRef="#ctx0" brushRef="#br0" timeOffset="-84562.73">6778 2498 7569,'-18'0'-325,"1"0"1,-1 0 0,1 0 289,-1 0 1,1 0 0,-1 0 0,1 2 78,-1 4 0,1 3 0,0 9 0,-1-1-51,1 1 1,1 1 0,3 3-2,1 1 1,8 0 0,-2-5 31,4-1 1,2-5 0,2-3-7,4-1 1,-2-2 0,8-6-15,1 0 0,3 0 0,1-2 0,1-4-18,-1-5 1,0-5-1,1-1 1,-1-1-42,1 1 1,-1-1 0,1-1 0,-3-3 16,-3-1 1,2-2 0,-7 2-1,1-5 7,0 1 1,-2-4-1,-6 6 1,0 0 2,0 0 1,0-5-1,0 5 1,0 0 125,0 0 0,0 2 1,-2 7 40,-4 4 0,4 3-86,-4 3 0,-2 6 0,3 0-23,1 10 1,2 11 0,2 4 0,-2 0-6,-4 1 0,4 3 0,-4-4 0,4 2-37,2 4 1,0 0 0,0-2 0,2-4-9,4 1 0,-2-7 1,6 4-1,-1-3-50,1-3 0,-4 1 0,5-1 0,1 1 18,-2-1 0,5-5 0,-3-3-515,4-1 567,1-2 0,0 2 0,1 2 0</inkml:trace>
  <inkml:trace contextRef="#ctx0" brushRef="#br0" timeOffset="-84240.73">7092 2533 7569,'6'-12'-152,"0"1"0,-1 5-265,-5-6 1,2 8 444,4-2 1,-2 10 0,6 4 0,0 2 74,-1 3 0,-3 3 0,6 3 0,-1 3-68,-1 1 0,4 0 0,-7-5 0,1-1 36,0 1 0,6-1-51,-3 1 1,3-7-1,-1-1-10,-1-2 1,0-3 0,3-7-4,-3-3 0,3 1 0,-5-8 0,2-1-21,-1-3 1,-5-3-1,6-3 1,-1-1-3,-1 2 1,4 1 0,-7 1 0,1-2-36,0-3 1,6 1 0,-5 5 0,3 1-221,0 0 0,-7 5 1,5 0 103,-2-1 0,5 5 167,-1 2 0,4-4 0,1 1 0</inkml:trace>
  <inkml:trace contextRef="#ctx0" brushRef="#br0" timeOffset="-83997.73">7843 2323 7569,'10'8'-23,"-3"-4"1,-7 8-11,0 1 0,0 3 0,0 1 0,-1 3 24,-5 3 1,4-4 0,-4 6 0,4-1 19,2-1 0,0 6 0,0-6 0,0-1-9,0-3 0,0-1 1,2-1-1,2 1-40,2-1 1,1-1 0,-3-3-169,2-1 1,8-6 114,-3 5 1,5-7 0,1 0-241,1-8 1,-7-6 330,1-7 0,-8 0 0,4-1 0</inkml:trace>
  <inkml:trace contextRef="#ctx0" brushRef="#br0" timeOffset="-83855.73">7930 2533 7233,'-7'-10'-206,"3"-3"0,-6 5 0,0 0 357,1 0 1,3 2-1,-4 5-16,2-5 0,10 4 0,12-4-141,7 4 1,0 2-1,9 0-175,1 0 0,4 0 0,3 0 0,3 0 181,-2 0 0,6 0 0,-1 0 0</inkml:trace>
  <inkml:trace contextRef="#ctx0" brushRef="#br0" timeOffset="-82968.73">6340 3493 7414,'0'-17'-488,"0"-1"1,6 7 450,0-1 0,0 1 70,-6-7 0,0 6 73,0 1 0,0 5 33,0-6 0,-2 7-69,-4-7 1,-4 8-1,-7-2-46,-1 4 1,1 2 0,-3 2 0,-1 4-3,-2 6 1,1-3 0,9 3 0,1 2-33,-2 1 0,5 3 1,-1-1-81,2 0 0,2 1 0,6-1 57,0 1 1,6-6-1,2-3 1,2-1 0,3-4 0,9 0 0,1 0 0,0 1 17,3-1 1,-7-2-1,4-2 1,-3 0 12,-3 0 0,1 0 24,-1 0 1,-7 2 56,-4 4 0,-12-2 0,-6 6 0,-3-1-21,-3 1 0,1-4 0,-1 4 0,1-1 7,-1 1 1,-5 0 0,2 3 0,3-3 14,5-2 1,3 5-1,-2-1-89,6 3 1,4-3 0,2 0-57,0 1 0,2 1 0,4-2 0,6-5-4,3 1 1,3-6 0,1 4 0,5-4-99,5-2 1,-2 0-1,0 0 1,0 0 5,0 0 1,-3-2-1,4-2 1,-3-4 160,-4-2 0,-1-1 0,5-7 0,2 1 0</inkml:trace>
  <inkml:trace contextRef="#ctx0" brushRef="#br0" timeOffset="-82758.73">6620 3581 7220,'0'-18'-446,"0"1"629,0 7 0,8 2-96,4 8 0,3 0 0,3 0-71,-1 0 0,1 8 0,-1 2 1,1 1-46,-1 1 0,1-6 1,-1 4-1,1-1-95,-1 1 1,1-4 0,-1 4-5,0-3 0,1 5-224,-1-6 1,-5 0 351,0-6 0,-8 0 0,3 0 0</inkml:trace>
  <inkml:trace contextRef="#ctx0" brushRef="#br0" timeOffset="-82534.73">6882 3493 7493,'-1'-17'-729,"-5"-1"756,4 9 1,-12 9 0,6 11 0,1 5 41,-1 1 1,-4 7 0,4 1 0,-1 0-64,-5 0 0,4 6 0,1-3 0,-1 1-65,0 0 1,7-6 0,-3 4-1,2-2-34,-2-3 0,4-3 0,-4-1 0,4-1-31,2 1 0,0-7 0,2-1 0,4 0-179,6-1 303,3-5 0,3 4 0,-1-8 0</inkml:trace>
  <inkml:trace contextRef="#ctx0" brushRef="#br0" timeOffset="-82038.73">7162 3546 7569,'12'-6'-245,"-1"0"-307,-7-7 523,12 11 0,-14-4 0,5 12 69,1 5 1,-6 7-1,4 5 1,-4 4-20,-2 0 1,0 12-1,0-4 1,0 2-6,0 0 0,0-2 0,0 0 0,0 0-11,0 0 1,0-6-1,0-2 1,0-2-53,0-4 1,0-1 31,0-3 5,0-7 0,0-4 0,0-12 0,0-6-39,0-3 1,0-8-1,0-3 1,0-1-9,0-4 0,0-2 1,0-2-1,0 0-12,0 0 0,0 0 0,0-2 0,0-1 65,0-3 1,6 2 0,1 8 0,3 4 1,4 2 1,-1 1-1,3 7 1,-1-1 18,5 1 0,1 7 1,-4 4 72,1 5 1,-1 1 0,1 0-104,-1 0 1,-1 1-1,-3 3 1,-3 4 19,-2 2 0,-2-4 0,-6 5 0,0 3 32,0 1 0,0 3 0,0-1 0,0 1 13,0-1 0,-8 1 0,-4-1 0,-3 1-39,-3-1 0,1 1 0,-1-1 0,-1-1-69,-4-5 0,3 5 0,-5-7-45,0 1 0,5 4 0,-1-7 0,6 1 0,3 0 101,-2-4 0,-1-2 0,-3-2 0</inkml:trace>
  <inkml:trace contextRef="#ctx0" brushRef="#br0" timeOffset="-81780.73">7598 3406 7569,'6'-12'-406,"0"1"255,0 7 0,0-6 167,0 4 1,7 6 13,-1 0 1,-2 8 0,-1 10 0,-1-1-51,-4 1 0,4-1 0,-1 2 0,1 5-71,0 5 0,-2-4 1,-4 0-1,2-1 89,1-1 0,1 6 0,-6-6 0,0-1-54,0-3 1,6-2 0,0 1-19,-2-1 1,-2 1 0,-2-1-208,0 1 281,0-9 0,-8 7 0,-2-6 0</inkml:trace>
  <inkml:trace contextRef="#ctx0" brushRef="#br0" timeOffset="-81588.73">7721 3651 7458,'9'-8'-267,"1"0"185,-4-4 0,-4 3 1,6 5-8,-1-2 1,-3 0-1,8 6 127,2 0 0,1-6 1,3 1-1,-1 1-47,0 2 0,7-4 0,1 0 0,2 2-51,4 2 0,-4 2 0,2 0 0,1 0 60,-3 0 0,6-8 0,-6-1 0</inkml:trace>
  <inkml:trace contextRef="#ctx0" brushRef="#br0" timeOffset="-78900.73">10253 2219 6204,'10'0'-50,"-2"0"321,-8 0-198,0 0-88,0-8 1,-8 6 36,-4-4 1,2 4 0,-1 4-1,-3 2 1,-1 2 23,-3-2 1,1 5-26,-1 3 0,3 3 0,3 3 0,4-3-22,1-3 1,5 4-1,-4-5-12,4 5 0,4-5 1,4 1 7,5 2 0,5-5 0,1 1 0,1 0 1,-1-1 1,3 1 0,3 4 0,4-5-12,0-1 0,4 6 0,-6-5 0,1 3 12,-1 0 1,-2-3 0,-5 5 0,-1-4 11,1-2 0,-1 5 60,1-1 0,-9 3-20,-3 3 0,-4-7 0,-4 1-6,-4 2 0,-3-7 1,-9-1-1,1-4-18,-1-2 0,1 6 0,-3 0 1,-1-2-26,-2-2 0,-3-2 0,5 0 0,-2 2-81,1 3 1,1-3-1,0 4 56,-3-4 1,1-2-635,6 0 659,7 0 0,10 0 0,10-8 0,7-1 0</inkml:trace>
  <inkml:trace contextRef="#ctx0" brushRef="#br0" timeOffset="-77735.73">10707 2515 7569,'12'-5'-508,"-3"-3"1,1 0 386,0 0 0,-6 1 308,2 1-70,-4 4 1,-10-6-44,-4 8 0,-3 0 0,-1 2 0,2 2 8,3 2-1,1 7 1,-3-1-59,1 3 0,8 3 0,-2-1-50,4 1 0,2-7 0,0 1-7,0 2 1,8-7 0,4 1-18,3 0 1,3-6 0,-1 4-15,1-4 1,-1-8 0,1-2 0,-1 0 30,0 1 0,1-7 0,-1 2 1,-1-3-6,-4-3 0,3 7 0,-5-1 117,-1-2-38,7 7-33,-14-1 0,6 16 1,-8 3 120,0 5 0,0 1 0,0 1-24,0-1 1,6-5 0,1 0-113,3 1 0,-4-5 0,5-2-13,3-4 1,2-2-1,1 0-2,0 0 0,1-2 1,-1-4-4,1-6 0,-1-3 1,1-3-1,-1 1-23,1-1 0,-1-5 0,1 0 0,-1-1 1,1-1 1,-3 0 0,-1-6-1,-5 2 18,-1-2 0,0-2 0,-4-2 0,2 2 0,-2 4 0,-3-2 0,-1 6 0,0-1 42,0 1 0,0 2 0,0 5 1,0 1 52,0-1 1,0 7-1,0-1 28,0-1 1,-1 5-58,-5 2-19,4 4 1,-12 4 0,8 4 3,2 5 1,3 5-1,1 1 1,0 3-1,0 3 1,-2-2-1,-2 7 1,-2-1 4,2 0 0,2 0 0,2 4 1,0-4-3,0-1 0,0 3 0,0-4 0,0 0-4,0 0 0,0 1 0,0-5 0,0 2-5,0-1 1,0-3 0,2-2 0,2 1-4,2-1 0,5 1 0,-3-1-14,2 1 1,1-3-1,7-1-6,-1-3 0,1-7 0,-1 2 0,1-4-12,-1-2 1,1 0-1,-1 0 1,1-2-22,-1-4 0,1 2 1,-1-7-9,0-3 0,1-1 0,-3-3 0,-1 1 7,-2-1 1,-6 1 0,3-1 0,-1 1 24,-4-1 1,-2 1 100,-2 0-46,0-1 1,-8 8-52,-4 5 1,-3 3 0,-1 4 0,3 3 8,1 7 1,6-2 0,-3 1 0,1 3-15,4 1 1,2 3 0,2-1 5,0 1 1,0-1 0,2-1 12,4-5 0,-2 3 1,7-8 0,3-2 1,1-2-1,3-2 1,-1 0-41,1 0 0,-1-2 0,1-2 1,1-4 21,4-2 1,-3-1 0,3-7-1,-3 1-12,-3-1 0,0 1 1,1-1-1,-1 3 13,1 3 0,-3-3 1,-1 5-1,-2-2 33,1 1 1,3 7 0,1-2 28,1 4 1,-7 2 0,1 0 0,0 2-22,-3 4 1,7 4 0,-7 7-10,1 1 0,0-1 1,-6 2-1,2 3-42,-3 1 0,-1 0 1,-2-5-1,-2-1-120,-3 1 0,1 5 1,-8 0-1,-3-1 145,-7-3 0,-5 6 0,-8 2 0</inkml:trace>
  <inkml:trace contextRef="#ctx0" brushRef="#br0" timeOffset="-76767.73">9712 3458 7569,'7'-9'-289,"-5"3"1,4 12 281,-4 5 0,0 5 0,2 1 1,2 1-1,-2 1 0,-2 3 27,-2 1 0,0 2 0,0-4 1,0 3-20,0-3 0,0 4 0,-2-1 0,-2-3-72,-2-2 1,-2-1-15,2-1 71,4 1 0,-7-10 3,3-8 0,4-2 0,-4-10 1,4-2-50,2-1 1,0-5 0,0-3 0,0-4 9,0 0 1,2-4 0,2 6 0,4-3 42,1-3 1,1 4-1,4 0 1,-3 2 17,3 3 0,2 3 1,1 2-1,0-1 0,1 1 1,5 1 0,0 3-1,-1 3 12,-3 2 0,-1-4 1,1 7-1,2 1 21,3 2 1,-1 2-1,-6 0-24,1 0 1,-3 2-1,-1 2 1,-4 3 16,-2 3 1,-3 2 0,-5 7 0,0 2-29,0 3 0,-2-1 0,-1-6 0,-5 3 3,-2 3 1,-2-3 0,-5 3-1,-1-4-69,1-1 1,0-1 0,-3-1 0,-1-3 33,-2-1 0,-1-2 0,7 1-14,-1-5 1,7-4 67,-1-2 1,6 0 5,-5 0 0,7 2 1,0 2 36,8 2 1,0 5-1,7-3-53,3 2 0,1 1 0,3 5 0,-3-2-30,-3-3 0,3-5 0,-3 4 0,4-1-8,1 1 0,-5-4 1,-1 4-65,3-3 0,1 1 0,3-4-675,-1 2 756,-7 0 0,6-6 0,-7 0 0</inkml:trace>
  <inkml:trace contextRef="#ctx0" brushRef="#br0" timeOffset="-76399.73">10218 3720 7569,'12'10'-774,"-1"-4"637,3-4 1,-4-2 0,1 0 82,3 0 0,1-6 0,3 0 1,-3 0 18,-3-1 0,4 3 0,-5-8 30,5-1 0,-7-3 0,-1-1-16,0-1 0,-6 1 57,4-1 1,-6 3 0,-6 3 69,-6 6 1,3 4 0,-3 2 11,-2 0 1,-1 2-1,-3 4-70,1 6 0,5-3 0,3 3 1,-1 2-23,0 1 0,6 3 1,-2-1-1,5 1 15,1-1 1,0-5-1,0-1 1,0 3-63,0 1 0,7-3 1,5-2-115,3-3 0,3 1 0,1-4 0,3 2-20,1-2 1,0-2-1,-5-2 1,-1 0 154,1 0 0,-1-8 0,1-2 0,-1-7 0</inkml:trace>
  <inkml:trace contextRef="#ctx0" brushRef="#br0" timeOffset="-76095.73">10620 3598 7400,'11'0'-173,"1"0"0,-6 2 0,4 4 1,-3 6 218,-3 3 0,4 3 1,-2-1-16,-2 1 1,0-1-1,-1 0 29,3 1 0,2-6-11,-2-1 1,-2-1-54,7 2 0,1-5 0,6-7-20,-1 0 1,-1-7 0,-3-3 0,-1-2-42,1 1 0,3-1 1,-1-6-1,-1 1-37,-2 0 1,-3-1 0,5 3-236,-2 3 42,-9 4 295,13 8 0,-12 0 0,7 0 0,1 0 0,6 0 0</inkml:trace>
  <inkml:trace contextRef="#ctx0" brushRef="#br0" timeOffset="-75809.73">11039 3651 7569,'17'9'-89,"1"-1"0,-1-6-442,1 4 1,-1-4 469,1 4 1,-1-4-1,1-4 66,-1-4 1,-7 2-1,-2-6 1,-3 0-1,1 1 0,0 3 0,-6-6-5,0-1 0,0 3 0,-2 0 0,-2 1 137,-2-1 1,-7 6 0,1-2-47,-3 4 0,-3 2 1,1 0-1,1 2-64,5 4 1,-5-2-1,6 8 1,1 1-14,3 3 1,4 1 0,2 1-1,0-1-46,0 1 0,0-1 0,0 0-1,0 1 1,6-1-1,1-1 1,3-3-65,4-1 1,1-8 0,3 4-57,-1 0 1,1-7-1,-1 5 83,1-4 1,-3-10 0,-1-3 69,-3-5 0,1-1 0,5-1 0</inkml:trace>
  <inkml:trace contextRef="#ctx0" brushRef="#br0" timeOffset="-75422.73">11388 3598 7443,'12'2'-653,"-2"4"656,-3 6 1,-1-3 0,-6 3 14,0 2 1,2 1 0,2 3 0,2-1 25,-2 0 0,-2-5 0,-2 0 0,0 1-46,0 3 0,0-5 1,0 1-17,0 2 0,2-7 1,1 1-41,3 0 42,0-6 0,-4 6 1,2-10-1,2-4-30,-2-6 0,3 3 0,1-3 0,0-2 11,0-1 1,5-3 0,-3 1 13,0-1 1,5 1 0,-3 1-1,1 3 15,-1 1 1,9 3 0,-3-5 16,1 2 1,1 8 0,-3-1-1,1 3-8,-1 2 1,1 0-1,-3 2 1,-1 3 6,-3 7 1,-5-2 0,4 1-1,-2 3-39,-5 2 0,-1 1 1,-2 0-1,0 1-67,0-1 0,0 1 0,0-1-83,0 1 1,0-1 178,0 1 0,0-1 0,0 1 0</inkml:trace>
  <inkml:trace contextRef="#ctx0" brushRef="#br0" timeOffset="-74834.73">12017 3686 7366,'0'-12'-955,"0"0"1057,0 8 0,0-1 0,0 10-43,0 7 0,0 4 1,0 1-1,0 0 5,0 1 1,0-1 0,0 1-45,0-1 0,0 1 0,2-3 0,2-1-19,2-2 0,7-7 1,-1 5-1,1 0-54,-1-1 0,4-5 1,-5 2-1,5-4 13,1-2 0,1 0 0,-1 0 0,1-2 13,-1-4 1,1 2 0,-1-7 0,0-3-1,1-1 0,-3 3 0,-1 0 0,-2-1 5,1-3 0,-5 5 0,0-1 62,0-2 0,-7 5 23,5-3 6,-4 0 0,-2 5 8,0 7 0,0 7 0,0 11-14,0-1 1,0-5 0,2 0-52,4 1 1,-2 1-1,6-1 5,-3-1 1,7-2 0,-2 1-15,3-5 1,3-4 0,-1-2 0,0 0-80,1 0 0,-1-2 1,1-2-1,-1-3 31,1-3 0,-1-2 0,1-3 0,-3 1 12,-3 2 0,1 1 0,-7-7 0,0 1-16,2-1 0,-6 1 0,2 0 82,-8-1 0,0 6 1,-8 3 92,-1 1 0,-3 2 0,-1 6 0,-1 2-31,1 4 1,-1 4 0,1 7 0,1 1-107,5-1 1,3 2 0,8 3-106,0 1 0,0 0 1,0-5-1,2-3 0,4-1-321,5-2 437,13-1 0,3 7 0,8-1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974"/>
    </inkml:context>
    <inkml:brush xml:id="br0">
      <inkml:brushProperty name="width" value="0.09086" units="cm"/>
      <inkml:brushProperty name="height" value="0.09086" units="cm"/>
      <inkml:brushProperty name="color" value="#FF0000"/>
    </inkml:brush>
  </inkml:definitions>
  <inkml:trace contextRef="#ctx0" brushRef="#br0">7082 3088 7569,'0'-7'-1064,"0"2"1028,0 5-266,0 0 302,5 0 0,2-6 0,6-1 0</inkml:trace>
  <inkml:trace contextRef="#ctx0" brushRef="#br0" timeOffset="1">11261 2828 7401,'-5'7'-1525,"3"-2"1492,-3-5-2,5-5 100,0 3 1,-1-3 41,-4 5-92,4 0-122,-4 0 107,5 0 0,0-6 0,0-1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55.073"/>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333333"/>
    </inkml:brush>
    <inkml:brush xml:id="br2">
      <inkml:brushProperty name="width" value="0.08571" units="cm"/>
      <inkml:brushProperty name="height" value="0.08571" units="cm"/>
    </inkml:brush>
  </inkml:definitions>
  <inkml:trace contextRef="#ctx0" brushRef="#br0">23414 6088 6284,'6'-2'14,"-6"-6"4,0 8 0,-8 0 0,-3 0 0,-3 2 1,1 2 40,5 0-20</inkml:trace>
  <inkml:trace contextRef="#ctx0" brushRef="#br1" timeOffset="-129140.73">17990 3319 6772,'0'-10'-253,"2"0"570,3 5-166,-3 3 1,8-6-64,-4 8 1,-2 0-1,7 0-25,3 0 0,-4 0 0,1 0-86,3 0 0,-4 0 6,1 0 1,1 0-1,5 0-88,1 0 61,-1 0 0,-5 0-139,0 0 0,-1 0 0,7 0-29,-1 0 1,1 0 0,-3 2-142,-3 4 353,-4-4 0,-8 13 0,0-5 0</inkml:trace>
  <inkml:trace contextRef="#ctx0" brushRef="#br1" timeOffset="-128912.73">18112 3493 7281,'0'12'-403,"0"0"519,0-8 0,2 3 0,4-7-35,5 0 0,-1 0 1,2 0-133,1 0 0,3 0 1,1 0-240,1 0 1,-1 0 0,1 0 289,-1 0 0,1 0 0,-1 0 0</inkml:trace>
  <inkml:trace contextRef="#ctx0" brushRef="#br1" timeOffset="-130073.73">16697 3301 7569,'18'-7'-1079,"-8"5"1085,5-6 0,-11 2 34,8 0-7,-9 0-23,5 6 1,-6 0 36,4 0 72,-4-7 56,6 5-72,-8-6 1,-2 8-108,-4 0 1,-4 2 0,-7 2 0,-1 3 15,1 3 0,-8 0 0,-3 3 12,1-1 5,2 0-12,0-3 0,3 7 25,-7-4-24,8-5-14,-4 9 0,7-8 22,1 3-3,7 5-47,-5-14 0,13 7 50,-4-3-4,4-4-73,2 6 57,0 0 0,8-6 0,3 4 0,5-5 1,1-1-19,1 0 1,5 0 17,0 0-2,8 0-2,-11 0 1,11 0-21,-8 0 21,0 0-46,-5 0 0,-1 2-50,1 4 90,-8-4-36,5 6 0,-13-6-46,4 4 69,-4-4 29,-2 5 1,-2 1-1,-4 2 1,-6 0-1,-3-3 87,-3 1 1,-1-4-28,-4 8 0,3-7-57,-3 7-14,4-8 105,1 11 1,3-11-43,3 8-38,-4-8 65,14 4-18,-5-1-203,7-5 150,0 6 1,2 0 0,3 2 0,7-1 12,4-3-68,1-4 0,6-2-197,1 0 239,7 0-88,-12 0 0,14 0-239,-4 0 121,-4 0 72,8-8 0,-7 4-372,3-7 224,4 7 274,-14-12 0,14-1 0,-6-10 0</inkml:trace>
  <inkml:trace contextRef="#ctx0" brushRef="#br1" timeOffset="-129480.73">17117 3301 6762,'1'4'-274,"3"8"619,2 5 1,0-3 0,-4-2-218,4 1 0,3 3 0,9 1-90,-1 1 1,-5-9 0,0-1-57,1 0 0,3-6 0,1 4 0,1-5-2,-1-1 0,1 0 0,-3-1 0,-1-3-9,-3-2 1,1-8 0,5 3 15,1-5 1,-3 4 9,-3 1 0,4-1-1,-5-5 0,-3 5 25,-2 0 4,-4 1-25,6 1 23,-7-5-30,7 13-22,-8-6 32,0 8 12,0 0 1,0 8-1,2 3 128,4 5-128,-4 1-5,6 1 0,-8 1 1,0 2-1,0 5 1,0 1-1,0 2-25,0-2 1,0 6 0,0-6-1,0 2-3,0 0 1,0-1 0,0 3 0,0-2-3,0 2 0,0-6 1,-2 0-24,-4 1 25,4-7-5,-14 6 1,13-9 1,-9-5 0,8 5 102,-11-14 1,11 6-95,-8-8 86,8 0 0,-11 0-43,3 0 0,-4-8-5,-1-4-6,7-3 0,3-3 0,7 1 0,0-1 27,0 1 1,0-1-1,1 1-174,5-1 0,2 1 0,6 1 1,-3 3-141,3 1 0,3 2 0,5-3 0,1 3 101,-2 2 1,-1-3 0,-3 3 0,3 0 166,3 0 0,-4-5 0,7 3 0</inkml:trace>
  <inkml:trace contextRef="#ctx0" brushRef="#br1" timeOffset="-122761.73">22391 3109 7569,'27'0'-1233,"-4"0"1160,-11 0 163,-4 0 0,-10 0-30,-4 0 0,2 0 0,-6 2 37,2 4 1,-5-2 0,1 6-54,-3-3 1,-3 7 0,1-4 0,-1 1-13,1 1 1,-6-2-1,-1 3 1,5-1-16,5 1 0,-1 1 1,5 0-18,0-3 0,-3 1 1,7 5 7,2 1 1,4-9 0,4-1 0,4-2-19,1 0 1,3 6 0,6-7 0,-1-1-18,0-2 0,1 4 1,-1 0-1,1-2-19,-1-2 8,1-2 1,-7 2 0,1 1-63,2 3 113,-7 0 9,1 2 0,-16 0 0,-3 3 0,-5-3 41,-1 0 0,-1-6 0,1 5 1,-1 1 0,1 0 0,1 6 1,3-5-9,1-1 1,8 6 0,-2-3-42,5 5 0,1-5-14,0 1-128,7-8 133,3 11 0,7-13 0,1 4 9,-1-4-25,9 6 0,-1-6-505,4 4 229,4-4 85,-6-2 0,8 0 201,0 0 0,-8-8 0,-2-2 0</inkml:trace>
  <inkml:trace contextRef="#ctx0" brushRef="#br1" timeOffset="-122148.73">22827 3284 7569,'8'-10'-103,"-6"-5"1,12 11-242,-9-8 374,9 8-69,-4-4 0,7 8-186,1 0 227,-1 0 1,6 0-1,1 0 1,-3 0 41,-2 0 0,-1 0 0,-1 2 1,1 2 88,-1 2-169,-7 0 1,4 2-2,-9 3 63,9 5 0,-12-5 1,4 1-50,-4 2 1,-2-5 0,-2 3 26,-4 2 1,-4 1 0,-7 1 21,-1-5-23,9 5 1,-7-14-23,4 4 28,5-4 1,-3 3-17,4 1-2,4 0 0,-4-8 1,12-4-1,6-5-69,3-5 1,3 4-1,-1 1-8,1-3 50,-1-1 0,-5 3 0,-1 0 15,3-1 1,0-3 0,-1 1 0,-1 1-4,1 3 18,-5-1 1,6 0 33,-8 1-52,7-1 155,-11 2-142,6 3 53,-8 7-29,0 0 0,-6 1 0,-2 3 0,1 4 54,-1 2 1,0-4 0,4 5-3,-2 3 0,1 1 1,5 3-1,0-1-11,0 1 0,0-1 0,0 1 0,0-1 11,0 1 0,0-1 0,0 1 0,0-1-11,0 0 1,1-5-1,3 0 1,4-1-21,2-1 0,-4 4 0,5-7 0,3 1-85,1 0 45,3-2 0,-1-6 0,1 2-173,-1 4 0,7-5 0,-1 5 1,0-4-119,2-2 1,-5 0-1,5 0 297,0 0 0,-5-8 0,5-1 0</inkml:trace>
  <inkml:trace contextRef="#ctx0" brushRef="#br1" timeOffset="-124045.73">20539 3336 7298,'12'-9'-182,"0"3"0,-1 2 0,7 0 397,-1-2-189,1 0 0,-1 6 10,1 0 1,-1 0-32,1 0 1,1 0-1,2 0 7,3 0 0,1 0 0,-4 0 0,5 0 40,1 0-216,-6-7 0,6 5 61,-4-4 1,-3 4 4,3 2 1,-3 0-284,-3 0 381,0 0 0,1-8 0,-1-2 0</inkml:trace>
  <inkml:trace contextRef="#ctx0" brushRef="#br1" timeOffset="-123806.73">20801 3214 6687,'-9'-8'-77,"1"6"157,8-5 1,0 8-1,0 5-65,0 6 0,2 3 0,2 3 0,2-1-16,-2 1 0,-3-1 0,1 3 0,2 1-9,2 2 1,0 1 0,-6-7 0,0 2 1,0 5 1,6-11 0,0 5-1,-3-3-353,-1 1 168,-2-6 0,2 3 45,4-7 0,4 0 148,7-6 0,1 8 0,-1 1 0</inkml:trace>
  <inkml:trace contextRef="#ctx0" brushRef="#br1" timeOffset="-119822.73">16488 4402 6861,'-12'0'-90,"1"0"1,5 0-1,-6 0 1,-2 0 218,-1 0 0,3 0 0,1 0-6,-3 0 0,-1 0-63,-3 0-23,-7 0 38,5 0-30,-5 0 7,8 7 1,-1-5-48,1 4 1,-1 2 4,1-2 1,5 5-39,1-5 80,-1 8-73,2-5 1,-3 3-26,7 0 8,0-8 1,6 11 33,0-3 1,2 1-1,4-1 1,5-4-2,5-1-46,1-5 1,3 8 38,3-4-77,-3-4 81,5 6 0,-8-6-13,1 3-22,-9-3 32,7 6 0,-12-6 29,7 4-37,-7-4 4,4 6 1,-8-1 14,0 5 1,-6-2 0,-2-1 0,-1 1 122,-5 0 0,-1-1 1,-3 5-1,1-2 175,-1 1-271,1-5 0,5 6 52,1-9-38,7 9-167,-4-12 188,8 14-87,0-7 1,2 9 0,4-3 14,5-3 0,5 1 0,3-7 0,5-2-525,5-2 348,4-2 0,2 0-81,-1 0-224,-6 0 256,5 0 236,-6 0 0,15-8 0,3-1 0</inkml:trace>
  <inkml:trace contextRef="#ctx0" brushRef="#br1" timeOffset="-119313.73">16715 4594 7368,'17'-8'-274,"-5"6"1,0-6-1,1 2 285,3 1 1,-5-1-1,3 6 1,3 0 91,5 0 0,1 0 0,-6 0 0,1 2-68,-1 3 0,1 3 0,-1 6 4,1-3 0,-9 1 0,-1 6 1,-2 1-141,0 4 0,0-3 40,-6 3 1,0-4 48,0-1 1,-2-1 0,-2 1 20,-2-1 0,-6-5 28,7 0 1,-3-9-31,2 3 1,2-4-1,-7-2-2,-3 0 0,6-2-123,2-4 58,4-3 1,4-3 38,4 0 1,-2 1-10,8-7 0,-1-5 28,7 0-26,-1-1 8,1 7 1,-1 5-6,1 1 0,-7 1-11,1-2 0,-6 3 223,5 3 32,-7 4-205,4-6 0,-6 8 89,4 0-30,-4 0 0,11 8 0,-7 4-18,-2 3 0,-2 3 1,0-1-46,4 0 0,-4 1 1,3-1-1,-1-1-146,2-4 0,-2 3 94,8-3-235,-8-5 147,11 9 0,-11-14 1,8 6-56,1-1 1,-3-5 35,2 4 91,-1-4 28,7-10 1,-1 5 29,1-9 0,-7 0 0,1-5 0,1-1 0,1 1 0,-2-1 0,3-7 0,-5-2 0</inkml:trace>
  <inkml:trace contextRef="#ctx0" brushRef="#br1" timeOffset="-118847.73">17431 4629 7569,'8'-18'-161,"-6"1"1,5 5 0,-5 2-21,4 3 240,-4 1 0,6 8-19,-8 3 0,0-1 1,0 8-1,2 0 8,4-3 1,-3 5-1,7-6 18,-2 1 0,5 3 0,-1 4-114,4-5 0,1-1 0,1-6-7,-1 2 93,1-1-72,-1-5 1,0 0-44,1 0 94,-1 0-112,9 0 0,-7-5 22,4-1 65,-3-8 1,-3 6 0,-1-5 0,-3 3-4,-1 2 0,-6-5 0,3 1 85,-1-3 1,-2 3 77,-6 0-125,0 8 1,0-1-13,0 10 1,0-1 0,0 8 0,0 2-27,0 1 1,0 3 0,0-1 0,0 2 3,0 5 0,8-5 1,-6 6-5,4-7 14,3 7-8,-7-6 0,6 9 8,-8-5-1,8-4 14,-6 7 1,5-9-14,-7 0-1,0 1 26,0-1 0,0-5-24,0 0 122,-7-8-76,-3 11 0,-2-13 0,1 6-15,-3 0 1,-1-7 0,-3 5-1,1-4-24,-1-2 1,-5 0 0,0 0 54,1 0-25,3 0-15,1 0 1,7-6-255,-1 1 92,8-1-66,-11-2 0,13 4-355,-4-7 346,4 7 37,2-12 1,2 12 173,4-7 0,3-1 0,9-6 0</inkml:trace>
  <inkml:trace contextRef="#ctx0" brushRef="#br1" timeOffset="-118617.73">18164 4611 7430,'10'-2'-412,"-2"-2"0,0-2 430,3 3 1,5 1-1,1 2-94,1 0 0,-1 0 0,1 0 0,-1 0-87,1 0 1,-1 0 162,0 0 0,9 7 0,1 3 0</inkml:trace>
  <inkml:trace contextRef="#ctx0" brushRef="#br1" timeOffset="-118500.73">18322 4733 7569,'0'12'-254,"0"0"1,1-1 0,5 5-78,6-5 1,3 3 330,3-8 0,-1 7 0,1-3 0</inkml:trace>
  <inkml:trace contextRef="#ctx0" brushRef="#br1" timeOffset="-117419.73">19963 4506 7455,'0'-17'-234,"0"-1"1,-8 9 253,-3 3 28,-5 4 0,5 4-116,-1 4 104,0-4 1,1 7 0,-1-5-17,-2 2 0,5 2 1,-3-4-1,0 3-51,3 3 35,-7 2 0,14-1 1,-5-1-1,1 0 3,0 0 1,0-5-1,4 5 1,-2 0 4,-2-1 1,1-3 0,5 6-15,0 2 0,7-7 1,5 1-4,4 0 0,1-6 1,0 4-82,1-4 89,-1-2-1,1 0 1,-7 0-3,1 0 6,-8 0 1,2 1 0,-12 3 3,-6 2 0,-3 6 1,-3-4-1,1-1 398,-1 1-352,1 6 0,5-7 7,1 5 0,-1 2-36,-5-9 0,7 9 20,4-2-47,-4 3 1,8 3 0,-3-1 0,5 1 0,5-3 0,5-1-102,0-3 0,7-7 0,-1 4 0,5-2-211,1 0 1,5-1 1,0-5-19,8 0-15,0 0 344,0-7 0,0 5 0,-1-22 0,1 5 0</inkml:trace>
  <inkml:trace contextRef="#ctx0" brushRef="#br1" timeOffset="-116947.73">20225 4611 7569,'0'-12'-99,"0"1"1,2 7 0,4-2 0,6 4 0,3 2 70,3 0 1,-1 0 31,0 0 1,1 0 0,-1 0 0,-1 2 0,-3 4 36,-1 6 0,-6 3 1,4 3-110,-3-1 0,-1 1 0,-6-1 0,0 0 49,0 1 0,0-1 0,0 1 0,0-1 8,0-7 6,0 6 2,-8-15-62,7 15 58,-7-14 1,8 6-32,0-8 0,6-2 0,1-4 19,3-6-108,2 5 112,5-9 1,-5 6 27,-1-7-40,1-1 7,6 1 0,-1-1-9,-7 1-9,-3 0 78,1-1 1,-4 6 154,8 1 33,-8-1-154,3 2 0,-7 5 0,0 10-37,0 7 1,0 4 0,0 1 0,0 1-32,0-1 1,0 2-1,2 3 1,2 1-36,2-2 0,2-1 0,-2-3 1,3 1-90,1-1 1,6-1 0,-5-3-152,5-1 1,1-6 104,1 5 0,7-7 164,4 2 0,-4-4 0,0-2 0</inkml:trace>
  <inkml:trace contextRef="#ctx0" brushRef="#br1" timeOffset="-115280.73">22775 4471 7569,'19'-9'-182,"5"3"0,-5 2-638,4-2 683,-3 4 1,-3-7 136,1 3 140,-1 4 1,-5-6 11,-1 8-94,-7 0 1,2 0 8,-12 0 12,-3 0-54,-9 0 1,1 0 6,-1 0 0,1 0 0,-1 0 0,1 0 48,-1 0 0,1 8-10,-1 3-75,1-3 0,5 6 0,3-6 0,1 1-1,4 5 1,2-4 0,2 1-13,0 3 0,0-5 0,2 1 1,4 0 19,5 0 0,5-7 0,1 5 1,1-2 0,-1 0 0,1 0 0,-1-6 0,1 0-29,-1 0 0,-5 5-26,-1 1 0,-7 2 71,2-2 1,-10-2 0,-3 5 0,-3 1 57,-4 0 0,-7 0 0,-2 3 0,1-1-18,3 1 0,3-3 0,3 2 3,1 1 0,2 3 16,-1 1-82,3 1 0,8-7 1,2-1-1,4 0 46,5 0-115,-3-7 0,14 7-146,-5-4 1,6-4 69,1 4 0,-3 1 101,8-1 26,0 0-82,6-6 1,0 0 103,0 0 0,0-8 0,0-1 0</inkml:trace>
  <inkml:trace contextRef="#ctx0" brushRef="#br1" timeOffset="-114695.73">23229 4541 7569,'10'-9'-325,"5"1"364,-3 8 1,3 0 0,3 0-264,-1 0 0,1 0 1,-1 2 177,1 4 57,-1 3 1,1 3 0,-3 0-39,-3 1 1,1-3-1,-5 1 1,0 3-4,0 2-5,-3 1 1,-5 1-1,0-1 5,0 0 18,0-7 5,-7 6 2,-3-7 1,-2 3-1,1-2 14,-3-3 0,-1 1-5,-3-2 1,1-4 6,-1 4 0,9-6-5,3-6 0,4 2 0,2-8-19,0-1 0,8-1 0,1 1 0,3 1-21,0-2 0,-1 5 1,5-3-1,-3 1 3,-1 1 1,0-6-1,5 7 17,0-1 0,-5-6 63,0 5 0,-8 1 139,1-2-122,5 8-24,-8-3 0,8 7 56,-4 0 1,-4 2-19,3 3 1,-3 5 0,-2 8-25,0-1 1,0 1 0,0-1 0,0 1-34,0-1 0,0 0 0,0 1 0,2-3 58,4-3-252,-4 4 27,14-7-8,-7 9 1,9-7 69,-1 1-138,1-8 1,-1 4 38,1-8 0,-1 0 112,1 0 1,-7-8 68,1-4 0,-1-3 0,7-3 0</inkml:trace>
  <inkml:trace contextRef="#ctx0" brushRef="#br1" timeOffset="-114094.73">23718 4262 7569,'10'-2'-1318,"-4"-4"1244,3 4 80,-7-6 167,6 8-22,-8 0-32,0 0-27,-8-7-59,6 5 83,-6-6-70,1 8 12,5 0-4,-6-8-31,8 6 1,0-8-119,0 5 101,0 3-17,0-6 0,8 8-19,3 0 24,5 0 1,-4 0-1,-1 0 1,3 0-25,1 0 10,3 0 1,-1 0 14,1 0 1,-1 0 1,1 8 1,-1 3 1,-7 5-1,-4 1 2,-4 1 0,-2-1 1,0 1-1,-2-1 0,-4 1 1,2-7 0,-8 1 0,-1 2 6,-3 1 0,-1-3 0,-1-1 0,1 1 72,-1-2-42,1 5 1,5-13 163,1 4-184,7 4 0,-10-6-3,8 7 78,0-7-58,6 4 0,8-8 1,4 0-1,3 0-12,3 0 0,-1 0 0,3-2 1,3-2-11,6-2 0,-2-2 1,2 5-1,0-3-57,-1 2 1,3 2 0,-6 2-289,2 0 146,-6 0 80,12 0 1,-11 0 67,7 0 39,-8 0 0,4 0 0,-7 0 0</inkml:trace>
  <inkml:trace contextRef="#ctx0" brushRef="#br1" timeOffset="-116715.73">21203 4698 7415,'12'0'-1145,"-1"0"1111,3 0 1,-4 0 0,1 0-1,3 0 235,1 0 1,3 0 0,-1 0-180,1 0-11,-1 0-27,9 0 0,-7 0-20,4 0 44,4 0-183,-7 0 0,5 0 50,-8 0 118,9 0-64,-7 0 0,6 0 71,-7 0 0,-1 0 0,1 0 0</inkml:trace>
  <inkml:trace contextRef="#ctx0" brushRef="#br1" timeOffset="-116513.73">21448 4541 7569,'-10'0'-483,"2"0"493,8 0 0,0 8 0,0 4 0,0 3 3,0 3 1,2 5 0,2 2 0,4 2-59,1 4 1,-3-3-1,4 1 1,0 0-95,-1-2 1,-5 4 0,4-6 0,-2 0 138,0 1 0,7 5 0,-3-4 0</inkml:trace>
  <inkml:trace contextRef="#ctx0" brushRef="#br2" timeOffset="-74532.73">21867 4541 7569,'9'2'-453,"-3"4"0,-4 4 465,-2 7 0,0 6 1,0 3-1,0 1-4,0 4 0,0 2 1,0 4-1,0 2-1,0 1 0,0 3 1,0-4-1,0 4-19,0 1 0,0-5 0,0 4 0,0-3-20,0 1 1,0 0 0,0-6-1,0-2-41,0-4 1,0 4-1,0-6 1,0 0-35,0-3 1,0-5-189,0-2 295,0 1 0,-8-16 0,-1-4 0</inkml:trace>
  <inkml:trace contextRef="#ctx0" brushRef="#br2" timeOffset="-73967.73">21762 4594 7569,'0'-18'-285,"0"-7"0,2 6 0,2-5 321,2 5 1,5 1 0,-3 1 0,2-1-161,3 1 0,-3 5 1,2 3-1,1-1 122,3 0 1,1 4 0,1-3 26,-1 1 0,1 2 0,-1 6-26,1 0 1,-3 2 14,-3 4 1,1-2 0,-7 7-2,-2 3 1,-8 2 0,-4 1 0,-1 0-13,-5 1 1,1-6 0,-1-1 0,2 1 3,-1-2 0,-3 5 18,-1-3 1,1-3 0,3 1-26,1-2 0,8 0-48,-2-3 31,4-3 0,4 6 1,4-8-1,6 0 13,3 0 1,3-6-1,-1 1 1,1 1-1,-1 2 0,-5 2 0,-1 0 0,3 0-2,1 0 1,-3 0 0,-2 2 2,-2 3 0,-1 5 0,-3 8 10,2-1 1,-2 1 0,-8-1 13,-2 1 0,-2-7 1,3-1-1,-5 0 34,0-1 1,-5-3-1,3 4-25,-3-2 1,-3 3 0,1-5-38,-1-2 1,1-2-124,-1-2 0,1 0-278,-1 0 410,1 0 0,7 0 0,2-8 0,8-2 0</inkml:trace>
  <inkml:trace contextRef="#ctx0" brushRef="#br2" timeOffset="-73606.73">22146 4821 6192,'2'-10'381,"4"4"-249,-4 4 1,8 4-95,-5 4 0,-3-2 0,4 8 1,-2 1-69,2 3 1,-4 1 0,4 1 0,-4 1 16,-2 4 1,0-3-1,0 5 1,0 0 12,0 4 0,0-4 0,0 1 0</inkml:trace>
  <inkml:trace contextRef="#ctx0" brushRef="#br2" timeOffset="-76285.73">18915 4611 7293,'0'-12'-698,"0"1"0,0 5 699,0-6 0,2 8 37,4-1 1,-4 1 97,4-2 78,-4 4-151,-2-6 0,0 10-32,0 4 1,0 4 0,-2 9 0,-2 4 3,-2 7 0,0 3 0,6 3 0,0 5-30,0 6 1,0-3 0,0 3-1,0 1 0,0 3 0,0-5 0,0-1 0,2 0-8,4-1 0,-4-5 0,4 4 0,-4-2-3,-2-1 1,0 1 0,0-8-1,2-2 1,4-2 0,-5-7 0,5 1 0,-4-4-230,-2-1 1,2-1-93,4 1 327,-4-9 0,6-16 0,-8-13 0</inkml:trace>
  <inkml:trace contextRef="#ctx0" brushRef="#br2" timeOffset="-75649.73">18845 4629 7327,'0'-18'-603,"0"1"1,0-1 604,0 1 1,2 5 0,4 2 17,6 3 1,-2-5 0,1 6 0,3 2 33,1 2 1,3-3 0,-1-1-10,1 2 0,-1 2 1,1 2-30,-1 0 1,-5 2 0,-3 4-9,-1 5 0,4 5 0,-6 1-26,-2 1 1,-3-1-1,-1 1 36,0-1 0,-1-1 0,-3-3 0,-4-3 7,-2-2 1,4 3 0,-3-3-1,-1 0-21,0 0 0,4 3 1,-3-3-7,1 2 1,0-6-56,2 1 1,4-1-1,-1 0 42,6 2 1,7 0 0,8-6-2,-1 0 1,1 0-1,-1 0-6,0 0 1,1 0 21,-1 0 0,1 2 18,-1 4 0,-7-3 0,-4 9 7,-4 2 0,-2-5 0,0 3 18,0 2 1,-2-1 0,-2 1-1,-4-5-1,-1-1 0,3 4 0,-4-4 0,0-1 0,1 1 1,3 0 0,-6-4-52,-1 2 1,3-1-375,-2-5 184,8 0 0,-3-1 109,7-5 0,2 4 1,1-6-1,5 2 90,2 0 0,-4 1 0,5 5 0,1-8 0,5-2 0</inkml:trace>
  <inkml:trace contextRef="#ctx0" brushRef="#br2" timeOffset="-75240.73">19230 4960 7569,'7'10'-480,"-5"-2"0,8-2 0,-6 1 387,2 3 0,0-4 88,-6 6 0,0-7 80,0 7 1,0-6 59,0 6 1,0-7-58,0 7 1,0-6 0,-2 4 0,-4-3 0,2 7-34,-8-2 1,8 3-1,-1 3-73,3-1 1,2-5 0,2-1-5,3 3 1,-1-6-1,8-3-3,2-3 0,1-2 0,3 0 24,-1 0 0,0 0 1,-1-2-2,-4-3 0,1-5 0,-7-8 21,-2 1 1,-2 0 0,-2-1-74,0 1 1,-2 7 0,-2 2-109,-2 0 1,-2 6 171,3-3 0,3 10 0,-6 5 0</inkml:trace>
  <inkml:trace contextRef="#ctx0" brushRef="#br2" timeOffset="-77924.73">21570 2952 6812,'-10'-10'-57,"2"-5"1,8 15 56,0 0 0,0 8 0,0 9 0,0 0 27,0 1 0,0 1 1,0 5-1,0 5 2,0 4 1,-2 2 0,-1 2-1,-3 1-14,2 3 1,-4 6 0,2-3 0,2 3-17,2 1 0,-3 5 1,-1-11-1,2 1-18,2 0 0,2 3 0,0-5 0,0-4-10,0-6 1,0 2 0,0-6 0,0 2 0,0 0 0,0-7 0,0 1-174,0-4 76,0-9 1,0-4 63,0-12 1,-6-9-1,0-11 1,3-1 61,1-4 0,-6-2 0,-2-9 0,-7-3 0</inkml:trace>
  <inkml:trace contextRef="#ctx0" brushRef="#br2" timeOffset="-77376.73">21395 3231 7569,'0'-23'0,"0"0"0,0-2 0,2 3 0,2-1 0,2 2 0,-2 1 0,0 3 0,1-1 0,-1-5 0,6 0-602,-2 1 513,-2 3 0,1 3 0,3 3 0,2 1 0,-1-1 91,3-3 1,1 5-1,3 1-4,-1 2 1,1-4 0,-1 7-4,1 1 0,-7 2 0,1 2-6,2 0 0,-5 6 1,1 1-1,-2 3 12,-4 4 1,-2-5 0,-2 3 0,0 2-9,0 1 1,0 8-1,0 1 1,-2-3 9,-4-2 1,-2-1-1,-5-1 1,1 1 10,-2-1 0,5 1 1,-3-3-1,-2-1-12,-1-3 1,3-5 0,3 6-13,1 2-38,-6-7 0,14 7 24,0-8 0,8 0 0,9-6 0,1-2 10,-1-4 1,1 4-1,-1-4 1,1 4 10,-1 2 1,-5 0 0,-1 2 2,3 4 0,-6-2 0,-2 7 18,-4 3 1,-2 1 28,0 3 0,-2-1 1,-4-1 5,-6-4 0,-3 1 1,-3-7-1,3 0-15,3 2 0,-3-7 0,3 5 0,-4-4-23,-1-2 1,5 0 0,1 0-85,-3 0 1,-2 0-483,-1 0 446,7 0 1,3-2 104,7-4 0,7 5 0,3-7 0</inkml:trace>
  <inkml:trace contextRef="#ctx0" brushRef="#br2" timeOffset="-77202.73">21797 3389 7322,'0'11'14,"0"1"1,0 0-1,2 5 1,2 0-315,2 1 1,-1-1 299,-5 1 0,8-1 0,2 1 0</inkml:trace>
  <inkml:trace contextRef="#ctx0" brushRef="#br1" timeOffset="-126138.73">18898 3336 6309,'0'-9'224,"0"1"1,0 6-73,0-4 1,0 2-117,0-8 1,0 7-86,0-7 0,2 0 1,4-5 0,3 5 0,9 3 43,-1 1 0,1 2 0,-1 6 12,1 0 0,-1 0 0,1 0 0,-1 0-21,0 0 0,1 2 1,-1 4 0,1 5 0,-6 3 0,-3 0 0,-1-3 5,-4 3 1,-2 1-1,0 3 2,4-1 1,-4 1-1,3-1 6,-3 1 0,-2-1 1,0 1 22,0-1 1,0-5-1,-2-3 11,-3-1 1,3 0-22,-4-2 0,4-4 1,2 3 0,0-10-10,0-7 0,0-4 1,0-1-1,2 0-8,4-1 1,-3 1 0,7-1 0,0 1-3,0-1 1,-1 1 0,5-1 4,-3 1 1,1-1 0,6 3-1,-1 3 1,-5 4 0,-1 8 2,3 0 1,1 0-1,3 0 1,-1 0 15,1 0 0,-1 0 1,1 2 15,-1 4 0,1-2 0,-1 6-14,1-2 0,-7 3 0,-1-3 0,0 0-28,-1-1 1,-5 7-96,2-2 0,2 3-50,-2 3 0,-1-1-60,-5 1 1,0-1-72,0 1 284,0-9 0,8 7 0,2-7 0</inkml:trace>
  <inkml:trace contextRef="#ctx0" brushRef="#br2" timeOffset="-79857.73">19893 3144 7356,'6'-12'-826,"0"1"676,0 7 1,-6-6 229,0 4 62,0 4-41,0-5 46,0 7-109,0 0 1,0 7 0,0 5-6,0 4 1,0 1 0,0 1-1,0-1 7,0 1 0,0 1 1,0 2-1,-2 3-6,-4-3 0,4 6 0,-4 2 0,4 4-15,2 2 1,0 0-1,0 2 1,0 2-17,0 1 1,-6 1-1,1-6 1,1 0 2,2 0 1,2 4-1,0-2 1,-2-4-48,-4 0 1,4-6 0,-4 0 0,4-2-19,2-3 0,-2-3 0,-1-2-229,-3 1 6,0-1 1,6-9-126,0-8 407,0-8 0,-8-25 0,-2-4 0</inkml:trace>
  <inkml:trace contextRef="#ctx0" brushRef="#br2" timeOffset="-79167.73">19754 3197 7569,'7'-10'-354,"-5"-6"1,6 7-1,-8-9 271,0 1 1,6-1 120,0 1 0,1 1 0,-3 3 0,4 3-14,2 2 0,-4-3 1,5 5-31,3 2 1,1-4 0,3 2 11,-1 2 0,1 2 1,-1 2-1,1 0-8,-1 0 1,-5 0 0,-1 0-8,3 0 0,0 8 0,-3 4 1,-5 3 7,-4 3 1,-2-1-1,0 1 1,0-1 11,0 1 0,0-1 0,0 1 0,-2-1-12,-4 1 1,2-1 0,-5 0 0,-1-1 13,0-4 1,-1 3-5,-7-3 1,1 1 0,1 1-23,5-2-58,-5-9 32,14 5 0,-4-8 31,12 0 0,-2 0 0,8 0 1,1 0 0,3 0 1,1 0 8,1 0 1,-1 0 1,1 0 0,-7 0 0,-1 2 22,-2 4 0,-3 4 1,-5 7-5,0 1 0,0-1 0,0 1 19,0-1 1,0-5-1,-1-3 1,-3 1 23,-2 0 1,-2-1-1,2 5-34,-5-2 0,1-8 0,-2 1 0,1-1-15,1 2 1,-6-4-24,5 4 1,-5-4-123,-1-2 1,-1 0-82,1 0 0,7-2-53,4-4 0,6 4 263,6-4 0,-2 4 0,8 2 0,7-7 0,8-3 0</inkml:trace>
  <inkml:trace contextRef="#ctx0" brushRef="#br2" timeOffset="-78709.73">20208 3598 6430,'-12'0'-61,"0"0"1,9 2-1,-5 2 157,0 2 0,4 0 0,-8-6 0,9 2-56,-3 3 1,2-1-1,0 8-45,-2 2 1,0 1 0,4 3-3,-3-1 1,3-5 0,-4-1-1,4 3 0,4-4 0,4-1 5,5-1 0,-1-2 0,2-6 3,1 0 1,3 0-1,1 0 12,1 0 1,-1-8 13,1-4 1,-9-3-1,-3-3-12,-4 1 1,-2 0-1,-2-1-7,-4 1 0,2 7 0,-7 2-88,-3 0 1,-1 6 0,-3-3 0,1 3-84,-1 2 1,9 2 0,1 1 162,0 3 0,6 8 0,-6-4 0</inkml:trace>
  <inkml:trace contextRef="#ctx0" brushRef="#br2" timeOffset="-68720.73">17396 6008 7444,'10'-8'-967,"-3"-1"885,-7-1 1,-2 2 129,-3 8 1,1 8-1,-6 4-16,2 3 1,-3 3 0,3-1 0,-2 1-26,-3-1 1,5 1-1,0-1 1,2 1-5,0-1 1,1 0-1,5 1 1,0-1 1,0 1 0,0-1 1,0 1-1,0-1 5,0 1 1,5-7 0,3-1-1,0 0-3,0-1 0,5-3 0,-1 4-16,3-2 1,3-2-1,-1-6 1,1 0-9,-1 0 1,7-6 0,-1-2 0,-4-2 12,-5-3 1,1-3-1,-3-1 1,4-1 2,1 1 1,-7-1-1,-2 1 1,-3-3 24,1-3 1,0 4-1,-6-5 1,-2 5-7,-4 2 1,-3 5 0,-9 0 0,1 1-23,-1 1 0,-5-4 0,0 9 0,-1 1-54,-1 2 0,6 2 1,-7 0-1,3 0-22,0 0 0,0 7 1,5 3-1,3 2-247,3-1 327,-4 1 0,14 6 0,-5-1 0</inkml:trace>
  <inkml:trace contextRef="#ctx0" brushRef="#br2" timeOffset="-67973.73">18444 6183 6300,'11'0'84,"1"0"1,-6 0 0,6 0-47,1 0 1,3 0 0,1 2-64,1 4 1,-1-4 0,0 3 18,1-3 0,-1 0 1,1 2-1,-1 2 5,1-2 0,1-2 1,3-2-1,1 0-79,-2 0 1,-7 6-1,-3-1-12,3-1 1,0 0 0,-1 0 0,-3 4 91,-2 2 0,-3-7 0,-5 13 0,0-6 0</inkml:trace>
  <inkml:trace contextRef="#ctx0" brushRef="#br2" timeOffset="-67756.73">18601 6462 7569,'0'10'-796,"0"0"752,0-4 1,8-5-1,3 5 90,5-4 0,-4 0 0,-1 2-42,3 2 1,1 0 0,3-6 0,1 0 0,2 0 13,3 0 0,-1 0 0,-5 0 0,-1 0-493,0 0 475,1 0 0,-1 0 0,1 0 0</inkml:trace>
  <inkml:trace contextRef="#ctx0" brushRef="#br2" timeOffset="-66544.73">19806 6305 7569,'10'0'-1434,"-1"0"1392,-3 0 0,-4-2 76,4-4 1,-4 3-12,-2-9 1,0 0 0,0-5 19,0-1 0,0 7 0,0-1-21,0-2 1,-2-1-15,-4-3-28,-4 9 0,-7-5 47,0 8 1,-1-7 1,1 11-21,-1-4 1,1 4-7,-1 2 0,1 0-11,-1 0 112,1 0-92,7 0 0,-5 0 23,3 0-31,-4 8 1,5-6-1,1 6 2,2-1 0,2-3 4,6 8 0,0-1-45,0 7 1,2-1-1,4-1 23,6-4 1,1-3-1,3-5 1,-2 4 11,-1 2 0,14-7 0,-7 5-9,-1 0-2,12-6 1,-25 8 4,11-5 1,-3-3 0,4 6 1,-7-2 3,1 0 5,-8 7 0,5-9-11,-3 8 19,-4 0-16,6-3 15,-8 7-12,0-7 0,0 3 0,-2-2-2,-4-2 14,-4 5 0,-1-11 1,-1 6 27,-1 0 1,-3-6 0,-1 3 0,-1-3 44,1-2-65,-1 0 0,1 0 18,-1 0-10,1 0-5,-1 0 1,1 0 6,-1 0-2,9 0 2,-7-7 1,12 3 8,-7-8-38,-1 0 1,2-5 6,5-1 0,3 1 1,4 0-1,1-1-42,3 1 1,8 1 0,-3 3 0,5 1 0,1-2 0,1-1 0,-1-1 0,1 3-6,-1 1 0,1 6 0,-1-4 0,1 1-422,-1-1 395,1 6 0,-1-6-77,1 5 145,-9 3 0,7-14 0,-7 7 0</inkml:trace>
  <inkml:trace contextRef="#ctx0" brushRef="#br2" timeOffset="-64770.73">21587 6305 7569,'-7'-10'-254,"5"3"0,-6 5 0,6-2 391,-4-2-51,4 0 1,-4 0-74,12 1-29,4-1 0,2 6 1,-1 0-3,3 0 0,1-6 0,3 0-87,-1 2 47,1 2 1,-1 2 0,1 0 32,-1 0-29,1 0 1,-1 0 0,0 0 18,1 0-31,-1 0 0,1 0 28,-1 0-20,1 0 0,-1 0 0,1 0-69,-1 0 19,1 0 0,-7 0 108,1 0 0,0 0 0,-3 0 0,-1 0 0</inkml:trace>
  <inkml:trace contextRef="#ctx0" brushRef="#br2" timeOffset="-64325.73">21762 6043 6066,'-10'2'28,"4"4"-10,5 6 1,1-3 0,0 3 14,0 2 1,0-5-1,0 3-2,0 1 1,1 3 0,3 1 0,2 1-14,-2-1 1,-2-5 0,-2 0 0,2 1-5,4 3 0,-4 1 1,4 1-1,-5-1 3,-1 1 1,0-1 0,0 1 0,0-1 5,0 0 0,0 1 0,0-1 17,0 1-60,0-1 1,0 1 17,0-1 1,0-5-121,0 0 1,-1-3-7,-5 3 0,4-2 128,-4-5 0,-4-3 0,1 6 0</inkml:trace>
  <inkml:trace contextRef="#ctx0" brushRef="#br2" timeOffset="-66216.73">20120 6008 7569,'10'0'-1100,"-2"0"1118,-8 0 0,6 2 1,1 2 116,3 2-140,-6 7 0,4-9 1,-6 8 7,4 2 0,-5 7 0,5 2 0,-4 1 62,-2 1-53,0 2 1,0 8-1,0-2 14,0-4-9,0 12 0,0-12 12,0 12-20,0-5-37,0-1 0,0 0-229,0 0 67,0 0 140,0 0 1,0-6-220,0 0 245,0-7-20,0 3 1,0-8-49,0 1 92,0-9 0,0-1 0,0 0 0,0-6 0,0 6 0</inkml:trace>
  <inkml:trace contextRef="#ctx0" brushRef="#br2" timeOffset="-65690.73">20208 6113 7210,'17'-17'-898,"1"-1"718,-1 1 226,1-1-40,-1 1 3,0-1 44,1 1 1,1 5-25,5 1-4,-5 7-3,6-12 0,-7 14 0,-1-6 20,1 1 18,-1 5 0,1-6-25,-1 8-98,0 0 81,1 0 0,-6 6 18,-1 0-125,-7 7 92,4-11 1,-2 14 0,0-5-7,-3 5 0,-1 1 1,-2 1-1,-2-1 1,-3 1 1,1-7 0,-8 1 0,-2 0-13,-1-3 0,-3 7 0,1-6 13,0-1 0,-1 7 1,1-7-84,-1 1 42,8-2 1,3-6 31,7 4 0,7-4 1,5 3-1,4-3 10,1-2 1,1 0-1,-1 0 1,0 0 19,1 0 0,-1 2 0,1 2 1,-1 4 5,1 2-24,-1-6 1,-5 11 13,0-3-8,-9-5 0,5 9 28,-8-4-26,0 3 7,0-5 1,0 5 0,-2-5 14,-4 0 0,-3 3 0,-9-5 89,1 2-107,-1-6 1,1 9 0,-1-7-1,1-2-4,-1-2 1,1 4 0,0 0 18,-1-3 1,1-1 12,-1-2-576,8 8 298,3-6 0,9 6 236,3-8 0,5-8 0,8-2 0</inkml:trace>
  <inkml:trace contextRef="#ctx0" brushRef="#br2" timeOffset="-65330.73">20854 6323 7278,'-2'-16'-633,"-4"4"742,-6 7 1,3 3-86,-3 2 0,2 7 0,-1 5 7,5 4 1,4-5-1,2 1 1,0 1-91,0 3 0,0 1 0,0 1 0,0-1 53,0 1 1,2-6-1,2-1 1,4 1 0,1-3-27,3 7 1,0-12 0,-1 6 30,3-3-60,1-1 1,3-6 53,-1 0 0,1 0-32,-1 0 1,1-2 40,-1-4 1,-1 3-6,-5-9 1,3 0 21,-8-5 0,-1-1 0,-5 1 0,0-1-10,0 1 0,-7 1 0,-5 3 0,-3 3-17,-3 2 0,-1-3 0,-3 5 1,-1 2-62,2 2 0,-5 2 1,3 0-1,2 0-90,1 0 0,3 6 159,0 0 0,-1 7 0,1-3 0</inkml:trace>
  <inkml:trace contextRef="#ctx0" brushRef="#br2" timeOffset="-69431.73">16593 5991 7569,'0'-18'-873,"0"9"1011,0 1-90,0 8 1,0 0 1,0 8-41,0 3 1,0 5 0,0 1-23,0 1 1,0 5 0,0 0-1,0-1 9,0-3 1,0-1 0,0-1 16,0 0 1,0 1-30,0-1 0,2-1 1,1-3 30,3-1 0,8-8 1,-4 4 7,-1 0 0,7-7 1,-5 5-22,5-4 1,1-2 0,1 0 0,1-2-16,5-4 0,-5 5 0,6-5 0,-2 4-30,1 2 0,-1-6 1,-6 0-1,1 2-83,-1 2 0,1 2 0,-1 0 0,1 0-149,-1 0 1,-5 0 274,0 0 0,-1-7 0,7-3 0</inkml:trace>
  <inkml:trace contextRef="#ctx0" brushRef="#br2" timeOffset="-69185.73">16907 6096 7569,'-10'0'-999,"2"0"1028,8 0 1,0 2-1,0 3-32,0 7 0,0 4 0,0 1 0,0 0 8,0 1 0,0-1 0,0 3-40,0 3 1,0 2-1,0 4-57,0-5 0,2-5 1,2-1-181,2-1 272,8 0 0,-5 1 0,9-1 0</inkml:trace>
  <inkml:trace contextRef="#ctx0" brushRef="#br2" timeOffset="186824.72">4051 803 7569,'0'-10'-406,"-2"-3"0,-4 7 441,-5 2 1,-5 2 0,-1 2 0,-1 0 7,1 0 0,-6 0 1,-1 0-1,3 0 25,2 0 1,1 2-1,-1 2 1,-3 2 9,-1-2 1,0 3 0,5 1 0,1 2-43,-1 3 1,1-3-1,-1 2 1,1 1-37,0 3 0,5 7 0,2 0 0,1-1 8,-1-3 0,6 4 0,-2 1 0,4-3-34,2-2 0,0-7 1,2-2-1,4-1-2,6 1 0,3-6 0,3 2 0,-1-4-56,0-2 1,7 0 0,-1 0 0,0-2-18,3-4 0,-5-4 0,6-7 0,-2-3 64,-3-3 0,-3 4 0,-1-5 0,-1 5 12,0 2 1,-5-5-1,-2 3 1,0 3 125,-1 1 1,-5-1 148,2-1-127,-4 7-75,-2 2 1,0 22-30,0 3 1,6 5 0,1-5 0,1 1-136,0-1 1,4 1 0,-5-1 0,3 1-67,4-1 0,-5-1 1,3-3-1,2-3 182,1-2 0,10 5 0,2-3 0</inkml:trace>
  <inkml:trace contextRef="#ctx0" brushRef="#br2" timeOffset="187478.72">4435 838 7569,'10'0'-820,"4"2"862,-8 4 1,1-3 0,-3 9 7,2 2 0,0 1 0,-6 3 1,2-1-22,4 1 0,-4-7 1,3 1-1,-3 1-9,-2 3 1,0-4-1,0-1-86,0 3 39,0-6 1,2-1-17,4-7 0,-4-2 1,4-3-1,-2-7 24,2-4 1,-3-1 0,9 0 0,0-1-25,-3 1 1,7-7 0,-4 1-1,3 2 54,3 1 0,-1 3 1,0 1-1,1 3 34,-1 1 0,1 8 1,-1-2-1,1 4 29,-1 2 0,1 0 1,-1 0-1,1 0-39,-1 0 0,-5 6 0,-1 2 0,3 2-42,2 3 0,1 1 0,-1-1 1,-3-1-40,-1 2 0,-6 1 0,3 3-27,-1-1 1,0 1 30,-2-1 0,-4 1 1,3-1 11,-3 0 0,-4-7 51,-3-4-10,3-4-48,-6-2 1,8-8-1,2-3 1,4-5 15,5-1 1,5-1 0,3 1 0,3-1 21,1 1 0,6-1 1,-4 1-1,0 1 9,1 5 1,3-3 0,-6 6 0,0 0 24,3 1 1,-7 1 0,4 6-1,-3 0-9,-3 0 1,1 0 0,-1 0-16,0 0 0,1 8 1,-3 3-25,-3 5 0,-4 1 1,-6 1-1,2-1-42,1 1 0,1 1 0,-6 2 0,0 3-136,0-3 0,0-2 1,0-1-146,0-1 336,0 1 0,8-1 0,2 1 0</inkml:trace>
  <inkml:trace contextRef="#ctx0" brushRef="#br2" timeOffset="188607.72">6723 1047 7569,'18'0'-653,"-3"-7"1,-1-5 609,-3-4 1,-1-1-1,4-2 1,-3-3 60,3-1 1,2-6 0,-1 4 0,-1-1-8,-3 1 0,1-6 1,5 2-1,-1-4-29,-4-2 0,3-6 1,-5-1-1,1-3 17,1-3 0,-6-1 0,4 1 0,-3 3 24,-3 2 1,-2-3 0,-2 5 0,0 2 69,0 2 0,0 10 1,0 2-1,0 2-31,0-1 0,-6 7 0,-1 5-80,-3-1 1,-2-1-1,-5 2 21,-1 6 1,7 5 25,-1 1 1,2 1-19,-1 5 1,-3 4 0,8 7 0,0 1 28,-1-1 1,5 1-1,-4 1 1,4 3-3,2 1 1,0 8 0,0-4-1,-2 2-9,-4 0 0,4 6 0,-4 6 0,5-2-17,1-2 1,0-2 0,0 1 0,0 1 5,0-2 1,0 4 0,1-10-1,3 4-5,2 2 0,6-6 0,-4-2 0,-1 1-18,1-1 1,4-6 0,-4 2-101,1-3 0,3-3 0,5-1 0,1-3-70,-1-1 1,1-8 0,-1 2 174,1-4 0,-1-2 0,1 0 0</inkml:trace>
  <inkml:trace contextRef="#ctx0" brushRef="#br2" timeOffset="189054.72">7369 838 7396,'18'10'-537,"-1"3"1,1-7 488,-1-2 1,9-2 68,3-2 1,2 0 0,-2 0 0,-6-2-4,-4-4 1,-1 4-1,-1-6-4,1 1 0,-1-3 0,1-8-17,-1 1 1,-7-1 0,-4 1 55,-4 0 1,-2 5 0,0 0 16,0-1 0,-8 5 0,-2 0 0,-1 2-30,-1 0 1,0 1 0,-5 5 0,-1 0 7,1 0 0,-1 0 1,1 0-1,0 2-13,-1 3 0,6-1 1,1 8-1,-3 0 9,-1-3 0,-1 7 1,3-3-1,1 9 1,2 3 0,-1 4 0,5-6-13,4-3 1,2-3 0,0 1 0,0-1 2,0 1 0,8-3 1,1-1-1,3-3-59,0 3 0,-1-4 0,9-1 1,1 1-153,2 0 0,1-6 0,-7 3 0,2-1-136,5 0 0,-5 0 1,4-6 311,-3 0 0,5-8 0,2-2 0</inkml:trace>
  <inkml:trace contextRef="#ctx0" brushRef="#br2" timeOffset="189270.72">8278 716 5989,'-10'0'-66,"2"7"0,8 3 0</inkml:trace>
  <inkml:trace contextRef="#ctx0" brushRef="#br2" timeOffset="189434.72">8347 943 7296,'0'11'-279,"0"1"0,0-6 0,-1 3 314,-5-1 1,4 0-247,-4-2 211,4-4 0,2 5 0,0-7 0</inkml:trace>
  <inkml:trace contextRef="#ctx0" brushRef="#br2" timeOffset="189571.72">8627 890 7427,'17'0'0,"1"0"-189,-1 0 0,3 0 1,1 0-1,2 0 0,-1 2 79,-3 4 1,-1-4 0,-1 4 109,0-4 0,1-2 0,-1 0 0</inkml:trace>
  <inkml:trace contextRef="#ctx0" brushRef="#br2" timeOffset="187771.72">5885 820 7569,'0'-9'-389,"2"1"0,4 8 480,5 0 1,-1 8 0,0 3 0,0 5-31,-1 1 1,-5 9 0,4 1 0,-2 2-31,-1 0 0,1 0 0,-4 8 0,2 2-41,2 1 0,0 1 0,-6-6 1,0 0-67,0 0 0,0-2 1,0-2-1,0-2-26,0 2 0,0-4 0,0 1 0,0-3-36,0-4 1,0 4 0,0-1-140,0-3 277,0-9 0,0-5 0,0-7 0</inkml:trace>
  <inkml:trace contextRef="#ctx0" brushRef="#br2" timeOffset="188077.72">6042 1030 7381,'6'-27'-138,"0"3"1,7 5-1,-1 2 1,4-1 0,1 1 105,0-1 1,-5 3 0,0 1-1,1 4 101,3 3 0,1 1 1,1 4-1,-1-2-52,1-2 1,-1 0 0,1 6 0,-1 0-19,1 0 0,-1 2 0,1 2 1,-1 2-14,0-2 0,-5 4 0,-2-1 1,-2 3 22,-5 4 1,5 1-1,-2 3 1,-2-1-22,-2 1 0,-4-3 0,-4-1 1,-6-3 14,-3 3 0,-3-4 0,1-1 0,0 1-37,-1 0 0,-5-6 0,-1 3 0,1-1-173,-2 0 1,6 0 0,-5-6 206,5 0 0,1 0 0,1 0 0</inkml:trace>
  <inkml:trace contextRef="#ctx0" brushRef="#br2" timeOffset="186083.72">2759 733 7425,'6'12'-111,"0"-1"0,5-5 0,-3 4 0,0 0 0,1-1 279,1 5 1,2 1 0,5 3-79,1-1 0,1 1 0,2-1 0,3-1-132,-3-5 0,-2 5 0,1-4 0,1 3-82,2 3 0,1-1 0,-7-1 0,1-3-134,-1-1 1,1-3 0,-1 5-12,1-2 0,-1-8 269,0 1 0,1-3 0,-1-2 0</inkml:trace>
  <inkml:trace contextRef="#ctx0" brushRef="#br2" timeOffset="186327.72">3283 785 7525,'-18'0'-45,"1"0"1,5 8 0,1 4 0,-1 3 65,2 3 1,-5-1 0,3 3 0,-3 1-12,-3 2 0,-5 8 0,0-3 0,1 1-20,3 0 0,-1-2 0,-1 4 1,0-4-146,5-2 0,-1 4 1,7-5-1,0-3-93,4-1 0,5-3 1,2-1 247,5-5 0,12-3 0,9-8 0</inkml:trace>
  <inkml:trace contextRef="#ctx0" brushRef="#br2" timeOffset="185382.72">1781 716 7569,'10'-8'-125,"-3"4"0,-7-8 0,0-1 321,0-3 1,2 6-191,4 5 0,-4 5 1,4 5-1,-4 7 1,-2 4-1,2 1 1,2 3-1,1 3 1,-1 4-1,-2 2 1,-2-2-1,0 0 1,0-1-1,0 1 1,0-2-1,0 2 1,0-2 148,0 1-162,0-3 0,2-6 37,4 1 0,-4-1 0,6-1 0,-2-3 42,-1-1 1,9-2 0,-4 3-2,-1-1 1,7-8 0,-4 2-36,3-4 0,3-2 1,-1 0-1,0 0-30,1 0 1,-1 0 0,1 0 0,1 0-46,5 0 0,-5 0 0,4 0 1,-1 0-85,1 0 0,-4-2 0,5-2 0,-5-2-10,-2 2 0,7 2 0,-1 2 0,-2 0-59,-1 0 0,-3-2 1,1-2-1,1-1-473,4 1 665,-3 2 0,13-6 0,-6-2 0</inkml:trace>
  <inkml:trace contextRef="#ctx0" brushRef="#br2" timeOffset="185653.72">2217 995 7569,'0'-10'-1259,"0"1"1322,0 3 1,2 4 14,4-4 0,-2 4 1,8 0-1,1-2-52,3-2 1,-4 1-1,-1 3 1,3-2-62,1-2 1,3 0-1,-1 4 1,1-2-120,-1-1 0,-5-7 1,-1 4 153,3-2 0,2-1 0,1-7 0</inkml:trace>
  <inkml:trace contextRef="#ctx0" brushRef="#br2" timeOffset="185850.72">2043 698 7410,'-16'-2'-495,"5"-4"0,3 2 479,8-7 0,2 1 0,4-2 0,7 5 17,9-1 1,-1 6-1,6-4 1,0 2-58,0-1 0,1 3 0,3-4 0,-2 4-21,2 2 1,-4 0 76,2 0 0,0 0 0,6 0 0</inkml:trace>
  <inkml:trace contextRef="#ctx0" brushRef="#br2" timeOffset="188641">9283 3580 6573,'2'0'-4,"27"-8"-52,-6-4 1,-2-3 31,-1-3 0,-5 1 0,-1-1 0,-4 1 26,-3-1 1,-1 1 0,-6 0 70,0-1 1,-8 6 0,-3 3 67,-5 1 0,-1 2 0,1 8 0,3 2-35,1 2 1,6 7 0,-3-1 0,1 5-123,4 7 0,2-5 1,2 4-1,2-3 16,4-3 0,11 9 0,10 1 0</inkml:trace>
  <inkml:trace contextRef="#ctx0" brushRef="#br2" timeOffset="-173300">0 4453 5893,'11'0'24,"1"0"-32,1 0 1,-3 0 0,2 0 0,1 0-3,3 0 1,1 0-1,1 0 42,-1 0 1,1 6 0,-1 0-1,1-3-28,-1-1 1,6-2 0,3 0-1,1 2-5,4 4 0,-4-4 0,2 4 0,2-4 0,2-2 1,2 0 0,0 0 0,0 0 3,0 0 0,6 6 0,-1 0 1,1-3 4,2-1 1,-4-2 0,7 0-1,3 0-3,1 0 1,3 0 0,-1 0 0,0 2-3,1 4 1,-1-4 0,1 6 1,-1-8-7,0 0 0,3 2 0,1 2 1,2 1-3,-2-1 0,5-2 1,-3-2-1,-2 0 24,-2 0 1,5 0 0,1 2 0,0 2 2,0 2 0,4 0 1,-6-6-20,-1 0 1,3 2-1,0 2 1,0 1-1,2-1 0,0-2 0,0 4 0,4 0 0,-2-2-5,2-2 0,2-2 0,2 2 1,-2 1-4,-4 3 1,4 0-1,-2-6 1,4 0 0,0 0 1,7 0 0,-9 0-1,2 0 2,4 0 1,-1 0 0,-1 0 0,2 0-1,2 0 1,7 0 0,-1 0-1,1 0 1,-1 0 0,3 0 0,-5 0 0,1 0-10,1 0 0,-1 0 0,6 0 0,1 0-10,-1 0 1,0 0 0,1 0 0,-1 0 2,0 0 1,1 0 0,-1 0 0,0 0 2,1 0 0,-1 0 0,0 0 0,1 0 7,-1 0 0,6 0 0,0 0 0,-2 0 27,-1 0 1,7-2-1,0-2 1,-2-2-1,4 3 0,-6 1 1,0 2-1,-4-2-6,-1-4 0,5 4 0,0-4 0,-2 4-17,-2 2 0,-1 0 0,-1 0 0,0-2-1,1-4 0,-1 4 0,0-5 0,1 1 8,-1 0 1,0 0-1,2 4 1,3-2 10,1-1 0,6-3 0,-6 4 1,0-2-14,2 2 1,-6 2 0,6 2 0,-1 0-9,-1 0 0,6-2 0,-6-1 0,-2-3-7,-2 2 0,4 2 0,-1 2 0,-5 0 9,-4 0 1,3-2 0,3-2 0,-5-2 29,-5 2 1,3-3 0,-5 1-1,1 2-12,-1 2 0,3-4 1,-8 0-1,-2 2 50,3 2 0,-3-3 0,6-1 0,-6 2-33,-6 2 0,4 0 0,-4-2 1,2-2-12,-2 2 1,4 3 0,-6 1-1,0 0-20,-4 0 1,-4-6-1,-1 0 1,-1 2-1,1 2 1,-1 2-1,0 0 1,-1 0-1,-5 0 1,5 0 0,-5 0 0,0 0 8,1 0 0,-3 0 0,3 0 0,-6 0-8,-5 0 1,-1 0-1,0 0 1,-2 0-22,-4 0 0,2 0 0,-7 0 1,-3 0 25,-1 0 0,-9 2-6,1 4 0,-1 4 0,7 7 0</inkml:trace>
  <inkml:trace contextRef="#ctx0" brushRef="#br2" timeOffset="-160111">5151 2462 8011,'0'-17'-320,"0"-1"1,0 6-70,0 1 348,0-1 1,0 1-122,0-1 11,0 8 122,0-4 0,0 10 1,0 4-1,0 6 1,0 5 0,2 4 0,2 5 54,2 1 0,0 2 1,-6 6-1,0 0 3,0 0 1,0 5 0,0 3-1,0 0-15,0 0 1,0 7 0,0 0-1,0 7-15,0-1 0,0-2 0,0 1 1,0 3-14,0 6 1,0-2 0,0 4 0,0 2 1,0 0 1,0 13 0,0-5 0,0 7-22,0 5 0,0 5 1,0 2-1,0 0 27,0 0 1,0 4 0,0-2 0,0 2 19,0-49 1,0 1 0,0 2 0,0 1 0,0-4 0,0 1 0,0 1 0,0 0-9,0 1 0,0-1 0,0 5 0,0-1 0,0-6 0,0 1 0,0 0 1,0 1-2,0 2 0,0 0 0,0-2 0,0 1 0,0 3 0,0 1 0,0-3 0,0 0-2,0-2 1,0 1-1,0 5 1,0 0-1,0-2 1,0-1-1,0 4 1,0 0-54,0 2 0,0 1 1,1-2-1,0 0 1,1-1-1,0 0 1,1 0-1,0 1 50,-1 2 1,-1 0-1,1-4 1,-2 0-1,1 3 1,-2 1-1,1-2 1,0 0 2,0 0 0,0 0 1,0 1-1,0 0 1,0 1-1,0-1 0,0 0 1,0 0 2,0 0 1,0 0 0,0 0 0,0 0 0,0 0-1,0-1 1,0-1 0,0 0-7,0-1 1,0 0 0,0 1 0,0-1 0,0 3-1,0 0 1,0-1 0,0-1 9,0-4 0,0 0 1,0 4-1,0 1 0,0-6 1,0 0-1,0 2 1,0 1-10,0-2 1,0 0-1,0 3 1,0-1-1,0-1 1,0 0-1,0 1 1,0-1-2,0-1 0,0 1 1,0-3-1,0 0 1,0 6-1,0 1 1,0-1-1,0 0 3,0-2 0,0-1 0,3-1 0,0 0 0,0 0 0,0 1 1,-1 0-1,0 0-5,-1-2 1,0 1 0,-1 4-1,0 0 1,0-4 0,0-1-1,0 2 1,0 1-10,0-2 1,0 0 0,0-1 0,0-1 0,0-1 0,0 1-1,0-1 1,0 0-9,0 1 0,0-1 0,0 1 0,0-1 0,0 0 1,0 1-1,0-2 0,0 1-16,0 47 1,0-47-1,0 0 1,0 45-1,0-1 27,0 2 1,0-2-1,0 1 1,0-2 31,0-4 1,0 4-1,0-2 1,0-2-12,0-1 1,2-3-1,2 0 1,2 1-8,-3-1 1,-1-4 0,-2 1 0,0-1 2,0-5 0,0 1 1,0-1-1,0-2 16,0-5 1,0 3 0,0-10 0,0 4-44,0 2 1,0 0 0,0 2 0,0-1 26,0-1 0,0 4 0,0-10 0,0 4 111,0 2 0,0-2 1,0-2-1,0-4-112,0-2 0,0 4 0,0-4 0,0 0 24,0 0 1,0-1 0,0-7 0,0 0-25,0 1 1,2-7 0,2-1 0,2-2 16,-2-4 1,-2 3 0,-2-1-1,0 0-3,0 1 1,0-5-1,0 4 1,0-2-10,0 2 1,0-4 0,0 3 0,0-3-15,0-2 1,0-6 0,0 0-1,0 0-5,0-1 0,0 3 0,0-6 1,0 0-47,0 0 1,0-1 0,0-7 0,0 0 22,0 1 0,0-1 0,0 1 67,0-1 0,0 1 76,0-1 0,0 1-43,0-1 0,0 1 1,0-1-53,0 1 1,0-1-29,0 1 0,0-1 23,0 0 0,0 1-57,0-1 0,0-5 78,0 0 1,0-1 119,0 7 10,0-9 52,0-1-97,0-8-1542,0 0 1422,0 8 0,0-6 0,0 6 0</inkml:trace>
  <inkml:trace contextRef="#ctx0" brushRef="#br2" timeOffset="-154186">9325 1938 6295,'16'2'0,"-2"2"20,-3 2 0,-7 7 1,2-1-20,-4 3 0,-2 3 0,0-1 0,0 1 4,0-1 1,0 1-1,0-1 1,0 1-17,0-1 0,0 1 0,0 1 0,0 2 4,0 3 1,0 7 0,0-4 0,0 2 10,0 0 1,6 0-1,-1 6 1,-1 0 1,-2 0 0,-2 2 0,0 2 0,0 1 18,0-1 0,0 6 0,0 0 0,0 1-4,0 1 1,0-1-1,0 9 1,0 1 8,0 2 1,0 2 0,0-4-1,0 5-14,0 1 0,2 6 1,2 3-1,2-3-6,-2 0 0,-2 0 0,-2 2 0,0 2-4,0 4 1,6-3 0,-1 7 0,-1-3 5,-2-3 0,-2-2 1,0-2-1,0 2-20,0 3 1,0-1-1,2 6 1,2-1 21,2 1 1,0 1-1,-6 7 1,0-3-14,0-4 1,0 5-1,0-5 1,0 3-2,0-3 1,0 10 0,0-5 0,2-1-16,3-1 1,-3-9 0,4 7 0,-4 1-8,-2 3 1,0 1 0,0 0 0,0 1 2,0-1 0,0-4 1,0 1-1,0 1-5,0-1 0,6-1 1,0 4-1,-2-1 43,-2-5 1,0 5 0,1-5 0,3 5 12,-2 1 0,-2 0 0,-2 1 0,0-1-16,0 0 0,2-3 0,2 1 0,2 2-6,-2-3 0,-1 9 0,1-6 0,2 4-5,-2 4 0,-2-5 0,-2 3 0,2-4-25,4-2 0,-4 1 1,4 1-1,-5 0 15,-1-1 0,2 9 1,2-12-1,2 0 19,-2-1 1,-2-8 0,0 5 0,2 2-11,2 3 1,-1-5 0,-5 1 0,0-1 30,0-1 1,0 5 0,2-5 0,2 3 15,2 5 0,0-3 0,-6 12 1,2-2-48,4-4 0,-2-1 1,5-3-1,-1 0-14,-4 1 0,0 1 1,0 2-1,1 4 6,-1 2 1,-2-6 0,0 2 0,2-1-21,2 1 1,2-2 0,-4 6 0,1-2 10,-1-4 0,-2-1 1,-2-3-1,2 0 9,4 1 0,-4-1 0,4 0 0,-2-1 5,1-5 1,-3 4-1,4-5 1,-2 1-4,2 1 0,-4-2 0,4 1 0,-4-3 7,-2-1 0,5-5 0,1 4 0,-2-4-13,-2-3 1,-2 1 0,2 0 0,2-2 6,2-4 1,0 2 0,-6-8-1,0 0 2,0 3 1,1-7-1,3 4 1,2-5 5,-2-7 0,-2 5 0,-2-7 1,0 3 9,0-1 0,8-7 0,1 4 0,1-2 3,-4-1 1,-2-5 0,0-6 0,2 1-5,-3-3 0,-1 4 0,-2-8 0,0-2-6,0-1 1,0 3 0,0 0 0,0-1 1,0-3 0,0-1 0,0-1 0,0 0 10,0 1 0,6-6 1,0-1-1,-2 3-9,-2 1 0,-2 3 0,0-1 0,0 1-5,0-1 1,0 1-1,0-1 1,0 1-24,0-1 0,0 6 0,0 1 0,0-3 6,0-2 0,0-1 0,0-1 0,0 1-2,0-1 1,0 1 0,0-1 8,0 1 0,0-1 0,0 1 37,0-1 0,0-5 41,0-1 1,0-5-17,0 6 133,0-8 34,0 3-112,0-7 79,0 0-166,0 8-149,0-6 0,0 14-58,0-5 1,0-1 171,0 2 1,0-7 60,0 7 1,0-6-47,0 6 0,0-7 0,2 5 0,2 0 8,1-1 1,1-3 0,-6 6-80,0 2 1,0-5-1,0 3 6,0 1 1,0-3-1,0 2 26,0 1 1,0 3 0,0 1-27,0 1 1,0-7-4,0 1 44,0 0 143,0 5-77,0 1 0,0-1-21,0 1 1,0-7 7,0 1 0,0 0-39,0 5 1,0-5 39,0-1-9,0-7 1,0 6-50,0-4-206,0-4-195,0 5 0,0 1 422,0 4 0,0 3 0,0 3 0</inkml:trace>
  <inkml:trace contextRef="#ctx0" brushRef="#br2" timeOffset="-148249">12557 2287 7569,'26'-5'-918,"3"-1"727,-4-8 0,-2 4 0,-11-7 323,-6 0 0,1-1-30,-1 1 0,0-1-55,-6 1 0,0-1-58,0 1 1,0 5 0,0 0 1,0-1 0,0 3 0,0-1-21,0-3 1,0 4 0,0-1 54,0-3 0,0 4 0,0-1 115,0-3 0,0 4 122,0-1-272,0 7-174,0-4 0,0 10 156,0 4 1,0-2 0,0 7 0,0 3 16,0 1 1,0 3 0,0 1-1,0 3-2,0 1 0,0 2 0,0-2 0,0 7 29,0 3 0,0 2 0,0-1 0,0 1-18,0 0 0,0 8 1,0 2-1,0 1-3,0 1 0,0 1 0,0 9 0,0 1 26,0-2 1,0 4-1,0 0 1,0 0 13,0 1 0,0 9 0,0-3 0,0 3-28,0 4 0,0 0 0,0-2 0,0 1-4,0 3 0,0 7 1,0-1-1,0 3 5,0 3 0,0 1 0,0 2 0,2 4-6,4 2 0,-4-6 0,4 6 0,-4 0-1,-2 2 0,0-43 0,0-1 0,0-4 0,0-1 0,0 0 1,0 1-1,0 0 1,0 1 0,0 2 0,0 0 0,0 2 0,0-1 0,0 0 0,0 1-3,-1 0 0,2 0 0,1-3 0,1 1 0,0 2 0,0 0 0,-1-1 0,0-1 0,-1-2 1,0 1 0,-1 2 0,0 0 0,0-3 0,0-1 0,0 3 0,0-1-1,0-2 0,0 1 0,0 3 1,0 0-1,0-2 0,0-1-6,0 2 1,0-1 0,0 0 0,0 1 0,0-2 0,0 0-1,0 2 1,0-1 0,0 1 0,0-1 4,0-1 0,0 1 0,2 4 0,2 0 0,-1-5 0,0-1 0,-1 1 1,0-1-3,-1-1 0,-1 1 0,1 0 1,-2 1-1,1 1 0,0 0 0,0-1 1,0-1 7,0 1 1,0-1 0,0-1-1,0 1 1,0 0 0,0 1 0,0 47 14,0-4 1,1-42 0,0 1 0,3 41 0,-1-44-1,0 0-13,-1 1 1,0-1 0,-1 0 0,0-1 0,-1 2 0,0 1-1,0 0 1,0 1-3,0 1 0,0 0 0,0-4 0,0-1 0,0 4 0,0-1 0,0 0 0,0-1-5,0-1 1,0 1 0,0 5 0,0 0 0,0-4 0,0-1-1,0 1 1,0 1 4,0-1 0,0 0 0,2 2 0,2-1 0,-1 0 0,0-1 1,-1-1-1,-1 1-4,1 1 1,-2 0-1,0-1 1,0-1-1,0 3 1,0 1-1,0-4 1,0 0-2,0 47 1,0-46-1,0-1 1,0-1-1,0-1 1,0 2 0,0 1 5,0-2 1,0 1 0,1-2-1,0 1 1,1 0 0,0 0 0,1 0-1,0-1 9,1 49 1,-2-2 0,-2-45 0,0-1 0,0 0 0,0-1-8,0 0 1,0 1 0,0 2 0,0 1 0,0 43 0,0 0-9,0-4 1,0-43-1,0 1 1,0-1-1,0 1 1,0-1 0,0 1 3,0 0 1,0 0 0,0 1 0,0-1 0,1 1 0,0-1 0,3 48-73,1-6 1,1 2 0,-6-2 0,0-1 59,0-3 1,0-4-1,0-3 1,0-5 63,0 1 0,0-4 0,0 5 0,2-1 0,4-4 1,-4 3-1,4 1 1,-4-2-34,-2-5 1,2 7 0,2-12 0,1 0-18,-1 2 1,0 0-1,0 0 1,2-2-70,-2-2 1,-2-6 0,-2 4 0,0-2 65,0-4 0,0-1 0,0-3 0,0-1 12,0-5 0,0 5 0,0-7 1,0 3-13,0-1 1,0-7 0,0 2 0,2-4 7,3-2 0,-3 0 1,4-2-1,-4-2 11,-2-2 1,0 0 0,0 4 0,0-2-22,0-2 0,0 0 1,0 6-1,0 0-29,0 0 0,0 0 0,0-2 0,0-2-29,0-2 1,0-2 0,0 4 0,0-4-40,0-1 0,0-3 85,0-6 687,0-7-509,0-2 0,0-10-410,0-4 92,0 4 1,-2-6 0,-6 8 0,-9 0 151,-10 0 0,-6 8 0,-2 2 0</inkml:trace>
  <inkml:trace contextRef="#ctx0" brushRef="#br2" timeOffset="-110079">6461 5152 6813,'0'-12'-506,"0"0"0,6 6 577,0-5 0,2 7 37,-2-2 0,-5 2 83,5-2-63,-4 4-138,-2-5 75,0 7 88,0 0-98,0 7 1,0-3-1,2 8-7,4 2 0,-4 1 0,4 3 4,-4-1 1,5 0 0,3 1-29,0-1 1,0-1 0,-7-3-1,3-1 19,-2 2 0,4 1 1,-2 3-7,-2-1 0,0-5 0,-1-1-4,3 3 0,0-4-19,-6 1 1,2-7 0,2 4 47,2 0-193,-1-6 1,-5 7-582,0-3 712,0-4 0,8 14 0,2-7 0</inkml:trace>
  <inkml:trace contextRef="#ctx0" brushRef="#br2" timeOffset="-108458">6374 6461 6419,'2'-9'37,"4"3"0,3 4 0,9 2-47,-1 0 0,1-6 1,-1 0-1,1 2 35,-1 2 1,1 2 0,-1 0 0,1 0-1,-1 0 0,1 0 0,-1 0-23,0 0 1,1 0 0,-1 2 0,1 2 16,-1 2 1,1 0-1,-1-4-39,1 4 1,-3 3-13,-3 9 0,-4-7 0,-8 1 14,0 2 0,-2-5 1,-4 1 14,-6-2 0,-3 3 1,-3-5-1,1 0 13,-1 2 1,1-6 0,-1 4 0,1-4 24,-1-2 1,7 5-1,-1 1-6,-1-2-25,5-2 0,-6 0-111,8 4 81,1-4 0,7 11 15,3-7 1,5 0-1,8-6 1,-1 0 14,0 0 0,7 6 0,-1 0 0,-2-3 6,-1-1 1,-3 0 0,1 2-6,-1 2 1,-1 2-1,-3-4 1,-3 3-5,-2 3 1,3-4-3,-5 6 0,0-1 4,-6 7 0,0-1 0,-2 1 5,-4-1 82,-3 1-86,-1-1 8,-6-7 0,7 5 1,-7-3-1,3 2 0,1-1 17,-2-1 1,-1-6-1,-3 3 1,1 1-4,-1 0 1,1-6-1,-2 3 16,-5 1-2,5-6 48,-6 6 1,5-6 24,-3 4 0,4-5-75,-5 5 0,5-4 13,1-2 9,1 0-5,-1 0 0,1 0 1,0 0 82,-1 0-137,1-8 1,-1 7-1,1-5 49,-1-4-10,9 8 0,-5-8 29,8 5-19,-7 3-235,11-6 1,-8 8-368,4 0 381,4 0 171,-6-8 0,1 6 0,-3-6 0</inkml:trace>
  <inkml:trace contextRef="#ctx0" brushRef="#br2" timeOffset="-107336">6077 8033 6287,'8'-10'9,"4"5"0,-3 3 83,3 2-16,-8 0-17,3 0 0,-7 2-9,0 3 0,0-1 0,0 8-27,0 2 0,0 1 1,0 2-1,-1-1-27,-5-4 0,4 3 1,-4-3 18,4 3 1,2-3-1,2-2-2,4-3 0,-4 1-29,4-2 112,3-4 1,-5 12-14,8-9-85,-8 1 32,11-6 100,-5 8-104,7-6 0,-5 6 0,-2-10 35,-3-4-51,7 4 0,-4-6 10,7 8 6,1-8 1,-1 7-62,8-15 53,-5 14 0,7-6-29,-4 8 0,-1-6 29,7 1 0,-6-1-25,6 6 0,-8 0 16,3 0 5,-5 0-176,-1 0 0,-1 0 34,0 0 121,1 0-339,-8 0 180,5 0-46,-13 0-38,6 0 85,0 0 0,-8 2 165,0 4 0,-8-4 0,-10 5 0</inkml:trace>
  <inkml:trace contextRef="#ctx0" brushRef="#br2" timeOffset="-107028">6514 7981 7109,'-18'0'-827,"7"0"929,-1 0 0,8 2 1,-2 3-53,4 7 0,2 4 1,0 1-1,2 1-2,4-1 0,-4 0 1,6 1-1,-2-1 11,-1 1 0,7-1 1,-6 3 38,-2 3-39,5-4-121,-7 7 1,12-9 17,-8 1 1,2-1 0,-5 1-1,5-1 1,0 0-122,0 1 1,0-1 0,-5 1 0,3-1 164,-2 1 0,6 7 0,-1 2 0</inkml:trace>
  <inkml:trace contextRef="#ctx0" brushRef="#br2" timeOffset="-105708">6531 9465 6321,'0'-10'224,"0"3"-162,0 7-27,0 0 1,-8 0-12,-3 0 1,-5 0-10,-1 0 1,-1 6 0,3 1 0,1 1-11,3 0 1,1 5 0,-4-3 0,3 2-14,-3-1 1,4-5 0,-1 6 14,-3 1 0,4 3 1,-1 1 23,-3 1 0,6-6 0,3-1-15,3 3 1,2 1-1,0 3 1,0-1-8,0 1 0,0-7 0,0 1-14,0 2 1,0 1 0,0 3-3,0-1 1,2-1-1,3-3 11,7-1 1,-2-8-1,-1 3 1,1-1 21,0 0 1,2 0-1,5-6-10,0 0 0,1 0 1,-1 0-1,1 0-12,-1 0 1,1-2-1,-1-2-9,1-2 0,-1-5 1,1 3-3,-1-2 1,1-2 2,-1-5 1,-1 0-1,-5-1 3,-5 1 0,-4 5 7,-2 0 1,-2 3-9,-4-3 1,-4 4-1,-7 8-11,0 0 1,-7 0 0,1 0-1,2 0 2,1 0 1,3 0-1,-1 0 1,1 0-1,-1 0 0,7 6 0,-1 0 0,-1 0-55,-3 1 1,4-5 0,3 6-129,1 0 0,2 2-210,6 7 404,0 1 0,8-9 0,2-1 0</inkml:trace>
  <inkml:trace contextRef="#ctx0" brushRef="#br2" timeOffset="-101971">6514 11107 7448,'7'-18'0,"3"1"-573,0-1 0,0 7 622,-5-1 0,-3 6-4,4-5 0,-4 5-35,-2-6 1,-6 6-1,-1-3-20,-3 1 1,-2 2 7,-5 6 0,-1 0 0,1 0 0,-1 0 2,1 0 0,-1 0 1,1 0-5,-1 0 1,1 0 0,0 0-1,-1 0 0,6 8 25,1 4 0,7-3-11,-2 3 1,6-1 4,6 7 0,-2-3 0,5-1 0,1-4-4,0-2 1,2 3 0,5-3 14,0 2 1,-5-6-1,0 1 1,1-1-14,3 2 1,-5-4 0,1 6-1,2-2-13,1-1 0,-3 7 0,0-6 0,-1 0 2,-1 1 0,3-3 0,-7 8 1,0 0-12,2-3 0,-6 7 37,4-5 0,-4 5 2,-2 1 0,-8 1-18,-4-1 0,2-7 1,-1-2-1,-3-2-28,-1-1 0,-3 7 0,1-6 1,1 0-7,5 2 0,-5-7 1,4 5 15,-3-4 0,-3-2 0,1 0 6,0 0 1,5 0-1,0 0 1,1-2 12,1-4 0,-6 3 55,5-9 0,3 0-23,2-5 0,4-1 0,4 1-72,4-1 0,4 3 1,7 1-1,1 3-63,-1-3 1,8 4-1,2 1 1,3 1-50,-1 4 0,0-4 139,6 2 0,0-7 0,0 3 0</inkml:trace>
  <inkml:trace contextRef="#ctx0" brushRef="#br2" timeOffset="-100441">6636 12504 7341,'-12'-6'-339,"1"0"1,5-5-1,-4 3 377,2-2 0,1 6 0,1-1-14,-6 3 0,2-4-33,-1 0 1,-1 0 0,-5 6 11,-1 0 1,7 0 0,-1 0 19,-2 0 1,-1 0 0,-3 0-11,1 0 0,5 0 0,1 0 5,-3 0 0,-1 8-24,-3 4 0,8-3 0,5 3-6,3 1 0,2-3 0,0 2 4,0 1 1,5-3 0,3 0 7,2-2 1,-4 3 0,3-3-1,1 0 12,0-1 0,-4-1 0,3-4 0,1 2-4,0 2 1,-4 0-1,5-6-8,3 0 0,-5 0 1,3 0 0,2 0 0,-5 0 0,3 0-1,2 0 0,1 0 0,1-2-1,-5-4 0,5 2 2,-4-8 0,-3 7 47,3-7 0,-8 6-11,2-5-96,-5 7 46,-1-12 18,0 14 47,0-6 8,0 8 12,0 0 0,2 8-78,4 4 0,-4-2 0,4 1-6,-4 3 1,-2-5 0,0 3 0,0 2 28,0 1 1,0 3-1,0-1 12,0 1 0,0-1 1,0 1-1,0-1-4,0 0 0,0 1 0,0-1-11,0 1 1,0-1 0,0 1-1,0-1 22,0 1 0,0-7 1,0 1-8,0 2 0,2-1 0,2 1-24,2-3 0,1-7 0,-3 4 57,2 0-363,0-6-168,-6 5-129,0-7 598,0 0 0,-8 0 0,-2 0 0</inkml:trace>
  <inkml:trace contextRef="#ctx0" brushRef="#br2" timeOffset="-98421">6409 14128 7441,'0'-17'-285,"0"7"1,2 2 544,4 8-167,3 0 1,3 2-65,0 4 0,-8-2 1,1 7-1,-3 3-13,-2 2 0,0 1 0,2-1 0,2-3-12,2-1 0,0-1 1,-6 7-1,0-1-13,0 1 0,6-1 1,-1 1-1,1-1-73,2 1 1,-6-1 0,6-1 0,-2-3-125,-1-1 0,9 0 29,-2 5 0,-3-7 0,1-3-18,-2 1 0,5-6 195,-1 4 0,3-4 0,3-2 0</inkml:trace>
  <inkml:trace contextRef="#ctx0" brushRef="#br2" timeOffset="-98008">6811 14146 6133,'5'-12'124,"1"0"0,2 8 1,-4-3 73,2-1 6,0 6-101,1-6 1,-5 10-82,4 4 0,-4 4 0,-2 7 0,0 1-34,0-1 0,0 2 0,0 3 0,0 1-123,0-2 1,6 7-1,2-1 1,1 2-213,5 0 347,1 8 0,3 0 0,-1 5 0</inkml:trace>
  <inkml:trace contextRef="#ctx0" brushRef="#br2" timeOffset="-97150">6409 15682 7426,'0'-17'-1057,"0"0"1072,0-1 1,0 6 71,0 1 0,0 5-14,0-6 74,0 8-103,0-3 1,0 9 0,0 3 0,0 7-1,0 4 1,0 1 0,0 1 0,0-1-20,0 0 1,0 3-1,0 1 1,0 2-29,0-1 0,0 3 1,0-2-1,0-1-33,0-3 1,0 4-1,0 1-91,0-3 0,2-2-23,4-1 0,-2-3 0,7-3-21,3-6 1,-5 2-1,3-3 171,2-1 0,1-9 0,3-5 0</inkml:trace>
  <inkml:trace contextRef="#ctx0" brushRef="#br2" timeOffset="-96724">6758 15700 7569,'8'-18'-1047,"-6"9"1042,6-7-4,-8 14 23,0-5 1,-2 14 35,-4 5 0,4 3 1,-4 3 42,4-1 1,0 1 0,-2-1 0,-1 1-57,1-1 1,2 1-1,2-1 1,0 1-40,0-1 0,0 1 0,0-1 0,0 0-6,0 1 0,0-6 0,0-1 0,2 1 5,4-2 0,3-1 0,9-5 0,-1 2-6,1-2 1,5-2 0,2-2-1,0 0 9,1 0 0,3 0 0,-4 0 0,0 0 6,0 0 0,4 0 0,-3 0 0,-1 0-2,0 0 1,0 0 0,-3 0 0,1 0-126,-2 0 0,-1 0 1,-3 0-202,1 0 0,-1 0-64,1 0 386,-9 0 0,-9 0 0,-9 0 0</inkml:trace>
  <inkml:trace contextRef="#ctx0" brushRef="#br2" timeOffset="-96317">7142 15787 6554,'2'-9'-112,"4"3"124,-4 4 0,12 4 3,-8 4 1,1-3 0,-3 9 106,2 2 0,0 1 0,-6 3-43,0-1 1,0 1-1,0-1 1,0 0-72,0 1 0,0-1 0,0 3-16,0 3 1,0 2-1,0 4-56,0-5 0,0-5 1,0-1 7,0-1 0,0-5 0,0-1-110,0 3 1,0-4-291,0 1 456,0-7 0,-8 12 0,-2-7 0</inkml:trace>
  <inkml:trace contextRef="#ctx0" brushRef="#br2" timeOffset="45623.99">1310 2655 5752,'0'10'1,"0"-2"0,0-8 0</inkml:trace>
  <inkml:trace contextRef="#ctx0" brushRef="#br2" timeOffset="46251.99">1520 2480 7569,'8'-9'-376,"-6"-7"1,7 8 0,-5-5 528,2 1 1,0 6-462,-6-5 321,0 7 51,0-4 25,0 8-60,0-8-13,0 6-24,-8-5 1,4 7 23,-7 0-25,-1 0 0,0 0 28,1 0 0,-1 6-6,-5-1 1,-1 7-3,1-6 5,-1 7-15,1-3 0,-1 2 9,1-1-38,-1 1 33,1 5 1,5-1-6,1-4 1,5 3 0,-6-3 1,8-2-1,-2 1 1,4 3-1,4-1-8,4-1 0,4-4 0,7-6 0,1 2 5,-1 1 0,1 1 0,-1-6 2,1 0 0,7 8-8,-6-6 0,7 8-9,-9-5 15,0-3 2,9 6 0,-7 0 1,4 4-3,-3-5 2,-3 9 1,-5-12-3,0 7-1,-9-7 47,5 12-43,0-7 40,-6 9 0,6-6-30,-8-1 71,0 1 0,-2-1 1,-4-1-38,-6-2 0,3 4 0,-3-7 0,-2 1 34,-1 2-45,-3-6 0,-5 6-14,0-8 13,7 0-40,-7 7 0,17-5-26,-11 4 71,3-4-80,-3-2 1,-1 0-169,1 0 107,7 0-86,-6 0 1,13 0-279,-9 0 105,8 0 362,-4 0 0,24 0 0,3 0 0</inkml:trace>
  <inkml:trace contextRef="#ctx0" brushRef="#br2" timeOffset="47501.99">2009 2673 7569,'27'-8'-182,"-4"-4"1,-3 2-172,-3-1 0,1 5 680,-1-6-252,-7 1 1,-4 1-1,-12 4-54,-6 4 1,-3 2 0,-5 0 0,-1 0 127,-2 0-104,-1 8 1,7 0-152,-1 3 156,1 5-23,0-6 1,-1 7-139,1 1 130,7-9 1,-4 7-1,9-5 34,1 5-65,2 1 1,2-5 0,0 0-14,0 1 0,2-3 1,3 0-1,7-3 7,4-3 1,1-2 0,1-2 0,-1 0-10,0 0-30,1 0 0,5-2 46,0-3-114,1 3 114,-7-14 1,1 6-12,-1-7 17,1 7-12,-1-5 1,-1 5-25,-5-7 11,5 7 12,-14-6 0,7 12 155,-3-7-160,-4 7 44,6-4 235,-8 8-225,0 0 0,0 8-23,0 4 1,0-3-1,0 3 1,0 1-24,0 3 1,2-4 0,4-1 3,5 3 1,-1-4-1,2-1 0,1-1 2,3-2 9,1-6 0,1 0 0,-1 0-109,1 0 106,7 0 1,-4-8-2,8-4-47,-7-3 44,11-3 1,-14-1-77,4-4 69,5 3 1,-9-5 0,4 0-145,-11-4 138,3 4-3,-13-8 1,12 5-10,-8-7-8,0 1 59,-6 6 1,0-5 31,0 4-67,0 4 0,0-6 1,0 8-1,-2 1 81,-4 3 1,4 2 0,-4-1 102,4 1-113,-6-1 20,6 8-91,-5-5 55,7 13 0,0-6-64,0 8 0,-2 0 0,-2 2-10,-2 4 38,0-4 0,4 13 0,-2-3 2,-1 4 1,-1 3-1,6 2 1,0 5 8,0 1 0,0-4 0,0 4 0,0 0-2,0 1 0,0-5 0,0 6 0,0 0 9,0-2 0,0 4 0,0-7 42,0-3-51,0 6-1,0-8 0,6 7 7,-1-9-2,9 1 59,-12-1 1,13-1-46,-3-5 3,4 5-16,1-7 1,0 3 24,1 0-84,-1-8 61,1 11 0,-1-13-59,1 4 66,-1-4-13,9-2 1,-7 0 6,4 0-11,-3 0 2,-3 0 1,2 0-105,5 0 102,-5 0-32,6-8 0,-5 4-19,3-7 45,-4-1-34,7 2 0,-9-5-34,1 3 53,-1-3-21,1-3 1,-3 1-43,-3-1 62,3 1-7,-13 7 1,6-6-9,-8 5 13,8-5 0,-6 5 21,3-1 0,-8 6 0,-5-4 0,-2 3 7,-3 3 1,-3 4 0,-1 4 6,-1 2-26,1 7-3,-1-3 10,8 7-2,3 1 1,7-1-32,0 1 30,0-1 1,0-7 0,0 5 0,2-5 0,2 2 1,3-1-1,3 1 0,2 0 1,-3-1 0,7-7 0,-4 4 0,3-2-4,2 0-16,1-1 1,-1-5 15,1 0 2,-1 0-34,1 0 1,-1 0 27,1 0 1,-1-7 1,8 5 1,-5-14-7,3 4-55,-3-3 56,-3-2 0,-1-1-6,-5 1 0,5-1-5,-5 1 1,5-1 63,1 1-59,-7-1 7,6 1 1,-7 1-9,9 5 10,-9-5 49,7 14 0,-12-11 103,7 7 0,-5 0-125,6 6-1,-8 0 12,11 0-17,-13 0 0,12 8 9,-8 3-3,7-3 1,-9 6-1,6-7 1,-2 3 72,-5 4-143,7-7 1,-8 9-1,4-4 43,-4 3-22,-2 3 0,-2-1-37,-4 1 0,-4-7 0,-7 1-432,-1 1 499,-7-5 0,-2 15 0,-8-3 0</inkml:trace>
  <inkml:trace contextRef="#ctx0" brushRef="#br2" timeOffset="48563.99">1118 3249 7569,'0'-12'-1220,"0"1"1148,0 7 138,0-4 0,0 16 0,0 3 25,0 5 0,0 1 0,0 3 0,0 1-85,0 2 1,0 1-1,0-7 1,0 1-11,0-1 1,0 1-1,0-1 1,0 0-21,0 1 1,0-1-59,0 1 73,0-1-1,0-7 0,0-4 1,0-12-22,0-6 1,0-9-1,-2-2 1,-2 1 9,-1 3 0,-1-4 1,6-3-1,0 1 3,0 0 1,0 0-1,0 3 1,0-1 56,0 2 1,2 1 0,2 3 0,3 0-2,3-1 0,2 3 0,5 1 1,1 4-10,-1 2-25,1-5 1,-1 11 0,1-4-9,-1 4 1,0-4 0,1 1 0,-1 1 2,1 2 1,-1 2-4,1 0 0,-1 0-3,-7 0-2,-2 7 9,-1 3 0,-5 2 1,2-1-1,-6 3 5,-3 2 0,-9-5 0,2 1 0,-3 1-4,-3 3 1,1-4 0,-3-3-1,-1 1 5,-2 0-4,0-6 0,5 9 0,1-7 6,-1-2-7,1-2 1,5-2-9,0 0-32,8 0 37,-3 0 19,7 0 1,2 6 55,3-1-69,5 9 21,8-12 1,-1 14-16,1-5 1,-1-1 0,1 0 0,-1-1-16,0 1 1,1 2 0,-1 3-62,1-3 1,-7 1 0,-1-5 0,0 0-155,0 0 0,-5 3 66,7-5 124,-8 8-69,11-12 99,-13 5 0,14 1 0,-6 2 0</inkml:trace>
  <inkml:trace contextRef="#ctx0" brushRef="#br2" timeOffset="48909.99">1502 3424 7399,'12'0'-525,"0"0"1,1 0 483,3 0 42,-6 0 0,5 0 1,-3 0 0,-5 0 1,9 0 0,-4-2 14,3-4-18,-5 4 1,3-8-2,-7 4 1,2-1 0,-4-7-1,2 2 1,0 7 0,-8-5 35,-4 2 1,2 2 2,-8 6 0,1 0 0,-7 0 7,1 0-24,7 0 4,-6 8 200,7 2-204,-1-1 1,2 7 29,8-4-53,0-5 1,0 9-1,0-5 1,0 5 1,2 1 0,4-1-11,6-4 0,5 1 0,5-7-30,1-2 0,0 4 0,-3-2-424,3-3 345,-4-1 1,6-2 120,-7 0 0,7-7 0,2-3 0</inkml:trace>
  <inkml:trace contextRef="#ctx0" brushRef="#br2" timeOffset="49246.99">1922 3389 6868,'2'-10'-515,"3"4"488,-3 4 1,8 2 60,-4 0 0,-4 2 0,6 4-7,-1 6 1,1 3 0,6 1 0,-5-3-10,-1-1 67,6-1 1,-10 1-76,7 0 220,1-1-138,-2-1-39,5 6 1,-11-14 23,8 3 9,-9-3-18,13-2-9,-6 0-20,7-7 0,-5-3-129,-1-8 0,-1 7 62,2-1 0,3 0 1,-5-5-82,0 0 1,3-1-1,-5 1 1,0-1-65,0 1 0,3-1-212,-5 1 71,0 7 314,-6 2 0,8 8 0,1 0 0</inkml:trace>
  <inkml:trace contextRef="#ctx0" brushRef="#br2" timeOffset="49546.99">2393 3406 7569,'12'0'0,"-1"0"-605,1 0 327,-2 0 152,5 0-59,-13 0 212,14 0-35,-14 0 0,13 0-21,-3 0 1,-2-2 23,1-4 0,-7 2 1,2-7 2,-4-3 0,-2 5 54,0-3 0,-6 6 0,-2-4 0,-1 3 7,-5 3 1,4 2 0,-1 2-24,-3 0 1,-1 2 0,-1 4 5,4 5 0,-1 5 0,7 1 0,2 1-88,2-1 1,2 1 43,0-1 1,8 0 0,4-1-82,3-4 0,3 1 0,-1-7-30,0-2 0,7-2 1,-1-2-114,-2 0 226,-1 0 0,5 0 0,2 0 0</inkml:trace>
  <inkml:trace contextRef="#ctx0" brushRef="#br2" timeOffset="49989.99">2795 3336 7402,'11'0'-840,"1"0"801,2 0 0,-7 8 1,1 4 50,0 3 1,-6 3 0,4-1-17,-4 1 1,-2-1 0,0 0 117,0 1 0,5-6-99,1-1 17,0-7-56,-6 12 58,8-14-60,-6 5 0,11-9-30,-7-3 1,6-5 0,-4-6 35,1 5 0,-3-5-135,6 5 132,-8-5-10,11-1 14,-13-1 0,12 6-10,-8 1 0,5 5 109,-5-6 0,2 7-28,-2-7-53,3 8 0,9-4 9,-1 8 0,-5 0 0,0 0 0,1 0-22,3 0 16,1 0 0,-5 2 0,-1 4-3,1-4-1,-2 6 0,3-1 58,-7 5-57,0-4 2,-6 7 0,0-5 1,0 8-41,0-1-1,0 0-38,0 1 1,0-1 77,0 1 0,0-1 0,0 1 0</inkml:trace>
  <inkml:trace contextRef="#ctx0" brushRef="#br2" timeOffset="50765.99">3389 3371 7569,'2'-15'-527,"3"3"302,-3 4 74,6 8 212,-8 0 1,0 8-1,0 4-9,0 3 1,0 3 0,0-1-39,0 1 1,2-7 0,2 1 0,2 1-26,-2 3 0,3-4 0,1-1 2,2 3 0,1 1 1,7 1 4,-1-5 1,-5-3-1,0-8 1,1 0 13,3 0-100,1 0 0,-5 0 83,0 0 1,-1 0-44,7 0 1,-1-2-4,1-4 0,-7 3-6,1-9 0,-1 0 21,7-5-3,-1 7 19,-7-5 1,6 5 181,-5-8-184,-3 1 5,8 7 0,-13-3 174,9 7-177,-8 0 4,12-2 233,-15 6-109,15-5-94,-14 7 0,6 7 0,-8 5-19,0 4 0,0-5 0,0 1 0,2-1 10,3-1 1,-3 6 0,6-7 0,-2 3-13,0 0 124,7-8-107,-11 11-1,14-13 58,-6 6-55,7 0 1,0-7 16,1 5-129,-1-4 113,1-2 0,5 0 14,0 0-175,8 0 155,-3-8 0,1 5-4,0-9 5,-8 0-16,4-5 1,-1 5-68,-1 1 55,0-1 19,-5-6 0,-1 1-9,1 0 0,-1-1 4,-7 1 0,-2 5-1,-8 0 11,7 1 1,-5-1 0,4 0 0,-6 1-2,-6 1 1,2 2 0,-7 6-1,-3-2-2,-1-1 0,-3-1 1,1 6 44,-1 0 0,7 0 1,-1 0-40,-2 0 61,7 0-44,-1 8 0,6-5 1,-2 9 97,-2 2-107,0 1 0,6-3 0,0 0 30,0 1 0,0 3 1,0 1 10,0 1 0,0-7 0,2-1 1,2 0-4,2-1 0,8-3-17,-3 6 1,5-8-24,1 1 1,1-3-16,-1-2 33,1 0-181,7 0 1,-4 0-29,8 0 172,-7 0-231,11 0 0,-6-2 0,8-1 239,0-3 0,0-8 0,0 4 0</inkml:trace>
  <inkml:trace contextRef="#ctx0" brushRef="#br2" timeOffset="132345">2411 5013 6952,'-6'-12'-579,"0"1"642,0 7 52,6-4 0,0 6-33,0-4-5,0 4 13,0-6-137,0 8 242,0 0-174,0 8 1,-2 0-1,-2 6 15,-2-3-11,1 1 0,5 5-13,0 1 1,0-1 0,0 1 0,0-1-3,0 1 1,0-1-1,0 1 1,0-1-6,0 0 1,0 1 0,0-1 0,0 1 3,0-1 1,5 1-1,1-1 1,-2 1 2,-2-1 0,-2-5 1,0-1-1,0 3 16,0 2 1,0-5 0,0 1 29,0 1 0,0-3 22,0 2 0,0-6-3,0 5-144,0 1-200,-8 5 1,6-5 28,-3 0 0,10-9 238,7 3 0,4-4 0,1-2 0</inkml:trace>
  <inkml:trace contextRef="#ctx0" brushRef="#br2" timeOffset="133571">2341 6410 7340,'11'-6'0,"-1"-2"-270,-2-1 1,5 3-1,-1-4 1,2 0 0,-1 3 309,-1-1 0,0 2 0,5 6 0,0 0 0,1-6 1,-1 0-43,1 3 1,-1 1 0,1 4 3,-1 3 0,1-3 1,-3 6-1,-1-2 12,-3 0 0,-7 1 0,2-1 21,-4 6 1,-2-2-1,0 1 1,0 3-7,0 1 1,-8-3 0,-1 0 0,-3 1-19,0 3 0,1 1 0,-7 1-11,1-1 0,1 1 0,3-1 0,1 1 0,-2-1 5,-1 1 1,-3-1 10,1 0 1,5-1 24,1-4 3,-1 3 12,-5-5-39,-1 7 1,6-7 30,1-4 16,7 4 88,-4-9-47,8 7-64,0-8 1,6 2 0,2 2-7,1 2 0,3 2-17,6-3 0,-7-3 1,1 4-1,1-4 37,3-2-36,1 8 0,3-6-22,3 4 1,-3-4 1,3-2 1,-2 0-31,2 0 1,-3 0-97,3 0 0,2 0 128,-1 0 0,1 0-8,-2 0 1,-3 5-29,3 1 35,-4 0 0,7 2 0,1 2 0</inkml:trace>
  <inkml:trace contextRef="#ctx0" brushRef="#br2" timeOffset="135224">2271 7964 7569,'-18'-8'-1426,"9"5"1356,3-9 1,4 6 111,2-6 0,0 1 8,0-7 0,0 7-22,0-1 0,8 6 0,3-3 19,5 1 1,-4 2-1,-1 4-14,3-4 1,1 4-1,3-4-27,-1 5 0,-5 1 1,-1 1-2,3 5 1,-4-4 0,-1 6 0,-1 0-14,-4 3 0,0-1 1,0 2 6,2 1 1,0 3 0,-6 1 0,-2 1 0,-4-1 1,2-1 0,-6-3 0,0-1 11,1 2 1,-1 1 0,-4 3 0,3-1 8,-3 1 1,-1-3 0,-3-1 0,1-3-8,-1 3 1,1 1 0,-1 1 0,1-3 5,-1-1 0,7-2 1,-1 3-40,-1-1 1,-3-2 44,-1 1 0,7-1 121,4-4-55,4-4 1,4 6-57,4-8 0,4 0 1,7 0-1,1-2 74,-1-4 1,2 4-73,5-4 1,1 4 0,4 2 0,-6 0-47,-3 0 0,-3 0 0,1 0 0,1 0 1,4 0 0,-3 0 1,3 0-1,-4 0-2,-1 0 1,-1 2 0,1 2 0,-1 2-231,1-2 1,-1-2 0,1 0-345,-1 3 583,1-3 0,7 14 0,2-6 0</inkml:trace>
  <inkml:trace contextRef="#ctx0" brushRef="#br2" timeOffset="137358">2323 9274 5822,'2'-10'534,"4"5"-462,-4-5 0,8 8 1,-6-6 258,1 0-148,1 6-118,-6-5 39,0 7-46,0 0 1,0 7-32,0 5 1,0 4-1,0 1-26,0 1 0,0-7 1,0 1-17,0 1 0,0 3 0,0 1-47,0 1 0,0-7 40,0 1 1,2-2 15,4 1 0,-2 3 1,7-8 4,3-2 1,-4 4 0,1-3 2,3-1 0,0 0 1,-1 0-1,-1 2-2,1-2 0,3-2 1,1-2-1,1 0-1,-1 0 1,3 0-1,1 0 1,2 0-4,-1 0 1,3 0-1,0 0 1,0 0 2,1 0 1,5 0 0,-4-2 0,0-2 0,-4-2 0,2 0 0,-1 6 0,-3 0-20,-1 0 1,-3 0-1,0 0-171,1 0 0,-3 2 0,-1 2-34,-2 2 0,-1 7 225,7-1 0,-9-4 0,-1 0 0</inkml:trace>
  <inkml:trace contextRef="#ctx0" brushRef="#br2" timeOffset="137732">2952 9379 6348,'-8'-10'196,"6"2"1,-7 8-87,3 0 1,4 8-35,-4 4 1,4-3 0,2 3-13,0 2 0,0 1 0,0 3-18,0-1 1,0 1 0,0-1 0,0 1-38,0-1 1,0 0 0,0 1-1,0-1-40,0 1 0,0-6 0,0-1 0,0 3-212,0 1 0,0 3 0,0-1 243,0 1 0,0-1 0,0 1 0</inkml:trace>
  <inkml:trace contextRef="#ctx0" brushRef="#br2" timeOffset="139234">2882 10776 6521,'0'-10'-311,"0"3"404,0-1 1,-2 6-58,-4-4 0,2 4 1,-7 2-1,-3 2-4,-1 4 0,-3-2 1,1 7-1,-1 1 9,1-2 1,-6 5 0,-1-3 0,3 3-7,2 3 1,-5-1-1,1 1 1,2 1-24,1 4 1,3-3 0,-3 5 0,1-2 1,2 1 1,-5 1 0,12-4 0,-1 3-8,-1-3 0,8-2 0,-2 1 0,5 1 2,1 2 0,0 1 0,1-7 17,5 1 0,-2-1 0,8-1 0,1-3-4,3-1 0,1-6 0,1 3 0,-1-1-22,1-4 1,1-2-1,3-2 1,1 0 3,-2 0 1,4 0 0,-1 0 0,-1 0-54,2 0 0,-5 0 0,3 0 0,-6-2 34,-5-4 0,4-2 0,-7-5 42,1 1 0,0 0 1,-7-5 110,3 0 1,-2-1-108,-10 1 0,-3 7 0,-9 4 1,1 4-52,-1 2 1,-7 0 0,-4 0 0,-4 2-180,-2 4 0,0 6 0,0 9 199,0 2 0,-7 8 0,-3-4 0</inkml:trace>
  <inkml:trace contextRef="#ctx0" brushRef="#br2" timeOffset="141820">3004 12837 7569,'0'-18'-5,"0"1"1,0-1 0,0 1-1,0-1 1,0 1 0,0 0 0,0-1-1,0 1 1,0-1 0,0 1-104,0-1 1,0 7-1,-2 1 1,-1 0 111,-3 0 1,-8 7 1,3-3 0,-5-2 1,-1 2-1,-1 2-5,1 2 1,-1 2 0,1 2 0,-1 2 19,1 2 1,-1 2 0,1-2-14,-1 5 1,3 5-1,3 1-7,6 1 1,4-7 0,2 1 4,0 2 0,0 1 1,2 1-1,2-3-2,2-1 1,8-6 0,-3 5-2,5 3 0,1-4 0,1-1 1,-1 1-5,1 0 1,-1-5 0,1 5 0,-3 0-18,-3 0 1,3-5 0,-3 7-21,3 2 1,-3-5-1,-2 3 16,-2 2 0,3 1 0,-5 3 2,-2-1 1,-2 0 0,-2 1-1,0-1 1,0-5-1,0 0 34,0 1 1,-8 1-1,-4-1 14,-3-1 1,-3-2 0,1 1 0,0-3 12,-1 0 0,1-6 0,-1 4 5,1-4 0,-1 3 17,1 1 1,7-2-1,4-10-9,4-5 0,0-3 0,-2 1 1,-1 1-27,1-2 1,2-1 0,2-3-1,0 1-52,0-1 0,2 1 0,2-1 0,3 1-2,3 0 0,2-1 1,7 3-1,4 3 26,7 6 0,10-4 0,5 1 0</inkml:trace>
  <inkml:trace contextRef="#ctx0" brushRef="#br2" timeOffset="143032">3144 14548 7342,'10'-7'-395,"-2"5"0,-6-12 0,1 6 536,3-1-63,0 5 0,-6-12 13,0 4 0,0 3-20,0-3 0,0 6-62,0-5 1,-8 1-1,-3-4 11,-5 3 0,4 7 1,1-2-1,-3 2 2,-1-2 0,-3 4 1,1-3-1,-1 3-2,1 2 1,-1 0-1,1 0 1,-1 0-9,1 0 0,0 2 0,-1 1-6,1 3 0,7 8 0,2-3-39,0 5 1,6 1 0,-3 1 0,3-1 15,2 1 1,2-1-1,3 1 1,5-1 5,0 1 1,5-1-1,-3 1 1,4-1-5,1 1 1,0-7 0,3 1 0,1 1 32,2 3 0,1-4 0,-7-1 1,1 3-19,-1 1 1,-1 3-1,-3-1 1,-1 1 0,-8-1 1,2 1-1,-4-1-7,-2 1 0,0-1 1,-2 1 32,-4-1 0,-4-5 0,-7-3 1,-1-1 58,1-4 0,-1 0 1,1 0-1,-1 2-8,1-3 0,-1-1 0,1-4 8,-1-3 1,7 3 0,1-6 0,0 2-44,1 0 1,5-7 0,-2 1-84,4-3 1,2-3 0,2 1-115,4-1 0,5 1 1,11-1-1,3 1-246,2-1 1,8-1 399,6-4 0,15 3 0,-2-5 0</inkml:trace>
  <inkml:trace contextRef="#ctx0" brushRef="#br2" timeOffset="144694">3284 16172 7358,'-6'-11'-421,"0"-1"0,-5 1 0,3-5 434,-2 4 1,0-3-1,-3 3 117,1-3 0,0-3 1,-5 3-1,2 1-50,3 2 0,-4 1 0,5-5-61,-5 5 0,6 1 0,3 6 6,-1-2 0,-2 0-48,-7 6 1,-1 0 18,1 0 0,-1 0 0,1 0 21,-1 0 0,1 8 1,0 2-10,-1 0 1,6-1 0,1-3 0,-3 6 0,4-3 1,1 3 6,1 2 1,2-5 0,6 3 10,0 2 1,0-5-7,0 3 1,0-6 0,2 3-19,4-1 0,2 0 0,5-4 0,-1 2-36,2-2 0,1 3 0,3 1 11,-1 2 0,-5-6 0,-1 2 0,1-3 10,-2 3 0,5-4 0,-3 4-8,3-4 1,3-2 0,-1 0-8,1 0 0,-1 0 1,1 0 14,-1 0 1,-5-6 0,-1-2 26,3-1 1,-4 3-4,1-6 0,-7 6 6,2-5-14,-4 7-29,-2-4 21,0 8 3,0 0 1,0 8-1,0 3 0,0 5 1,2 1 12,4 1 1,-4-1 0,3 1 0,-3-1 15,-2 1 1,0-7-1,0 1 1,0 2 10,0 1 0,0 3 0,0-1-12,0 1 0,0-1 1,0 0-31,0 1 1,0-1 0,0 1 0,-2-3-9,-3-3 0,3 4 1,-4-5 22,4 5 18,2-7-46,0 7 0,-2-14-180,-4 4 0,2-4-324,-7-2 520,7 0 0,-12 0 0,7 0 0</inkml:trace>
  <inkml:trace contextRef="#ctx0" brushRef="#br2" timeOffset="197421">5641 2603 6231,'0'11'167,"2"-1"-68,4-2 0,-4 0 0,4-3 51,-4 7 1,-2 4-41,0 1 0,0 1-104,0-1 1,-2-5 1,-4-1 1,4-5 106,-4 6-115,4-8 0,2 1 1,0-10-48,0-7 0,0-4 0,0-1 0,2 0 16,4-1 0,-4 1 1,6-3-1,0-1-8,3-2 0,-1-7 0,2 5 1,-1-2-11,-1-4 1,4 6 0,-7 0-1,3 1 42,4 1 0,-5 6 1,1 5-1,0 0 130,-1 3 0,-3-1 1,6 6-103,2-2 0,-5 0 0,3 6-7,1 0 0,3 8 0,1 4-17,1 3 0,-6 3 0,-3-1 0,1 3-19,0 3 0,-1-4 0,3 5 0,-4-5-66,0-2 1,-7 7 0,5-1 0,-2-2-47,2-1 0,-4-1 0,4 2 0,-4 3-36,-2-3 1,-2-1 169,-4-3 0,-4 0 0,-7 1 0</inkml:trace>
  <inkml:trace contextRef="#ctx0" brushRef="#br2" timeOffset="197612">5869 2690 7504,'-16'-17'0,"2"1"-58,3 4 1,5-1-1,-4 5-153,2-2 107,3 6 1,12-3 0,5 7 51,4 0 0,3-6 0,2 0 1,5 2-1,1 2 3,4 2 1,-4 0 0,2-2 0,2-2-77,2-1 1,2-3-1,0 4 1,0-2 124,0 2 0,8-13 0,1-3 0</inkml:trace>
  <inkml:trace contextRef="#ctx0" brushRef="#br2" timeOffset="198028">6462 2480 7569,'27'-1'0,"-3"-3"0,-5-4-308,-1-2 67,-9 6 1,3-9 0,-10 5 302,-4-2 0,-10 6 0,1-1 0,-5 3 39,-1 2 0,-1 0 0,1 0 0,-1 2-33,1 3 1,1-1 0,3 8 0,1 1-94,-1 3 0,5 3 1,2 3-1,4 1-47,2-2 1,0-1-1,0-3 1,2 1 7,4-1 0,-2-5 0,7-2 0,3-3 41,1-3 1,3 4 0,-1-2 0,1-2-1,-1-2 1,7-2-1,-1-2 1,-2-4-11,-1-6 0,-3-3 1,0-3-1,1 1 27,-1-1 1,-5-5 0,0-2 0,-1-2-31,-1-4 0,4 3 1,-9-1-1,-1 0 26,-2 2 0,0 2 0,2 7 1,2 1 44,-2-1 0,-2 1 0,-2-1 0,-2 3 97,-4 3 84,4-3-213,-6 5 1,8 2 1,0 8 0,0 8 0,2 11 0,2 3-6,2 1 1,2 2 0,-4-3 0,1 3-66,-1 2 1,4-6-1,0 5 1,1-3-73,5 0 1,-4 0-1,1-5 138,3-1 0,2 1 0,1-1 0</inkml:trace>
  <inkml:trace contextRef="#ctx0" brushRef="#br2" timeOffset="198366">7126 2411 7569,'10'0'-1073,"-1"0"985,-3 0 1,-4 7 118,4 5 0,-2 4 0,0 1 1,2 0 65,-3 1 1,5-1 0,-2 3 0,0 1-63,2 2 1,-5 1 0,7-7 11,-2 1 0,0-3 0,-4-1-16,1-3 1,9-7-23,-2 2 1,3-4-1,3-2 1,-3-2-18,-3-4 1,3-3 0,-3-9 0,3 1-30,3-1 1,-3-5 0,-1 0 0,-2 1 19,1 3 1,-3 1-1,0 1 1,-3-1-33,-3 1 0,4 5 0,-2 1-244,-2-3 1,5 6-162,3 3 454,-4-5 0,7 8 0,-5-6 0</inkml:trace>
  <inkml:trace contextRef="#ctx0" brushRef="#br2" timeOffset="198612">7807 2288 6582,'10'8'-257,"-2"-4"342,-8 8 0,0-1 0,0 7 1,0-1-38,0 1 0,0 5 1,0 0-1,0-1-27,0-3 0,0 4 0,1 1 1,3-3 9,2-2 0,0-1 0,-4-1 1,2 1-89,2-1 0,7 1 0,-3-1-78,0 1 0,5-7 0,-3 1-31,3 1 1,3-5-1,-1-2 166,1-4 0,-1-10 0,1-1 0</inkml:trace>
  <inkml:trace contextRef="#ctx0" brushRef="#br2" timeOffset="198724">8034 2620 7502,'-10'-8'-370,"3"-1"277,7-9 1,9 7-1,7 1 106,5 2 1,10 2-1,-2 6 1,4 0-14,2 0 0,8-7 0,2-3 0</inkml:trace>
  <inkml:trace contextRef="#ctx0" brushRef="#br2" timeOffset="199423">6270 3249 7569,'12'-2'-138,"-1"-4"-534,-7 4 637,12-6 1,-12 8 0,5-2 33,-1-3 0,6 3 0,-3-4 0,3 2 1,0 0 7,-3-2 0,-5-5 0,4 3 0,0 0 5,-1 0 0,-5-5 28,2 1 1,-4 2-14,-2-1 0,-6 5 0,-2-4 0,-1 3 2,-5 3 1,-2 2 0,-1 2-1,-2 2 6,-5 3 1,5-3-1,-6 6 1,1 0 17,1 4 0,0-3 1,5 3-1,1 2-17,-1 1 1,9 3 0,1-1-46,0 0 1,6 1-1,-4-1-6,4 1 0,10-1 1,6-1-1,5-3 1,5-1 1,1-8-1,-2 2 1,6-4-146,4-2 0,2 0 0,-2 0 0,-2 0-46,-2 0 0,0-2 0,6-4 205,0-6 0,-8-3 0,-1-3 0</inkml:trace>
  <inkml:trace contextRef="#ctx0" brushRef="#br2" timeOffset="199623">6637 3109 6769,'8'18'39,"1"-1"1,7 1-43,-4-1 1,3-5 0,-3-1 0,3 1-28,3-2 0,-3 5 0,-1-5 0,-3 2-58,3-1 1,2-7 0,1 4 0,1-2-81,-1-1 0,-5 1 168,-1-6 0,1 0 0,5 0 0</inkml:trace>
  <inkml:trace contextRef="#ctx0" brushRef="#br2" timeOffset="199829">6899 3109 7569,'10'-8'-56,"-3"5"-21,-7-9 0,-7 8 54,-5-2 1,-4 12 0,-1 6-1,0 3-2,-1 3 0,1 5 0,1 2 0,2 0 44,3 1 0,-1 3 0,-3-4 0,1 2-142,2 4 0,7-4 1,-5 0-1,2-1-21,4-5 1,2-2 0,2-1 0,0-1 143,0 1 0,0-8 0,8 5 0,2-5 0</inkml:trace>
  <inkml:trace contextRef="#ctx0" brushRef="#br2" timeOffset="200361">7074 3231 7569,'2'-15'-51,"3"3"0,-3-3 1,4 3-866,-4-3 1006,6 5 1,-4 2-63,7 8 0,-1 2 0,2 4 0,-5 6-6,1 3 0,-6 8 0,4 3 0,-4-1-14,-2 0 1,0 6 0,0-4-1,0 2-19,0 0 0,0-7 0,0 3 1,0-2-15,0 1 0,0-7 0,0-5 0,0 1 0,-6-3 27,0 2 1,-2-9 0,5 1-21,-3-8 1,-2-3-1,4-7 1,-2 1-37,2-7 0,1 3 1,-1-9-1,-2 1 20,2-4 1,2-4 0,4 0 0,2 2 5,2 2 0,7 2 0,-1-2 0,3 5 69,3 5 0,-1-4 1,1 1-1,1 5 18,5 3 1,-5 9 0,4-5-1,-3 2-47,-3 4 1,-1 0-1,-3 0 1,-1-1-10,1 1 1,3 2 29,1 2 1,-1 2 0,-4 4 1,-5 3 0,-7 9 0,0-1 7,0 1 1,-7-5 0,-5 3 0,-4 3-17,-1 1 1,-6-3-1,-1-3 1,3-3-57,2 3 0,-1 1 1,-1 3-132,-2-1 1,-1-1-1,9-3 1,1-3-260,3-2 420,7 5 0,-4-11 0,8 6 0</inkml:trace>
  <inkml:trace contextRef="#ctx0" brushRef="#br2" timeOffset="200630">7650 3109 7569,'-10'0'-319,"-3"2"269,7 4 1,0-2 38,6 7 1,0 1-1,0 6 1,0-1-19,0 1 0,0-7 0,0 1 0,0 1-78,0 3 1,0 1 0,0 1-67,0-1 0,0 1 17,0-1 1,2-1 155,4-5 0,-4 5 0,5-14 0,-7 6 0</inkml:trace>
  <inkml:trace contextRef="#ctx0" brushRef="#br2" timeOffset="201134">7632 3266 7569,'-11'0'-4,"-1"0"-348,-1 0 275,5-7 0,8 5 1,11-4 58,5 4 1,1-4 0,1 0 0,1 2-9,5 2 0,-5 2 0,6 0 1,-2 0-69,1 0 1,-1-2 0,-4-1 0,3-3-399,1 2 492,0 2 0,3-6 0,1-1 0</inkml:trace>
  <inkml:trace contextRef="#ctx0" brushRef="#br2" timeOffset="201293">8069 3231 7464,'-10'0'-365,"3"0"0,7 2 365,0 4 0,0 4 0,0 7 0</inkml:trace>
  <inkml:trace contextRef="#ctx0" brushRef="#br2" timeOffset="205641">3022 3947 7569,'10'-1'-1397,"-5"-5"1503,-3 4 208,-2-14-70,0 14-231,0-5 5,0 7 0,0 1-7,0 5 0,0 4 0,2 6 1,4-5 0,-2 3 0,8-6-4,1 1 1,3-5 0,1 4 0,1-2-9,-1 0 0,1-1 1,-1-5-1,0 0-19,1 0 1,-1 0 0,1 0 0,1 0-20,5 0 1,-3 0 0,6 0 0,-2-2 22,-3-3 0,3 1 0,-2-6 1,-1 0 15,-3 1 0,-4 3 1,-1-6-1,-2 0 40,1 3 0,-5-7 0,0 7 38,0-1 0,-7 0-23,5 4 1,-2-1 51,2-5-128,-4 4-1,6 8 0,-8 8 11,0 4 0,0 3 0,0 3 25,0-1 1,0 0-1,0 1 1,0-1 14,0 1 0,0-6 1,0-1-1,2 3-1,3 1 1,-3 3 0,6-1-18,0 1 1,-6-1 0,6 1-1,-3-1-3,1 1 1,0-1 0,-4 0 0,2 1 5,2-1 1,0 1 0,-6-1-4,0 1 1,0-1 0,0 1 6,0-1 0,-2-1 1,-2-3-1,-4-1 13,-2 1 0,4-3 1,-5 0 3,-3-2 1,-1 3-1,-3-3-11,1 2 1,-1-6 0,1 3-28,-1 1 0,1-6 1,-1 4 43,1-4 1,0-2-22,-1 0 0,3-2-36,3-4 0,4-4 1,8-7-1,0-1 2,0 1 1,0 0 0,2-1 0,4 1-7,6-1 0,3-1 0,4-3 1,3-1-29,1 2 0,8 1 0,-2 3 0,4 1-116,2 5 0,8-5 1,3 7-1,5-3 163,1 0 0,8 1 0,3-7 0</inkml:trace>
  <inkml:trace contextRef="#ctx0" brushRef="#br2" timeOffset="207089">6829 4087 7391,'0'-11'-622,"0"-1"0,0 0 704,0-5 1,2 7 3,4 4-42,-4-3 0,7 1 0,-3-4-24,6 6 1,-2-1-1,1 1 1,3 2-18,1 2 1,3 0 0,-1-2 2,1-2 1,-1 0 0,1 6 2,-1 0 0,1 0 0,-1 2-2,1 4 1,-7-2-4,1 8 1,-8-1 4,2 7 1,-5-1-1,-1 1-1,0-1 0,-1 1 1,-5-1-7,-6 1 1,2-3 0,1-1 0,-1-5 1,0-1 0,4 4 0,-3-4 16,1 1 1,0-5-6,2 2-53,4-4 0,-5-4 0,9-4 16,3-5 0,5-5 1,8-1-1,-3-1 11,-3 1 1,3-1-1,-3 1 1,3-1-14,3 1 0,-3-6 0,1-1 0,-2 3 5,-1 1 1,7 3 0,-9 0-1,5-1 22,1 1 0,-5 5 1,-1 0-14,3-1 1,2-3 21,1-1 1,-1 5 19,-5 0 76,-3 9-62,-8-5 1,-2 8-1,-4 0-7,-5 0 1,1 0-1,0 2 1,0 2-13,1 1 0,3 9 1,-4-2-1,2 3-15,5 3 1,1-1 0,2 1 0,0-1 4,0 1 1,0 5 0,0 0 0,2-2 27,3-1 0,-1-3 0,8 1 0,0-1-3,-3 1 1,7-7 0,-5 1 0,5 2 2,1 1 0,1-3 0,-1-3 0,1 1-40,-1 0 1,-5-6-1,0 4 1,1-3-26,3 1 0,-5 0 0,1-6-43,2 0 0,1 0-187,3 0 0,-1 0 250,0 0 0,-7 0 0,-2 0 0</inkml:trace>
  <inkml:trace contextRef="#ctx0" brushRef="#br2" timeOffset="-204766.73">15195 17011 7266,'0'9'-586,"0"-1"0,-2-8 576,-3 0 53,3 0-46,-6 0 0,8-2 17,0-4 0,0 3 78,0-9 1,0 6 61,0-6-50,0 1-54,0-7 1,0 1-4,0-1 1,0 7-22,0-1 1,0 6-16,0-5 1,0 5-5,0-6 1,0 6 0,0-5 6,0-3 0,0 4 72,0-1 1,0-1 0,0-5 2,0-1 0,0 7 1,0-1-55,0-2 1,0-1 0,0-3-61,0 1 1,0-1-1,0 1 16,0 0 1,0-1 0,0 1 0,0-1 13,0 1 0,0-1 1,0 1-1,0-3 27,0-3 1,0 4-1,0-5 1,0 5-5,0 1 0,0 1 1,0-2-1,0-3-15,0-1 1,0 0 0,0 3 0,0-1-31,0-2 1,0-1 0,0 5-1,0-2-14,0-3 0,0-1 0,0 4 0,0-3 12,0 3 1,0-4 0,0 0 0,0-1 7,0 1 1,0-4 0,0 4 0,0-2 7,0-4 1,0 4 0,0-3 0,0 1 23,0 2 0,0-6 0,0 4 0,0-4 21,0-2 1,0 2 0,0 2-1,0 2-27,0-2 0,0-2 0,0-4 1,0-2-7,0-1 0,0-1 0,-2 6 1,-2 0-1,-2 0 1,1 0-1,5 0 1,0 0-48,0 0 1,0 0 0,0 0 0,0 0 1,0 1 1,0-1-1,0-2 1,0-2 0,0-2 0,0 0 0,0 7 0,0-3 42,0-4 0,0 2 0,0-6 0,0 3 27,0 3 1,0-4-1,0 3 1,0-1-12,0-2 1,0 4 0,0-5-1,0-1-11,0 0 0,0 5 0,0-7 1,0 0 6,0 3 0,0-10 1,0 5-1,0 0 26,0-1 1,0 0 0,0-5-1,0 1 28,0 2 0,0-7 1,0 11-1,0-7-22,0-1 0,-6 6 0,0-8 1,2 3-44,2 3 0,2-1 1,0 1-1,0 0-13,0-1 1,0-1-1,0 0 1,0-1-19,0 5 1,0 1 0,0-3 0,0-1-78,0 1 0,0 0 0,0-1 1,0 1 72,0 0 1,0-7 0,0 1-1,0 2 23,0 1 0,0 1 1,0-2-1,0-4 81,0-2 0,0 3 0,0-5 0,0 0-41,0 2 1,0-6-1,-2 6 1,-2-2 32,-2 0 0,1 6 0,5-4 0,0 2-71,0 3 0,0-3 0,0 2 0,0 2-53,0 1 1,0-3 0,0 0 0,0 2-16,0 1 0,0-3 0,0 0 0,0 0 17,0-2 1,0 3 0,0-7-1,0 0 61,0 2 1,0-6 0,0 4 0,0-4 56,0-2 1,-8-3-1,-2 1 1,0 4-45,5 0 0,3 6 1,2-2-1,0-2-54,0-2 0,0 4 0,0 0 0,0 0 37,0 2 1,0-4-1,0 6 1,0 0-41,0-1 1,0-3 0,0 4-1,0-2 29,0-4 1,0-2-1,0-2 1,0 2 61,0 4 1,-2-3-1,-2 2 1,-2-2 6,2-3 0,2 0 0,2-2 0,0 0-25,0 2 1,0-3-1,0 9 1,0-4 4,0-2 1,0 6 0,0 0 0,0 0-37,0 2 0,0-4 0,0 7 0,0 1-73,0-2 0,0 4 1,0-6-1,0 2 43,0 3 1,0-3-1,0 0 1,0 0-67,0 0 1,0-6 0,0 4 0,0-2 101,0 0 0,0 0 1,0-4-1,0 2 64,0 2 1,0 7-1,0-1 1,-2 2-25,-4-2 0,4 3 0,-3-5 0,3 2-41,2 0 1,0-1-1,0 7 1,0 0-29,0-1 1,0 1-1,0 1 1,0 3-58,0 1 1,0 1 0,0-7 0,0 1 35,0 0 0,0-1 0,0 1 1,0 1 32,0 5 1,0-9-1,0 7 1,0-1 10,0-1 1,0 5 0,0 1 0,0 1 9,0 4 0,0-3 1,0 1-1,0 0-9,0-2 1,0 6-1,0-5 1,0 1 1,0 0 0,-6-5 1,0 5-1,2 0 35,2-1 0,2 5 1,0-4-1,0 4 19,0 2 0,0 0 0,0 0 0,0 0-13,0 0 0,0 0 0,0 1 0,0-1-54,0 0 0,0 6 1,0-1-1,0-1-7,0-2 0,0 0 1,0 2-1,0 2-17,0-2 0,0 4 0,0-2 0,0 0 17,0 2 1,0 0 0,0 5 0,0-1 16,0 2 1,0 1 0,0 3 0,0-1 69,0 1 0,0-1 0,0 1 72,0-1 0,0 1-11,0-1 1,0 1-16,0 0-674,0 7-66,0 2 1,0 10 291,0 4 0,0 4 0,0 7 0,0 2-501,0 5 827,0 3 0,-8 16 0,-1 1 0</inkml:trace>
  <inkml:trace contextRef="#ctx0" brushRef="#br2" timeOffset="-198810.73">12646 4559 7425,'-10'7'-959,"2"-5"1149,8 6-146,0-8 1,2-2-33,4-4 0,4 4 0,7-3-11,1 3 0,-7 2 0,1 0 0,1-2 14,3-4 0,1 4 1,1-4-5,-1 4 1,1 0-1,1-2-6,5-1 1,1-3 0,4 4 0,-4-2-5,0 2 1,-5 2 0,5 2-1,-2-2-1,1-3 1,5 3 0,-4-4-1,0 4-4,0 2 1,4 0 0,-3 0-1,-1 0 8,0 0 1,4 0 0,-4 0 0,1 0-4,-1 0 1,0 0-1,-2 0 1,5 0-2,-1 0 0,4 0 0,-6 0 0,0 0 0,0 0 1,5-6-1,-7 0 1,0 2-2,2 2 0,-3 2 0,5 0 1,0 0-4,0 0 1,0 0-1,4 0 1,-1 0 0,1 0 0,-4 0 1,2 0-1,0-2 2,-2-3 0,6 3 0,-4-4 0,2 4 6,-2 2 1,2 0 0,-7 0 0,-3 0-2,-2 0 0,-1 0 0,-1 0-3,1 0 0,-1 0-2,1 0 1,-1 0 0,1 0 19,-1 0 1,-5 0-1,-1 0 5,3 0 1,7 0 0,3 0-20,-3 0 1,-2 0 0,-1 0 0,-1 0 10,1 0 1,5 0-1,0 0 1,-1 0 5,-3 0 0,-1 0 0,-1 0 0,1-2-3,-1-4 0,0 4 0,1-4-15,-1 4 1,1 1-29,-1-5 1,-5 4-378,0-4-222,-9 4 623,5 2 0,-16-8 0,-1-1 0</inkml:trace>
  <inkml:trace contextRef="#ctx0" brushRef="#br2" timeOffset="-195536.73">10287 3319 7569,'0'-12'-99,"0"0"-622,0-1 777,0-3 1,0 5-25,0-1 0,0 6 0,2-3-44,4 1 0,-2 2 0,7 6 1,3 0 6,1 0 0,9 0 0,-1 0 0,-2 0-10,-1 0 1,3 0 0,0 2-1,-1 2 6,-3 2 0,-2 5 0,-1-3 0,-2 2-8,-3 3 0,-5-3 1,4 2-1,-2 1 6,-5 3 1,1-5 0,0 1-1,2 2-15,-2 1 1,-2-3 0,-2-1 6,0 3 0,-8 2 0,-4 1 19,-3 0 0,-3-5 0,1-2 0,-1-2 0,1 3 1,0-5 6,-1-2 1,6-2-4,1-2 0,7-2-13,-2-4 1,10 2 0,4-7 0,1-1-3,5 2 0,2-5 1,-1 3-1,1-3 5,1-3 0,-9 1 1,9-1-1,-1 1-22,-1-1 1,3 1 0,-1-1 40,1 1 0,-3-1 0,-1 1 0,-3 1 16,3 5 1,-6-5-1,0 7 86,-1-1-40,-5-6-87,6 14 27,-8-5 0,0 14 1,0 5 41,0 4 1,0-5 0,0 1 0,0 1-26,0 3 1,0 1 0,0 1 0,0-1-13,0 1 1,0-1-1,2 1-52,4-1 1,-2 1-1,7-1-47,3 1 1,0-7-1,-1-1 1,-1-2-111,1-4 0,3-3 0,1-1 1,1-1 188,-1-5 0,8-12 0,3-9 0</inkml:trace>
  <inkml:trace contextRef="#ctx0" brushRef="#br2" timeOffset="-195098.73">10951 2812 7569,'0'-17'-736,"0"-1"555,0 1 0,2-1 1,1 1 215,3 0 1,2 7 0,-4 2 0,4 2-42,1 0 1,-3 1-1,6 5 20,1 0 0,3 0 0,1 0-14,1 0 0,-1 0 1,1 0-1,-1 0 1,1 7-8,-1 5 0,-7 4 0,-2 1 10,-1 0 0,-5 7 0,4-1 6,-4-2 1,-8-1 0,-1-3 13,-3 1 0,4-3 0,-4-1 56,3-3 0,-1-5 48,2 6-61,4-8 0,-4 4 32,12-8 0,-2 0 1,8 0-1,1 0-50,3 0 0,1-6 0,1 0 0,-1 2-22,1 2 1,5-4 0,2 0 0,0 3-82,0 1 0,5 2 1,-7 0-1,0 0-63,2 0 1,-3 0-1,5 0 1,0 0 117,0 0 0,-5 7 0,3 3 0</inkml:trace>
  <inkml:trace contextRef="#ctx0" brushRef="#br2" timeOffset="-194227.73">12925 3354 7454,'8'-10'-537,"-4"-4"1,7 9 534,3 1 0,1 0 1,3 0 56,-1-2 0,1 0 0,-1 6 1,1 0-21,-1 0 1,7 0-1,-1 0 1,-2 0-37,-1 0 0,-1 2 1,2 2-1,1 4-21,-7 2 1,3-5 0,-7 7 0,3 2-7,-2 1 0,1 3 0,-5-1 21,2 1 0,-7-1 0,3 0-2,-4 1 1,-4-1 11,-4 1 0,3-3 1,-7-1-1,0-4 3,0-3 0,5-1 0,-7-6 0,0 2 4,3 4 1,-7-4-11,5 4 1,-3-6 0,2-6-2,6-6 1,5 3-1,1-3-47,0-2 0,1-1 0,5-3 1,6 1 26,3-1 0,3 1 1,-1 1 19,1 5 1,-1-5 0,1 5 0,-1-5 0,1 1-5,-1 3 0,-5-4 1,-1 7 41,3-1 0,-4-5-25,1 3 1,-7 2 47,2-1 53,-4 7-56,-2-4-16,0 8 1,0 8 0,0 3-32,0 5 0,0-5 0,0 1-5,0 2 1,2 1-1,4 3-7,5-1 1,-1-1 0,2-5-1,1-3-100,3 0 1,1-4-1,1 5-9,-1-1 1,1-2-1,-1-6 1,1 0 11,-1 0 1,1-2 0,-1-4 98,1-5 0,-7 1 0,1-2 0,-1 1 0,7-7 0</inkml:trace>
  <inkml:trace contextRef="#ctx0" brushRef="#br2" timeOffset="-193664.73">13798 3249 7569,'0'-18'-704,"0"9"579,0 1 284,0 8-216,8 0 1,-6 8 0,4 3 103,-4 5 0,4-4 1,1-1-15,3 3 0,-6-5 1,4 1-1,-1 0-15,5 0 0,-2-5 0,1 5 1,3-2-10,2-4 0,1-2 0,0 0 1,1 2-20,-1 1 1,1 1-1,1-6 1,3-2-4,1-4 1,0-1-1,-3-7 1,1 2 5,2-1 1,-5 3 0,-7-2 3,3-1 0,-1-3 26,-1-1 0,-4 5-7,-8 1-39,0 7 0,-2-2 16,-4 12 1,4 3 0,-4 9 4,4-1 1,-3 1-1,-1 1 1,2 3-3,2 1 1,2 2-1,0-4 1,0 5 9,0 1 0,0 0 0,0 4 1,2-4 6,4-2 0,-4 6 0,3-1 0,-3 1-7,-2-2 0,0 4 0,0-4 0,0 2-3,0-2 0,-2 2 0,-1-6 0,-3 0-1,2 1 0,-4 3 0,2-6 0,1-2 28,-3-1 0,4-5 0,-8-1 31,-1-2 0,-3-9 0,-1 3 0,-1-4 74,1-2 1,1-2 0,3-4 0,3-5-5,2-5 0,-3-1 0,5-1 0,2 1-58,2-1 1,2-5 0,0-2 0,2-2-94,4-4 0,9 0 0,10-2 0,3 2-223,3 0 0,9-6 1,7 10-1,3-3-628,3 1 871,15 8 0,-4-4 0,13 7 0</inkml:trace>
  <inkml:trace contextRef="#ctx0" brushRef="#br2" timeOffset="-191138.73">10706 4943 7311,'0'-12'-1179,"0"1"1212,0 7 0,0-6 58,0 4-58,0 4 1,0-7 55,0 3-26,0 4 63,0-6-45,0 8-76,0 0-46,0 8 66,0 2-14,0 7 1,0 0 0,0 1 0,0-1 0,0 1 0,0-1 0,0 1 16,0-1 0,0 1 0,0-1 0,0 1-16,0-1 1,0 1-1,0-1 1,0 1-7,0-1 1,0 0-1,0 1-12,0-1 0,0 1-18,0-1 1,2-1 0,2-3-64,2-1 1,0-6 73,-6 6 0,5-7 13,1 7 0,0-8 0,-6 4 0</inkml:trace>
  <inkml:trace contextRef="#ctx0" brushRef="#br2" timeOffset="-190185.73">10828 6585 7569,'0'-18'-430,"0"1"1,0-1 0,0 1 395,0-1 1,-5 1 78,-1-1 0,-2 7 0,4-1-1,-2-2 0,-7 7 0,1-1-20,-3 0 1,-3 6 0,1-4 0,-1 4 7,1 2 1,-1 0 0,1 0 0,-1 0-17,1 0 0,-1 0 0,1 0 0,-1 0-19,1 0 0,-1 6 0,-1 2 1,-4 2 1,3 1-1,-1 7-9,7-1 1,1 1 4,7-1 0,2 1 6,10-1 1,4-1 0,7-5-6,1-5 0,-1 2 0,1-2-11,-1-2 1,0-2 0,1-2 0,-1 0-12,1 0 0,-1 0 0,1-2 20,-1-4 1,1 2 33,-1-8 1,-1 6 0,-3-3 55,-1 1-49,-8 2 8,4 6-22,-8 0 0,0 2 22,0 4 1,2-2 0,1 7 5,3 3 0,0 2 0,-6 1-21,0 1 1,0-1-1,0 0 1,0 1-59,0-1 1,0 1-1,0-1-103,0 1 1,-2-1 0,-2 3 0,-2 1 133,3 2 0,-7 1 0,0-7 0</inkml:trace>
  <inkml:trace contextRef="#ctx0" brushRef="#br2" timeOffset="-189270.73">10392 7982 7569,'-8'-18'-175,"6"7"-370,-4-1 1,4 6 393,2-6 178,0 9 1,0-7 168,0 4 27,0 4-144,0-13-19,0 13 0,0 2-9,0 11 1,0 5 0,0 1 0,0 1-8,0-1 0,0 1 1,0-1-1,2 1-17,4-1 0,-4 1 0,4-1-46,-4 1 0,-2-1 0,2-2 0,2-1-150,1-2 1,3-1 23,-2 7 1,-2-7 0,6 1-260,-3 2 404,7-7 0,-4 1 0,7-8 0</inkml:trace>
  <inkml:trace contextRef="#ctx0" brushRef="#br2" timeOffset="-188865.73">10881 7894 7569,'9'-17'-571,"7"-1"553,-14 9 1,-2 1 0,-10 10 70,1 4 0,-7 2 0,4 7 1,-3 1-49,-3 3 1,1 4 0,1-1 0,3 3-31,1 2 1,1-4-1,-5 6 1,4 0 19,7-1 1,3 3 0,2-6-1,0 0-8,0 0 1,0-1 0,2-7-1,1 1 11,3-1 1,8-1 0,-3-5 0,5-3-11,1 0 0,1-6 0,-1 4 0,1-5 0,-1-1 1,1-1 0,-1-3-1,1-4 43,-1-2 1,-1-1-1,-3-5 27,-1 4 0,-8-3 1,2 3-81,-4-3 1,-10-1 0,-6 5 0,-5 5-142,-4 4 0,-14 8 0,0 3 1,-4 5 162,-2 5 0,-5 10 0,3-1 0</inkml:trace>
  <inkml:trace contextRef="#ctx0" brushRef="#br2" timeOffset="-187749.73">10200 9484 7569,'0'-18'-863,"0"7"927,0-1 0,2 2 1,3-1-1,7 3-59,4 0 1,1 6-1,1-4 1,-1 4-64,0 2 0,3-6 0,1 1 0,2 1 78,-1 2 0,-3 2 1,-1 0-26,-1 0 1,-5 0 0,-2 2 3,-3 4 0,-1-3 0,-6 9-11,0 2 0,0-5 0,-2 3-2,-4 2 1,-3 1 0,-9 1 0,1-3-7,-1-1 0,7-2 0,-1 1 0,0-3-5,3 0 0,-5-4-63,8 7 71,0-7 1,8 4-1,4-8 1,6 0 16,3 0 0,3 0 0,-1 0 0,1 2 6,-1 4 0,1-4 1,-3 5-1,-1-1-8,-3 0 1,-1 8-1,4-3 22,-3 5 1,-7 1 0,2 1-5,-4-1 1,-2 1-1,0-1 1,0 1 1,0-1 0,-6 1 1,-2-1-1,-1-1 8,-5-5 0,-1 3 0,-3-6 0,1-1-10,-1 1 1,1-2-1,-1-4 1,1 2-10,-1 1 0,1 1 0,-1-6 0,1 0-10,-1 0 0,7 0 1,-1 0-37,-1 0 0,3-6 0,0-1-55,2-3 0,3 4 0,5-5 36,0-3 1,2 4-1,1-1 1,5-1 57,2 2 0,9-5 0,8 5 0</inkml:trace>
  <inkml:trace contextRef="#ctx0" brushRef="#br2" timeOffset="-187326.73">10951 9431 7569,'9'-8'-657,"-1"7"1,-8-5 661,0 12 1,-2-3 0,-4 9 71,-5 2 0,-5 7 0,-1 2 0,-1 1 0,1 1 0,1-4 0,3 6 0,1 0-42,-2 1 0,7-1 0,1 4 0,2-2-39,-2 2 0,4-6 0,-4 0 1,6-1 27,6-1 0,-2 0 1,8-7-1,-1-3-35,-1-1 1,6-6-1,-5 4 1,5-3 23,1-3 0,1-2 1,-1-2-1,1 0 20,-1 0 1,-5-2 0,-1-4-20,3-5 0,-6 1-78,-2-2 0,-5 7 0,-2-5 1,-5 2-109,-6 4 0,-11 8 172,-6 2 0,-12 15 0,-4-1 0</inkml:trace>
  <inkml:trace contextRef="#ctx0" brushRef="#br2" timeOffset="-186409.73">10444 11108 7335,'0'-12'-620,"0"1"0,0 5 618,0-6 32,0 8-6,0-11 0,-2 13 30,-4-4 1,3 4 0,-9 4-9,-2 4 1,-1-2 0,-3 5 0,1 1-2,-1 0 0,-1 1 1,0 7-1,-1-1-5,5 1 0,1-1 0,-1 1 1,1-1-34,2 1 1,8-1 0,-1 1 0,3-1-17,2 0 1,0 1 0,2-1 14,3 1 1,-1-7 0,8-1-1,2 0-19,1 0 0,-3-7 1,-1 3-1,3-4 8,1-2 0,9 0 1,-1 0-1,-2 0-1,-1 0 0,-3-6 0,1-1 0,-1-3 8,1-4 0,-3 5 0,-3-3 33,-6-2 1,-4 5-46,-2-3 1,-8 8 0,-4-2 0,-5 4-24,-7 2 1,-1 0 0,-6 2-1,4 2-19,2 2 0,0 6 0,3-4-8,-1 1 1,2 3-1,7 3 1,4-1-96,2-2 0,3-7 0,7 5 155,3-2 0,5 5 0,8-3 0</inkml:trace>
  <inkml:trace contextRef="#ctx0" brushRef="#br2" timeOffset="-186026.73">10776 11108 7569,'-2'-16'-1072,"-4"5"1220,4 3-103,-13 8 0,13 8 1,-4 3-30,4 5 1,2 1 0,2-1-1,2-3-22,2-1 1,5 0 0,-3 3 0,2-1 13,3-3 0,3-7 0,-1 4 0,-1-2-3,-2 0 1,1 0 0,9-6 0,1 0 0,-2 0 0,-1-2 0,-3-2 0,1-4-18,-1-2 0,0 1 0,1-5 1,-3 2 8,-3-1 0,4-1 0,-7 1 1,1 1 14,-4-2 1,-2 5-1,0-3 42,1-2 339,1 7-337,-6-1 0,0 10 0,0 4 0,0 5-24,0 5 0,-6 7 1,1 2-1,1 2-46,2 5 1,2-5 0,0 2 0,0 2-9,0 2 1,6 2 0,1-2 0,3-2-802,4-2 823,1 0 0,3 6 0,-1 0 0</inkml:trace>
  <inkml:trace contextRef="#ctx0" brushRef="#br2" timeOffset="-185158.73">10741 12610 7464,'12'-6'-1054,"-1"0"1369,-7 0-350,4-1 1,-6 3 68,4-8 1,-4 6-25,4-5 0,-6 1-15,-6-2 1,-4 4 0,-7 8 0,-3 0 25,-3 0 0,3 0 1,-5 0-1,2 2-5,0 4 1,-6-2-1,5 6 1,3-1-4,1 1 0,3 0 0,1 3 0,3-1-3,1 2 0,8 1 0,-1 3-40,3-1 0,4-1 0,1-3 0,5-1 42,2 1 1,2-3 0,5 0 0,0 0 5,1-1 0,-1-3 0,1 4 0,-1 0 3,1-1 0,-1 3 0,1 5-17,-1 1 1,-5-7 0,-2 1 0,-3 2-20,-3 1 1,-2-3 0,-2-1 4,0 3 1,-2 2 29,-4 1 0,2-7 1,-7-3-1,-3-1 0,-3 0-17,-6-2 0,1-2 1,-5-2-1,2 0 1,3 0 1,-3 0 0,2 0-1,2-2 21,1-4 1,9 2-1,1-7-12,2-3 1,2-1 0,6-3-1,0 1-6,0-1 1,2 1 0,4-1-1,6 1-34,3-1 0,8 7 0,1-1 1,-1-2-64,2-1 1,-3 3-1,5 3 1,0 1-46,0 4 0,-4-4 1,5 2-1,-3 2-128,-4 3 1,4 1 262,-1 0 0,-1-8 0,-6-2 0</inkml:trace>
  <inkml:trace contextRef="#ctx0" brushRef="#br2" timeOffset="-184922.73">11038 12627 7569,'10'-8'-613,"-3"-1"0,-5-3 731,4 0 209,-4 9-199,6-5 1,-8 10-1,0 4 1,0 5-67,0 5 0,0 9 0,0 4 0,0 4-72,0 2 1,0 0 0,0 2 0,0 2-155,0 1 1,0 9 0,2-5 163,4 1 0,3 6 0,9-7 0</inkml:trace>
  <inkml:trace contextRef="#ctx0" brushRef="#br2" timeOffset="-184001.73">10479 14077 7569,'-12'-2'-317,"1"-4"0,5 4 0,-4-6 357,3 1 0,-7 3 86,2-8 1,5 6-18,1-5-13,4 7-35,2-4 0,0 10-67,0 4 1,0 3-1,0 9 1,0-1 20,0 1 1,0-1-1,0 1 1,0-1-60,0 1 0,0-1 0,0 1 0,0-1-76,0 0 0,6 1 1,1-1-12,3 1 1,-6-7 0,4-1-1,-2 0 131,-1 0 0,9-7 0,-4 5 0</inkml:trace>
  <inkml:trace contextRef="#ctx0" brushRef="#br2" timeOffset="-183515.73">10636 14129 7569,'12'-6'-390,"0"0"1,-7-5-1,5 3 423,-2-2 0,0 6 10,-3-1 0,5 3 0,8 2-5,-1 0 0,1 0 1,-1 0-56,0 0 0,-5 0 1,0 0 28,1 0 1,1 2 0,-1 2-25,-1 1 1,-8 9 0,2-2 0,-4 3-4,-2 3 1,0-1 0,0 1 9,0-1 0,-8 0 0,-2 1 0,-1-1 2,-1 1 1,2-7-1,-3-1 1,1 0 21,-1 0 1,3-7 0,-2 3 4,-1-4 57,5 6-20,0-6 0,10 6 1,4-8-38,5 0 1,11-2 0,1-2 0,-2-2 1,-1 2 1,3 2 0,2 2 0,1 0-30,-1 0 0,4 0 0,-6 0-48,-1 0 1,3 0 0,-2 0 0,-2 0-264,-1 0 0,-3 2 101,1 4 1,-3-2 212,-3 8 0,-4-9 0,-1 5 0,3-8 0</inkml:trace>
  <inkml:trace contextRef="#ctx0" brushRef="#br2" timeOffset="-183155.73">11475 14112 6808,'9'2'125,"-3"3"1,-4 7-56,-2 4 1,0 7 0,0 2-1,0 0-24,0 1 0,0 5 1,0-2-1,-2 2-66,-4-2 1,4 4-1,-5-6 1,1 2-73,0 0 1,-2-2 0,4 4 91,-2-1 0,-7-1 0,3 6 0</inkml:trace>
  <inkml:trace contextRef="#ctx0" brushRef="#br2" timeOffset="-181809.73">10584 15439 7448,'2'-10'-97,"4"6"0,3 8-545,1 8 641,6 3 1,-14 3 0,3-1 0,-1 1-18,2-1 1,-4 3-1,4 1 1,-4 2-10,-2-1 1,0-3 0,0 0-1,0 3-22,0 1 1,-6 0 0,0-5 0,2-1-196,2 1 244,2-1 0,0 1 0,0-1 0</inkml:trace>
  <inkml:trace contextRef="#ctx0" brushRef="#br2" timeOffset="-181296.73">11195 15509 7182,'0'-18'-996,"-2"1"1004,-4-1 0,2 7 1,-7 1 34,-3 2 0,-1 2 0,-3 6 1,1 0 0,5 0 0,1 0 0,-3 0 22,-2 0 0,-1 0 1,1 2-46,5 4 0,-5-2 1,5 6-1,-3 0 0,0-1-10,3 5 0,5-1 0,-4 1-20,3-2 0,1-1 0,8 5-2,3-5 1,-1 3-1,8-8 1,2-2-31,1-2 0,8-2 0,3 0 0,-1 0 3,0 0 0,-2 0 0,-5-2 1,-1-2 4,1-2 1,-7-6 0,-1 5 30,-2-3 1,3-2 215,-5-5-33,0-1-151,-6 9 0,-2 1-1,-4 8 1,4 8 0,-3 3-29,3 5 0,2 1 1,0 3-1,0 1-34,0 2 0,0 1 1,2-7-1,1 1-26,3-1 1,0 0-1,-6 1 1,0-1-72,0 1 1,6-1 0,0 1-231,-2-1 360,-2-7 0,5 5 0,3-5 0</inkml:trace>
  <inkml:trace contextRef="#ctx0" brushRef="#br2" timeOffset="-180871.73">11754 15387 7569,'0'-18'-633,"0"1"0,-8 7 650,-3 4 1,1 4-1,-2 2 36,-1 0 0,3 2 0,-2 2 1,1 4-13,1 1 0,-4 5 0,9 7 0,-1 3-7,-2-3 0,6 6 0,-6 0 0,2 2 1,1 1 1,-1-7 0,6 4 0,0 0-6,0 0 1,0-5-1,0 1 1,2-4-18,4-1 1,3 5 0,9 0-21,-1-1 1,1-9 0,-1-3-1,1-2 13,-1-4 1,6-2 0,1-2 0,-3 0-31,-2 0 0,5-8 0,-1-2 1,-4-1 13,-5-1 0,1 0 0,-5-5 1,0-1 5,-4 1 1,-4-1 0,-2 1-23,0-1 0,-8 3 0,-4 3 0,-3 6-13,-3 5 1,-5 1 0,-2 1 0,-2 3-44,-4 2 1,-8 10 0,-4-1 81,-2 7 0,7 9 0,-5-4 0</inkml:trace>
  <inkml:trace contextRef="#ctx0" brushRef="#br2" timeOffset="-179242.73">13641 5083 6078,'0'0'0</inkml:trace>
  <inkml:trace contextRef="#ctx0" brushRef="#br2" timeOffset="-178801.73">13641 5048 7569,'-8'-10'-563,"6"2"1,-5 6 610,7-4 61,0 5 1,0-9-52,0 4 1,0 2-33,0-7-16,0 7-21,0-4 0,0 10 0,0 4 25,0 5 1,0 5-1,0 1-11,0 1 0,0-1 0,0 1 0,0-1 1,0 1 1,0-1-1,0 1 1,0-1-6,0 0 0,0 1 1,0-1-1,0 1-1,0-1 0,0 1 0,-2-1 0,-2 1-1,-2-1 1,0 1 0,6-1-1,0 2 4,0 5 0,0-5 0,0 4 6,0-3 0,0-3 0,0 1 0,0-1 28,0 1 0,2-7 0,2 1 0,2 2 1,0-5 0,-4 1 15,3-2 0,-3 0 119,4-3-49,-4-3-259,-2 6-481,0-8 619,0 0 0,0 0 0</inkml:trace>
  <inkml:trace contextRef="#ctx0" brushRef="#br2" timeOffset="-177701.73">13222 6829 7122,'12'0'-1228,"-3"-2"1228,-1-4 0,-2 4 0,-6-5 0</inkml:trace>
  <inkml:trace contextRef="#ctx0" brushRef="#br2" timeOffset="-176921.73">13606 6392 7569,'10'-7'-131,"-2"-3"-262,-1 0 1,-5 1-1,4 3 626,-4-6-90,-2 4-114,0-7 0,-2 13-16,-4-4 1,2 4 0,-7 4-1,-1 4-30,2 6 0,-11 3 0,4 1 1,-3-1 9,1 3 1,1-5 0,1 10 0,-1-3 17,1-3 1,5 3 0,3 1-1,-1 2 5,0-1 1,4-3-1,-3 1 1,1 1 10,4 2 0,2 0 1,2-5-1,0-1-9,0 1 1,0-1 0,2 1-1,2-1 2,2 1 0,7-7 0,-1 1 1,4 0-8,1-3 1,0 5-1,1-8-14,-1-2 1,1-1-1,-1 1 1,1 2-1,1-2 2,4-2 0,-3-2 0,3-2 0,-3-2 12,-3-2 0,1-7 0,-1 3 0,-2-2 39,-3 1 1,2-1 0,-8-5-20,-3-1 1,-1 1 0,-4 1-14,-3 5 1,1 1 0,-8 6 0,-3-2-67,-7 2 0,1 2 1,-8 2-1,0 2-85,1 4 0,-5 4 0,4 7 0,-4 1-77,-2-1 1,6 7 0,2 1 207,2 2 0,2-6 0,5 4 0</inkml:trace>
  <inkml:trace contextRef="#ctx0" brushRef="#br2" timeOffset="-176009.73">13676 8052 7481,'0'-18'0,"2"3"0,2 1-278,2 2 0,1 7 0,-3-7 0,2-2 357,-2-1 1,4-3-33,-2 1 1,-1-1 0,-3 1-29,4-1 0,-4 7 0,4-1-28,-4-1 1,-4 5-1,-4 0 17,-6 0 1,3 6 0,-3-3 0,-1 3 1,-3 2 0,-1 0 0,-1 0 0,1 2 0,-1 3 1,-3-1-1,-1 6 1,5 0-6,2-1 1,-5 1 0,10 4 0,-1-3-1,-1 3 1,8-4 0,-2 1 1,4 3 0,2 1 1,2 3-1,2-1-1,2 1 0,8-9 20,-3-3 1,5 2 0,1-2 0,1 0-15,-1 1 0,1-5 0,-1 4 0,1-2-8,-1 2 1,1-4 0,-1 4 0,-1-2-2,-5 1 0,5-3 0,-5 6-3,5 0 0,1 0 1,-1 5-1,-3-3-23,-1-2 1,-6 3-1,4-3-4,-3 2 0,1 1 1,-4 7 7,2-1 0,0 1 1,-8-1 13,-4 1 1,2-7 0,-8 1-4,-1 2 1,-3-1-1,-1 1 23,-1-3 1,-5-7-1,0 4 1,1-2-7,3 0 0,2-1 0,-1-5 0,1 0 9,-1 0 1,1 0 0,-1 0 0,1 0 20,-1 0 1,7-5-1,1-3 1,2-2-15,4-3 1,2 3-1,2-2 1,0-1-9,0-3 1,2-1 0,2-1 0,6 1-36,5-1 0,-1-5 1,11 0-1,0 1-67,5 3 0,-3 7 0,2 3 0,2-1-297,2 0 1,2 6 381,0-1 0,0 3 0,0 2 0</inkml:trace>
  <inkml:trace contextRef="#ctx0" brushRef="#br2" timeOffset="-174942.73">13309 9449 6189,'-7'9'106,"3"-1"-40,-8-8 0,0-2-40,-5-4 0,5 4 0,3-5 1,1-1 0,-4-2-21,6-7 1,1 5 0,5 0-4,0-1 1,5 3 0,3 1 0,2-1 43,3 0 1,3 4 0,1-3-4,1 1 0,-1 2 0,1 6-44,-1 0 0,1 0 0,-1 0-42,1 0 1,-1 6-1,-1 2 38,-5 1 1,3 3-1,-8 5-27,-2 1 1,-3-1-1,-1 1 1,0-1 27,0 1 1,-7-1-1,-3 1 1,-2-1 4,1 1 1,-1-1-1,-5-1 1,-1-3-1,1-1 1,-1-1 0,1 7-1,-1-1-2,1 1 0,-1-7 0,1 1 1,-1 0-1,1-3 0,5 5 0,1-8 1,-1 0-1,2 1 0,1-5 83,3 4-31,4-4 25,-6-2 0,16 0 0,4 0-13,3 0 0,3 0 0,-1 0-37,0 0 1,1 0-1,-1 0 1,1 0-10,-1 0 1,1 0 0,-1 0 4,1 0 0,-1 0 1,1 0-13,-1 0 0,1 0 1,-3 2-102,-3 4 1,3-4-172,-3 4 1,3 1-65,3-1 1,-6 0 324,-1-6 0,1 0 0,5 0 0,1 0 0</inkml:trace>
  <inkml:trace contextRef="#ctx0" brushRef="#br2" timeOffset="-174455.73">13711 9466 7393,'0'-17'-800,"8"7"853,-6 2 0,7 10 0,-5 4-17,2 6 0,0 3 0,-6 3 0,0-1-23,0 1 1,0-5-1,0 3 1,0 3 5,0 0 1,0 1 0,0-3-1,0 1 0,0-1 0,0 1 0,0-1-9,0 1 1,6-7 0,0 1-51,-3 2 1,-1-5 41,-2 3 17,8 0 1,-4-3 4,8-3 0,-1-4 0,7-2-2,-1 0 0,-3-2 0,3-2-16,8-2 0,-1-5 0,-1 5 0,-4 2-10,-1 2 1,5-4-1,1 0 1,-3 3-7,-2 1 0,-1 0 0,1-2-123,4-2 1,-3 0-1,3 6-85,-3 0 1,-3 0-165,0 0 266,-7 0 1,-2-2 115,-8-4 0,0 4 0,0-5 0</inkml:trace>
  <inkml:trace contextRef="#ctx0" brushRef="#br2" timeOffset="-174067.73">14148 9519 7265,'11'0'-667,"1"0"679,-8 0 1,4 2 0,-8 3 38,0 7 1,0 3 0,0 3-39,0-1 0,0 7 0,0 1 19,0 2 1,0-6-1,0 3 1,0-5 10,0-1 1,0-1 0,0 1 0,0-1-14,0 0 1,0 7 0,0-1 0,0-2-17,0-1 0,1-9 0,3 1 0,2 2-5,-2 1 1,-2-3 0,-2-1-72,0 3 1,0-4 0,2-1-303,4-1 0,-4 6 364,3-3 0,-3-3 0,-2 0 0</inkml:trace>
  <inkml:trace contextRef="#ctx0" brushRef="#br2" timeOffset="-172675.73">13170 11073 7569,'17'17'0,"-7"1"0,-2-1 0</inkml:trace>
  <inkml:trace contextRef="#ctx0" brushRef="#br2" timeOffset="-172037.73">13379 11055 6209,'0'-11'148,"0"-1"491,0 8-385,0-4-223,0 8 0,-2 0 0,-2 2 1,-3 4-22,-3 6 1,6 3 0,-4 3-1,2-1 15,1 1 1,-1-1 0,6 1 0,0-1-44,0 1 0,0-1 1,0 1-1,0-1 12,0 1 1,8-1 0,3 0 1,5 1 0,1-3 1,1-1-32,-1-2 0,1-8 0,-1 1-9,0-3 0,1-2 0,-1 0 0,1 0 22,-1 0 1,-5-2 0,0-2 0,-1-3 4,-1-3 0,5-2 0,-5-5 0,0-2 11,-4-5 1,1 5-1,1-4 71,2 3 0,-6 3 35,2-1 24,-4 9-125,-2 1 0,0 10 0,0 4 0,-2 3-10,-4 1 0,4 5 0,-4-3 0,4 4-2,2 1 0,0 1 0,0-1 0,0 0-35,0 1 0,0-1 0,0 1 0,0-1-24,0 1 1,2-7 0,2 1-1,4 2-219,1 1 0,-3-3 291,6-1 0,0 1 0,5 6 0</inkml:trace>
  <inkml:trace contextRef="#ctx0" brushRef="#br2" timeOffset="-171529.73">14270 11143 7447,'0'-18'0,"0"1"-472,0-1 1,0 7 428,0-1 1,-8 8 0,-4-2 59,-3 4 1,-3 2 0,1 0-9,0 0 0,5 0 1,2 2-1,0 2 57,1 2 0,3 0 0,-4-4 16,2 4 0,-3 3-79,5 9 1,0-1-1,6 1-5,0-1 1,2 1 4,4-1 0,4-1 0,7-3 13,1-1 1,-1-2 0,1 3 0,-1-3-5,0-2 0,-5 3 0,0-3 0,1 2-12,3 3 0,-5-3 0,-1 2 10,-2 1 0,-2 3 1,-6 1-25,0 1 0,0-7 0,0 1 3,0 2 1,-8-5 0,-4 1 22,-3-2 1,-3-2 0,3-4-1,1 1 43,3 3 0,-1 0 0,-5-6 22,-1 0 1,6 0 0,3-2-12,1-4 0,2-3 0,6-9-30,0 1 1,0-1-1,0 1 1,2-1-45,4 1 1,-2-1 0,9 1 0,5-3-81,3-3 1,4 4 0,-3-6 0,3 1-841,2 1 928,2 0 0,6-3 0,0-1 0</inkml:trace>
  <inkml:trace contextRef="#ctx0" brushRef="#br2" timeOffset="-170521.73">13257 12575 6204,'-12'0'262,"1"0"41,-1 0-167,2 0 13,3 0-159,7 0 0,1 0-29,5 0 0,4 0 0,7 0 1,1 0 9,-1 0 1,1 0-1,-1 0 1,1 0 18,-1 0 1,1 0 0,-1 0 0,1 0 8,-1 0 1,1 0-6,-1 0 0,0 0 16,1 0 1,-6 0-8,-1 0 1,-5 0-3,6 0 0,-8-2-2,1-4 0,-1 4 55,2-4 0,-4 6-14,4 6 0,-6 2 0,-4 5 0,-2-1-7,2 2 1,-3-5-1,1 3 1,2 2-8,2 1 1,2-3 0,-2-1 0,-2 3-4,-2 2 0,0 1 0,6 0-31,0 1 0,0-6 0,-2-1 0,-1 3 0,-3 1-48,2 3 0,2-1 0,2 1-136,0-1 1,0-5-1,0-1-220,0 3 412,0-6 0,8 0 0,1-8 0</inkml:trace>
  <inkml:trace contextRef="#ctx0" brushRef="#br2" timeOffset="-169831.73">13921 12610 6307,'-18'0'-77,"1"0"117,-1 0 0,7 0-28,-1 0 0,0 0 24,-5 0 1,7-2-3,4-4 1,4 2-17,2-8 1,6 7 0,2-5 0,2 2 31,3 4 1,-3-3 0,2 1-1,1 2 12,3 2 0,1 2 0,1 0-46,-1 0 0,0 0 0,1 0 0,-3 2-21,-3 4 1,4 1-1,-7 7 1,1-2-18,-4 1 1,2-3 0,-3 2 0,-1 1-6,-2 3 0,-2 1 0,0 1 0,0-1 19,0 1 0,-6-7 0,-1 1 0,-3 1 7,-4 3 0,-1 1 0,-1 1 0,3-1 15,1 1 0,0-1 1,-5 1-11,0-1 0,-1 1 0,1-1 4,-1 1 0,7-7 0,1 1 42,2 1 0,-4-3-21,7 2 6,-1-1-3,6 7-4,0-1 0,2-7-7,4-4 1,3-4 0,9-2 43,-1 0 1,-5 0 0,-1 0 0,3 0 29,2 0 0,1 0 1,0 0-1,1 0-37,-1 0 1,1 0 0,-1 0 0,1 0-34,-1 0 1,1 0-1,-1 0 1,1 0-49,-1 0 0,1-2 0,-1-2-64,1-2 1,-7 0 0,1 6-905,1 0 991,-5 0 0,0 0 0,-8 0 0</inkml:trace>
  <inkml:trace contextRef="#ctx0" brushRef="#br2" timeOffset="-167598.75">13414 14129 7412,'-6'-12'-314,"0"1"1,-1 1 0,3-3 290,-2 1 1,-6 0 99,7-5 1,-1-1-26,6 1 1,0 5-60,0 1 0,-2 7-30,-4-2 0,2 4 0,-8 2 42,-1 0 0,-3 0 22,-1 0 0,-1 0 0,3 2 5,3 4 0,-1-2-22,7 7 1,0 1 17,6 5 1,2-5-1,4-2 1,5-3 14,5-3 0,3 4 0,5 0 0,3 0-40,0-1 0,0 1 0,-4-2 1,5 4 10,-1-1 1,-2 5 0,-8-6-203,1 1 1,-3 3 158,-3 6 0,-6-1 0,-12-1 39,-6-5 0,-3 3 0,-3-8 0,-1-3 13,-4-1 1,1 4-1,-5 0 1,0-2-17,0-2 0,4-2 1,-5 0-1,3 0 17,4 0 0,1 0 1,5-2 13,3-4 1,-1 2 6,7-7 0,2 1 1,8-4-1,4 5-38,1 1 1,3-4-1,5 4 1,1 1-10,-1-1 0,7-4 0,1 4 1,0 1-28,0-1 0,-1-6 0,-7 5 0,1-3 11,-1 0 0,-7 7 0,-3-7 23,1-2 1,-6 5 0,4-3-4,-4-2 0,-8-1 1,-2-1-1,-1 3-5,-5 1 1,4 6 0,-1-3 0,-3 1-76,-1 4 0,-3-4 0,1 2-50,-1 2 0,1 3 0,-1 1-17,1 0 1,7 7 0,4 5 144,4 3 0,2 3 0,0-1 0</inkml:trace>
  <inkml:trace contextRef="#ctx0" brushRef="#br2" timeOffset="-166930.75">13868 14024 7569,'-8'-9'-673,"5"-5"0,-9 6 755,-2-1 0,5 3 3,-3-6 1,2 6 0,-3-3-20,1 1 0,6 2-72,-5 6 0,-1 2 84,-6 4 0,7-4-16,-1 4-17,8 3 1,-3-5-11,7 8 0,7-3 1,5 3-1,3-4-23,3 0 1,-1-4 0,1 5 0,1 1-16,5 0 1,1-5 0,4 5 0,-4 0-2,0 0 0,-3-5 0,5 7-24,-2 2 0,-2-5 0,-5 1 0,-3 0 0,-3-1-65,-6 5 0,2-4 0,-3 1 87,-1 3 0,-2 1 1,-4 1-35,-4-4 1,3 1 0,-9-5 9,-2 2 0,-1-6 0,-3 1 0,1-1 63,-1 2 0,-5-4 0,0 4 0,1-4 48,3-2 0,2-2 0,-1-2-28,1-2 0,-1-7 10,1 1 0,7 2 0,4-1-44,4-3 0,10 0 0,4 1 0,3 1 1,3-1 0,-1-3 1,1 1-1,-1 1-47,1 2 0,-1 1 0,0-5 0,-1 3-25,-4 1 0,1 0 1,-7-5 34,-2-1 1,-2 1-1,-2-1 1,-2 3-37,-4 3 0,2-3 1,-7 3-1,-3-2 13,-2 3 0,-7-3 1,0 8-1,0 1 4,-3-3 1,5 6-1,-6-4 1,2 4-107,3 2 0,3 8 0,3 6 142,5 7 0,3-2 0,8 6 0</inkml:trace>
  <inkml:trace contextRef="#ctx0" brushRef="#br2" timeOffset="-166116.75">13135 15456 7445,'0'-17'-1314,"0"5"1449,0 1 0,2 7-50,3-2 1,-1 4-13,8 2 0,-8 2-29,2 4 1,-4-2 0,-2 7-22,0 3 0,5 1 0,1 3 1,-2-1-8,-2 1 0,4-1 1,0 1-1,-2-1-18,-2 1 0,-2-1 0,1 1-50,5-1 0,-4 1 1,4-1-43,-4 0 0,-2-5 0,2-2-394,4-2 488,-4 5 0,5-11 0,-7 6 0</inkml:trace>
  <inkml:trace contextRef="#ctx0" brushRef="#br2" timeOffset="-165548.75">13449 15544 6152,'-17'0'46,"7"-2"-46,4-4 1,6 2 7,6-8 1,-2 9-1,7-5 1,3 2 58,1 0 0,3 0 0,-1 6 1,1 0 16,-1 0 0,1 0 1,-1 0-53,1 0 0,-1 0 0,1 2 9,-1 4 0,-5-2 0,-3 8-153,-1 1 0,-2-3 0,-6 2 96,0 1 1,-2 1-1,-2-1 1,-4-1 17,-1 2 0,-1-5 1,-4 3-1,3 1 10,-3 3 1,-1-4 0,-1-1 0,3 1-9,1-2 1,0 3 0,-3-5 18,3 2-6,-3-6 1,13 5 70,-4-3 1,6-4 0,6 4-46,5-4 0,1-2 1,4 0-1,3 0 13,0 0 1,1 0 0,-1 0 0,2 0-47,3 0 0,5 0 1,-6 0-1,-2 0-17,-1 0 1,3 0 0,0 0 0,-1 0-57,-3 0 0,-7 0 0,0 0 0,1 0-153,3 0 1,-5 0-431,1 0 646,-8 0 0,4 0 0,-8 0 0</inkml:trace>
  <inkml:trace contextRef="#ctx0" brushRef="#br2" timeOffset="-165002.75">14235 15387 6233,'-2'-10'-16,"-4"4"0,2 4 90,-7 2 1,5 0 0,-4 2 0,0 4 16,1 5 1,-1-1 0,-4 2 0,3 1-28,-3 3 0,1 3 0,-1 3 0,4 1-46,3-2 1,1 1 0,6-1 0,0 2 21,0-1 0,0-1 0,2 0 1,3 3-55,7-3 1,-2-2 0,1-1-1,1-1 54,-2 1 1,5-1 0,-3 1 0,4-3-13,1-3 0,0 1 0,3-5 0,1 0-3,2 0 0,1-2 1,-7-6-1,1 0-63,-1 0 0,1 0 0,-1-2-18,1-4 0,-3-4 1,-1-5-1,-5 1 47,-1 2 0,-2 1 0,-6-7 28,0 1 1,-2-1 0,-4 1-19,-5-1 0,-5 9 0,-1 3 1,-1 4 18,1 2 1,-1 0-1,1 0 1,-1 0-91,1 0 1,-7 2 0,1 4 0,0 3-277,-2 1 0,5 6 346,-3-5 0,-4 13 0,0 3 0</inkml:trace>
  <inkml:trace contextRef="#ctx0" brushRef="#br0" timeOffset="-157403.75">1520 17046 7569,'2'-16'-151,"4"4"1,-2-1 23,7 7 1,-5-2-1,6 4 1,1-1 0,3 1-1,3 0 122,4-2 1,3 4 0,5-6-1,0 3 33,6-1 1,1-8-1,13 2 1,3-3 8,1-3 1,13 1 0,3 0 0,7-3 29,5-3 0,3 3 0,5-5 0,4 2-26,-46 12 0,1-1 1,3-3-1,1 1 1,-5 1-1,1 0 1,0 1-1,1-1-19,-2 0 1,1 1 0,3 0 0,0 1 0,-2 2 0,-1 0 0,1 0 0,-1 1-2,2-1 1,-1 0 0,46-6 0,0 1 0,-2 2-66,-4-1 1,-7 3 0,-5 0 0,-1 3-80,-4 3 1,1-4 0,-5 2-1,-8 2-104,-5 2 0,-7-3 0,-2-1 227,-1 2 0,-16 2 0,2 2 0</inkml:trace>
  <inkml:trace contextRef="#ctx0" brushRef="#br0" timeOffset="-156488.75">1852 17255 7400,'2'-11'-846,"4"-1"783,-5 8-201,7-4 355,-8 8 0,-8 8 0,-3 2-28,-5-1 1,5 7 0,-1-4-1,-2 3-40,-1 3 0,3-1 1,1-1-1,-3-3-8,-1-1 0,3-1 0,2 7 0,2-1-26,5 1 1,1-6-1,2-1-2,0 3 1,2-6 0,1-1 0,7-1 3,6 0 1,-3 0 0,12-6 0,-1 0-7,-1 0 0,2 0 0,-3 0 11,1 0 1,0 0 1,-5 0 1,-7 0-1,-1 2 1,-2 3 1,-4 5 0,-10 8 26,-6-1 1,-3 1-1,-3-1 1,3 1 27,3-1 0,-4-1 0,7-3 0,-3-3 40,0-2 0,9 5-94,-3-1 1,6-3-1,6 1-6,5-2 0,5-2 0,1-6 0,1 0-103,-1 0 0,6 0 1,3 0-1,-1 0-83,0 0 0,4-2 0,-4-2 192,3-2 0,1-7 0,6 3 0</inkml:trace>
  <inkml:trace contextRef="#ctx0" brushRef="#br0" timeOffset="-155807.75">2847 17081 7569,'-9'2'-66,"3"3"-121,4 7 0,2 4 0,0 3 1,0 2 199,0 3 0,6-1 1,1-6-1,1 1 22,0-1 1,5 1 0,-1-1-1,4-1-13,1-5 0,1 3 0,-1-6 0,2-1-7,5 1 1,-5-2 0,4-6 0,-3 0-44,-3 0 1,7-6 0,-1-2 0,-4-1-38,-5-5 0,1-1 0,-5-3-15,0 1 0,-3-1 0,-7 1 0,0-1 18,0 1 0,0-1 1,0 1-1,-1 1 68,-5 5 1,2-3-1,-6 6 1,0 1 162,1-1 0,3 2-98,-6 6 0,8 2 0,-1 4-93,3 5 1,2-1-1,0 2 1,0 1-27,0 3 0,0 1 1,2-1-1,3-3-35,7-1 1,-2 0 0,1 3-1,1-1-61,-2-2 0,5-3 144,-3 3 0,3 3 0,3-5 0</inkml:trace>
  <inkml:trace contextRef="#ctx0" brushRef="#br0" timeOffset="-155453.75">3528 17081 7569,'-2'-12'-514,"-3"0"1,-5 8 556,-8-1 1,7 10-1,1 9 1,2 5-26,4 5 1,2-1 0,2-6 0,0 3 33,0 3 1,0-3-1,2 3 1,2-4-21,2-1 1,8-1 0,-3-1 0,5-3-7,1-1 1,7-8 0,-1 2 0,0-4-28,2-2 1,-3 0-1,7-2 1,2-4-16,2-6 0,-4-3 0,-2-5 1,0-1-2,0-2 1,-7-3 0,-1 5 0,-7-2 12,-4 1 0,-2-3 1,-6 0-1,0 0-87,0-1 1,-8-3 0,-4 6 0,-3 4-49,-3 5 1,-7 1 0,-4 7-1,-4 4 47,-2 6 0,0 5 0,-2 9 92,-4-1 0,4 8 0,-5 3 0</inkml:trace>
  <inkml:trace contextRef="#ctx0" brushRef="#br0" timeOffset="-154153.75">6340 16574 7410,'-2'-12'-499,"-4"1"1,-3 7 529,-9-2 1,6 10 0,1 2 0,-1 0 15,3 1 1,-7-3-1,4 8 1,-3 2-2,-3 1 0,1 3 0,-1-1 0,1 0-21,-1 1 0,1 5 0,2 0 0,1-3-15,2-7 1,6 3-1,-3-4-21,1 3 0,4 1-1,10-5 0,9-3 0,9-8 0,-1 0-4,2 0 1,-3 0 0,5 0 0,-2 0-19,-4 0 0,-1 0 0,-3 0 0,1 0-32,-1 0 0,-7 2 67,-4 4 0,-4 4 16,-2 7 0,-8 0 0,-4-1 0,-3-2 79,-3-3 1,1 1 0,-1 5 0,1 1 22,-1-1 1,1 1 0,1-1-59,5 1 0,1-7 0,6 1-19,-2 2 1,2-5-1,10 3-67,6 1 1,3-5 0,3-2 0,1-4-130,5-2 0,-3 0 0,8 0 1,2 0-109,2 0 1,8-2 0,2-4 261,1-5 0,3-5 0,5-1 0</inkml:trace>
  <inkml:trace contextRef="#ctx0" brushRef="#br0" timeOffset="-148900.75">7161 16871 7569,'0'-12'-1419,"0"1"1568,0 7-54,0-4 1,-2 8 0,-2 2-24,-2 4 0,-2-2 1,5 7-7,-3 3 0,0-4 0,6 1-12,0 3 1,0 1-33,0 3-1,2-3 1,4-1 0,5-4 9,5-3 1,3-1 0,3-6 0,1 2-43,-2 4 1,-1-2 0,-1 6-6,4-3 0,-3 5 1,1-4-1,-5 0-25,-5-1 0,-7 7 42,2-2 1,-4 3 0,-4 1 1,-4-5 1,-4 3-1,-7-6 1,0-1-38,-1 1 1,1 4 0,-1-5 0,1 1-36,-1 0 0,1-2 1,-1-6-1,3 2-219,3 4 1,-3-4 180,3 3 1,-2-10 0,3-7 106,5-4 0,-4-1 0,0-1 0</inkml:trace>
  <inkml:trace contextRef="#ctx0" brushRef="#br0" timeOffset="-148490.75">7196 16923 7243,'2'-11'-417,"2"-1"1,3 0 451,3 3 0,-4-7 0,6 7 0,1-1-7,3 4 1,1-4 0,1 1-1,1-3-49,4 0 1,-1 7 0,5-5 0,0 0-36,0 0 0,-4 5 0,7-5 0,1 0 10,2 0 1,0 1 0,-2-5 0,-4 4 13,-2 3 1,4-5 0,-6 6 35,-1 2 1,-9 2 162,-1 2-41,-8 0 0,-2 8 1,-10 4-1,0 3 43,0 3 0,-3 5 1,3 2-1,0 3-66,1 3 1,1 2 0,6 3-1,0 1-58,0-2 0,2 4 0,3-10 0,5 4-48,0 2 1,5-8 0,-3-2-56,4 1 0,1-7 1,1 2-1,-1-7 42,0-8 0,3-4 0,1-2 1,2-2-108,-1-4 0,-1-4 0,1-7 1,1-1 52,-2 1 1,-9-6 0,-4-3 0,-3 1-12,1 0 0,-2-4 0,-10 7 0,-5 5-22,-5 3 1,-7 11 0,-2-3 0,-3 4-13,-3 2 0,-7 8 115,-3 3 0,-8 12 0,5 5 0</inkml:trace>
  <inkml:trace contextRef="#ctx0" brushRef="#br0" timeOffset="-147516.75">10270 16592 7569,'9'-10'166,"-1"0"-522,-8 4 0,2 4 247,4-3 0,-4 1 65,4-2 52,-5 4 0,-1-4 0,-1 10 0,-5 4-1,-6 1 0,-3-3 0,-3 6 0,1 2 0,-1 1 0,1 4 1,-1 3-1,1 1-19,-1-2 1,1-1 0,-1-3 13,1 1 1,7-1 0,2-1 0,3-3-2,-1-1 1,2 0-1,10 5 1,-2-7-1,7-4 1,3-4-4,1-2 0,3 0 1,1 0-1,3 0-3,1 0 0,0 0 1,-5 0-10,-1 0 1,-5 0 0,-3 1 11,-1 5 1,-2-2 0,-6 8 5,0 1 1,-6 3 0,-2-1 0,-1-1 75,-5-2 1,-1-1 0,-3 7 0,1-1-31,-1 1 0,7-1 0,-1 1 0,-2-1-18,-1 1 0,3-1 1,2 1-1,3-1-31,3 0 0,2 1 0,2-1 19,0 1 0,0-1 0,2 1-48,4-1 1,-2-5 0,7-2-1,3-3-3,1-3 1,3-2 0,1-2 0,2 0-33,3 0 0,7 0 1,-4 0-1,2-2-80,0-4 0,-6 4 0,5-5 0,-3 1 143,-4 0 0,-1-8 0,-3 5 0</inkml:trace>
  <inkml:trace contextRef="#ctx0" brushRef="#br0" timeOffset="-145157.75">10811 16696 6252,'-16'2'-41,"5"4"1,1-2 0,4 8 77,-5 1 0,3-3 0,0 2 26,0 1 0,6 3 0,-3 1-30,3 1 1,2-1-1,0 1-4,0-1 0,5-5 1,3-3-1,2 1-1,3 0 0,-3-4 1,2 3-1,1 1-1,3 0 1,1-6-1,1 3 1,-1-1-5,1 0 1,-7 6 0,-1-5-1,0 3-33,0 4 1,-7-5-1,5 3 4,0 2 1,-6 1 0,2 3-1,-8-1 0,0-5 1,-8-3-6,-1-1 1,-3 4 0,-1-6 0,-1-2-36,1-3 1,-1 5 0,1 0 0,-1-2-124,1-2 0,0-2 0,-1 0 18,1 0 1,5-8 150,0-3 0,1-13 0,-7-3 0</inkml:trace>
  <inkml:trace contextRef="#ctx0" brushRef="#br0" timeOffset="-145011.75">10741 16819 7569,'8'-18'0,"3"1"0,5 1 0,1 5 0,1 5 0,-6 4 0,-1 2 0,3 0 0,1 0 0,3 0 0</inkml:trace>
  <inkml:trace contextRef="#ctx0" brushRef="#br0" timeOffset="-144669.75">11125 16731 7569,'0'-11'-645,"0"-1"344,0 0 276,0 3 0,2 1 0,4 8 95,6 0 1,-3 0-51,3 0 0,0 2 0,3 4-6,-3 5 1,-2 5 0,-7 1 0,3 1-15,-2-1 1,-2 1 0,-2-1 0,0 1 0,0-1 1,-2 1 0,-2-1 0,-4 0-6,-1 1 1,5-1-1,-4 1 59,0-1 0,1 1 5,-5-1 0,2-1-36,4-5 0,6-3-17,0-8 0,8 0 1,10 0-1,-1 0-30,1 0 0,-1 0 1,2-2-1,3-2-82,1-1 0,0-7 0,-5 6 1,-1 0-71,1-1 0,-1 5 1,-1-6 174,-5 0 0,5-2 0,-6-7 0</inkml:trace>
  <inkml:trace contextRef="#ctx0" brushRef="#br0" timeOffset="-144353.75">11457 16661 6358,'0'18'101,"0"-1"0,0 1 0,0-1-78,0 1 0,6-1 0,2-1 0,-1-3 0,1-1 1,6-6 0,-3 4-26,5-3 1,1 5-1,1-6-25,-1-2 1,1-4 0,-1-4-1,1-4-7,-1-2 0,1-1 0,-1-7 0,-1 1 74,-5-1 1,3 7 0,-6 1-57,1 2 40,-5-5 0,4 18 0,-8 3 1,0 10-32,0 5 0,0 8 0,0-2 0,0 4-158,0 2 1,6 2-1,2 2 165,1 1 0,11 1 0,7-6 0</inkml:trace>
  <inkml:trace contextRef="#ctx0" brushRef="#br0" timeOffset="-143546.75">13082 16644 6367,'0'-17'-128,"2"7"1,2 2 128,2 0 0,2 6 121,-3-3 42,-3-5 0,4 8-129,-12-4 0,3 4 1,-9 2-24,-2 0 0,-1 2 0,-5 4 0,-1 4 0,-2-1 1,-1 7-1,7-5 1,0 3 8,-1-2 1,1 3 0,-1-3 0,1 3-1,-1 3 1,7-3-1,1-1 1,2-2 3,4 1 0,2 3 0,2 1-22,0 1 0,8-7 0,4-1 0,3 0-13,3-1 0,1-5 1,2 2-1,3-4-45,-3-2 1,-2 6 0,-1 0 0,-1-2-24,1-3 1,-6-1 171,-1 0-75,-7 0 0,-4 0 0,-12 2 76,-3 4 0,-3 4 1,1 7-1,-1 1-5,1-1 1,0 1 0,1-1-25,4 1 1,5-1-1,7 1-69,0-1 0,0-5 0,2-1 12,3 3 0,5-6 1,8-2-1,-1-4-75,0-2 0,7 0 1,1 0-1,2 0-111,4 0 1,8-2 0,2-2-1,0-4 177,1-2 0,-5-1 0,6-7 0</inkml:trace>
  <inkml:trace contextRef="#ctx0" brushRef="#br0" timeOffset="-142531.75">13414 16487 7219,'-10'0'-950,"3"-8"1021,7-2 0,2-5 0,3 3-38,7 6 1,4-1 0,1 1 0,0 0 17,1-2 1,1 6-1,3-4 1,1 4-47,-2 2 1,-1 0-24,-3 0 1,-1 8 0,-5 4 27,-5 3 0,-4 3 1,-4-1-38,-4 1 1,-3-1-1,-9 1 1,1-1 18,-1 1 0,7-3 0,-1-1 3,-2-3 0,1 1-9,1 6 0,6-9 12,12-3 1,4-2-1,7 0 1,1 2 0,-1-2 1,1-3-1,1-1 1,2 0 41,3 0 1,-1 6 0,-5 2-18,-1 2 0,-5-4 0,-3 5 21,-1 3 0,-2 1 1,-6 3-16,0-1 1,-6 1-1,-2-3 1,-1-1 9,-5-3 0,4-5 1,-1 4-1,-1 0-41,2-1 0,-5-5 0,3 2-285,-3-4 0,-3 4 37,1 0 0,7-2 249,4-10 0,12-12 0,4-9 0</inkml:trace>
  <inkml:trace contextRef="#ctx0" brushRef="#br0" timeOffset="-142104.75">13886 16434 7542,'5'-11'-124,"1"-1"1,0 6-129,-6-5 252,0 7 24,8-4 0,2 8-63,7 0 1,0 0 0,1-2 21,-1-4 1,1 4 0,-1-4 0,1 3-17,-1-3 1,-5 4 0,0-4-7,1 4 1,-3 2-13,1 0 56,-7 0 0,4 2 35,-8 4 1,0-2-5,0 7 1,0-5-1,-2 4 1,-2 0-18,-2-1 1,1 3 0,5 5 0,-2 1 19,-4-1 0,4 1 1,-6-1-1,2 1-10,1-1 0,-3 3 1,4 1-1,-2 2-42,2-1 1,2-3 0,2-2-1,0 1-63,0-1 1,0 1-1,0-1-1,0 1 0,0-1 1,2-1-252,4-5 0,-2 3 328,8-8 0,-1 0 0,7-6 0</inkml:trace>
  <inkml:trace contextRef="#ctx0" brushRef="#br0" timeOffset="-141667.75">14305 16452 7569,'2'-18'0,"2"1"-32,1-1 0,7 7 1,-6-1-183,-2-1 0,0 5 0,1 2 176,7 4 1,-2 2 0,1 0 42,3 0 1,-4 0 0,1 0 21,3 0 1,1 6-1,1 2 1,-2-1-25,-3 1 1,-5 4-1,4-4 1,-2 1-13,-5 5 1,-1 1 0,-2 3 6,0-1 0,-2 1 1,-1-1-1,-5 1-3,-2-1 0,4-5 0,-3-1-1,1 3 1,-4-4 0,6 1 0,0-5 2,6 6 0,2-8 1,4 2-1,6-4 10,3-2 1,3 0-1,-1 0 1,1 0 6,-1 0 1,1 5-1,-3 3 1,-1 2 5,-3 3 1,-7-3 0,2 2 0,-4 1 15,-2 3 0,0-5 1,0 1-1,-2 2 6,-4 1 0,2-3 1,-7 0-1,-3-1-42,-1-1 1,-3 3 0,1-7 0,-1 0-18,1 2 0,-1-6 0,3 6 0,1-3-12,3 1 1,-1 0 0,-4-4 28,5 4 0,-12-4 0,3 5 0</inkml:trace>
  <inkml:trace contextRef="#ctx0" brushRef="#br2" timeOffset="-70747.73">15283 6096 7167,'11'0'-164,"1"0"0,-6 0 1,6 0 219,1 0 0,3 0-47,1 0 0,1 0 1,-1 0-36,0 0 0,1 0 0,-1 0 0,1 0-57,-1 0 1,7 0 0,-1 0-1,-2 0 1,1 0 38,1 0 1,-4 0-1,5 0 1,-5 0-145,-2 0 1,-5 0 187,0 0 0,-1 0 0,7 0 0</inkml:trace>
  <inkml:trace contextRef="#ctx0" brushRef="#br2" timeOffset="-70510.73">15475 6323 7569,'-18'0'-380,"1"0"0,-1 2 609,1 3-568,7-3 335,3 6 0,8-8 1,5 0-1,6 0-4,3 0 0,9 0 0,-1 0 0,-2 0-51,-1 0 0,3 0 1,0 0-1,1-2-15,1-4 1,-6 4-1,5-5 1,-5 1 9,-2 0 1,1-6 0,-1 5 0,-1-3 63,-4-4 0,3-1 0,-5-3 0</inkml:trace>
  <inkml:trace contextRef="#ctx0" brushRef="#br2" timeOffset="-70134.73">15667 5851 7286,'0'-17'-941,"-6"5"1062,0 0-118,1 8 1,6-3 7,5 7 0,-2 2 0,8 3 11,1 7 1,-3-2 0,2 1 0,1 3 0,1 2 1,-1 1-1,-3 0-21,-2 1 0,4-1 0,-5 1 0,1-1-5,0 1 1,0-1-1,-4 1 1,1-1 26,-1 1 1,-2-1-1,-2 1 1,0-1 22,0 1 1,0-1-1,0 0 1,-2 1 30,-4-1 0,-3 3 0,-7 1 0,3 4-48,1 3 1,0-5 0,-5 4 0,-1 0-14,1 0 1,5 0-1,1 3 1,-1-5-22,2 0 0,-3-4 0,7 7 0,2-3-207,2-4 1,-4-1-1,0-3 1,3 0-402,1 1 612,9-1 0,11-7 0,9-2 0</inkml:trace>
  <inkml:trace contextRef="#ctx0" brushRef="#br2" timeOffset="-62875.73">22548 6026 7318,'0'-10'-1170,"0"0"1336,0 4 1,2 5-60,4-5-186,-4 4 73,5 2 0,-7 2 0,0 4 26,0 5 0,0 5 0,0 1-7,0 1 1,0-1 0,0 1-1,0-1-2,0 1 0,0-7 1,0 1-9,0 1 0,2 1-26,4-2 0,-4-3 50,4-3 1,-4-6-27,-2 0 0,6-2-5,-1-9 5,1-1 1,-4 0-3,4 1 1,-2 7 0,8-2-22,1 4 0,-3 2-9,1 0 1,1 0 20,6 0 1,-1 0-1,-1 2 5,-5 4 0,3-2 0,-6 5 7,1-1 1,-5 6 0,2-3 1,-4 5 1,0-5-1,2 1-2,2 2 1,-1 1-2,-5 3 0,-7-1 5,-5 1 1,-4-9-2,-1-3 1,0-4-1,-1-2 1,1 2-1,-1 2-44,1 2 0,-3 0 1,-1-6-43,-2 0 0,-1 0 0,7 0 15,-1 0 0,3-2 0,1-2 66,3-2 0,7-8 0,-4 5 0</inkml:trace>
  <inkml:trace contextRef="#ctx0" brushRef="#br2" timeOffset="-62550.73">22565 6008 7569,'0'-9'-711,"0"1"1,0 6 933,0-4-107,0 4 0,2-6-57,4 8 0,-2 0 1,8 0-43,1 0 1,-3 0 0,2 0-1,1 0-17,3 0 1,1-2-1,1-1 1,-1-3-39,1 2 0,-1 2 0,0 2 0,1 0-93,-1 0 1,1 0-1,-1 0 1,1 0-209,-1 0 339,1 0 0,7-8 0,2-2 0</inkml:trace>
  <inkml:trace contextRef="#ctx0" brushRef="#br2" timeOffset="-62138.73">23177 5886 7569,'9'0'-406,"-1"0"0,-16 6 0,-3 2 423,-5 1 0,4-3 0,1 4 0,-3 0 87,-1-1-76,-3 3 0,1 5 0,1 1 3,5-1 0,-5 1 0,4-1 0,-1 3-15,1 3 0,-1-4 0,7 7 0,2-3-1,2 0 0,2 0 1,0-5-1,0-1-30,0 1 1,6-1 0,2-1 0,1-5-26,5-5 1,1 2 0,3-2-1,-1-2-8,1-2 0,-1-2 0,1-2 18,-1-4 1,1-4 0,-3-7 29,-3-1 1,-4 1 0,-8-1-1,0 1 1,0-1-2,0 1 1,-2 1 0,-4 3-1,-6 3 9,-3 2 1,-3-3 0,1 5 0,-1 2-14,1 2 0,-1 2 0,1 0 0,-1 0-54,1 0 1,1 2 0,3 2-1,3 4 1,2 1 1,-3 3-129,5 5 186,0 1 0,6-8 0,0-3 0</inkml:trace>
  <inkml:trace contextRef="#ctx0" brushRef="#br2" timeOffset="-61800.73">23456 5938 7267,'17'-7'-651,"-5"5"664,0-4 0,-8 12 0,1 5-9,-3 5 1,-2 7 0,2 2 0,2 1 20,2-1 1,0 6 0,-6-2 0,0 4-3,0 2 1,0 2 0,2 2 0,2 1-24,2-1 0,-1 4 0,-5-2 0,0-3-40,0-1 1,0-2-1,0 0 1,-2-2-30,-3-4 1,3 2-1,-6-7 1,2-3-40,0-2 1,-2-3 0,5-3 45,-3-1 1,-2-8 0,4 0 61,-2-8 0,0-6 0,6-7 0,-7-8 0,-3-3 0</inkml:trace>
  <inkml:trace contextRef="#ctx0" brushRef="#br2" timeOffset="-61280.73">23404 5973 7569,'11'-17'-187,"1"-1"1,-8-5 0,4 0-1,-1 1 1,3 3 262,0 2 1,5 5 0,-5 0 0,2 1-121,-1 1 1,1-4-1,7 7 1,3-1 16,1 0 0,0 2 1,-5 6-1,-1 0 2,1 0 0,-1 0 0,1 0 9,-1 0 1,-7 2 0,-4 4 9,-5 6 1,-1-3-1,0 3-2,0 2 0,-1-5 1,-3 3-1,-4 2 4,-2 1 1,-7-3 0,-7-1-1,3 1 6,2-2 0,-5 5 0,1-5 26,2 0 1,1 3-28,3-7 1,7 2 0,4-2 0,12-4 0,6 3 0,3-3-3,3-2 0,-1 0 1,3 0-1,1 0-5,2 0 1,1 2-1,-5 2 1,2 4-10,3 2 0,-1-5 1,-6 7 6,1 2 0,-1-5 0,-1 3 1,-3 0-17,-1-3 1,-8 7 0,2-4 21,-4 3 0,-4 1 1,-4-3-1,-6-3 50,-3-2 1,-3 3 0,1-5 0,-1-2 28,1-2 0,-1 4 0,-1 0-59,-4-3 0,3-1 0,-3-2 0,4 0-156,1 0 1,1 0-29,-1 0 1,3-2 24,3-3 0,6 1 141,12-8 0,4 0 0,7-5 0</inkml:trace>
  <inkml:trace contextRef="#ctx0" brushRef="#br2" timeOffset="-61057.73">23997 6026 6730,'0'17'0,"0"1"30,0-1 1,0 3 0,0 1-1,0 4-54,0 2 0,0 0 0,0 4 0,0-1 24,0 1 0,0 2 0,0 2 0</inkml:trace>
  <inkml:trace contextRef="#ctx0" brushRef="#br2" timeOffset="-58275.73">15911 7528 7569,'0'-18'-409,"0"7"0,2 1 0,4 2 374,6 4 1,3-4 0,3 1 0,-1-1 68,1 0 1,-1-3 0,1 5 0,-1 0 5,1-2 0,-1 6 1,1-4-32,-1 4 1,1 2 0,-1 0-1,0 0-24,1 0 0,-1 0 0,1 0-21,-1 0 0,-1 2 1,-3 4 5,-1 6 0,-8-2 0,2 1 23,-4 3 1,-10-5-1,-2 3 1,-1 0 14,-1-3 1,0 5 0,-5-6 4,-1 1 0,3-3 1,1 4-35,3-2 1,7 0-16,-2-3 34,12-3 0,-4 6 0,15-8 0,1 0 0,7 0 0,2 0 82,-4 0 1,-3 6-55,-3 0 1,1 1-9,-1-1-7,1 4 4,-1 0 1,-7 5 7,-4-3-14,-5-4 0,1 7 0,2-3 0,2 3 12,-2 3 0,-2-1 0,-4-1 9,-4-5 1,2 5-1,-7-6 1,-3 1 35,-1 1 1,-3-2 0,1 1 0,-1-5-21,1-4-20,-1 6 0,1-6-167,-1 4 174,9-5-12,-7-1 0,6 0-140,-7 0 146,7 0-159,-5 0 1,5 0-1,-6-1-113,5-5 1,3-4 244,8-7 0,0-1 0,0 1 0</inkml:trace>
  <inkml:trace contextRef="#ctx0" brushRef="#br2" timeOffset="-57759.73">16610 7440 6231,'12'0'234,"-1"0"-211,3 0 1,1 0 0,3 0-1,-1 0-30,1 0 0,-1 0 0,1 0 0,-1 0 4,1 0 0,5 0 0,0 0 0,-1 0-6,-3 0 0,-2 0 0,1 0 0,-1 0-10,1 0 1,-1 0 0,1 0-1,-1 0 13,1 0 1,-3-2-1,-1-1 21,-3-3 5,1 0 78,-2 6-75,-2 0 1,-8 2-1,0 4 45,0 5 0,-8 5 0,-2 1 18,0 1-67,3-1 6,-1 1 1,4-1 0,-6 1-1,3-1 1,1 2 0,0 3-12,0 1 0,0 0 0,4-5 0,-2-1-83,-1 1 0,-1-1-99,6 1 68,0-1 1,2-1 0,2-3-490,1-1 589,9-8 0,3 4 0,11-8 0</inkml:trace>
  <inkml:trace contextRef="#ctx0" brushRef="#br2" timeOffset="-57223.73">17291 7475 7351,'12'-11'-503,"-1"-1"0,1 6 547,6-5-38,-1 7 12,0-4 0,1 8 29,-1 0 1,1 0-22,-1 0 0,1-6 28,-1 0 1,-5 0-47,0 6 0,-1 0-11,7 0 30,-9 0-66,7 8-15,-14-6 82,13 14-51,-13-14 0,6 13 9,-8-3 1,-8 1 0,-3 1 7,-5-2 1,-1-1 0,-1 5-1,1-3 1,-1-1 2,1 2 0,-1-5 0,1 1-43,-1-2 15,9 5-27,-7-11 50,14 6 0,-4-8-11,12 0 33,4 0 1,7 0 0,1 0 110,-1 0-119,1 0 1,-1 0 12,1 0-18,7 8-8,-6-6 0,7 11-8,-9-7 21,1 8-34,-1-5-10,0 9 39,1-1-10,-8 1 0,3-1 3,-7 1 4,0-9-9,-6 7 1,0-6-16,0 7 74,0 1 0,-8-1-24,-4 0 18,-3 1 0,-3-6 1,1-3-1,0 1-30,-1 0 0,1-5 1,-1 5-1,1-2 13,-1-4 1,1-2-161,-1 6-8,1-7 49,-1 7 0,7-8 1,1-2 93,2-4 0,2-3 0,6-9 0</inkml:trace>
  <inkml:trace contextRef="#ctx0" brushRef="#br2" timeOffset="-56836.73">18112 7685 6219,'10'0'318,"5"0"-270,-3 0 0,3 0 0,3 0-30,-1 0 0,1 0 1,1 0-1,2 0 44,3 0-35,-1 0 0,-5 0 18,-1 0-178,0 0 53,1 0 0,-1 0 36,1 0-115,-1 0 76,1 0 0,-7 0 70,1 0-193,-8 8 188,11-6-10,-13 5 1,8-1 27,-4 0 0,-4 8 0,6-5 0</inkml:trace>
  <inkml:trace contextRef="#ctx0" brushRef="#br2" timeOffset="-56541.73">18287 7912 7238,'-12'0'-461,"0"0"0,7 0 505,-7 0 1,6 6 0,-6-1 0,10 1 28,2-6 1,2 0 0,10 0 53,2 0-102,1 0 0,3 0 15,-1 0 1,1 0 0,-1 0 1,0 0 1,1 0 0,-1 0-110,1 0 1,-7 2 26,1 4 0,0-4-42,5 4 1,-5-4 74,0-2-134,-9 8-21,13-7 123,-14 7-138,13 0 97,-13-6 1,6 8-1,-6-6 80,4 1 0,-4 9 0,6-4 0</inkml:trace>
  <inkml:trace contextRef="#ctx0" brushRef="#br2" timeOffset="-49521.73">23928 7370 7569,'0'18'-330,"0"-1"1,0 3 400,0 3 1,0-2-1,0 9 1,0 1 11,0 2 0,0 7 0,0 1 1,0-2-247,0-2 0,0 3 1,0 1-1,0-2 163,0-2 0,-2 4 1,-2-1-1,-2-3-21,2-6 0,-4 2 0,2-6 0,1 3-24,-3-1 1,6-8 0,-6 2 0,2-3-122,1-3 0,-1-5-25,6-1 0,0-9 191,0-2 0,0-7 0,0-19 0,0-1 0</inkml:trace>
  <inkml:trace contextRef="#ctx0" brushRef="#br2" timeOffset="-49039.73">23893 7475 7444,'2'-21'-149,"3"3"1,3-3 237,4 9-96,3-3 0,-5-1 0,9 3-82,5 1 1,-5 8 0,6-2 0,-1 5 111,-1 1 0,0 0 1,-5 0-89,-1 0 1,-5 1 0,-3 5 63,-1 6 0,-2-2 0,-6 1-39,0 3 1,-2 1 0,-4 3 42,-5-1 1,-5-1 0,1-3 0,1-3-1,2-2 0,1 4 0,-7-5-47,1 3 1,-1-4-105,1 5 102,7-7 0,4 4 1,12-8 20,6 0 1,3 0-1,3 0 57,-1 0 0,1 0 0,-1 0-28,1 0 1,-1 8 41,1 4 1,-9 3-1,-3 3 13,-4-1 1,-2 0-12,0 1 1,-2-3 0,-4-1 0,-5-4-28,-5-3 1,4-1 0,1-6 0,-3 2 19,-1 4 0,3-4 0,0 4-186,-1-4 0,-3-2-467,-1 0 612,7 0 0,4 0 0,10-2 0,2-4 0,8-4 0,-5-7 0</inkml:trace>
  <inkml:trace contextRef="#ctx0" brushRef="#br2" timeOffset="-48812.73">24364 7667 7029,'0'12'170,"0"0"1,0 1 0,0 3 0,0 1-1,0 1 1,0 1-205,0 4 0,0-1 0,0 5 0,0 0-239,0 0 0,0-4 0,0 5 0,0-1 202,0 0 0,0-4 0,-2 4 71,-4-1 0,-3 5 0,-9-4 0</inkml:trace>
  <inkml:trace contextRef="#ctx0" brushRef="#br2" timeOffset="-50784.73">22565 7475 7569,'0'-17'-837,"0"7"787,0 2 1,-7 8 53,-5 0 0,4 2 0,0 2 1,3 4-4,-1 2 0,-6 1 0,6 7 0,0-1-7,-1 1 1,5-7 0,-4 1-1,4 2 2,2 1 1,0 3-13,0-1 1,8-2 6,3-3 0,5-4 0,1-8-24,1 0 0,-1 0 1,1 0 23,-1 0 1,1 0 0,-1 0 0,1 0 22,-1 0 0,1 0 0,-1 0 0,1 0 8,-1 0 1,0 0 0,1 0-1,-1 0-2,1 0 0,-1 0 0,1 2-46,-1 4 0,-1 3 14,-5 9 1,-3-1 14,-8 1 0,-8-3 0,-3-3 1,-5-4-7,-1-1 1,-1-5 0,-1 4 0,-2-2-11,-3 2 0,-1-4 0,4 4 0,-3-4-64,3-2 1,2 0 0,1 0-61,1 0 0,5 0 137,0 0 0,9-16 0,-5-3 0</inkml:trace>
  <inkml:trace contextRef="#ctx0" brushRef="#br2" timeOffset="-50599.73">22635 7423 7569,'2'-16'-120,"4"5"1,-2 3-102,7 8 0,1-6 1,6 0-1,-1 2 0,1 2 76,-1 2 144,0 0-39,1 0 0,-1 0 1,1 0-1,1 0 0,3 0 1,1 0 39,-2 0 0,-1 0 0,-3 0 0,1-7 0,-1-3 0</inkml:trace>
  <inkml:trace contextRef="#ctx0" brushRef="#br2" timeOffset="-50223.73">23072 7440 7569,'-8'10'-959,"6"-2"898,-6-8 1,6 0 114,-3 0 6,3-8-62,-6 6 1,14-8 20,0 5 0,7 3 14,-1-4-93,3 4 0,1 4 39,-5 4 1,-3-2-1,-8 7 1,0 3 2,0 1 1,0 3 0,0-1 0,-2-1 8,-4-5 1,3 5 0,-7-4 0,0 3 25,0 3 0,1-1 1,-5-2-1,4-1 53,3-2-72,1-8 6,6 11 0,-6-11 14,0 8-9,0-8 1,6 5 42,0-3 1,2-2-6,4 8 0,-2-9 0,8 3 0,1-4-41,3-2 1,1 0-1,1 0 1,-1 0-80,1 0 1,1 0-1,2 0 1,3 0-18,-3 0 1,-7 0-1,-3 0 1,3 0-4,1 0 0,-3-6 1,-2-1-1,-1-1 93,1 0 0,-6-13 0,4 1 0</inkml:trace>
  <inkml:trace contextRef="#ctx0" brushRef="#br2" timeOffset="-49835.73">23369 7475 6636,'0'18'-28,"0"-1"1,0 1 55,0-1 0,6 1 1,1-1-27,3 1 1,-4-7 0,5 1 0,3 1 0,2 1 0,-1 0 34,-3-3-120,3-7 0,-5 4 42,7-8 1,-5 0 0,0 0-1,1-2 1,1-4 19,-2-6 1,3 3 0,-5-3 0,1-2 10,1-1 1,-6-2 0,4-1-62,-3 1 321,-1-1-216,-6 1 1,-6 9 0,0 8-1,1 10-37,-3 5 1,6 3 0,-6-1 0,2 1-53,1-1 1,-1 0 0,6 1-93,0-1 95,0 1 0,2-1 0,4 1-181,5-1 233,-3-7 0,7 5 0,-5-5 0</inkml:trace>
  <inkml:trace contextRef="#ctx0" brushRef="#br2" timeOffset="-51927.73">21745 7772 6332,'7'-10'40,"-3"3"0,8 7-9,1 0 0,-3 0 0,2 0 0,1 0-25,3 0 1,1 0 0,1 0 0,-1 0-3,1 0 0,1 0 0,2 0 1,3 0-14,-3 0 0,-2 0 0,-1 0-87,-1 0 1,-5 0 0,0 0-197,1 0 292,-5 0 0,-8 0 0,-10 0 0</inkml:trace>
  <inkml:trace contextRef="#ctx0" brushRef="#br2" timeOffset="-51709.73">21902 7580 7569,'9'0'-544,"-1"0"1,-6 0 627,4 0 1,-4 8 0,4 3-1,-4 5-46,-2 1 1,0 7 0,2 1-1,1 2-10,3 4 1,0 0 0,-6 0 0,0-2-129,0 2 0,0 2 0,0 0 0,0-2 100,0-1 0,0-1 0,0 6 0</inkml:trace>
  <inkml:trace contextRef="#ctx0" brushRef="#br2" timeOffset="-53372.73">20487 7423 6693,'10'8'35,"-2"-4"1,-8 7-1,0 5-124,0 5 0,0 0 0,0 8 0,0 3 127,0 1 1,2 1 0,1 1 0,3 0-10,-2 0 1,-2 6-1,-2 0 1,0-2-24,0-3 0,0 5 1,0 0-1,0 0-4,0 1 0,0-5 0,0 2 0,0-6-49,0-4 0,0-2 0,0 2 0,0-5-62,0-5 1,0-1 0,0-1-206,0 0 314,0-7 0,0-10 0,0-10 0,0-7 0</inkml:trace>
  <inkml:trace contextRef="#ctx0" brushRef="#br2" timeOffset="-52856.73">20470 7563 7569,'15'-18'0,"-1"1"0,-3-1-41,3 1 0,1-1 0,3 1 1,-1 1-205,1 5 1,-1-3-1,1 6 1,1 1 210,5-1 0,-5 2 0,4 6 0,-3 0 70,-3 0 1,-5 0-1,-1 0-31,3 0 0,-4 0-1,1 0 0,-7 8 0,2 3 1,-4 5 0,-2 1 0,0 1 1,-6-7 0,-2 1-2,-1 2 1,3-5 0,-6 3 3,-1 2 0,3-7-47,-2-1 0,6 2 8,-5-2 1,9 0 29,2-6 0,2 0 0,9 2 17,3 3 0,2-3 0,1 6 0,0-2-7,1 0 1,-6 5-1,-3-3 1,1 2-5,0 3 0,-6 3 1,3 1 2,1 1 0,-6-1 0,4 1 22,-4-1 0,-8-5 1,-2-2-1,0-1-1,1 1 0,-5-4 0,4 3 1,-1-1-1,-5-4 0,-2 0 1,-1 0-82,0 2 1,-1 0-302,1-6-69,7 0 422,2 0 0,16-8 0,2-2 0</inkml:trace>
  <inkml:trace contextRef="#ctx0" brushRef="#br2" timeOffset="-52476.73">21116 7772 7488,'2'0'-133,"-4"0"0,-16 0 0,1 0 0,-1 0 163,1 0 0,5 6 0,1 2 0,-1 1-36,2 5 0,1 0 0,5-1 1,-2-1-5,2 1 0,2 3 1,2 1-1,0 1-25,0-1 0,0 1 0,2-1 36,4 1 0,-2-7 0,7-1 0,1 0-33,-2-1 0,5-5 0,-3 2 8,3-4 0,3-2 1,-1 0 14,1 0 0,-7-6 1,-1-1-1,0-3 9,0-4 1,-7 5-1,5-3 1,-2-2-18,0-1 0,0-3 0,-8 1 0,-4-1-22,-6 1 0,3 1 0,-3 3 0,-2 3-13,-1 2 1,-3 3-1,1 5 1,-1 0-29,1 0 0,-1 0 0,1 0 2,0 0 0,5 5 1,2 3 77,2 2 0,3 1 0,5 7 0</inkml:trace>
  <inkml:trace contextRef="#ctx0" brushRef="#br2" timeOffset="-54334.73">19387 7563 7637,'-10'-8'242,"2"6"0,8-4 0,0 12 0,0 6-717,0 3 0,0-3 1,0-1-1,0 3 407,0 1 1,-5-3 0,-1 0 59,2 1 0,2-3 0,2 2 10,0 1 4,-8-5 1,8 0 34,0-8 0,2 0 0,10 0-8,1 0 0,3 0 1,1-2-18,1-4 1,-1 4 0,1-4-35,-1 4 1,1 2 3,-1 0 0,1 0 0,-3 2-8,-3 4 1,1 4 0,-7 7 25,-2 1 0,-2-7 0,-2 1 1,0 2 25,0 1 1,-2 1 0,-2-3 0,-4-1 7,-1 1 0,-3 3 0,-5-1-19,-1-3 1,1 2-1,-1-9 1,1 1-60,-1 2 1,7-6-1,-1 4-145,-2-4 1,-1-2 67,-3 0 0,7-6 117,-1 0 0,8-15 0,-4 1 0</inkml:trace>
  <inkml:trace contextRef="#ctx0" brushRef="#br2" timeOffset="-54121.73">19334 7510 7298,'-9'-8'-427,"1"5"0,10-7 478,4 2 1,3 2 0,9 6 0,-1 0-47,1 0 1,-1 0-1,3 0 1,1 0-64,2 0 1,1 0 0,-5 0 0,2 0-13,3 0 1,-1 0-1,-4 0 1,3 0-350,1 0 419,0 0 0,3-8 0,1-1 0</inkml:trace>
  <inkml:trace contextRef="#ctx0" brushRef="#br2" timeOffset="-53705.73">19963 7423 7127,'10'0'-165,"-2"0"1,-20 2 0,-2 2 169,1 2 1,1 7 0,-1-1 0,1 3 30,-2 3 1,5 1 0,-3 2-10,-2 3 1,5-1 0,-1-4 0,2 3 0,2 1-2,-1-2 0,5 1 1,-4-1-1,4 2-18,2-1 1,0-3 0,0-1 0,2-1-29,4 1 0,-2-1 0,7-1 13,3-5 0,1-1 0,3-6 1,-1 2-1,1-3-53,-1-1 0,1-2 0,-1 0 1,1-2 37,-1-3 1,1 1-1,-1-8 1,-1-1 20,-5-3 1,3-1 0,-8-1 0,-3 1 13,-1-1 1,-4 1 0,-1-1 0,-5 3-7,-2 3 0,-7 2 0,-7 6 1,1-1-1,-2 1 1,4 2 0,-7 2 0,3 2-35,4 4 1,-4-3 0,1 9-110,3 2 0,9-5 0,6 3-63,5 2 1,1-5 198,0 3 0,15 0 0,4 5 0</inkml:trace>
  <inkml:trace contextRef="#ctx0" brushRef="#br2" timeOffset="-45049.73">18514 9431 7162,'15'-9'-275,"-9"-1"0,11 6 0,-1-2 0,-2 0 244,-3-1 0,5 5 0,-5-6 59,5 0 0,-4 4 0,-3-7 7,-1-3 0,4 4 1,-5-1-10,3-3 0,-4 0 0,4 1-21,-3 1 1,5 1-3,-6-7 1,0 6-7,-6 1 1,-8 5-20,-4-6 0,-3 9 1,-3-3 34,1 4 1,5 4 0,1 4 1,7 3 0,-2 9-1,4-1 1,4 1 0,4-1 0,3 1 4,1-1 1,6 0-1,-5 1 1,5-1-6,1 1 1,-5-1-1,0-1 1,-1-3-21,-1-1 1,3 0 0,-7 5 6,-2 1 0,-2-1 1,-2 1 4,0-1 1,-2-5-1,-4-3-2,-5-1 0,-5-2 0,-1-4 0,-1 2-29,1 2 1,-1-1 0,1-5-91,-1 0 0,7 0 0,-1 0 1,8-2 59,-2-3 0,12-3 55,6-4 0,11-3 0,4 5 0</inkml:trace>
  <inkml:trace contextRef="#ctx0" brushRef="#br2" timeOffset="-43198.73">20714 9326 5976,'0'18'22,"0"-1"-26,0 1 1,0-1 96,0 1 0,2-9 18,4-3 0,-4-2-100,4 2 17,-4-4 1,-2 4-52,0-12 0,5-4 1,3-7 15,2-1 1,-4 1-1,5-1 3,3 1 0,1 1 0,3 3 22,-1 1 1,1 6 0,-1-3 0,1 1 0,-1 4 0,1 2 1,-1 4-1,1 2-7,-1 2 1,1 5-1,-1-3 1,-1 2-29,-5 3 0,5 1 1,-7 0-1,1-3-27,-4 3 1,2-5-1,-2 3 1,-1 0-53,3-3 0,-6 1 1,6-6-1,0 2-5,3-2 0,-1 4 100,2-3 0,-1 1 0,7-6 0</inkml:trace>
  <inkml:trace contextRef="#ctx0" brushRef="#br2" timeOffset="-42580.73">21552 9292 7569,'0'-18'-387,"0"1"270,-7-1 0,-5 6 1,-9 3-1,-3 1 41,3 4 0,2 2 0,-1 2 0,-1 0 55,-2 0 0,-1 6 0,7 0 0,1 0 46,5 1 1,-3-3 0,8 8-32,2 2 0,2-5 0,2 3 7,0 1 0,2 1 1,2 0-1,4-5-3,2-1 0,1 0 0,7-4 0,-1 2-3,1-3 0,-1-1 0,1-2 0,-3-2-9,-3-3 1,3 3 0,-3-6 0,2 0 11,-3-3 0,5 1 0,-7-2 0,3 1-1,0 1 0,-8-6 0,3 7 0,-1-3 1,0 0 0,0 6-2,-6-5-7,0 7 1,0-2 0,0 12 7,0 6 0,6 5 0,0 4 0,-1 5 23,3 1 0,-6-4 1,6 6-1,0 2 9,3 2 1,-1 2 0,2 0 0,-1 2-1,-1 4 0,3-4 0,-5 5 0,0-1 6,0 0 0,3 1 1,-3-3-1,0 2-6,0-2 0,-2-2 1,-5-2-1,3 0-9,2-1 0,0-4 1,-6-3-1,0-2 11,0-4 0,0-1 0,0-3 11,0 1 0,-8-9 1,-3-3-4,-5-4 0,2-4 0,-1-4 0,-4-5-36,-1-5 1,1-3-1,1-4 1,1-5 3,-1 1 1,1-12-1,1 4 1,3-1-17,1-1 1,8 0-1,-2-2 1,4-4-5,2-1 0,8 5 0,6-4 0,5 2-72,5 1 0,7-7 1,0 6-1,5 3 30,5 1 1,8 4-1,-3 4 1,7 5-40,5 5 94,4 1 0,16 1 0,1 0 0</inkml:trace>
  <inkml:trace contextRef="#ctx0" brushRef="#br2" timeOffset="-44288.73">19090 9431 7358,'12'-6'-451,"-1"1"1,-5-9 449,6 2 1,-6 5-102,5 1 92,-7 4 0,2 2 1,-10 2 46,-2 4 0,-5 3-1,5 9 1,-6-1-22,6 1 1,2-1-4,10 1 0,-2-3 1,8-3-17,1-6 0,3-4 0,1-2 0,1 0 0,-1 0 1,1 0 0,-1 0-39,1 0 0,-7-8 0,1-4 1,-8-3 0,2-3 12,-4 1 1,-10-1 0,-2 1 0,-2 1 22,1 5 0,-1-5 0,-5 4 33,-1-3 1,1-1-1,1 3 105,5 1-130,-5 8 1,14-2-7,-4 12 0,12 2 0,6 6 1,3-5 8,3-1 0,-1 0 0,1-4 0,1 2-11,4-3 1,-1-1 0,5-2 0,0 0 15,0 0 1,-4 0-1,5-2 1,-3-1 2,-4-3 0,4-8 0,-1 4 0,-3-1-14,-2-1 0,-1 1 1,-1-7-1,-1 1 3,-4-1 0,1-1 0,-7-3 0,0-1-6,2 2 1,-6-4 0,3-1-1,-3-1-10,-2-4 0,0 0 0,0 0 1,2 4-11,4 2 0,-4-5 1,4 5-1,-4 0 29,-2 0 0,0 2 3,0 5 1,0 6-11,0 1 0,-8 9 0,-4 0 3,-3 6 1,-1 9-1,3-1 1,1 4 10,-2 1 1,1 0 0,-1 1-1,5 1 18,1 5 0,-4-3 0,4 6 0,1 0-21,-1 0 0,2 1 1,6 3-1,0-2 13,0 2 0,0-4 0,0 2 0,0 0 4,0-2 0,0 4 0,0-7 0,0-3-19,0-2 1,2-1 0,2-1 0,2 1-14,-2-1 0,3-5 0,1-2-17,2-3 1,1 5-1,7-6 13,-1-2 0,-5 4 1,0-3-473,1-1 482,3-2 0,1-2 0,1 0 0</inkml:trace>
  <inkml:trace contextRef="#ctx0" brushRef="#br2" timeOffset="-43947.73">19841 9326 7510,'12'0'-184,"-1"0"0,-5 2 0,4 4 0,-1 4 139,1 0 0,-4 5 1,4-3-1,-1 1 17,1-1 0,-6 4 0,2-5 56,-4 5 0,4-5 22,-1 1 0,3-8-6,-2 2 0,-2-4 0,7-2 4,3 0 1,-6-2 0,0-4-54,-1-6 1,1-3 0,4-3 0,-5 3-18,1 3 1,-6-3 0,4 3 0,-4-4-27,-2-1 1,6-1-15,0 1-200,-1 0 0,-3 7 262,4 4 0,-2 4 0,8 2 0,1 0 0,3 0 0,1 0 0,9 8 0,1 2 0</inkml:trace>
  <inkml:trace contextRef="#ctx0" brushRef="#br2" timeOffset="-43779.73">20382 9309 7481,'12'0'-229,"0"0"1,-9 2-1,3 4 312,-4 5 1,-2-1-193,0 2 0,0-1-185,0 7 1,0-7 145,0 1 148,0-8 0,-8 4 0,-1-8 0</inkml:trace>
  <inkml:trace contextRef="#ctx0" brushRef="#br2" timeOffset="-43646.73">20417 9204 7005,'0'-17'-10,"0"-1"0,-2 9-676,-4 3 686,5 4 0,-7 10 0,8 1 0</inkml:trace>
  <inkml:trace contextRef="#ctx0" brushRef="#br2" timeOffset="-45989.73">16907 9361 7181,'0'-17'-448,"0"-1"0,2 1 672,4 0 1,-4 5-382,3 0-64,-3 8 188,-2-3 1,-2 7 30,-3 0 1,-5 0 0,-8 2 0,1 1 16,0 3 0,-1 8 0,1-3 0,1 5-10,4 1 1,5 1 0,7-1-1,0 1-2,0-1 1,0 1 0,2-3 0,3-1 7,7-2 0,9-3 0,5 3 1,-1-4 5,0-1 1,4-5 0,-4 4-1,1-4-5,-1-2 0,4 0 0,-6 0 1,-1-2-6,-3-4 1,-3 2-1,-3-5 1,-3-1-4,-2 0 0,-3-1 0,-5-7-12,0 1 1,-2-1-1,-1 1 1,-5-1-5,-2 1 1,-1 1 0,-7 3 0,1 3 3,-1 2 1,-5-3-1,0 5 1,1 2-83,3 2 0,1 2 0,3 2 0,1 2 26,3 2 0,5 7 0,-4-1 64,2 3 0,2 3 0,6-1 0</inkml:trace>
  <inkml:trace contextRef="#ctx0" brushRef="#br2" timeOffset="-45568.73">17239 9361 7569,'8'-9'-1324,"-7"-7"1272,7 6 0,0 1 47,4 3 0,-3 4 38,3 2 1,-6 2 0,3 4-10,-1 5 0,0 5 1,-4 1-17,2 1 0,0-1 0,-6 1 1,0-1-14,0 1 1,0-7 0,1 1 2,5 2 1,-4-5 26,4 3 0,-2-8-1,2 2 1,-2-4 0,5-4 0,1-2-21,0-2 1,-1-8-1,5 3 1,-2-5-13,1-1 1,-3 5-1,2 0 18,1-1 1,3-1-1,-1 1 1,-1 3-7,-3 2 1,1 2 0,6 6-23,-1 0 0,-5 2-12,-1 4 1,-7 4-1,2 7 1,-4 1-20,-2-1 1,0 1 0,0-1-21,0 1 0,0-1 0,0 1-196,0-1 265,0 0 0,8 1 0,1-1 0</inkml:trace>
  <inkml:trace contextRef="#ctx0" brushRef="#br2" timeOffset="-39083.73">18933 10584 6487,'17'0'-1,"1"0"0,-1 0 0,1 0 5,-1 0 1,-5 0 0,-1 0-31,3 0 0,1 0 1,3 0-39,-1 0 1,-5 2 0,0 2-219,1 2 282,-5-1 0,8 3 0,-7 2 0</inkml:trace>
  <inkml:trace contextRef="#ctx0" brushRef="#br2" timeOffset="-38882.73">18985 10811 7551,'18'0'-318,"-1"0"190,1 0 1,1 6 0,2 0 0,3-1-1,-3 3 1,4-6 0,-2 4 0,-1-4-7,-3-2 1,4 2 133,1 4 0,7-4 0,-4 5 0</inkml:trace>
  <inkml:trace contextRef="#ctx0" brushRef="#br2" timeOffset="-38075.73">20138 10566 7569,'-18'0'-153,"1"0"0,-1 0 1,1 2-103,-1 4 0,3 4 0,1 5 0,5-1 282,1-2 1,-4-1 0,5 5-2,-3-5 0,4 5 0,-4-4 0,3 3 5,3 3 1,2-1 0,2 1 0,0-1 29,0 0 1,2 1-33,3-1 0,7-1 0,9-4 0,3-7-41,-3-3 1,0 4 0,1 0-1,3-2 9,2-2 1,-5-2 0,1-2-1,-4-2 2,-1-2 0,-1-7 0,1 1-9,-1-4 1,-7-1-1,-2-1 1,-3 1 4,1 0 0,0-1 0,-6-1 1,-2-3-21,-4-1 1,2 0-1,-7 3 14,-3-3 0,-1 4 0,-3-5 0,1 7 5,-1 5 0,-5 3 0,0 5 1,1-2-32,3 2 1,-1 2 0,-1 2 0,-2 2-30,2 4 0,3-2 0,4 5 0,5 1 66,1 0 0,-6 1 0,5 7 0</inkml:trace>
  <inkml:trace contextRef="#ctx0" brushRef="#br2" timeOffset="-37421.73">20539 10828 6756,'10'0'130,"-2"0"-70,-8 0 0,0-2 36,0-3-138,0 3 43,0-6 0,0 10 50,0 4-29,0-4 0,0 7 6,0-3-26,0-4 2,0 6 1,2-8-7,4 0 73,-4 0 16,5 0-223,-7 0-515,0 0 260,0 8 391,0-6 0,-7 13 0,-3-5 0</inkml:trace>
  <inkml:trace contextRef="#ctx0" brushRef="#br2" timeOffset="-35496.73">22635 10514 7569,'12'0'-629,"-1"0"1,-5 0 572,6 0 1,-6 0 170,5 0 1,-7-2 82,2-4-154,-4 4-117,-2-5-69,0 7 0,-2 0 110,-4 0 0,2 0 0,-7 0 34,-3 0 1,4 0 0,-1 0 3,-3 0 0,5 0 0,-1-2 181,2-4-87,2 4-82,6-6 1,8 2 0,4 0-12,3 3 0,3 1 1,-1 2-1,1 0 3,-1 0 0,1 0 0,-1 0-3,0 0 0,1 5 0,-1 3-4,1 2 0,-8-4 0,-5 5-7,-3 3 1,-2 1-1,-2 3 1,-2-1 0,-1 1 0,-9-1 1,2-1-1,-3-3-1,-3-1 1,1 0-1,0 3 1,1-1 5,4-3 1,-3-5-1,3 4 1,-1 0 4,1-1 0,-2-3 1,7 6-5,-3 1 0,6-3 8,-2 2 14,4-8 0,10 9 13,4-7 1,3 0-1,3-6 1,1 0 4,4 0 0,-3 0 1,5 0-1,-2 0 4,1 0 0,5 0 0,-4 0 0,2 0-20,4 0 0,-4 0 0,0 0 0,-1 0-77,-5 0 1,4 6 0,-1 0-267,-3-3 0,-8 5 316,-1-2 0,-8 8 0,4-5 0</inkml:trace>
  <inkml:trace contextRef="#ctx0" brushRef="#br2" timeOffset="-31289.73">22251 11544 6876,'10'-2'-585,"-4"-3"926,-5 3-217,-8-6 1,3 8-85,-8 0 1,8 2-1,-2 4 1,3 3 8,-3 1 0,4 6 0,-4-5-16,4 5 0,2 1 0,0 1-13,0-1 0,2 1 0,4-1-7,5 1 0,5-3 0,1-1 1,1-5-4,-1-1 0,1 0 1,-1-4-1,1 2-2,-1-2 0,7 3 0,-1-1 1,-2-2-19,-1-2 0,-1-2 1,2 0-1,3 0-120,-3 0 0,-2 0 0,-1 0-51,-1 0 1,1 0-1,-3-2 8,-3-4 0,-4 2 0,-8-7 173,0-3 0,0-1 0,0-3 0</inkml:trace>
  <inkml:trace contextRef="#ctx0" brushRef="#br2" timeOffset="-31082.73">22583 11579 7416,'2'10'-981,"2"-2"1093,1 0 1,1 1-1,-6 9-43,0-1 1,6 6-1,0 1 1,-2-1-21,-2 2 0,-2-3 0,0 7 0,0 0-34,0-2 0,2 6 0,2-4 1,1 2-114,-1-2 0,0 4 0,0-4 0,2 4-188,-2 2 1,-2 0 285,-2 0 0,7 0 0,3 0 0</inkml:trace>
  <inkml:trace contextRef="#ctx0" brushRef="#br2" timeOffset="-32098.73">21116 11649 7350,'0'-9'-576,"2"1"0,4 8 625,5 0 0,5 0 1,1 0-1,1 0 5,-1 0 0,1 0 1,-1-2-14,1-4 1,-1 4-1,2-4-39,5 4 0,1 2 1,4 0-34,-6 0 0,-3 0 1,-3 0-93,1 0 126,-1 0 1,-7-2 29,-4-3 0,-6 3 0,-6-4-12,-6 4 0,2 8 0,-1-1 0,-1 1 27,2 2 0,-5 0 0,5 5 0,-1-1-10,-1 2 1,8 1 0,-4 3-1,2-1-47,1 1 0,-3-1 1,4 0-1,-2 1 28,2-1 1,2 1 0,2-1 0,0 1-231,0-1 1,0 1-1,0-1 89,0 1 0,6-7 122,0 1 0,15-8 0,-1 4 0</inkml:trace>
  <inkml:trace contextRef="#ctx0" brushRef="#br2" timeOffset="-31710.73">21814 11702 7569,'-2'-10'-754,"-3"4"1,-5-2 747,-8 2 0,1 1 1,0 5-1,1 2 48,4 3 0,-1-1 0,5 8 0,0 2 20,0 1 1,3 3 0,5-1 27,0 0 1,0-5-1,0 0-41,0 1 0,0 3 1,2-1-1,1-1-19,3-2 1,8-9-1,-2 3 1,3-2-38,3 2 1,-1-4-1,2 4 1,3-4-38,1-2 1,0 0 0,-5-2 0,-1-4 0,-1-4 0,-5-7 23,-5-1 0,-4 1 0,-2-1 13,0 1 1,-6-1-1,-1 1 1,-3 0 4,-4-1 1,-1 1-1,-3 1 1,1 2-20,-1 3 1,1 7 0,-1-2 0,1 4-119,0 2 0,-1 2 4,1 4 1,1 4 134,4 7 0,5 1 0,7-1 0</inkml:trace>
  <inkml:trace contextRef="#ctx0" brushRef="#br2" timeOffset="-32731.73">20400 11614 7569,'0'-17'-101,"0"-1"0,-2 3-157,-4 3 0,-4 4 0,-7 8 0,-1 0 269,1 0 0,-1 0 0,1 0 0,0 2 25,-1 4 0,6 4 0,1 7 0,-1 1-15,2-1 1,-3 3-1,5 1 1,0 4 2,1 2 0,1-3 1,6 3-1,0 0-22,0 0 1,2-5 0,4 1 0,5-4 6,5-1 0,1-1 1,3-1-1,1-3-5,2-1 1,6-8 0,-3 2 0,-1-4 5,0-2 0,0 0 0,-3 0 1,1-2 3,-2-4 0,-1 2 1,-3-8-1,-1-1 6,-5-3 1,3-1 0,-8-1-1,-3 1-12,-1-1 0,-2-5 1,0 0-1,-2-1-27,-3-1 0,1 6 1,-10-4-1,-3 3-29,-5 3 0,-3-1 1,4 3-1,-2 3 26,1 6 0,-5 4 0,0 2 1,-2 0-77,0 0 1,7 0-1,-1 2 1,4 2-82,1 2 0,6 8 179,1-3 0,7 5 0,-4 1 0</inkml:trace>
  <inkml:trace contextRef="#ctx0" brushRef="#br2" timeOffset="-32528.73">20767 11859 6748,'9'0'-778,"7"0"683,-14 0 1,5-2 94,-7-4 0,8 4 0,2-6 0</inkml:trace>
  <inkml:trace contextRef="#ctx0" brushRef="#br2" timeOffset="-33653.73">19038 11841 7569,'7'-9'-137,"-5"1"1,8 8 98,-4 0 1,3-2-1,9-2 34,-1-2 0,1 0 0,-1 6 0,1 0-1,-1 0 0,7-5 0,-1-1 0,-2 2-169,-1 2 0,-3 2 0,1 0 55,-1 0 1,-5 6-1,-1 0 119,3-3 0,-6 7 0,-1 0 0</inkml:trace>
  <inkml:trace contextRef="#ctx0" brushRef="#br2" timeOffset="-33500.73">19177 12033 6906,'18'-9'-105,"-1"3"0,1 4 1,1 2-1,4 0-88,6 0 0,-1 0 193,1 0 0,0 0 0,6 0 0</inkml:trace>
  <inkml:trace contextRef="#ctx0" brushRef="#br2" timeOffset="-34283.73">17815 11684 7431,'-8'-10'-1130,"8"3"1205,0 7 0,0 7 0,6 5 1,-2 4-36,2 1 0,-4 2 0,4 3 1,-4 3-29,-2 2 0,5-4 0,1 7 1,-2 1 13,-2 2 0,-2-4 0,0 0 0,0 2-91,0 2 1,0-4 0,0-2 0,0 0-15,0 0 1,0-5 0,0 1-30,0-3 0,-6-9 62,0 1 1,-1-10 0,3-2 11,-2-10 1,0-5 0,6-5 0,-2-3-5,-4-6 0,4 2 0,-3-3 0,3-1 33,2-2 1,0-2 0,0 1 0,0-1 30,0 0 1,0 0 0,0 0 0,2 0 66,3 0 0,-1 8 0,6 4 0,0 3-35,-1 3 1,3-1 0,5 1 0,1 1 53,-1 5 1,1-3-1,-1 8 1,3 0-91,3-1 0,-4 5 1,7-4-1,-3 4-67,0 2 1,-5 0-1,-7 0 1,1 2-26,-2 4 0,3-2 0,-7 7 47,-2 3 0,-2 1 0,-2 3 0,0-1 16,0 1 1,-8-1 0,-2 1 0,-1-1 10,-1 1 1,1-1-1,-7 0-15,1 1 1,5-6 0,2-1-31,2 3 0,3-5 34,5 3 1,7-8-1,5 4 1,6-2 6,5-1 0,2 1 1,6-6-1,-4 0 9,-2 0 1,5 6 0,-7 2 0,-2 0-5,-1-1 1,-5 7 0,-1-4-3,-3-1 0,-7 7 0,0-6 14,-8-1 0,0 1 1,-7-6-1,-3 2 33,-1-2 1,-5-3 0,-1 1 0,-2 2-22,1 2 0,3 0 0,1-6 0,1 0-43,-1 0 1,1 0-1,0 0-28,-1 0 0,6-6-63,1 0 1,7-1-183,-2 1 0,6 4 287,6-4 0,4-4 0,7 1 0</inkml:trace>
  <inkml:trace contextRef="#ctx0" brushRef="#br2" timeOffset="-34024.73">18479 11911 6165,'15'2'0,"-1"4"18,-3 6 1,-7-3 0,4 3 0,-2 2-7,0 1 0,0 4 0,-6 3 0,0 1-12,0-2 0,-6 1 0,0-1 0,2 2 11,2-1 1,-4 3-1,0-2 1,3 1-89,1 1 1,2-6 0,0 4 0,0-3 76,0-3 0,7 1 0,3-1 0</inkml:trace>
  <inkml:trace contextRef="#ctx0" brushRef="#br2" timeOffset="-36582.73">21413 10636 7569,'-8'-9'0,"4"1"-317,-8 8 130,9 0 0,-11 2 0,6 2 0,0 3 0,-1 3 237,-1 4 1,-2 1 0,-3 3 18,3-1 1,-1 1 0,7-1-44,2 1 0,2-1 0,2 0-5,0 1 0,0-1 0,0 1 4,0-1 1,8-1 0,3-5 0,5-5-29,1-4 0,1 4 0,1 0 0,3-2 3,1-2 1,2-2 0,-4 0 0,5-2-1,1-4 0,-6 2 0,4-6 0,-1 1-6,-1-1 0,0 0 0,-7-3 1,-3 1-4,-1-2 0,-8-1 0,2-3 1,-4 1-42,-2 0 0,-8 5 0,-4 0 0,-3 1 17,-3 1 1,-5-4 0,-2 7 0,0-1-1,-1 0 0,-3 2 0,4 6 0,0 0-75,0 0 0,1 0 0,7 0 0,-1 0 20,1 0 0,5 0 88,1 0 0,7 8 0,-4 2 0</inkml:trace>
  <inkml:trace contextRef="#ctx0" brushRef="#br2" timeOffset="-36142.73">21814 10549 6436,'8'-10'-31,"2"2"0,7 8 0,1 0 65,-1 0 1,1 0 0,-1 0-1,1 0 2,-1 0 0,6 0 1,1 0-1,-3 0-27,-2 0 0,-1 0 0,-1 0 1,1 0 3,-1 0 0,7 6 1,-1 0-52,-2-2 1,-1-2 0,-3 0-30,1 4 63,-9-4 0,-1 7 24,-8-3 1,-2-4 0,-4 6 11,-5 0 1,-5 1 0,-1 7-1,-1-3 68,1-1 0,5 0 0,0 5-53,-1 1 0,-1-1 0,1-1 0,3-3-51,2-1 1,0 0 0,5 5 41,-3 0 0,0-5-266,6 0 1,8-3 0,3 3-398,5-6 625,1-4 0,9-2 0,1 0 0</inkml:trace>
  <inkml:trace contextRef="#ctx0" brushRef="#br2" timeOffset="-40438.73">17675 10374 6864,'6'-11'0,"2"1"-74,2 2 130,-6 2 0,3 14 0,-7 4-23,0 3 0,0 5 1,0 3-1,0 6 0,0 4-2,0 2 0,-2 0 0,-2 2 1,-3 4-42,-3 5 0,4-1 1,-4 1-1,1 1-28,-1-2 1,6 3 0,-4-5 0,3-2 4,-1-5 0,0 3 0,6-12 0,0 1-127,0-5 1,0-4-1,0-1-299,0-1 459,0 1 0,0-16 0,8-4 0,1-16 0</inkml:trace>
  <inkml:trace contextRef="#ctx0" brushRef="#br2" timeOffset="-39929.73">17675 10549 7569,'2'-18'-42,"4"1"0,-2 0 1,6-1-40,-3 1 0,7 1 0,-2 3 1,3 1-1,3 0 23,-1 3 1,6-1 0,3 6 0,-1-2 62,0 2 1,0 2-1,-3 2 1,1 0 27,-2 0 0,-1 0 0,-3 0-69,1 0 1,-7 6 0,-1 2 13,-2 2 0,-2 1 0,-6 7 23,0-1 1,-2 1-1,-4-1 1,-6-1 5,-3-5 0,-1 5 0,1-7 0,1 3-9,0 0 1,-9-6 0,10 3 0,-1-1-2,-2-4 1,7 0-5,-3 2 1,10-4 4,2 3 0,8-3 1,9-2-1,1 0-10,-1 0 1,1 0 0,-1 0 0,1 0-15,-1 0 1,1 6 0,-1 2-22,1 2 1,-7-5 0,-1 7 41,-2 2 1,-1 1 18,-1 3 1,-4-1 0,2-1 12,-8-5 0,0 3 0,-7-8 0,-3 0-11,-1 1 1,-3-5 0,1 6 0,-1-2-13,1 0 1,-1 1 0,1-3-88,-1 2 1,1 0-333,-1-6 156,9 0 259,1 0 0,23 0 0,5 0 0</inkml:trace>
  <inkml:trace contextRef="#ctx0" brushRef="#br2" timeOffset="-39483.73">18374 10759 7392,'-18'0'-368,"7"0"0,-1 0 1,-1 0 388,-3 0 1,4 7 0,1 5 4,-3 3 0,6 3 1,3-1 32,3 1 1,2-1 0,0 1-2,0-1 1,0-5 0,2-2-1,2-1-36,1 1 1,9-6 0,-2 2 0,1-2 15,-1 1 1,3-3 0,-3 4-94,3-4 0,1-4 0,-2-2 0,-5-3 22,-1-3 1,-2 4 0,-4-6 4,4-1 0,-4-3 1,3-1-1,-5-1-52,-5 1 0,1-1 1,-8 1 12,-2-1 1,5 7 0,-3 1-30,-1 2 1,-3 3 0,-1 5 95,-1 0 0,1 0 0,-1 0 0,1 0 0</inkml:trace>
  <inkml:trace contextRef="#ctx0" brushRef="#br2" timeOffset="-28606.73">15737 13326 7439,'0'-12'-839,"0"0"847,0 9 1,0-3-20,0 12 0,0-3 14,0 9 1,-2 0-32,-4 5 0,4 1 0,-4-1-41,4 1 0,2-7 0,0 1 69,0 1 0,0-5 0,0 0 0</inkml:trace>
  <inkml:trace contextRef="#ctx0" brushRef="#br2" timeOffset="-28273.73">15894 13361 6254,'17'0'-36,"1"0"0,-1 0 61,1 0 1,-6-6 10,-1 0 1,-7-2-21,2 2 0,-6 5 0,-6-5 141,-6 4 0,3 4-108,-3 4 1,2 3-64,-1 9 0,3-1 1,8 1-81,0-1 1,2 1-48,4-1 1,3-5-1,9-3 141,-1-1 0,1-2 0,-1-6 0</inkml:trace>
  <inkml:trace contextRef="#ctx0" brushRef="#br2" timeOffset="-28100.73">15964 13151 7373,'-6'-12'-779,"0"1"779,0 7 0,14 12 0,2 11 0</inkml:trace>
  <inkml:trace contextRef="#ctx0" brushRef="#br2" timeOffset="-27297.73">16767 13081 6575,'-9'8'-9,"1"2"77,0-1 1,6 7-1,-4-4-16,4 3 1,2-3 0,2-1 0,2 3-20,2 2 1,6 1-1,-5-1 1,3-3-33,4-1 0,1-3 1,3 5-1,-1-4 2,1-3 1,1 1 0,2-4 0,5 2-10,1-2 1,-4-2 0,4-2 0,0 0-33,0 0 0,-5-6 0,1-2 0,-3-2-21,-3-3 0,0 3 1,-1-1-1,-4-3-24,-7-2 1,3-1-1,-2 0 1,-2-1 27,-2 1 0,-2-1 1,-2 1 42,-4-1 0,4 7 0,-6 1-85,1 2 236,5 2 1,-8 6 0,6 2-111,-2 4 1,0 6 0,6 9 0,0 2 0,0 1 0,0 1 0,0 4 0,0 4 31,0 2 1,0 0-1,0 2 1,0 1-15,0 3 0,0 0 0,0-4 1,0 2-19,0 1 1,0 7-1,0-4 1,0 1-6,0 5 0,0-7 0,0-1 0,-2-4-18,-3-2 1,1 0 0,-8-2 0,-1-4-6,-3-6 1,4-3-1,1-3 1,-3-1 31,-1-5 0,-3-3 1,1-8-22,-1 0 1,1-2 0,1-4-11,5-5 1,-3-5 0,8-1-1,2-3-62,2-3 0,-3 2 0,-1-8 1,2-1-35,2 3 1,2-4 0,0 6-1,2 0 43,4 0 0,-2-5 1,7 7-1,3 2-16,1 1 1,3 9 0,1-1 0,3 1-31,1 1 0,2 2 0,-4 8 0,3-2 19,-3-4 1,4 4 77,-1-3 0,7 3 0,-4 2 0</inkml:trace>
  <inkml:trace contextRef="#ctx0" brushRef="#br2" timeOffset="-26988.73">17588 13396 7377,'10'0'-413,"-2"0"0,-1 0 369,5 0 0,-2 0-207,1 0 173,-7 0 0,10 2 0,-7 1 78,3 3 0,2 8 0,5-4 0</inkml:trace>
  <inkml:trace contextRef="#ctx0" brushRef="#br2" timeOffset="-26854.73">17675 13640 7396,'8'10'-733,"2"-2"115,7-8 618,9 7 0,1-5 0,8 6 0</inkml:trace>
  <inkml:trace contextRef="#ctx0" brushRef="#br2" timeOffset="-25936.73">18933 12976 7380,'-18'0'-246,"7"-1"1,-1-3 0,-2-2 0,-1 2 314,-3 2 1,1 2 0,0 0 0,-1 0-7,1 0 0,-1 0 0,-1 0 0,-3 0-5,-1 0 0,0 8 0,5 1 0,1 3-29,-1 0 1,1 5 0,-1 7 0,1-1-22,0 2 1,-1-4-1,1 8 1,1 1-5,4-3 1,3 10-1,5-6 1,-2 0-19,2 2 1,2 0-1,2 2 1,0 0-31,0-1 0,2-4 0,4-3 0,6-2-48,3-4 0,3 1 0,1-3 1,4 0-105,6-3 1,4-4-1,2-1 196,0-5 0,0 4 0,0 0 0</inkml:trace>
  <inkml:trace contextRef="#ctx0" brushRef="#br2" timeOffset="-25547.73">19247 13221 7569,'-17'0'-758,"-1"0"591,9 0 1,-7 0 0,4 0 175,-3 0 1,-3 2-1,1 2 1,-1 4 60,1 1 0,5 1 0,1 4 0,-3-3-18,-1 3 0,3 1 0,2 3 1,2-1-9,5 1 1,1-1 0,2 1 0,0-1-14,0 1 0,5-1 0,3 0 1,2-1-33,4-4 0,1 1 0,2-7 0,1 0-34,-1 2 0,1-6 0,-1 3 0,1-3 35,-1-2 0,1-2 0,-1-1 1,1-5-45,-1-2 0,1-2 1,-1-5-1,-1-1 37,-5 1 0,3-6 0,-8-1 0,-2 3 44,-3 2 0,-1 1 1,0 1-1,-1-1-36,-5 1 1,-4-1 0,-7 1 0,-1 1-17,1 5 1,-1 1-1,1 6 1,-1-2-49,1 2 0,-1 3 1,1 1-40,-1 0 0,3 1 0,1 3 1,5 4-105,1 2 1,2-4 205,6 5 0,-8 1 0,-2 5 0</inkml:trace>
  <inkml:trace contextRef="#ctx0" brushRef="#br2" timeOffset="-25340.73">19527 13361 6586,'0'-10'-724,"0"2"724,7 8 0,3 0 0,7 0 0</inkml:trace>
  <inkml:trace contextRef="#ctx0" brushRef="#br2" timeOffset="-24874.73">20016 13221 7569,'9'-17'-213,"-3"1"-34,-12 4 1,2 5 0,-7 7 433,-3 0 1,-1 0-112,-3 0 0,7 5 1,1 3-1,0 2-46,0 3 1,7 3 0,-3 1 0,4 1-22,2-1 0,0 1 0,0-1 0,0 1-10,0-1 0,0 1 0,2-1 0,4-1 18,5-5 0,5 5 1,1-6-1,1-1 1,-1-3 0,3-2 0,1 0 0,2 2-13,-2-2 1,1-3-1,-1-2 1,2-3-15,-1-2 0,-5-8 1,-3 3-15,-3-5 1,-5-1-1,4-1 1,-2 1-5,-4-1 1,-4 1-1,-4-1 1,-4 1 10,-2-1 1,-1 1-1,-7-1 1,3 1-60,3 0 1,-3 5-1,3 2 1,-4 2-30,-1 5 1,-1 1 0,1 2-33,-1 0 0,7 2-151,-1 3 1,8 5 286,-1 8 0,3-1 0,2 0 0</inkml:trace>
  <inkml:trace contextRef="#ctx0" brushRef="#br2" timeOffset="-24473.73">20347 13221 7569,'0'-17'-127,"6"5"1,2 2-1,2 2 1,-5 3 0,7 5 150,2 0 0,-5 0 1,3 0 25,2 0 0,1 0 1,3 0-21,-1 0 0,1 0 1,-1 0-1,0 0-77,1 0 0,-6 0 0,-1 0 0,3 0-30,1 0 0,-3 0 0,0 0-82,1 0 0,3-6 69,1 0 0,-7-2-22,-4 2 617,-4 4-425,-2-5 0,-8 9-32,-4 3 0,5 5 0,-1 6 0,2-3 27,0-1 1,0 1-1,6 9 1,0 1-48,0-2 1,-6-1-1,1-3-133,1 1 0,2-1 0,4 1-126,4-1 1,-3-1-1,9-3 231,2-1 0,1-8 0,3 4 0</inkml:trace>
  <inkml:trace contextRef="#ctx0" brushRef="#br2" timeOffset="-23914.73">21168 13134 6563,'-17'0'-39,"-1"0"0,1 0 0,-1 0 120,1 0 1,-1 0 0,1 0-7,-1 0 1,7-6-70,-1 0 1,8-2-16,-1 2 0,5-1 0,5-7-38,7 2 0,-2 9 0,1-3 0,3 2 83,1-2 0,3 4 0,-1-4 20,1 4 0,-1 2 0,1 0 1,-1 2-27,1 4 0,-3-2 0,-1 6 0,-5-1 14,-1 1 1,4 2-1,-6 5 1,-2 1-51,-2-1 1,-2 1-1,0-1 1,-2 1 2,-4-1 1,2 0-1,-6 1 18,2-1 1,-5-1 0,3-3 0,-2-3-9,1-2 1,1 0-1,-3-4 1,1 1-3,-2-1 1,-1-2-20,-3-2 1,7 0-1,1-2-50,2-4 1,2 3 54,6-9 1,2 8 0,4-2 10,6 4 0,-2 2 0,1 0-25,3 0 1,1 2 0,3 4-29,-1 6 0,1-5 0,-1-1 0,1-2-155,-1 2 1,1-4 0,-1 4-109,0-4 314,1-2 0,-1 0 0,1 0 0</inkml:trace>
  <inkml:trace contextRef="#ctx0" brushRef="#br2" timeOffset="-23632.73">21430 12924 7569,'0'-17'-135,"0"-1"0,8 3 92,4 3 0,3-2 0,3 9 1,-1 1-1,2 2 92,5 2 1,-5 2 0,4 2 0,-1 3-20,1 3 1,-4 2 0,5 5 0,-5 1 36,-1-1 0,5 6 0,0 1 1,-3-1-29,-7 2 0,3-3 1,-7 7-1,1 2-16,-4 2 1,-4 2 0,-2-2 0,0-2-152,0-2 0,-2-2 0,-2 2 1,-4-4 18,-1 0 0,-1-5 0,-4 3 0,3-3-41,-3-3 0,-1 0 1,-3 1-1,1-3-47,-1-3 0,1 2 197,-1-8 0,1 7 0,-1-3 0</inkml:trace>
  <inkml:trace contextRef="#ctx0" brushRef="#br2" timeOffset="-23286.73">22356 13186 6623,'2'-12'99,"4"3"-46,5 1 0,-1 2 1,2 6 2,1 0 1,3 0 0,1 0 0,1 0-30,-1 0 0,6-6 1,1 0-1,-3 3-27,-2 1 1,-1 2 0,1 0 0,3 0-25,1 0 1,6 0 0,-6 0-1,1 0-62,1 0 1,-6 0 0,6 0-640,1 0 725,-7 0 0,-2 0 0,-17 7 0,-9 3 0</inkml:trace>
  <inkml:trace contextRef="#ctx0" brushRef="#br2" timeOffset="-23048.73">22653 12976 7393,'0'-11'-741,"0"-1"1133,0 8-312,0-3 0,0 9 0,0 3 0,0 7 27,0 3 1,0 9 0,0 1 0,-2 2-102,-4 4 1,4 8 0,-4 2 0,4 0-319,2 1 0,0-3 312,0 8 0,-8-1 0,-1 7 0</inkml:trace>
  <inkml:trace contextRef="#ctx0" brushRef="#br2" timeOffset="-22024.73">18985 14304 7458,'-11'-6'0,"1"-2"0,0 0-307,0 1 1,5-1-1,-7 4 384,-2-2 1,-1 0 32,-3 6 1,1 8-1,-1 4-29,1 3 1,0 9 0,-1 1 0,1 2 62,-1 4 0,1-4 0,-1 4 0,1 4-30,-1 4 1,1 4 0,1-5 0,3 3-136,1-2 1,8-2 0,-2-2 0,4 0 53,2 0 1,8-2-1,4-2 1,3-4-135,3-2 1,5-2-1,2-7 1,2-2-361,5-3 0,1-7 0,1 2 1,1-4 460,0-2 0,0-8 0,0-2 0</inkml:trace>
  <inkml:trace contextRef="#ctx0" brushRef="#br2" timeOffset="-21595.73">19195 14583 7437,'-12'-6'0,"0"1"-291,-1 1 1,-3 2 0,-1 4 376,-1 3 0,7 3 0,1 6 0,0-3-26,1 3 0,5 2 1,-2 1-1,4 1-22,2-1 1,0 2-1,0 3 2,0 1 0,6 0 1,2-5-1,1-3-34,5-3 0,1-2 1,5-6-1,1 1-70,2-1 1,3-2 0,-5-2 0,2 0 13,-1 0 0,-1-6 0,0-1 0,3-3 25,-3-4 1,-7-1 0,-5-3 0,-1 1 18,-4-1 1,4-5 0,-3 0 0,-3 1 2,-5 3 1,-1 2 0,-8 1-1,-2 2-39,-1 3 0,-4 5 0,-5-4 1,-3 3-23,0 3 1,-4-4 0,6 2 0,-1 2-54,1 2 0,2 2 1,5 0 38,1 0 0,5 6 78,1 0 0,7 7 0,-4-3 0</inkml:trace>
  <inkml:trace contextRef="#ctx0" brushRef="#br2" timeOffset="-21428.73">19561 14653 6471,'0'-17'0</inkml:trace>
  <inkml:trace contextRef="#ctx0" brushRef="#br2" timeOffset="-21051.73">19789 14496 7569,'9'-8'-27,"-3"-4"1,-2 5 0,0-1 0,4 2-142,1 0 0,-3 0 0,6 6 1,1 0 156,3 0 1,1 0-1,1 0 1,-1 0-29,1 0 0,5 0 0,0 0 0,1 0 10,1 0 0,-6 0 1,4 0-1,-3 0 21,-3 0 1,-5 0 39,0 0 13,-8 0 1,3 2 0,-9 2-23,-3 2 1,1 6 0,-6-4 0,0-1 4,1 1 0,3 6 0,-4-3 0,2 5 75,4 1 1,-3 1-1,1-1 1,2 1-76,2-1 0,2 6 0,0 1 0,0-3-57,0-2 1,0-1-1,0-1 1,0 1-104,0-1 0,6 1 0,2-3-85,1-3 1,-3 2-1,6-9 217,1-1 0,11-2 0,-5-2 0,6 0 0</inkml:trace>
  <inkml:trace contextRef="#ctx0" brushRef="#br2" timeOffset="-20710.73">20452 14548 7569,'-10'-17'-212,"-5"5"-52,3 1 0,3 7 333,-3-2 1,0 4 0,-3 4-11,3 4 0,-1 3 0,5 9 0,0-1-11,0 1 0,2-1 1,6 3-1,0 1-5,0 2 0,0 1 0,0-7 0,2-1-28,4-5 0,4 5 0,7-7-16,1 1 0,5 0 1,0-6-1,-1 1-98,-3-1 0,4-4 0,3-5 0,-1-5 46,0 0 0,-2-5 0,-5 3 0,-3-4 27,-3-1 1,-4 0 0,-8-1-1,0 1 22,0-1 0,0 1 1,-2-1-1,-4 3-8,-6 3 1,-3-2 0,-3 9 0,1 1-53,-1 2 1,-5 2 0,0 0 0,2 0-43,1 0 0,3 0 0,-1 0 11,1 0 0,5 2 95,0 4 0,9 3 0,-5 9 0</inkml:trace>
  <inkml:trace contextRef="#ctx0" brushRef="#br2" timeOffset="-20307.73">20836 14478 7480,'8'-17'-95,"-6"7"0,4 8 0,-10 10 1,-2 2 114,2 3 1,2 3 0,2 1-1,0 1 42,0-1 1,0 1-1,2-1-52,4 1 1,-2-1 0,8-1-31,1-5 1,3 3-1,1-8 1,1-2-48,-1-2 1,1-2 0,-1 0-36,1 0 1,-1-2-1,-1-4 1,-3-6 39,-1-3 0,-8-3 0,3 1 1,-1-1 20,0 1 1,0-1 0,-6 1 43,0-1 0,-2 9 178,-4 3 0,2 4 0,-5 4-123,1 4 0,0 3 0,4 9-68,-2-1 0,0 3 1,6 1-1,2 2-64,4-1 1,-2-3 0,6-1 0,0-1-80,-1 0 1,-3 1 152,6-1 0,-1 1 0,7-1 0</inkml:trace>
  <inkml:trace contextRef="#ctx0" brushRef="#br2" timeOffset="-19982.73">21256 14164 7569,'19'-12'-141,"4"1"127,-3 7 1,13-10 0,-6 8 32,0 3 0,4 1 0,-6 2 0,0 0 95,1 0 0,-3 2 1,-6 5-1,1 9-94,-1 5 1,1 10-1,-3-2 1,-1 4 10,-2 2 0,-3 6 1,5 2-1,-3 1-44,3 5 0,-4-1 0,1 3 0,1-3-39,-2 1 0,-2 3 0,-7-9 0,3 0-41,2-1 1,0 1 0,-8-4 0,-4 2-84,-5-3 1,-7-1-1,-3-2 1,-3 0-95,3 0 0,-6-2 270,-2-4 0,-4 4 0,-2-6 0</inkml:trace>
  <inkml:trace contextRef="#ctx0" brushRef="#br2" timeOffset="-19052.73">22041 14548 7569,'0'-17'-236,"0"7"0,0 0 150,0 5 0,0-5 213,0-8 0,0 7 0,2 1-184,4 2 0,-2-3 0,8 5 1,1 0 52,3-2 1,1 6-1,1-5 47,-1-1 1,1 6 0,1-4 0,2 4-4,3 2 1,-1 0 0,-4 0 0,3 0 5,1 0 0,0 0 0,-5 0 0,1 0-29,4 0 1,-9 6-1,4 2 1,-3-1-52,1 1 1,-7 6 0,-3-3 0,-2 5 2,2 1 0,-4 1 0,4-1 0,-5 1 21,-1-1 0,-5 3 1,-3-1-1,0 0 0,0-3 1,-3-2 0,3 1 0,-2-1-17,-3-3 0,3-5 0,-2 4-22,-1-2 0,-3-3 27,-1-5 1,1-1-1,5-5-8,5-6 1,4-3-1,2-3 1,0 1-10,0-1 1,0 1 0,2-1-1,4 1 14,5-1 0,-1 1 0,0-1 0,-1 1 26,1-1 1,2 7-1,3-1 1,-1-1 17,-3-3 0,1 0 1,4 3-1,-3 1 1,-1-1 0,-1-3 1,5-1 2,-4-1 1,-3 7-9,-3-1 10,-4 0 0,4 3 35,-12 3 0,-4 4-13,-7 2 0,-1 8 0,3 3 0,1 7 85,3 5 0,7-2 1,-4 7-1,2-1-34,0 0 0,1 0 0,5 4 0,0-4-19,0-2 0,5 5 0,3-5 1,2 0-66,4 0 0,1-1 0,2-7 0,1 0-13,-1 1 1,7-1-1,1 1 1,2-3-204,4-3 0,2 2 1,0-7-1,-2 1-159,-2 0 360,-7-2 0,11 1 0,-6 3 0</inkml:trace>
  <inkml:trace contextRef="#ctx0" brushRef="#br0" timeOffset="-10055.75">15265 12872 6232,'0'-12'-10,"0"0"-27,0 9-37,0-5 97,0 8 8,0 0 0,6 2-20,0 4 0,6-3 1,-7 9-1,1 0 2,2-3 1,-6 7 0,6-4-7,-1 3 0,-5 3 0,4-1 1,-2 0 0,2 1 1,-4-1-1,4 1 1,-4-1-2,-2 1 0,5-1 0,1 1 0,-2-1 11,-2 1 1,4-1 0,0 1-1,-2-1-6,-2 1 0,3 5 0,1 0 0,0-2-7,2-1 1,-4-3 0,5 3-1,-1 1 0,-4 2 1,4 1 0,-2-5 0,-1 2 3,3 3 0,-6-1 0,6-6 0,-2 1-5,0-1 1,1 3 0,-3 1 0,2 2-6,-2-1 1,-2-3 0,-2-1-1,0-1 4,0 1 1,0 5 0,0 0 0,0-2-10,0-1 1,2 3 0,2 0 0,1 1 5,-1 1 0,-2-6 0,0 7 1,2-3-3,2 0 1,0 0-1,-4-3 1,2 1 0,1 2 1,1 1 0,-6-7-1,0 1 1,0-1 0,6 3 0,0 1 0,-2 2 0,-2-1 0,-2 3 0,0-2 0,0 0 0,0 3 0,0-7 0,0 6 0,0-2 0,0 1 0,0-1 0,0-6 0,0 1 13,0-1 0,0 7 0,0-1 0,0-2 3,0-1 1,0 3 0,0 0 0,0 1-7,0 1 1,0 0 0,0 4 0,0-4-7,0 1 1,0-7-1,0 6 1,0-1-9,0-1 1,-2 0-1,-2-4 1,-2 3 1,2 1 1,2 0-1,2-5 1,0-1-1,0 1 1,0 5 0,0 0-1,0-1 1,0-3 1,0 1 0,0 1 0,0 2 0,0-1 1,0 3-1,0-2 1,0-2-5,0-1 1,0-3 0,0 1-16,0-1 1,0 1-1,0-1-45,0 1 1,0-7-43,0 1 106,0-8 0,8 3 0,2-7 0</inkml:trace>
  <inkml:trace contextRef="#ctx0" brushRef="#br0" timeOffset="-8205.75">15213 12959 7421,'-12'-6'0,"3"-2"-703,1-1 1,2 3 634,6-6 118,0 1 1,-2-5-14,-4 4 1,4 3 10,-4 3 0,5 2-17,1-8 0,0 7-13,0-7-32,0 8 14,7-4 1,3 8 0,7 0-2,1 0 0,-1 0 0,1 0 0,-1 0 10,1 0 0,-1 0 0,3 0 0,3 0-6,6 0 0,-2 0 0,2 0 1,2 0-4,2 0 0,8-2 0,0-2 1,-2-1-3,-2 1 1,3 2-1,3 0 1,0-2 1,-1-2 0,5-2 1,-6 5-1,-1-3 2,3 2 0,-4-4 1,7 2-1,1 2 0,-2 2 0,11 2 0,-4 0 0,5 0-14,3 0 1,-4-5 0,6-1 0,0 2-3,0 2 1,0 2 0,6 0 0,-2 0-4,0 0 0,12 0 1,-6 0-1,3 0 12,3 0 0,9 0 1,-3 0-1,-1 0 18,3 0 0,5-2 1,4-2-1,0-2-7,0 2 0,4 3 0,-4 1 0,2 0-3,-46 0 1,-1 0 0,45 0 0,0 0 0,-2 0-2,0 0 0,6 0 0,-3 0 0,-1 0 17,0 0 1,4 0 0,-6 0 0,0 0 11,2 0 0,-10 0 0,7 0 1,-1 0-19,-2 0 1,8-6-1,2 0 1,-49 4 0,1 0-8,48 0 1,-49 2 0,1 0 0,44 0-1,2 0-11,-47 0 0,1 0 1,-1 0-1,1 0 1,-1 0-1,1 0 1,46 2-10,-2 4 1,4-4 0,-6 4-1,-2-4 4,-2-2 1,1 0-1,1 0 1,2 0 3,-2 0 1,-2 0 0,1 0 0,1 0-1,2 0 0,6 0 1,-6 0-1,-2 0 5,-1 0 1,-5 0-1,-4 0 1,-3 0 2,0 0 1,-7 0 0,5 0 0,-4 0 0,-2 0 0,0 0 0,0 0 1,-1 0-3,1 0 0,-6 0 0,-2 0 0,-1 0-1,-5 0 0,2 0 1,-2 0-1,-3 0-1,-3 0 1,3 0 0,-11 0 0,1 0-1,0 0 1,-5 0 0,-7 0 0,-3 0 0,-3 0 0,-2 1 0,-5 3 0,-1 2 0,-5 0 0,-1-6-3,3 0 0,-4 6 1,1 2-10,3 1 1,-4-5 0,-1 4 0,1-2-3,0 0 0,-6 1 1,3-3 11,1 2 0,-6 8 24,4-3 0,-4 5 0,-2 1-20,0 1 0,-6-7 1,0 1-1,0 2 4,-1 1 0,3 8 0,-6 1 0,0-1 8,1 2 0,5 0 0,-4 6 0,2-1-3,0 1 1,-5 2 0,5 3 0,0 3-7,-2 2 1,6 2-1,-5-4 1,-1 3-4,-4 3 1,2 1-1,-1 7 1,-3-1-10,-1 1 1,-1 5-1,3 0 1,1-2 7,-2-1 1,1 3 0,-1 0 0,4-2 1,3-1 0,-5 3 0,6 0 1,2-2 4,2-1 1,2 3 0,0 0 0,0-2-8,0-1 1,0 3 0,0 0-1,0 0-5,0 3 1,0-7 0,0 4 0,0-4-11,0-1 0,2-1 0,2 1 1,2-3 8,-2-3 1,-2 1-1,-2-7 1,0-2 1,0-2 1,0-3 0,0-1 0,0-1 15,0-3 1,0-8 0,0 4-1,-2-2 43,-4 1 0,2-1 1,-7-5-18,-3-1 1,-2 0 0,-1-1 0,0-2-21,-1-3 1,-1-1-1,-3 2 1,-1-5-25,2 1 1,-5-4-1,3 6 1,2-3 8,1-3 0,3 4 1,0 0-19,-1 2 0,1-7 0,-1 5 10,1 0 1,-1-6 0,1 6 0,-1-3-6,1 1 0,-1 0 0,1-4 0,-1 2-14,1 2 1,-6 1 0,-3-3 0,1 2-22,0-2 0,-6 4 0,2-2 0,-6-2-26,-6-3 1,-3-1 0,-11 0 0,-3 0 4,-6 0 0,-10 0 1,-5 0-1,-5 0 38,-5 0 1,37 0-1,-1 0 1,0 0-1,-1 0 1,-1 0-1,-2 0 11,-2 0 1,0 0 0,-4 0 0,-1 0-1,0 0 1,-2 0 0,1 0 0,-2 0-35,-1 0 1,1 0 0,1 1-1,2-2 1,-1 1 0,0-1 0,0-1-1,1 0 47,1-1 0,-2 0 0,-2 0 1,-1 0-1,1 3 0,2 0 1,-1 0-1,0 0 0,2 0 0,0 0 0,-2-1 0,0 0 0,0-1 1,0 0 2,0 0 0,0-2 0,-3-1 0,0-1 0,2 2 0,0 2 0,-2 0 0,0 0 0</inkml:trace>
  <inkml:trace contextRef="#ctx0" brushRef="#br0" timeOffset="-8006.73">18077 15771 7293,'-93'-12'-534,"0"0"0,0 3 456,5-3 0,1-1 1,0 7-1,-1 0 64,1-2 1,2 0-1,1-5 1,7 3 4,5 2 0,-2-5 0,12 3 0,0-2 36,4 1 1,5 5-1,5-4 1,3 1-53,2-1 0,5 6 0,7-4 0,3 2 0,3 1 25,2-9 0,-2 4 0,-3-7 0</inkml:trace>
  <inkml:trace contextRef="#ctx0" brushRef="#br0" timeOffset="-7824.73">16348 15474 7569,'-12'-8'0,"1"-2"-735,-3 1 559,-1-7 0,-3 14 0,1-4 38,-1 4 1,7 2 0,-1 0 107,-2 0 1,-1 0 0,-3 0 25,1 0 0,1 2 0,3 2 0,1 2-6,-1-2 0,-3-2 1,-1-2 7,-1 0 0,1 6 0,-1 0 0,1-3 1,-1-1 1,1-2-1,-1 0 7,1 0 0,-1 0-6,1 0 0,-8 0 0,-2 0 0</inkml:trace>
  <inkml:trace contextRef="#ctx0" brushRef="#br0" timeOffset="-7102.73">15597 15456 7569,'-17'6'-514,"-1"0"1,3 2 0,1-4 495,2 2 0,9 1 55,-3-1 1,4 4-20,2 7 0,0-5 1,0 0-6,0 1 0,2 1 0,2-1 0,3-3-7,3-2 0,8 3 0,7-3 0,2 0-9,4 0 1,4-1 0,6-3 0,5 2-5,5-2 0,7 4 0,2-2 0,4-1-7,8 3 0,0-4 0,9 6 1,1-1 9,-3 1 1,7-4-1,-3 4 1,6-3 0,4-3 1,6 0 0,-3 0 0,1 2-26,-47-4 0,0 0 0,2-1 1,-1 0-1,2-1 0,1 0 1,0 0-1,1 2 28,0 1 1,0 0 0,4-2-1,1-1 1,-2 3 0,0 0 0,2-1-1,0-2 7,1 0 0,1 0 0,2 0 1,0 0-1,-1 0 0,0 0 1,-2 0-1,0 0 6,-1 0 1,-2 0-1,0 0 1,-1 0-1,2 0 1,0 0 0,-2 0-1,-1 0-8,-3 0 1,1 0 0,2 0 0,0 0 0,-4 0 0,-1 0 0,0 1 0,1 0-7,-1 2 1,1 0 0,0-2 0,0 0 0,44 5 0,-1-2-2,0 1 1,4-3 0,-4 4-1,0-4-1,0-2 1,-45 0-1,1 0 1,48 0-1,-49 0 1,1 0 6,48 0 1,-49 0-1,1 0 1,44 0 0,2 0 18,-47 0 0,1 0 0,38 0 0,-2 0 0,-3 0-13,-5 0 1,-1 0 0,-6 0-1,-1 0-5,-1 0 0,8 0 0,-12 0 0,0 0 4,2 0 1,-6 0-1,2 0 1,0 0 14,-2 0 0,4 0 1,-8 0-1,-2 0-5,-1 0 1,1 0 0,-2 0 0,-3-2-1,-1-4 0,-7 4 0,0-3 0,-5 3 58,-3 2 0,4-2 0,-10-2 1,2-2-60,-2 2 0,4 2 1,-3 2-1,3 0 10,1 0 0,-4 0 1,-1 0-1,2 0-6,2 0 1,-4 0 0,-2 2-1,0 2-55,0 2 0,-5 6 1,1-7-1,-2 1-32,3 2 0,-11-6 0,5 4 0,-5-2 8,-3 1 0,4-1-177,-9 8 0,1-6 16,-6 5 218,0-7 0,0 4 0,0-8 0</inkml:trace>
  <inkml:trace contextRef="#ctx0" brushRef="#br0" timeOffset="-6930.73">23351 15771 7569,'8'-10'-698,"-6"-5"0,6 5 386,-8-8 312,-8 9 0,-2-15 0,-7 5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979"/>
    </inkml:context>
    <inkml:brush xml:id="br0">
      <inkml:brushProperty name="width" value="0.09086" units="cm"/>
      <inkml:brushProperty name="height" value="0.09086" units="cm"/>
      <inkml:brushProperty name="color" value="#FF0000"/>
    </inkml:brush>
  </inkml:definitions>
  <inkml:trace contextRef="#ctx0" brushRef="#br0">16855 2394 7569,'5'12'0,"2"0"0,6 1 0,-1-1 0,0 1 0,1 0 0,-1 3-61,1 0 0,-5 5 0,0-3-106,2 1 1,1-4 0,1 2-1,1-4 1,-1 0 194,0-1 0,1-1 0,-1-1 0,1-3-10,-1-2 0,5 0 1,-1-5-1,-1 0-10,-1 0 0,0-5 0,1 0 0,2-3-5,-2-6 1,3 1 0,-2-5 0,1 2-2,1-1 1,-5-5 0,3 3 0,-5-2-29,-3 1 1,-4-1 0,3-2 0,-2 1 10,-2 1 0,-2 2 0,1-3 0,1 2 0,1 2 0,0-2 0,-4 3-13,0 2 0,1 7 9,3 4 1,-1 2 0,4 4 0,-1 2 5,-4 4 1,4 4 0,-1 5 0,1 4 56,-1 2 0,5 7 0,-2 3 1,2 2-12,-2-2 0,3 3 0,-4-3 1,1 3-10,1 1 1,-2 0 0,2 0-1,-1 1 12,2-1 1,-3-1-1,0-2 1,-2-1-16,-2 2 1,3-4-1,-2 1 1,-1-2-1,-2-2 1,-1-2 0,-1-1 0,-4-2 4,-3-2 0,-3 1 0,-3-6 0,-1 0 28,-1-3 1,-5 0 0,3-2 0,0-2-16,0 0 0,-2-7 0,2 3 1,0-4 6,0-1 1,0-1 0,3-4 0,-3-3-40,-1-3 0,2-5 0,-2-2 0,1 0 9,3 0 1,1-4 0,3 3-1,1-2-73,2 0 0,5 5 0,-1-4 0,3 3 2,1 1 0,1 3 1,3 0-1,4 1-100,3-1 0,3 2 0,3 2 0,2 2-26,0 1 0,9-3 0,-3 2 1,1-2 180,0 1 0,10 0 0,2-4 0</inkml:trace>
  <inkml:trace contextRef="#ctx0" brushRef="#br0" timeOffset="1">18033 2518 7410,'-12'7'-339,"-1"-3"1,5-3 206,0-1 148,5 0 0,-1 4 1,8 0 85,4-1 1,-1-2 0,1-1-123,2 0 1,0-1 0,-1-2 0,0-1-119,0 1 0,6-2 0,2-1 0,-2 1 138,-1-1 0,-2-3 0,1 2 0</inkml:trace>
  <inkml:trace contextRef="#ctx0" brushRef="#br0" timeOffset="2">18169 2704 7350,'0'12'-256,"0"1"0,5-5 0,0-1 1,2 0-1,3-2 211,1 1 0,1 2 1,0-4-1,2-1 45,3-2 0,-3-2 0,2-3 0,3-9 0,1-6 0</inkml:trace>
  <inkml:trace contextRef="#ctx0" brushRef="#br0" timeOffset="3">18690 2294 7556,'6'-6'-26,"2"1"1,-1 4-1,1 1 1,2 3-1,1 4-89,1 5 0,1 7 0,-2-1 0,-2 2 35,0 2 0,-1 5 0,4 4 0,1 0 114,-1 4 1,1 5 0,-1 2 0,0 2-36,1 3 0,-1 7 0,1 4 0,-2 3 0,-3 1 1,2 2 0,-5 0 0,1-5-13,-1-3 1,3-3 0,-2-6 0,-1-5 18,1-3 0,2 0 0,-2-9 0,-1-1 1,1-3 0,2 2 0,-3-9-31,2 0 1,-3-2-87,5-9 1,-7-4-1,3-8 1,-5-6-279,-5-5 388,-1-4 0,-7-17 0,1-3 0</inkml:trace>
  <inkml:trace contextRef="#ctx0" brushRef="#br0" timeOffset="4">18765 2691 7400,'-14'-29'-167,"-3"0"1,8 10 0,-4-6 0,4 2 0,2-1 214,3 0 1,2 3-1,2 0 1,0-1 14,0-1 0,9 2 0,2 2 0,1 0-50,3-1 0,4 5 0,-1-3 1,2 2-16,2-1 1,5 1 0,4 3 0,-1 2-47,0 3 0,5 1 0,-4 4 0,1-1 34,-3 1 1,-3 6 0,-1 3 0,0 1-27,0 2 0,-6 2 1,-1 3-1,-2 1 43,1 2 1,-2-1 0,-5-3 0,-3-1 9,-2 0 1,-1 5-1,-4 0 1,0-2-10,0-2 1,-1 0 0,-2-1-1,-2 1-6,-2-1 1,-2-1 0,-3-1 0,0-3-40,-1-2 0,1 1 1,-1-4-1,1 3 35,0-3 1,3 0 0,1-2 3,-2 0 0,5-2-5,1-2 0,2-3 0,2-5 24,0-1 0,0 5 0,2 1 0,2 0-4,4 1 0,5 1-11,3-3 0,2 5 0,3-1 1,-5 3-5,-2 1 1,-2 5 0,1 4 0,-1 0 1,1 0 0,-1 6 0,0-3 0,-1 2-4,-2 0 0,0-2 0,-4 2 0,-3 1 30,0 2 0,-2-1 0,0-4 0,0 1 38,0-1 0,0 1 0,-2-1 0,-2-1-25,-4-3 0,-3 3 1,-2-4-1,1 2 44,0-1 1,-2-4 0,-1 3-1,-2-2-59,2-2 0,1-1 0,2-2 0,-1 0-58,1 0 1,0 0-1,-1 0-154,1 0 0,1-2-231,3-2 1,2-3-39,6-5 457,6-1 0,6 1 0,7 0 0</inkml:trace>
  <inkml:trace contextRef="#ctx0" brushRef="#br0" timeOffset="5">19608 2530 7569,'7'0'-528,"4"0"0,-10 1 573,4 4 0,-4-3 1,-1 7-1,0 0-32,0 2 1,-4 2 0,0-1 0,0 0 10,-2 1 0,5 1 0,-4 1 1,4 1-13,1 0 0,0 1 1,0 0-1,1 0-76,4 0 0,0-3 0,5 1 0,-2-4 91,2-2 1,1-7 0,1 3 80,1-4 1,-1-1 0,0 0-49,1 0 0,-1-6 0,1-2 0,-2-3-24,-3-1 0,1-1 0,-4 1 0,-3-2-46,0-2 0,-2 0 0,0-3 0,0 0-23,0 0 0,-6 2 1,-2-2-1,-3-1 25,-1 1 1,-1 4-1,1-2 1,-2 4-55,-3 0 0,4 2 1,-4 3-1,3 4-188,2 2 1,-5 4 0,1 2 249,1 4 0,1 9 0,1 2 0</inkml:trace>
  <inkml:trace contextRef="#ctx0" brushRef="#br0" timeOffset="6">20104 2505 7569,'7'-5'-318,"4"3"-96,-3-2 0,3 3 347,2 1 0,3 0 0,1-2 1,-1 0 121,2-2 0,-4-2 0,4 3 0,-1-1-25,-1 1 1,1-2 0,-4-1 0,3 1 0,0-1 1,5 1-1,-3 2 1,0-1-25,0 1 1,4 2-1,-3-1 1,2 0-82,-1-2 1,-5-1 0,2 5 0,-3 0-90,-2 0 0,-1-1 163,-3-3 0,3-3 0,-4-5 0</inkml:trace>
  <inkml:trace contextRef="#ctx0" brushRef="#br0" timeOffset="7">20464 2170 7639,'-7'2'-113,"3"2"0,4-1 0,4 5 0,3 2-181,0 1 1,4 1 0,-3 2-1,2 1 320,-2 1 0,2 7 1,-5-3-1,1 4-3,-1 0 1,3 1 0,-2 1 0,1 2-62,2 1 1,-2 5-1,0-1 1,0 2-17,0-2 1,-4 1 0,2-3-1,-1-1 26,1 0 0,0-5 1,-2-6-1,2-1 28,2-2 0,-3-3 0,5 0 0,-1-6 0,4-2 0</inkml:trace>
  <inkml:trace contextRef="#ctx0" brushRef="#br0" timeOffset="8">21047 2059 7569,'7'5'-67,"0"2"1,-3 7-35,4 3 0,-1 2 1,1 7-1,2 3 0,-1 4 89,0 3 1,2 1 0,-3 0-1,3 2 6,1 2 0,1-2 1,-1 3-1,1 0-21,-1-1 0,0 5 1,1-2-1,-2 1 18,-3 2 1,3 4 0,-3-5 0,3 2 37,2 1 0,-5-5 0,0-1 0,1-3 18,-2-3 1,2 2-1,-3-9 1,-1 1-28,1-1 0,2-3 1,-4-6-1,-1-4-6,-2-4 0,3 0-39,1-1 1,-1-6 0,-4-6-76,0-7 0,-4-6 0,-2-3 1,-1-5 12,-3-2 0,-1-6 1,-2-1-1,-3-2 53,0-3 1,-2-2 0,3-3 0,-2-1 35,2 1 0,1-3 0,2 1 0,0-1 94,-1 0 0,2-2 1,2 3-1,2 2 0,1 2 1,-2 0 0,4 1 0,1 1-55,2 3 1,1-5 0,0 3-1,1 1-33,3-2 1,-1 6 0,5-1 0,3 2-45,4 1 0,-1 3 0,4 5 0,0 3-19,3 1 0,2 3 0,2 2 0,0 1 41,-1 2 1,5 5 0,0-1 0,-1 2-4,-2 2 0,-3 6 0,0 2 0,-6 3 18,-3 2 0,1 3 1,-8 2-1,0 1 33,-3 3 1,2-2 0,-2 0 0,-1 1-29,-2-2 1,-5 3 0,-2-5 0,0-2-2,-4-1 1,-1-2 0,-2-1-1,2-1-8,3-2 1,-3-5 0,3 1 0,-3-3-6,-2-1 1,5 0-1,0 0-18,-2 0 0,3-1 1,0-3 10,2-4 1,1-3-1,4-2 5,0 1 1,0 4 0,1 1-1,2 0-3,1 0 1,6 4 0,-2-2-8,3-1 1,1 5 0,1-3 0,-1 2-1,1 2 1,-1 2 0,0 2-1,1 3 10,-1 0 0,1 4 0,-2-3 0,-2 3 21,0 1 0,-2 1 1,2-1-1,-2 2 7,-1 2 1,-2-2-1,-4 3 1,0-4 38,0 0 0,0-1 1,-2 1-1,-2-1 5,-4 0 0,1-3 0,-1-1 0,-2 0-16,-1-1 1,-5 3-1,-1-6 1,2 0-74,1 2 1,2-5 0,-1 3 73,1-3 1,-1-1-285,1 0 1,5-1 0,3-3 235,3-4 0,6-3 0,2-2 0</inkml:trace>
  <inkml:trace contextRef="#ctx0" brushRef="#br0" timeOffset="9">21841 2319 7569,'5'7'-145,"-2"0"282,5-3 1,-4 3-1,3 5 1,0 1-187,0-1 1,-4 1-1,1 0 1,-1 3-167,1 0 1,-3 5 0,3-3 0,-2 0 185,-2 0 0,4 4 1,0-2-1,-1 2-46,-2-1 0,-1 1 1,0-4-1,0 1-1,0 3 0,0-2 0,0 0 0,0 1-22,0-2 0,0-1 1,0-5 97,0-1 0,0-5 0,5 4 0,2-4 0</inkml:trace>
  <inkml:trace contextRef="#ctx0" brushRef="#br0" timeOffset="10">22126 2108 7569,'0'-12'95,"5"5"0,-2-4-147,5 3 0,2 2 1,5 2-106,2 3 1,-1-3-1,-3 0 1,-1 1 137,0 1 1,2 2 0,1 0 0,2 0-62,-2 0 1,-1 0-1,-2 2 1,1 2-23,-1 4 1,0 5 0,1 3 0,-2 5 66,-3 2 1,2 2 0,-6 0-1,-1 0 73,-2-1 1,-1-3 0,0-2 0,0 1 42,0-1 0,-1-4 1,-2 2-1,-3-5 81,-1-4 0,3 3-136,-4-2 1,4-4-17,-4-1 0,1-4 0,-1-4 0,3-4-3,4-3 0,1-2 0,0 1 0,0 0-101,0-1 0,0-3 0,0-2 1,0 0 96,0 0 1,0-3 0,1 3 0,2 0 47,1 1 0,5-6 1,-4 4-1,1-1-10,-1-1 0,3 4 0,-2-2 0,-1 0-17,1-1 0,-1 5 0,-2-1 1,1 2 4,-1 2 1,-2-1-7,-1 1-23,0-1 0,0 8 0,0 5 11,0 7 0,0 4 0,0 3 0,0 2 8,0 5 1,0 6-1,0 4 1,2 0-5,2 4 1,3 2 0,5 3 0,2 1-50,3-1 0,2 3 0,6-2 0,1 1-212,3 0 1,4-3 245,8 2 0,3 3 0,6 0 0</inkml:trace>
  <inkml:trace contextRef="#ctx0" brushRef="#br0" timeOffset="24">719 18182 7569,'0'12'0,"0"1"0</inkml:trace>
  <inkml:trace contextRef="#ctx0" brushRef="#br0" timeOffset="30">24110 6734 7569,'0'13'0,"-12"-13"0</inkml:trace>
  <inkml:trace contextRef="#ctx0" brushRef="#br0" timeOffset="35">18579 13705 7451,'-9'0'-631,"1"0"1,0 0 643,-4 0 0,3 0 0,1 1 54,-2 3 0,-1-1 1,-1 5-26,-1 2 0,1-3 1,0 1-1,-1 2-2,1 1 1,-1-3 0,1 0 0,-2 2-44,-2 1 0,2 1 0,-4 2 0,2 1 22,-1 2 0,-1 1 1,3-3-1,-2 3 4,2 1 1,1-2 0,2 3-1,0 2-9,-1 2 0,5 0 1,1 1-1,0 1-1,0 3 1,5-2-1,-3 3 1,4-1-7,1 0 0,0 0 0,0-4 0,0-1-7,0 1 0,6 3 0,2-2 1,3-3-3,1 1 1,1-1 0,-1 2 0,0-2-6,1-2 0,3 1 1,1-4-1,-1 0-65,2 0 1,-2 0 0,3-4-1,-1-1-103,-3-2 1,8-2 0,2-1 174,1-4 0,6-8 0,0-3 0</inkml:trace>
  <inkml:trace contextRef="#ctx0" brushRef="#br0" timeOffset="36">21233 13469 6580,'12'0'-39,"-4"-1"1,1-2 50,0-1 1,-2 0 0,2 4 26,0 0 0,2 0 0,2 0 1,-1 0-9,0 0 0,1 1 0,-1 3 0,1 3-8,-1 0 0,5 4 0,-1-3 0,-1 3-14,-1 2 0,3 0 1,-1 2-1,-1 2-11,-1-2 0,3 4 1,-1 2-1,-1 1-9,-1-1 1,-2 2-1,1-1 1,-1 5 1,1 1 0,-1 3 0,0-2 1,0 2-45,-4 1 0,3 3 1,-4-5-1,0 2-17,-3 2 0,-3 0 0,-1 1 0,0-2 52,0 1 0,-1-3 1,-3-2-1,-3-3 11,0-1 1,-4 0 0,3-2-32,-4-2 0,0-3 1,0-6-1,-1 0 0,1 1-48,-1-1 1,1-5 85,0-3 0,-6-2 0,-2-2 0</inkml:trace>
  <inkml:trace contextRef="#ctx0" brushRef="#br0" timeOffset="37">22213 13866 7500,'13'0'0,"3"0"-40,0 0 0,2 0 0,-1-2 0,3 0 1,5-4 48,4-1 1,-3 5 0,4-4 0,-1 2-8,0 0 1,6-5-1,-2 4 1,1-2-33,-1-3 0,2 4 0,-5-3 0,2 1 43,2 1 0,-3-3 0,-2 5 0,-3-1-130,-1 1 0,-2-1 0,-1 4 0,-3-2-112,-1 1 1,-1-3 0,-5 2 228,1 1 0,-1-4 0,0 1 0</inkml:trace>
  <inkml:trace contextRef="#ctx0" brushRef="#br0" timeOffset="38">22473 13370 7438,'0'8'-80,"0"0"1,1-4 0,2 5 80,1 0 1,0-2 0,-4 1 0,0 2 10,0 1 0,0 3 0,0 2 0,0 4 20,0-1 1,0 9-1,0-2 1,0 4-9,0 5 0,0 0 0,-1 4 1,-2 1-12,-1 1 0,0 5 0,4-4 1,0 3-38,0 1 0,0-1 0,0 0 0,0 0-122,0 0 1,4 1-1,0-3 1,-1 0-488,-2 0 633,-1-2 0,6-4 0,1 0 0</inkml:trace>
  <inkml:trace contextRef="#ctx0" brushRef="#br0" timeOffset="39">21903 15156 7284,'0'-9'-687,"1"3"862,3 0 1,-3 0-88,4 2 0,1-1 1,3-3-82,2 3 1,1 4 0,1 0 0,-1-2 16,0-1 0,5 0 0,1 4 0,0 0-47,0 0 1,2 1-1,-2 2 1,0 2 6,0 2 0,3 1 0,-3 5 0,0-1-17,-1 1 1,1-1 0,-2 0 0,0 2-46,-1 3 1,-1-2 0,-2 4 0,1 1 20,-1-1 0,-1 0 1,-1 3-1,-3-3 0,-2-1 1,-1 4 0,-4-2 0,0 0 39,0 1 1,-1-6 0,-3 2 0,-4-3 56,-3-2 0,-2-1 0,1-1 1,-2-4 30,-2 0 1,2-2 0,-3-4 0,2 0-47,-2 0 0,4 0 0,-4 0 0,3 0-26,2 0 0,0-5 0,-1-4 3,1-2 1,1-1 0,1 0 0,3-1 4,2 1 0,1-1 0,4 1 0,0 0-5,0-1 1,1 1 0,3-2-1,4-1-19,3-2 1,3-5 0,1 3-1,3-2 5,2 1 0,-4 0 0,5-2 0,1 2 5,1-3 1,1 0-1,-2-2 1,-2 0 66,2 1 0,2-1 0,1 0-49,-1 0 1,-3 5 0,0-1 0,-1-1 0,0 0-12,-4 1 1,-2-1 0,-2 6 0,-1 0 24,-2 3 1,0 0 0,-4 1 25,-3-1 0,0 5 0,-4 1 0,0 0-18,-3 0 0,-4 5 0,0-2-9,-2 2 0,3 2 0,0 0 1,-2 0-71,-1 0 1,-1 2-1,-1 2 1,2 4-88,3 3 1,-3 0 0,3 0-1,-3 0 112,-2 3 0,5 1 0,0-1 0,0 1 25,1 1 1,0 7-1,4-4 1,-1 1 21,1 1 0,-2 0 1,1 2-1,1-1 17,1-1 0,2 0 0,0 3 0,0 0-9,0-3 1,0 1 0,0-4 0,0 1-14,0 3 0,5-3 0,-1 0 1,0 1 41,1-1 0,1-4 0,3 2 0,0-3-22,0-2 0,2 0 0,2 1 0,-1-2 82,1-3 0,3 2 1,2-5-1,0 1 4,0-1 0,3-1 1,-3-4-1,1 0-66,3 0 1,0-1-1,0-3 1,-1-3-109,1 0 0,1-4 0,1 3 0,-2-3-96,-2-2 0,-5 1 0,3 0 1,-3-2-47,-2-3 1,5 2 188,-10-6 0,11 1 0,-5-5 0</inkml:trace>
  <inkml:trace contextRef="#ctx0" brushRef="#br0" timeOffset="40">16855 15329 6507,'-7'0'612,"1"0"-666,6 0 1,0 6 0,-1 2 52,-3 3 0,2 2 0,-2-1-3,3 0 1,1 5-1,0-1 1,-1 1 16,-4 1 1,4-3-1,-3 4 1,3 1 2,1-1 0,0 2 0,0 3 0,0 0-10,0-4 0,0 4 0,0-3 0,0 1 14,0-2 1,0 4 0,0-4 0,0 2 14,0-1 0,0 1 0,0-4 1,0 1-11,0 3 0,-5-2 0,1-1 0,2-1-28,0-3 1,2 3-1,0 0 1,0 0-39,0 0 0,0 2 0,0-2 0,0 2-6,0 2 0,0-3 0,0 2 0,0 1 7,0 1 0,0 2 0,0 0 0,0-1 20,0 1 0,0 0 1,0 1-1,0 0 19,0-1 1,-1 3 0,-2-8-1,-1 4 25,1 1 1,0-2 0,1-2 0,-2-3 24,1 0 0,1-5 0,2 5 1,0-1-47,0-1 1,0 1 0,0-5 0,0 2 1,0 3 1,0-2-1,0 4 1,0 0-12,0 1 0,0-1 1,0 3-1,0-1 7,0 1 1,0 0 0,-1 0-1,-2-3 5,-1-1 1,0 3-1,4-3 1,0 0-2,0-1 0,-4 0 1,0-5-1,1 1 1,2-1 0,1 1 0,0-1-43,0 0 1,0-3-242,0-1-54,0 0-163,0 5 495,0-6 0,0-2 0,0-5 0</inkml:trace>
  <inkml:trace contextRef="#ctx0" brushRef="#br0" timeOffset="41">16396 17078 7569,'1'7'-390,"3"-3"0,-1-3 0,5-1 0,2 0 362,1 0 1,2 0 0,-1 0 53,0 0 0,-3 5 0,-1-1 90,1-2 0,-2 1 0,2 0-1,0 1 1,-2 0 0,1-4-20,2 0 0,1 4 0,2 1-70,-1-3 1,0 0 0,1-2 0,-1 0-19,1 0 0,-1 0 0,2 0 1,1 0-28,1 0 0,1 1 1,-5 2-1,1 1-1,-1-1 0,1-2 1,-1-1 6,0 0 0,1 4 1,-1 0-57,1-1 1,-1-2-1,0-1 25,1 0 1,-5 0 0,0-1-492,2-3 535,1-3 0,-4-11 0,-2-1 0</inkml:trace>
  <inkml:trace contextRef="#ctx0" brushRef="#br0" timeOffset="42">17165 16632 7569,'-6'6'-1182,"5"0"1201,-5-6-55,6 5 1,0-2 39,0 5 0,-1-1 0,-2 3 16,-1-2 0,-1-1 0,2 3 1,-3-3-8,0-2 0,1 5 1,-2-2-1,1 2-9,-1-2 1,3 3 0,-5-3 0,1 3-32,1 2 1,-4-1 0,4 1 11,0-1 1,-2 0-1,3-1 1,1-1 18,-1-2 0,-2 1 0,4 3-8,1 0 1,-3-3 0,1-1 7,-2 2 0,4-4 10,-1 3 1,1-7 0,1 4-22,-2 0-48,-1-5 40,5 10 0,0-4 0,0 5 1,-1-5 0,-2-1 1,-1-1 26,0-3 0,-2 9 1,4-10 0,-5 4 1,1 1 0,-2-3 0,3 4 7,-2-2 0,3 1 1,-3-2-21,1 4 0,1-1-21,0 1 0,3-1 3,-7 1 0,7-1 127,-2-3 0,1-2 15,-1 2-92,2-3 1,-3 1-29,5 2 30,0-3-16,0 5 0,-2-6 61,-2 0-23,3 5-174,-5-3-25,6 3 15,0-5 1,-1 0-239,-3 0-10,2 0 374,-3 0 0,5-5 0,0-2 0</inkml:trace>
  <inkml:trace contextRef="#ctx0" brushRef="#br0" timeOffset="43">22485 15677 6504,'-6'0'88,"0"1"-57,6 3 0,0-1 0,0 5 0,0 2-29,0 1 0,0 1 0,1 2 0,2 2-21,1 5 1,2 3-1,-3 0 1,1 1-51,-2 0 0,4 0 0,-1 0 1,1 1-3,0 3 1,2-2 0,-3 6 0,1 0 7,-1-1 0,4 5 1,-5-1-1,0 3 43,1-3 1,-3 4-1,2-6 1,-3 0 21,-1 2 0,0-5 0,0-1 0,0-1 2,0 0 0,0 0 1,0-3-1,0 0 42,0-1 0,0 2 0,0-6 0,0 1-29,0-1 1,0 1 0,0-4-1,0 0 27,0 0 1,0 0 0,0-3 0,0 1 99,0-1 0,2-1 1,0-1-48,3-1 0,0 0 0,-2 1 0,2-1-49,2 1 1,-4-5-1,2 0-33,1 2 1,-1-3 0,5 0 0,-2-1-113,2 1 1,-3-3-20,1 5 1,-1-5 2,1 4 1,-1-5-499,-3 1 611,-2-3 0,3-12 0,-5-2 0</inkml:trace>
  <inkml:trace contextRef="#ctx0" brushRef="#br0" timeOffset="44">22312 16966 7076,'12'7'-179,"1"-3"0,-1-2 229,0-2 1,1 0-1,-1 0 1,1 0 26,-1 0 0,0 4 1,1 0-1,-1-1-22,1-2 0,3 3 0,1 0 0,-1-1-2,2-1 1,-4 2-1,4 0 1,-2 0-47,1 2 0,-1-5 0,-2 3 0,1-3 13,2-1 1,-1 5-1,-3-1-155,-1-2 1,1 0 0,-1-2-119,0 0 1,-3-2 0,-1 0-44,2-2 1,-5-6 295,-1 2 0,3-3 0,0-2 0</inkml:trace>
  <inkml:trace contextRef="#ctx0" brushRef="#br0" timeOffset="45">23044 16396 7451,'0'8'-910,"-2"-1"788,-2-1 0,3-1 1,-5-1 115,1 4 0,2-1 1,-4 2-1,0-1 46,0-1 0,3 4 0,-3-3 0,0 3-19,0 2 0,-1-1 1,-3 0-11,3 1 1,-2-1 0,5 1 0,-2-1-20,-3 0 0,3 1 1,-1-1-1,0 1 3,1-1 0,-4 0 0,3 1 0,-2-1-1,2 1 1,-3-1-1,4 0 1,-2-1-6,1-2 0,1 2 0,-2-3 0,0 3-10,0 1 1,-2 1 0,-2-1 16,1 1 1,1-1-1,1-1 1,3-1-11,2-2 0,-1-4 5,2 4 1,1-1 0,-3 3 7,0-2 1,2-4 64,4 5 0,-4-5 52,0 4-11,-1-5-50,5 8-23,0-10-68,0 5 48,0-6 195,0 0-96,0 5 4,0-4-41,0 5 11,0-6 32,0 0-60,0 6-15,0-5-79,0 4-92,0-5-89,0 0 1,6-5 0,1-2 0</inkml:trace>
  <inkml:trace contextRef="#ctx0" brushRef="#br0" timeOffset="46">16842 15429 7393,'-5'12'-283,"3"-4"1,-2 0-1,3 2 1,1 1 254,0 2 0,0 0 0,-1 4 0,-2 4 28,-1 2 1,0 2-1,4 1 1,0 1-3,0 2 0,0 10 0,0-2 0,-2 2 0,-2-1 1,3 0 0,-3 0 0,2 2-45,2 1 0,0 1 1,0-4-1,0 2-9,0 2 0,0-1 0,0-2 0,0-1 55,0-1 0,0 2 0,0-9 0,0 1 0,0-1 0,0 3 0,-1-3 0,-2 1 0,-1-1 0,-2 9 0,4-4 0,-4 1 0,-1-1 0,4-6 0,-1 2 0,3 0 9,1-4 1,0-2 0,0-3-1,0-3 13,0-1 0,0-1 1,0-5-1,0 1 23,0-1 1,0 0-13,0 1 1,4-1-20,0 1 0,0-5-23,-4 0-105,0 0 114,0-1 0,0-1 0,0-6 0</inkml:trace>
  <inkml:trace contextRef="#ctx0" brushRef="#br0" timeOffset="47">16346 16867 7182,'9'0'-365,"-1"0"0,0 6 0,4 1 534,1-1 0,-5 1 1,0-4-147,2 1 1,1 5 0,2-4 0,-1 1-12,0-1 0,1 3 0,-1-2 0,1-1-3,-1 1 1,4-1-1,1-2 1,-2 1 2,-1-1 0,2 3 1,1-2-1,-2-2-6,-1 0 1,-2-1 0,2 2 0,1 1-12,2-1 0,-1-2 0,-3-1 0,-1 0-52,1 0 0,3 0 0,1 0 0,-2 0-45,-1 0 0,-2-1 1,0-2-1,1-2-19,-1-2 121,1-2 0,-1-9 0,0-1 0</inkml:trace>
  <inkml:trace contextRef="#ctx0" brushRef="#br0" timeOffset="48">17053 16520 7368,'7'12'-317,"-3"1"0,-7-1 0,-1 1 424,2-1 1,0 0 0,2 1 0,0-1-75,0 1 1,0 3-1,0 2 1,0 1-15,0 3 1,-1 2 0,-2 1 0,-1-1-65,1 1 1,2 0 0,-1 0-1,0 0 45,-2-1 0,-6 1 0,3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2.424"/>
    </inkml:context>
    <inkml:brush xml:id="br0">
      <inkml:brushProperty name="width" value="0.08571" units="cm"/>
      <inkml:brushProperty name="height" value="0.08571" units="cm"/>
    </inkml:brush>
  </inkml:definitions>
  <inkml:trace contextRef="#ctx0" brushRef="#br0">35 0 7346,'-11'0'-636,"1"2"-174,2 4 665,2-4 145,6 13 0,0-13 0,16 14 0,3-6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4.336"/>
    </inkml:context>
    <inkml:brush xml:id="br0">
      <inkml:brushProperty name="width" value="0.08571" units="cm"/>
      <inkml:brushProperty name="height" value="0.08571" units="cm"/>
    </inkml:brush>
  </inkml:definitions>
  <inkml:trace contextRef="#ctx0" brushRef="#br0">36 18 7569,'-12'-6'-1517,"1"0"1476,7 1 76,-4 5 0,8 7 0,0 5-23,0 3 0,0 3 1,0-1-1,0 1-5,0-1 0,0 1 0,2-1 0,2 3-13,2 3 0,-1-4 0,-5 7 1,0-3 0,0 0 1,0 6-1,-2-4 1,-1 1-27,-3-1 1,0 6 0,6-4 0,0 2-19,0 0 1,0-5-1,0 3 49,0-2 0,15-2 0,5-5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291"/>
    </inkml:context>
    <inkml:brush xml:id="br0">
      <inkml:brushProperty name="width" value="0.08571" units="cm"/>
      <inkml:brushProperty name="height" value="0.08571" units="cm"/>
    </inkml:brush>
  </inkml:definitions>
  <inkml:trace contextRef="#ctx0" brushRef="#br0">0 121 7289,'10'-18'-518,"-2"7"535,-8-1 1,0 6 430,0-5-270,0 7-94,0-4 0,0 10 0,0 4-13,0 5 0,6 5 0,1-1 1,3-1-75,4-2 1,-5-1 0,3 5-20,2-5 1,1 5 0,3-6 0,1-1 0,2-3 5,3-4 1,5-2 0,-4 0 0,2 0-69,4 0 0,-6 0 0,1-2 1,-3-2 49,0-2 1,6-7 0,-5 1-1,-3-3 36,-2-3 0,-1 1 0,-3-1 0,-1 1 17,-3-1 1,-7 7 0,2-1 0,-2 0 137,2 3 7,-4-7 0,4 14-124,-12-4 0,4 6 0,-6 6-31,0 6 1,6 5 0,-3 5 0,3 1-5,2-2 0,0 7 1,0 1-1,0 4-49,0 2 1,0-1 0,0 1 0,2 0 45,3 0 1,-1 0 0,6 0 0,0 0 2,-1 0 0,-3 0 1,4 0-1,-2 0-6,-4 0 1,3-6 0,-1 0 0,-2 0-2,-2-2 1,-2 4-1,0-7 1,0-3 1,0-2 0,-2-1 0,-4-3 0,-5-1-2,-5-3 1,2-7-1,-1 2 1,-4-4 0,-1-2 1,1 0 0,-1 0 0,-1 0 6,-2 0 1,-3-8 0,5-3-1,-2-5 14,2-1 1,1-1 0,3 1 0,1-1 60,4 1 1,-1-1-25,7 1 0,2-1-189,10 1 0,4 7 1,7 4-1,1 3-100,-1-3 0,8 4 0,2-4 0,3 2-184,-1-2 0,0 2 416,6-7 0,0-1 0,0-5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712"/>
    </inkml:context>
    <inkml:brush xml:id="br0">
      <inkml:brushProperty name="width" value="0.08571" units="cm"/>
      <inkml:brushProperty name="height" value="0.08571" units="cm"/>
    </inkml:brush>
  </inkml:definitions>
  <inkml:trace contextRef="#ctx0" brushRef="#br0">0 0 6879,'0'10'-354,"2"0"503,4-4 1,-2-5 0,8 5-46,1-4 1,-3 4 0,1 0-38,3-2 1,-4-2 0,1-2 0,3 2-26,1 3 1,3-3 0,-1 4 0,1-4-130,-1-2 0,1 0 1,-1 0-1,1 0-79,-1 0 0,1 0 0,-1 0-70,1 0 1,-1 2 0,1 2 235,-1 2 0,-5 2 0,-1-3 0,-7-3 0,4 6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887"/>
    </inkml:context>
    <inkml:brush xml:id="br0">
      <inkml:brushProperty name="width" value="0.08571" units="cm"/>
      <inkml:brushProperty name="height" value="0.08571" units="cm"/>
    </inkml:brush>
  </inkml:definitions>
  <inkml:trace contextRef="#ctx0" brushRef="#br0">0 1 7407,'0'11'-142,"0"1"1,2-8-1,4 2 149,6-4 0,3 3 1,3 1-1,-1-2-76,1-2 1,-1-2-1,2 0 1,3 0 68,1 0 0,8 0 0,-4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6.762"/>
    </inkml:context>
    <inkml:brush xml:id="br0">
      <inkml:brushProperty name="width" value="0.08571" units="cm"/>
      <inkml:brushProperty name="height" value="0.08571" units="cm"/>
    </inkml:brush>
  </inkml:definitions>
  <inkml:trace contextRef="#ctx0" brushRef="#br0">70 53 7249,'-2'10'-871,"-2"-3"732,-1 1 171,-9 2 0,6 1 61,-3 1 1,1-8 1,4 2 0,4-12-58,-4-6 1,4 3 0,4-1-35,4 2 0,-2-4 0,8 7 0,-1-1 18,-1-2 1,6 6 0,-5-6 0,5 3 27,1-1 1,-3 0 0,1 6 0,5 0-19,-1 0 0,0-6 1,-1 0-29,-1 2 0,1 2 0,-1 2 0,1 2 5,-1 4 0,-1 4 0,-5 7 0,-5 1-13,-4-1 0,-2 1 0,0-1 0,0 1 2,0-1 0,-2 6 1,-4 1-1,-5-3 19,-5-2 0,5-1 0,-1-1 0,-2 1-6,-1-1 1,-3 1-1,1-3 1,-1-1-11,1-2 1,0-7 0,-1 5 0,1-2-45,-1-4 0,1-2 1,-1-2-8,1 0 0,-1 0 0,3-2 34,3-4 0,4 2 0,8-8-22,0-1 1,2-3 61,4-1 0,4 5 1,7 2 44,1 3 1,-1 1 0,1 6 6,-1 0 0,1 6 0,-1 0 0,1-1-61,-1 3 1,0 2 0,1 5 14,-1-3 1,1 2-1,-1-9 1,1 1-234,-1 2 0,-5-6 1,0 6-216,1-1 0,3-5 419,1 4 0,1-4 0,-1-2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7.129"/>
    </inkml:context>
    <inkml:brush xml:id="br0">
      <inkml:brushProperty name="width" value="0.08571" units="cm"/>
      <inkml:brushProperty name="height" value="0.08571" units="cm"/>
    </inkml:brush>
  </inkml:definitions>
  <inkml:trace contextRef="#ctx0" brushRef="#br0">1 18 7263,'17'-8'-276,"-5"6"1,-1-4-1,3 4 245,2 2 1,1 0-1,1 0 126,-1 0 1,2 0 0,3 2 0,1 2-15,-2 2 1,5 7-1,-1-1 1,0 4-47,0 1 0,4 6 0,-3 3 1,-1 1-38,0 4 1,-2 2 0,-5 2 0,-1 0-2,1 0 1,-1 5 0,-1 3-1,-5 0 12,-5-1 0,-4 1 1,-2-2-1,0 3-85,0 1 0,-13 5 0,-5-5 0,-3 2-3,-4-1 0,-3-5 1,-7 4-1,-1-3-91,-5-3 1,-4-2 0,-7-2 169,-1 0 0,1 0 0,0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7.683"/>
    </inkml:context>
    <inkml:brush xml:id="br0">
      <inkml:brushProperty name="width" value="0.08571" units="cm"/>
      <inkml:brushProperty name="height" value="0.08571" units="cm"/>
    </inkml:brush>
  </inkml:definitions>
  <inkml:trace contextRef="#ctx0" brushRef="#br0">332 18 7569,'-12'-6'-43,"1"1"1,-3 1 0,-1 2 0,-3 2-91,1 0 0,-1 2 0,1 4 217,-1 5 1,7 5-1,-1 1 1,-2 3-1,-1 3 41,-3 6 0,1 10 0,0 3 1,-1 3-88,1 4 0,1 1 1,3 2-1,3 3-99,2 3 1,2-4 0,6 5 0,2-5-183,4-2 1,11-1-1,15-3 1,4-3 242,5-2 0,23 5 0,0-3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0.353"/>
    </inkml:context>
    <inkml:brush xml:id="br0">
      <inkml:brushProperty name="width" value="0.08571" units="cm"/>
      <inkml:brushProperty name="height" value="0.08571" units="cm"/>
    </inkml:brush>
  </inkml:definitions>
  <inkml:trace contextRef="#ctx0" brushRef="#br0">0 35 7569,'0'-18'319,"0"9"0,2 1-484,4 8 0,4 0 0,7 0 0,1 0 22,-1 0 1,3 0-1,1 0 1,4 0 94,2 0 0,-3 0 0,3 0 0,-2 0 35,-4 0 0,-1 0 0,-1 0 12,4 0 0,-3 0 0,3 0 50,-3 0 1,-3 0 11,0 0 0,-7 2 135,-4 4-157,-4-4 0,-4 11 0,-2-5 0,-4 0 2,-1 0 1,3 5 0,-4-1-9,2 3 1,-3-3-1,3 0 1,0 1-11,0 3 1,-3 1-1,3 1 1,0-1-33,0 1 1,-3-1 0,3 2-37,-2 5 0,6 1 1,-1 4-1,3-6-57,2-3 1,0-9 0,0 1 0,0 2-98,0 1 0,6-3 0,1-3 0,3-1 199,4-4 0,1 6 0,3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0.744"/>
    </inkml:context>
    <inkml:brush xml:id="br0">
      <inkml:brushProperty name="width" value="0.08571" units="cm"/>
      <inkml:brushProperty name="height" value="0.08571" units="cm"/>
    </inkml:brush>
  </inkml:definitions>
  <inkml:trace contextRef="#ctx0" brushRef="#br0">70 53 6817,'-15'7'39,"3"5"1,-2-2 0,7 1 0,-1 3 26,0 1 0,2 3 0,6-1-37,0 1 1,0 5 0,2 0-12,4-1 1,-2-9-1,8-3-88,1-2 1,3 3 0,3-5 10,4-2 0,3-2 1,3-4-1,-6-2 30,-4-2 1,-1-7-1,-1 1 1,1-3 2,-1-3 1,-5 1 0,-2-1 0,-1 1 77,1-1 0,-6-1 1,2-2-1,-4-3-13,-2 3 1,0 7 0,0 3 0,-2-1-20,-4 2 1,-4-3 0,-7 7 0,-1 2-62,1 2 1,-1 2-1,1 0 1,-1 0-131,1 0 1,-1 0 0,-1 2-136,-4 4 306,3 4 0,-5-1 0,8-1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3.209"/>
    </inkml:context>
    <inkml:brush xml:id="br0">
      <inkml:brushProperty name="width" value="0.08571" units="cm"/>
      <inkml:brushProperty name="height" value="0.08571" units="cm"/>
    </inkml:brush>
  </inkml:definitions>
  <inkml:trace contextRef="#ctx0" brushRef="#br0">18 227 7365,'-8'-9'-932,"6"-7"925,-4 4 1,4 3 0,2-3 165,0-2 1,2 5-142,4-3 0,4 8 1,7-4-1,1 3 0,-1-1 1,-5 0 0,0 6 0,1 0-6,3 0 1,7 0 0,0 0 0,-1 0-24,-3 0 0,-2 0 0,1 2 1,-1 2 7,1 2 1,-1 7 0,-1-1 0,-3 1 0,-1-1 0,-8 4 1,2-5-1,-2 5-6,1 1 0,-3 1 0,4-1 21,-4 1 1,-8-1-1,-1-1 1,-1-3 50,0-1 1,-6 0-16,3 5 0,-5-2-46,-1-3 0,-1-4-38,1-8 11,7 0 1,2-2 0,8-4-13,0-6 1,2-3-1,4-1 1,6 3 17,3 1 1,3 1 0,-1-7 0,1 1-32,-1-1 1,1 1-1,-1-1 25,1 1 0,-1-1 0,1 1 0,-3-1 17,-3 1 0,3-1 0,-3 1 0,3 0-2,3-1 1,-1 1-1,1 1-16,-1 4 0,-5-1 63,0 7 16,-9 0 0,-3 6 28,-11 0 0,1 0 1,0 2-1,1 2-1,-1 2 0,4 7 0,-4-1 0,3 4-37,3 1 0,-4 1 0,2-1 0,2 2-16,2 5 1,2-5 0,0 4 0,0-3-4,0-3 0,2 1 1,2-1-1,4 1 16,2-1 0,1 1 0,7-1 1,-1-1-20,1-5 1,-1 3-1,1-6 1,1-1-8,4 1 0,-3-2 0,5-6 0,-2 0-84,1 0 1,1 0 0,-4 0 0,2 0-366,-1 0 0,-3 0 433,-1 0 0,7-8 0,2-2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9.683"/>
    </inkml:context>
    <inkml:brush xml:id="br0">
      <inkml:brushProperty name="width" value="0.08571" units="cm"/>
      <inkml:brushProperty name="height" value="0.08571" units="cm"/>
    </inkml:brush>
  </inkml:definitions>
  <inkml:trace contextRef="#ctx0" brushRef="#br0">839 489 7534,'0'-11'-192,"0"-1"30,0-2 305,-8 7 0,-2-1 0,-7 8-49,0 0 0,-1 0 0,1 0 1,-1 0-72,1 0 1,-1 8-1,-1 3 1,-3 5-44,-1 1 1,0 1 0,7 1 0,3 2-16,1 3 0,6 5 0,-3-6 0,1 0 23,4 3 0,2-7 1,4 4-1,2-3 6,2-3 0,7 1 0,-1-1 1,5-1-19,7-5 1,-3-1-1,6-6 1,0 2-46,1-2 1,-5-2 0,6-2-1,0 0 33,-2 0 0,4-8 0,-7-4 1,-3-3 50,-2-3 0,-1 1 1,-1-3-1,-1-1-9,-5-2 0,3-6 0,-8 3 0,-2-1 12,-2-4 1,-2 4 0,0-2 0,0 0 9,0 2 1,-8 1-1,-4 9 1,-3-1-26,-3 1 1,1 5 0,-1 3-1,1 1-48,-1 4 1,-5 2-1,-2 2 1,0 2-98,-1 4 0,3 2 0,6 5 0,1-1 142,4 1 0,-3 3 0,5 1 0</inkml:trace>
  <inkml:trace contextRef="#ctx0" brushRef="#br0" timeOffset="200">1258 646 6854,'10'-9'-162,"5"1"0,3 0 1,9-1-1</inkml:trace>
  <inkml:trace contextRef="#ctx0" brushRef="#br0" timeOffset="2565">629 18 7113,'-17'-10'0,"-1"4"-140,1 4 1,3 2 170,-3 0 1,1 0 0,-11 0 0,0 0 9,0 0 0,2 2 1,-6 4-1,-2 6 0,2 3 72,-2 3 0,0-1 0,-2 3 0,2 1 10,4 2 0,-2 12 1,7-2-1,1 2-66,-2 4 1,5 13 0,-1-1 0,7 1-75,9 2 1,3-5 0,2 9 0,2-4-20,3-1 0,7-1 0,11 1 0,6-1-159,4 0 1,10-1 0,4-5-1,5-3-163,6 0 1,6-6 0,10 1 357,2-6 0,15-7 0,-2-8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5.036"/>
    </inkml:context>
    <inkml:brush xml:id="br0">
      <inkml:brushProperty name="width" value="0.08571" units="cm"/>
      <inkml:brushProperty name="height" value="0.08571" units="cm"/>
    </inkml:brush>
  </inkml:definitions>
  <inkml:trace contextRef="#ctx0" brushRef="#br0">367 245 7340,'10'-8'-424,"3"-2"0,-5-5 0,0 1 417,-1 2 1,5 7 0,-4-7-14,2-2 1,-7 5-1,3-3 42,-4-2 0,-2-1 0,0-3-12,0 1 1,-2 1 0,-2 3 0,-3 3-13,-3 2 0,4 1 0,-6 3 0,-1-2-12,-3 2 1,-1 2 0,-3 2 0,-1 0 8,-2 0 0,-2 0 1,3 0-1,-3 0 0,-2 0 1,6 0-1,-3 0 1,5 0 3,1 0 0,-5 8 0,0 2 2,1-1 0,5 7 1,5-5-1,5 5 2,-1 1 0,6-5 0,-4 0 7,4 1 1,2 3 0,2-1 0,4-3 12,6-6 1,3 2 0,4-3 0,3 1-6,1 2 0,2-6 0,-1 6 0,3-3-19,0 1 1,6 0 0,-6-4 0,2 2-1,0 2 1,-5 2-1,3-5 1,-2 5-3,-4 2 1,-1 0 0,-3 3 0,-1-1-12,-5 1 0,3 3 0,-6 1 4,1 1 1,-5-1-1,2 1 8,-4-1 1,-10 1-1,-3-3 8,-5-3 0,-1-4 1,-3-8-1,-1 2 5,-2 3 1,-6-3 0,3 4 0,-1-4-5,-4-2 0,4 0 1,-2 0-1,-2 0 20,-2 0 0,4-6 0,2-2 0,1 1 11,5-1 1,2-6 0,1 3-15,1-5 1,7-1-1,4-1 1,4 1-15,2-1 1,2 1 0,4-1 0,6 1-57,3 0 1,10-1 0,6 1-1,8-1-194,8 1 1,3 5 239,3 0 0,14 1 0,5-7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1.088"/>
    </inkml:context>
    <inkml:brush xml:id="br0">
      <inkml:brushProperty name="width" value="0.08571" units="cm"/>
      <inkml:brushProperty name="height" value="0.08571" units="cm"/>
    </inkml:brush>
  </inkml:definitions>
  <inkml:trace contextRef="#ctx0" brushRef="#br0">18 192 7481,'10'-7'-345,"-2"5"0,-8-4 391,0 12 0,0 3 0,-2 9 0,-2-1-12,-2 1 0,-2-7 0,4 1 0,-1 2-4,1 1 1,2 3 0,2-1 119,0 1 1,0-7 0,0 1-112,0 1 0,2-3 0,4 0 0,5-2-27,5-5 1,1 5 0,1-2-1,-1-2-64,1-2 1,1-2 0,2 0 0,5 0-28,1 0 1,-6 0 0,4 0-1,-1 0-112,-1 0 0,0 0 0,-5 0 0,-1 0-391,1 0 582,-1 0 0,1 0 0,-1 0 0</inkml:trace>
  <inkml:trace contextRef="#ctx0" brushRef="#br0" timeOffset="242">280 297 7569,'10'0'-51,"0"0"17,-5 0 1,-3 8 0,4 4 40,-4 3 0,4 3 1,0 1-1,-2 2-11,-2 3 1,-2-1-1,0-4 1,0 3-32,0 1 1,0 0 0,0-3 0,0 1-52,0 2 0,0 1 1,0-7-224,0 0 1,2-1 308,3-4 0,-3 3 0,6-5 0</inkml:trace>
  <inkml:trace contextRef="#ctx0" brushRef="#br0" timeOffset="568">769 0 7551,'24'0'0,"1"0"-40,2 0 1,-4 0 0,6 0-1,2 0 1,0 0-12,-1 0 0,6 8 0,-3 4 1,0 3 131,0 3 0,4 1 1,-10 2-1,1 5-59,-5 1 0,2 2 0,-4 6 0,-3 0-35,-5 0 0,-7 5 0,4 1 1,-2-2-20,-4-2 0,-4 0 0,-6 2 1,-6 1-11,-3-1 1,-9-2 0,-1 0 0,0 2-56,0 1 1,-12 1 0,0-6-1,-4 0-34,-1 0 0,-7-2 1,2-2-1,-5-4-269,-6-2 400,-4-1 0,-16 1 0,-1 2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8.475"/>
    </inkml:context>
    <inkml:brush xml:id="br0">
      <inkml:brushProperty name="width" value="0.08571" units="cm"/>
      <inkml:brushProperty name="height" value="0.08571" units="cm"/>
    </inkml:brush>
  </inkml:definitions>
  <inkml:trace contextRef="#ctx0" brushRef="#br0">0 385 6769,'0'-10'206,"0"2"0,2 8 0,4 0-151,6 0 1,3-2-1,3-2 1,-1-1-25,1 1 1,-1-4 0,2 2 0,3 2 6,1 2 1,6-4-1,-4 1 1,3 1-27,3 2 1,2 2 0,2-2-1,-1-2-32,1-2 0,6 0 0,0 6 0,0-2-12,1-3 0,-5 3 1,6-4-1,-2 4-32,-1 2 1,-5 0 0,-6 0-1,1 0 4,-3 0 0,-2 0 0,-8 0 0,1 0-221,-1 0 0,-5 0 0,0 0-351,1 0 632,-5 0 0,0-8 0,-8-2 0</inkml:trace>
  <inkml:trace contextRef="#ctx0" brushRef="#br0" timeOffset="361">507 18 7457,'7'-10'-695,"-5"2"762,14 8 1,-8 2 0,3 4-1,-5 6 14,-4 3 0,4 3 1,0-1-1,-2 3-10,-2 3 0,-2-2 0,0 8 0,0 1 6,0-3 1,0 12-1,0-5-74,0 3 1,0 0-1,0-2 1,0 0-1,0 0-174,0 0 0,-2 0 1,-2-2-348,-2-4 518,0 4 0,-2-6 0,-1 8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5.583"/>
    </inkml:context>
    <inkml:brush xml:id="br0">
      <inkml:brushProperty name="width" value="0.08571" units="cm"/>
      <inkml:brushProperty name="height" value="0.08571" units="cm"/>
    </inkml:brush>
  </inkml:definitions>
  <inkml:trace contextRef="#ctx0" brushRef="#br0">123 106 7445,'0'-10'-214,"0"2"1,-2 10 0,-4 4 272,-5 6 1,-5 3 0,-1 3 0,1-1 24,4 1 1,-1-1 0,5 1 0,0-1-27,1 0 1,1 1 0,6-1 0,0 1-60,0-1 1,2 1 0,4-3 0,3-1 35,1-2 0,5-7 0,-1 5 1,5-2-119,5-4 1,1-2 0,-4-2 0,3 0 21,-3 0 1,4-2 0,0-2-1,1-4 63,-1-2 0,-2-1 0,-5-7 0,-1 1 33,1-1 0,-7-5 0,-1 0 0,-2 1-18,-4 3 0,-3 2 0,-1-1 0,0 1 4,0-1 1,-7 7 0,-5-1 0,-3 0-113,-3 3 0,-7-5 1,-2 8-1,-2 2-52,-1 2 1,7 2 0,-4 0-5,2 0 0,0 0 0,3 0 0,-1 2 147,2 4 0,1-4 0,3 6 0</inkml:trace>
  <inkml:trace contextRef="#ctx0" brushRef="#br0" timeOffset="520">542 88 6491,'18'-7'57,"-1"5"-57,1-4 0,-1 4 0,1 2 1,-1 0-1,0 0 32,1 0 0,1 0 0,3 0 1,1 0-16,-2 0 0,5-6 1,-1 0-1,0 2 30,0 2 0,4 0 0,-3-1 0,-1-3-7,0 2 0,0 2 1,-3 0-1,1-2-46,-2-2 1,-1 0 0,-3 6-2,1 0 1,-1-2 0,0-1-21,1-3 0,-6 0-74,-1 6 5,-7 0 225,4 0 1,-10 0-1,-4 0-49,-6 0 0,3 2 0,-3 4 8,-1 5 0,5 5 0,0 1 1,2 1-41,0-1 1,-5 1 0,5-1 0,0 1-36,-2-1 1,6 1 0,-3-1 0,3 1-47,2-1 0,0 0 1,0 1-1,0-1-138,0 1 0,0-1 1,0 1-247,0-1 1,0 1-180,0-1 596,0 1 0,7-9 0,3-1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4.879"/>
    </inkml:context>
    <inkml:brush xml:id="br0">
      <inkml:brushProperty name="width" value="0.08571" units="cm"/>
      <inkml:brushProperty name="height" value="0.08571" units="cm"/>
    </inkml:brush>
  </inkml:definitions>
  <inkml:trace contextRef="#ctx0" brushRef="#br0">245 122 7569,'0'-11'0,"0"-1"0,-2 8-639,-4-2 307,4-3 152,-6 7 205,8-6 0,-7 2 1,-3-2 140,0-1 1,1 5-103,3-2 0,-4 4 0,-7 2-25,-1 0 0,1 0 0,1 2 0,3 4 0,1 6 0,0-3 0,-3 3 1,1 1-26,3 3 14,7 1 0,-10 1 11,8-1-85,0-7 64,6 6 1,0-7-11,0 9 0,0-1 16,0 1 0,2-7 53,4 1-70,-4 0 1,14-1-1,-5 1 1,5 0 24,1-3-38,1-1 1,-1-2-1,1 0 17,-1-2-33,8-2 0,-5-2-172,3 0 201,-4 0-71,7 0 0,-7-8 48,4-4 7,-3 4 45,-3-7 0,-1 5-66,-5-7 167,5-1-149,-6 1 0,-1-3-9,-3-3 70,4 4 0,-8-7 0,4 9 1,-4-1-36,-2 1 1,-6 0-1,-2-1 1,-2 1 17,-3-1-16,-3 8 0,-1-3-122,-1 7-11,-7 0 120,6 6 1,-9 0 1,5 0-28,-4 0-88,0 0 0,0 0-356,3 0 297,5 8-187,-6 2 357,7 7 0,1 1 0,-1-1 0</inkml:trace>
  <inkml:trace contextRef="#ctx0" brushRef="#br0" timeOffset="200">559 227 7209,'-7'-9'-1160,"5"1"1160,-6 8 0,8-8 0,0-2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1.938"/>
    </inkml:context>
    <inkml:brush xml:id="br0">
      <inkml:brushProperty name="width" value="0.08571" units="cm"/>
      <inkml:brushProperty name="height" value="0.08571" units="cm"/>
    </inkml:brush>
  </inkml:definitions>
  <inkml:trace contextRef="#ctx0" brushRef="#br0">0 36 7425,'0'-10'629,"0"2"-888,0 8 257,0 0 0,6 2 0,0 4-58,-2 6 0,-2-3 0,-2 3 62,0 1 0,0 3 1,0 1-219,0 1 0,0-1 1,0 1-521,0-1 736,7-7 0,-5 6 0,6-7 0</inkml:trace>
  <inkml:trace contextRef="#ctx0" brushRef="#br0" timeOffset="346">192 105 7403,'10'-7'-966,"-2"5"1250,-8-6-301,8 8 89,-6 0 61,13-8 0,-5 6-128,7-4 1,1 3 0,-1-1-4,1-2 1,-7 0 0,1 4 0,1-2-13,3-2 1,-4-5-1,-1 5-183,3 2 214,-6-6-12,-1 8 80,-7-5 18,0 7 42,0 0 0,-7 0-33,-5 0 6,-4 7 0,5-3 43,-1 8-139,1 0 1,-5 5 0,4 1-7,7-1 0,3-5-38,2-1 0,0 1-360,0 5 165,7-7 1,3 4-1,9-8 1,3-3-83,1-1 295,0-2 0,3-7 0,1-3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5.221"/>
    </inkml:context>
    <inkml:brush xml:id="br0">
      <inkml:brushProperty name="width" value="0.08571" units="cm"/>
      <inkml:brushProperty name="height" value="0.08571" units="cm"/>
    </inkml:brush>
  </inkml:definitions>
  <inkml:trace contextRef="#ctx0" brushRef="#br0">158 105 6981,'0'-10'-232,"0"-5"0,0 11 331,0-8 8,0 8 0,-2-9-17,-4 7 0,-3 0-34,-9 6 0,1 0 0,-1 0-22,1 0 0,5 6 0,2 2 0,1 1-29,-1 5 1,4 0 0,-4-1 0,3-1 23,3 1 1,2 3 0,2 1-1,0 1-22,0-1 0,0 7 1,0-1-1,0-2-5,0-1 1,2-3 0,4 1-1,3-1-7,1 0 0,6-5 0,-5-2 1,5 0-15,1-1 0,1-5 0,1 2 0,2-4-41,3-2 0,1 0 1,-4 0-1,3-2-25,-3-4 1,4-2 0,-2-5-1,-1 1 60,-3-1 0,-1-3 1,-3-1-1,-1-1-17,-3 1 1,-5-1 0,4 1 221,-2-1 1,-3 1-40,-5-1 1,-1 9-12,-5 3 0,2 4 1,-6 4-117,2 4 1,-3 3-1,5 9-9,2-1 0,2 1 0,2-1 0,2-1-35,4-5 1,4 3 0,7-6 0,0-1 19,1 1 0,1-2 0,3-6 0,1 0 1,-2 0 0,7 0 0,-1 0 0,2-2 6,0-4 0,-8-3 1,4-9-1,-1 1 1,-1-1 1,-6 1 0,-5-1 0,0 1 7,-3-1 1,-1-5-1,-8 0 1,0 1 5,0 3 0,-2 3 0,-2 3 1,-3 1-104,-3-1 0,-2 5 0,-5 0 0,-1 2-72,1 0 0,-1 1 0,1 5 1,0 0-189,-1 0 351,1 0 0,-9-8 0,-1-2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5.752"/>
    </inkml:context>
    <inkml:brush xml:id="br0">
      <inkml:brushProperty name="width" value="0.08571" units="cm"/>
      <inkml:brushProperty name="height" value="0.08571" units="cm"/>
    </inkml:brush>
  </inkml:definitions>
  <inkml:trace contextRef="#ctx0" brushRef="#br0">0 1 6382,'12'2'-237,"-2"4"358,-3 5 1,5 5 0,-6 1 0,0-1-85,2-5 0,-5 11 1,7-5-1,-2 3-6,-4-1 0,3 4 0,1 1 0,0-3 4,0-2 1,3-1-1,-3-1 1,0 3-46,0 3 0,3-4 1,-5 5-23,-2-5 1,4-2 0,-2 1-21,-2-1 0,-3 1 1,-1-1 23,0 1 1,0-7 15,0 1 1,-1-8 17,-5 2 1,6-4-50,0-2 1,2-2 0,9-4 0,3-6 30,1-3 1,5-3 0,1 1 0,2 1 2,-1 5 1,-1-5 0,0 4 0,3-1 56,-3 1 1,-2-1 0,-1 7 0,-1 2 44,1 2 1,-1 2 0,1 0 0,-1 0 21,1 0 0,-1 2 1,1 4-119,-1 5 1,-5 5 0,-3 1-26,-1 1 0,-2-1 1,-6 1-1,0-1-97,0 1 0,0-1 0,0 1-229,0-1 0,0 1 354,0-1 0,0 1 0,0-1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6.088"/>
    </inkml:context>
    <inkml:brush xml:id="br0">
      <inkml:brushProperty name="width" value="0.08571" units="cm"/>
      <inkml:brushProperty name="height" value="0.08571" units="cm"/>
    </inkml:brush>
  </inkml:definitions>
  <inkml:trace contextRef="#ctx0" brushRef="#br0">0 105 7397,'12'0'-572,"0"0"0,1 0 613,3 0 0,1 0 1,1 0-49,-1 0 0,1-6 0,-1-1 24,1-3 0,-7 4 7,1-5 1,-2-1 15,1-6 1,-3 7 104,-8-1 1,-8 8-1,-3-2 18,-5 5 1,4 1 0,1 0-97,-3 0 1,4 7 0,1 5-1,1 3 5,4 3 0,-4-1 0,3 1 0,1-1-185,2 1 0,2-1 0,0 1 0,0-1-57,0 1 1,2-1-1,4 1 1,3-1-16,1 0 1,5-5 0,-3-2 0,4-2 184,1-5 0,8 7 0,-5-8 0,5 6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6.504"/>
    </inkml:context>
    <inkml:brush xml:id="br0">
      <inkml:brushProperty name="width" value="0.08571" units="cm"/>
      <inkml:brushProperty name="height" value="0.08571" units="cm"/>
    </inkml:brush>
  </inkml:definitions>
  <inkml:trace contextRef="#ctx0" brushRef="#br0">1 18 7569,'2'-10'-151,"4"4"1,-3 4 89,9 2 0,-6 0 0,4 2 37,-3 4 1,5 4-1,-6 7 4,-2 1 0,0-7 0,-1 1-22,3 1 1,0 3-1,-6 1 30,0 1 1,0-6-21,0-1-52,0 1 37,0-2 1,8-5 0,4-8 21,3-3 1,1-8 0,-1 2 0,1-3 5,3-3 0,2 3 1,-3 1-1,-1 3 98,1-3 1,5 1 0,0-1 0,-1 4 38,-3 3 0,4-5 0,3 6 0,-1 2 18,0 2 1,-2 2 0,-3 0 0,1 0-47,2 0 0,1 6 0,-7 2 0,1 2-38,-1 3 0,1 5 0,-1 3 0,-1 2-132,-5-1 1,3 3-1,-8-2 1,-1-2-240,3-1 0,-6 3 1,4 0-585,-4-1 903,-2-3 0,-8-1 0,-2-1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538"/>
    </inkml:context>
    <inkml:brush xml:id="br0">
      <inkml:brushProperty name="width" value="0.08571" units="cm"/>
      <inkml:brushProperty name="height" value="0.08571" units="cm"/>
    </inkml:brush>
  </inkml:definitions>
  <inkml:trace contextRef="#ctx0" brushRef="#br0">1 158 6876,'17'-8'-129,"-5"4"0,0-6 190,1 2 1,3-3-1,1 5-56,1 2 1,-1-4 0,1 3 31,-1 1 1,6-4 0,1 2 0,-3 2-21,-2 2 0,7 2 0,1 0 0,0 0 16,-4 0 0,2 0 0,-1 0 0,-3 2-86,-1 4 0,-3-2 0,0 8 22,1 1 1,-6-3-1,-3 1 1,-1 3 19,-4 2 1,0-5 0,0 1 0,1 1 5,-1 3 0,-4 1 0,-4 1 5,-1-1 0,-3-5 0,4 0-10,-2 1 0,-5-3-35,5 2 0,-2-7 23,2 7 1,4-10 18,-4-2 1,10-2-1,4-10 1,0-1-2,0-3 1,5 5 0,-1-1 0,1-2 6,-1-1 0,4-3 1,-5 1-1,5 0-17,1-1 1,-5 3-1,-2 1 1,-1 2-2,1-1 0,-4-1 1,3 1-1,-1 1 13,-4-2 0,0 5 0,0-3 48,2-2 0,-1 5 51,-5-3 11,0 8-29,0-4 0,-1 8 0,-3 2-45,-2 4 0,-2 4 0,4 7 0,-2 1 41,2-1 0,3 1 1,1-1-1,0 1-45,0-1 1,0 1 0,0 1 0,0 2-12,0 3 0,5-1 0,3-6 1,2 1-26,3-1 0,3 1 0,1-1 0,3-1 15,3-5 0,-3 5 0,3-6 0,-2-1-96,2-3 1,-3 2 0,5-2 0,-2 0-128,1 1 1,1-5-1,-4 4 1,4-4 213,3-2 0,1-8 0,6-1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5.954"/>
    </inkml:context>
    <inkml:brush xml:id="br0">
      <inkml:brushProperty name="width" value="0.08571" units="cm"/>
      <inkml:brushProperty name="height" value="0.08571" units="cm"/>
    </inkml:brush>
  </inkml:definitions>
  <inkml:trace contextRef="#ctx0" brushRef="#br0">315 88 7204,'-10'-8'-1169,"-5"6"1198,13-5 0,-8 7 1,6-2-11,-1-4 1,-9 4 0,2-4 0,-3 4-30,-3 2 1,1-6-1,-1 1 8,1 1 1,1 0-1,3 0-7,1-2 0,8-2 5,-1 3 1,5 3-1,5-4 1,7 4 1,4 2 0,1 0 0,2 0 1,5 0 1,1 0 0,6 0 0,-4 0-2,-2 0 0,4 6 1,-3 1-1,-1 1 1,0 0 0,4 4 1,-5-5-1,-3 3 1,-2 4 0,-3-5 0,-3 3 0,-3 2-1,-2 1 1,-2 8-1,-6 1 1,0-3-2,0-2 1,0 5-1,-2-1 1,-4-2 1,-6-1 0,3-3 0,-3 1 0,-2-1-1,-1 1 1,-8-7 0,-3-1 0,-1 0 0,-4-1 0,-2-5 0,-2 2 0,0-4 0,0-2 0,6 0 1,0 0-1,0 0 0,2 0 1,-4 0-1,7 0 0,3 0 0,2-2 0,3-4 0,5-5 0,3 1 0,8-2 0,0 1 0,2-5 2,4 4 1,3 3 0,9 5 0,-1-2 17,1 2 0,1 2 1,2 2-1,3 0-6,-3 0 0,-2 2 1,-1 2-1,1 4-11,5 1 0,-5-3 0,6 4 0,-1 0-2,-1-1 1,0-3 0,-5 4 0,-1 0-22,0-1 1,1-3 0,-1 6-67,1 1 1,-1-5-1,1 0 17,-1 0 0,7-1 1,-1 5 68,-2-6 0,6-4 0,1-2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809"/>
    </inkml:context>
    <inkml:brush xml:id="br0">
      <inkml:brushProperty name="width" value="0.08571" units="cm"/>
      <inkml:brushProperty name="height" value="0.08571" units="cm"/>
    </inkml:brush>
  </inkml:definitions>
  <inkml:trace contextRef="#ctx0" brushRef="#br0">1 0 7464,'9'0'-636,"7"0"616,-5 0 0,5 0 0,1 0 0,1 0-48,-1 0 0,1 0 1,-1 0-1,1 0-95,-1 0 1,-5 0 162,-1 0 0,9 0 0,7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965"/>
    </inkml:context>
    <inkml:brush xml:id="br0">
      <inkml:brushProperty name="width" value="0.08571" units="cm"/>
      <inkml:brushProperty name="height" value="0.08571" units="cm"/>
    </inkml:brush>
  </inkml:definitions>
  <inkml:trace contextRef="#ctx0" brushRef="#br0">16 1 7516,'-8'9'-253,"6"1"146,-4-4 0,6 2 0,6 5-74,6-1 1,5-2 0,4 1 180,3-5 0,7 4 0,-4-1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8.563"/>
    </inkml:context>
    <inkml:brush xml:id="br0">
      <inkml:brushProperty name="width" value="0.08571" units="cm"/>
      <inkml:brushProperty name="height" value="0.08571" units="cm"/>
    </inkml:brush>
  </inkml:definitions>
  <inkml:trace contextRef="#ctx0" brushRef="#br0">70 0 7498,'6'18'0,"0"-1"-103,-2 1 1,-2-1-1,-2 1 1,0-1-1,-2 1 23,-4-1 1,2 1-1,-8-1 80,-1 0 0,-11 1 0,-3-1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0.139"/>
    </inkml:context>
    <inkml:brush xml:id="br0">
      <inkml:brushProperty name="width" value="0.08571" units="cm"/>
      <inkml:brushProperty name="height" value="0.08571" units="cm"/>
    </inkml:brush>
  </inkml:definitions>
  <inkml:trace contextRef="#ctx0" brushRef="#br0">105 70 7569,'0'-10'-701,"-8"3"631,-4 7 1,3 0 0,-1 2 115,2 3 1,1-1 0,3 8 0,-4 1 5,-2 3 1,6 1 0,-3 1 0,1-1-24,0 1 1,0-1 0,6 1-1,0-1-5,0 1 1,2-1-1,4 3 1,4 1-41,-1 2 0,7-1 0,-5-9 0,5-1-53,1 1 1,3 1 0,1-2 0,2-5-41,-1 1 105,5-6-18,-8 6 1,7-8 0,-7 0 0,2 0 0,3 0 0,-3 0-17,-2 0 0,-1-8 0,-1-4 1,1-3 27,-1-3 1,-1 1 0,-3-1 0,-1 1 14,2 0 0,-5-7 0,1 1 0,-2 0 18,-4-3 1,3 7-1,-1-4 1,-2 3 76,-2 3 1,-2-1-1,2 1 1,2 0-3,2-1 0,-1 6 0,-5 1 5,0-3 0,0 4-39,0-1-72,0 7 0,-1-4 1,-3 10-1,-2 4-3,2 6 0,2 3 0,2 3 0,0-1 8,0 1 1,0 5 0,0 0 0,0-2-7,0-1 0,0 5-15,0 4 0,0-4 1,0-1-1,2-7 24,4-5 0,-2 1-132,7-7 1,-7 2 0,4-4 0,0 2 74,3-2 1,3-10 0,0-4 0,-3-2 32,3 1 1,1-1 0,3-3-1,-3 1 40,-3 2 0,3 8 0,-5-3 0,2 1 142,-1 0 0,1 0-99,6 6 1,-1 8 16,0 4 1,1 3-36,-1 3 0,1-3 0,-1-1-51,1-3 1,-1-7-1,1 2-17,-1-4 0,1-2 0,-1 0 0,1 0 1,-1 0 0,0 0 1,1-2 0,-1-2 0,1-4-22,-1-1 1,-5-3 0,0-5 25,1-1 1,-3 1-1,0-1 1,-3 1 50,-3-1 1,-2 1 8,-2-1 1,-2 3-1,-4 3-7,-5 6 0,-5 4 0,-1 2-24,-1 0 0,7 0 0,1 2 1,0 2-39,1 2 1,3 8 0,-4-3 2,2 5 1,2 1-1,6 1 17,0-1 0,6-5 0,4-2-7,6-3 0,-3 5 0,12-6 0,-1-2-13,-1-2 1,2-2 0,-4 0 0,3-2 8,-3-4 1,0 2 0,1-8 0,1 1 14,-2 1 0,-1-6 1,-3 7-1,1-3 31,-1 0 0,7 3 1,-1-5-1,-2 4 14,-1 3 1,-3-5 0,0 4 0,1 1 23,-1-1 0,1 2 0,-1 6 0,1 0-44,-1 0 1,1 0-1,-3 2 1,-1 4-12,-3 5 1,-1-1-1,4 2 1,-5 1 15,-1 3 1,-2-5-1,-6 1 1,0 2-86,0 1 1,0-3 0,-2 0 1,-4 1 1,-3 1 34,-9-3 220,8-3-174,3-8 0,9-8 0,3-3-55,7-5 1,4-1 0,1-1 0,1 3 26,-1 3 0,2-3 1,3 5-1,1-2-23,-2 1 1,5 7 0,-3-2 0,-2 4 77,-1 2 1,-3 0 0,1 0-1,-1 0-16,0 0 0,1 8 0,-1 1 0,1 3-25,-1 0 1,-1-1-1,-3 7 1,-3-1-59,-2 1 0,-2 5 0,-6 0-134,0-1 170,0-3-112,0-2 1,-2-5 0,-4 0-207,-6 1 227,-11-5 0,2 6 0,-6-8-38,1-3 143,-5-1 0,-4 6 0,-9 2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0.459"/>
    </inkml:context>
    <inkml:brush xml:id="br0">
      <inkml:brushProperty name="width" value="0.08571" units="cm"/>
      <inkml:brushProperty name="height" value="0.08571" units="cm"/>
    </inkml:brush>
  </inkml:definitions>
  <inkml:trace contextRef="#ctx0" brushRef="#br0">1 0 7449,'17'0'-115,"0"0"0,1 0 0,-1 2 0,3 2 1,1 2 74,2-2 1,8-2 0,-1-2 0,3 0 64,2 0 1,5 0 0,1 0 0,0 0 6,1 0 1,-5 0 0,6 0 0,-2 0-55,0 0 1,5 0 0,-5 0-130,-2 0 0,-2 2 1,-3 2 150,1 1 0,0 1 0,0-6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8.239"/>
    </inkml:context>
    <inkml:brush xml:id="br0">
      <inkml:brushProperty name="width" value="0.08571" units="cm"/>
      <inkml:brushProperty name="height" value="0.08571" units="cm"/>
    </inkml:brush>
  </inkml:definitions>
  <inkml:trace contextRef="#ctx0" brushRef="#br0">35 53 7349,'2'-10'-660,"2"2"385,2 0 617,-1 6-279,-5-5 0,-5 9 1,-3 3-6,-2 7 0,6-2 1,-3 1-47,-1 3 1,6-4 0,-4 1-13,4 3 1,4-4-5,4 1 0,4-7 0,7 2 0,0-4-9,1-2 0,5 0 1,0 0-1,-1 0 21,-3 0 0,6 0 1,3 2-1,-1 2 32,-4 2 0,-2-1 1,1-3-1,1 2-24,-2 2 1,-1 6 0,-3-5 0,1 1-6,-1 0 1,-5 5-1,-1-3 1,1 2-14,-2-1 0,-2 1 1,-6 6 19,3-1 1,-3-5 0,4-1-12,-4 3 0,-4-1 1,-2 1-1,-4-2 0,-1-1 39,-5-1 0,-1 6 1,-3-7-73,1 1 1,-1 4-1,1-9-100,-1-1 1,1-2 0,1 0 0,3 2-262,1 2 0,0-2 387,-5-10 0,-8-12 0,-2-9 0</inkml:trace>
  <inkml:trace contextRef="#ctx0" brushRef="#br0" timeOffset="177">279 53 7569,'18'-2'0,"-1"-2"-123,1-2 0,-1-6 64,1 6 1,-1-1 0,1 3 0,1-2-1,2 2 1,3 2 89,-3 2 0,0 0 1,1 0-1,1 0-108,-2 0 1,-1 0 0,-3 0 0,1 0-136,-1 0 0,1 8 0,1 2 212,4-1 0,-3 7 0,5-6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7.408"/>
    </inkml:context>
    <inkml:brush xml:id="br0">
      <inkml:brushProperty name="width" value="0.08571" units="cm"/>
      <inkml:brushProperty name="height" value="0.08571" units="cm"/>
    </inkml:brush>
  </inkml:definitions>
  <inkml:trace contextRef="#ctx0" brushRef="#br0">53 192 7569,'6'-11'63,"0"-1"234,0 0-661,-6 3 0,-2 1 377,-4 8 0,-4 8 1,-5 3-25,3 5 0,2-4 1,6-1-1,-1 3 29,1 1 1,2 3 0,2-1 0,0 1-22,0-1 1,0 1 0,0-1 0,0 1-4,0-1 0,6 0 1,1-1-1,3-2 2,4-3 0,1-7 1,5 2-1,1-2-48,2 2 1,6-4 0,-4 3-1,3-5 34,3-5 1,0 1-1,0-8 1,-4-2-5,-2-1 0,4-3 1,-5 1-1,-5 0 29,-5-1 1,-1 1 0,-7-1 0,0-1 27,2-5 0,-6 5 0,1-2 0,-5 5-58,-3 5 1,-9 1-1,2-4 1,-5 5-61,-6 1 0,3 2 1,-5 6-1,2 0-23,-1 0 0,1 0 0,6 0 0,-1 0-189,1 0 295,7 8 0,-5-6 0,5 5 0</inkml:trace>
  <inkml:trace contextRef="#ctx0" brushRef="#br0" timeOffset="398">734 53 7359,'8'-10'-135,"4"4"1,3 4 0,3 2 0,-1 0 105,1 0 1,5 0-1,0 0 18,-2 0 0,1-2 1,-1-2-1,4-1 1,1 1 24,-1 2 1,0 0 0,-4-2 0,3-2 5,-3 2 1,-2 2 0,-1 2-1,-1 0 64,1 0 0,-7 0-1,1 0 0,-8 2-43,2 4 0,-4-2 0,-2 8-3,0 1 1,-2 3 0,-2 1 0,-4-1 14,-2-5 1,5 5 0,-5-5 0,0 5-46,1 1 1,3 1 0,-4-1-1,2 1 26,4-1 1,-3 3-1,1 1-88,2 2 1,2 1-1,2-7 1,0 1-240,0-1 0,8 0 0,3-1-372,5-4 666,1-5 0,9-7 0,1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6.746"/>
    </inkml:context>
    <inkml:brush xml:id="br0">
      <inkml:brushProperty name="width" value="0.08571" units="cm"/>
      <inkml:brushProperty name="height" value="0.08571" units="cm"/>
    </inkml:brush>
  </inkml:definitions>
  <inkml:trace contextRef="#ctx0" brushRef="#br0">210 105 7569,'6'-11'0,"-2"-1"-428,-6-2 1,0 7 330,-9 1 1,5 4 0,-6 2 0,-1 0 405,-3 0 0,-1 0-68,-1 0-164,1 0-16,7 0-44,-6 0 0,13 0 0,-7 2 0,0 2 0,2 3 0,1 3-4,3 4 0,-4 1 0,2 5 0,0 1-57,-1 2 1,5 1 0,-4-7-7,4 0 0,2 1 1,2-1-1,4 3 38,5 3 0,11-4 0,1 5 0,-2-7 3,-1-5 0,5 1 1,2-7-1,2-2-6,0-2 1,-2-2-1,4 0 1,-3 0-4,-3 0 0,0-8 0,-4-3 0,1-5 41,-7-1 1,3-1-1,-9 1 182,1-1-206,6 1 74,-14-1 1,5-5 0,-7-2-55,0-2 0,0 5 0,0-3 0,-2 2 50,-3 0 0,-3-1 0,-6 9 0,3 1-32,-3 3 0,-7 5 0,-5-4 0,-1 2-68,-4 4 1,4 2 0,-2 2-43,-2 0 0,-2 0 1,0 0-1,2 2 1,4 2-27,2 2 0,1 8 0,9-3-227,3 5 1,4-5 0,8 1 325,0 2 0,8-7 0,2 1 0</inkml:trace>
  <inkml:trace contextRef="#ctx0" brushRef="#br0" timeOffset="209">769 158 7569,'10'0'137,"-2"-8"-298,-8 6 1,-2-6-1,-4 8-238,-6 0 9,5 0 154,-9 0 232,14 8 4,-6-6 0,8 13 0,0-5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5.838"/>
    </inkml:context>
    <inkml:brush xml:id="br0">
      <inkml:brushProperty name="width" value="0.08571" units="cm"/>
      <inkml:brushProperty name="height" value="0.08571" units="cm"/>
    </inkml:brush>
  </inkml:definitions>
  <inkml:trace contextRef="#ctx0" brushRef="#br0">1 50 7569,'0'-17'-101,"2"1"-213,4 5 1,-5 5 422,5 12 0,-2 4-82,2 7 1,-4 0 0,4 1 0,-4-1 0,-2 3-9,0 3 0,5-4 1,3 5-1,2-5-36,4-1 1,-5-1-1,3-1 1,1-3 4,3-1 1,3-8 0,3 3-1,1-1-49,-2 0 0,7 0 0,-1-8 0,2-2 30,0-2 0,-2-7 1,4 1-1,-4-3-21,-1-3 1,-3 1 0,-6-1 0,1 1 38,-1-1 0,-1-5 0,-3 2 1,-3 3 63,-2 5 1,-2 1 27,-6-6 0,0 7 0,-2 1-32,-4 2 0,4 4 0,-6 10-7,0 6 1,6 3 0,-3 5-1,3 3 64,2 6-174,0 4 98,0 2-28,0 0 0,0 0 0,0 0 1,0 0-1,0 0-35,0 0 44,0 7 1,0-5 2,0 4 1,0-4-9,0-2 1,0 2-13,0 3 0,-2-8 0,-2 2 0,-4-3 39,-2-3 1,5-1 0,-7-6-1,0 2 1,1-3 43,-1-7-65,0 3 0,-11-12 4,0 7 0,-1-7-7,7 2 0,-6-4 0,-1-2 0,3 0 1,-4-2 0,2-4 0,1-3-26,3-1 1,3-6-1,3 7 1,3-3-131,2 0 0,2 1 0,6-7-64,0 1 1,2-1 0,4 1-44,6-1 255,3 1 0,11 0 0,1-1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094"/>
    </inkml:context>
    <inkml:brush xml:id="br0">
      <inkml:brushProperty name="width" value="0.08571" units="cm"/>
      <inkml:brushProperty name="height" value="0.08571" units="cm"/>
    </inkml:brush>
  </inkml:definitions>
  <inkml:trace contextRef="#ctx0" brushRef="#br0">0 1 7569,'18'0'0,"-6"0"-623,-1 0 424,-7 0 0,12 0 235,-5 0 0,5 0-36,1 0 0,1 0 1,-1 0-1,1 0-90,-1 0 0,-5 0 0,-1 0 1,3 0-193,1 0 282,3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1.431"/>
    </inkml:context>
    <inkml:brush xml:id="br0">
      <inkml:brushProperty name="width" value="0.17143" units="cm"/>
      <inkml:brushProperty name="height" value="0.17143" units="cm"/>
      <inkml:brushProperty name="color" value="#E71224"/>
    </inkml:brush>
  </inkml:definitions>
  <inkml:trace contextRef="#ctx0" brushRef="#br0">0 1 7466,'0'17'-91,"2"-7"0,2-2 0,2-1 96,-2 5 0,-3-2 0,-1 1 0,2 3-19,4 2 1,-4 1 0,4 2-22,-4 5 1,-2 1 0,0 4 0,0-6 1,0-3 1,0-3 0,0 1-152,0-1 0,0 1 113,0-1 71,0-7 0,0-3 0,0-7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03.146"/>
    </inkml:context>
    <inkml:brush xml:id="br0">
      <inkml:brushProperty name="width" value="0.08571" units="cm"/>
      <inkml:brushProperty name="height" value="0.08571" units="cm"/>
    </inkml:brush>
  </inkml:definitions>
  <inkml:trace contextRef="#ctx0" brushRef="#br0">437 18 6037,'-10'2'66,"3"2"-54,-1 1 1,-2 7-1,-5-4-2,3 2 1,-3-7-7,3 3 1,-4-4-2,-1-2 0,-1 0 0,1 0 0,0 0 0,5 0 0,0 0-1,-1 0 0,3 0-14,-2 0 0,6-6 1,-3-1 8,1-3 1,2 4 1,6-6 0,8 7 1,4-5 0,3 2 0,3 2 0,-1 6 0,1 0 1,-7 0 0,1 0-1,1 0 0,3 0 0,1 0 0,1 0 0,-1 2 0,1 2 0,-1 2 0,1-2 0,5 4 0,0-3 0,-1 1 0,-3 2 0,-2 0 0,1 5 0,-1-1 0,1-2 0,-3 3 0,-3-1 0,-6 2 0,-4-5 0,0 1 0,2 0 2,1-1 1,1-3 0,-6 6-1,0 1 0,0-3 0,-2 0 1,-2 0-3,-1-1 0,-3 1 1,4 4-1,-4-5 0,-1-1 0,-3 4 0,-6-5 1,1 3-2,-1 4 1,1-5-1,0 3 1,-3 0 16,-3-3 0,3 5 0,-5-6 0,2-1-10,0 1 1,-6 0 0,3-4 0,1 2 9,0-2 1,-4 3 0,5-1 0,3-2-8,2-2 1,1-2-1,1 0 1,-1 2 12,1 4 1,5-4 3,1 3-19,-1-3 0,2-4-3,4-3 1,-1 1-12,1-8 0,0 1 3,6-7 1,0 6 0,0 1 1,-2 7-4,-4-2-82,4 4 1,-5 2 78,7 0 1,2 0 13,3 0 0,5 0 0,7 0 1,-1 2-1,-2 2 10,-3 2 1,1 0 0,3-4-14,-3 3 1,4-3 0,-5 4-3,5-4 0,1 4 0,1 0 1,-1-2 0,-5 3 1,-1-1-6,3-2 0,-4 4 0,1-2 3,3-3 1,-4-1 0,1 0 0,3 4 0,-4-4 0,1 4 0,3-4 0,1-2 4,3 0 1,-1 6 0,1 0 3,-1-3 1,-5-1 0,-1-2 4,3 0 0,2 2 1,1 2 5,0 2 1,-5 0 0,0-6 8,1 0 0,-3 2 1,2 2 1,1 1 1,-3 1 0,2-6 9,1 0 1,3-2-45,1-3 1,-5 3 0,-1-4-440,3 4 166,-6 2 277,0 0 0,-24 0 0,-3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219"/>
    </inkml:context>
    <inkml:brush xml:id="br0">
      <inkml:brushProperty name="width" value="0.08571" units="cm"/>
      <inkml:brushProperty name="height" value="0.08571" units="cm"/>
    </inkml:brush>
  </inkml:definitions>
  <inkml:trace contextRef="#ctx0" brushRef="#br0">1 1 7454,'1'10'-281,"5"-5"0,4-1 0,2 0 145,-1 2 1,1 2-1,5-4 1,1 1 135,-1-1 0,9 6 0,1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7.472"/>
    </inkml:context>
    <inkml:brush xml:id="br0">
      <inkml:brushProperty name="width" value="0.08571" units="cm"/>
      <inkml:brushProperty name="height" value="0.08571" units="cm"/>
    </inkml:brush>
  </inkml:definitions>
  <inkml:trace contextRef="#ctx0" brushRef="#br0">175 53 7491,'-8'-10'-221,"-1"2"1,-9 8 216,1 0 0,-1 0 0,3 2 0,1 2 39,2 2 0,3 8 1,-5-3-1,4 5 1,3 1 1,-1 1 0,4-1 0,-2 1-5,2-1 0,2 1 0,2-1 0,0 0-30,0 1 1,2-1-1,4-1 21,6-4 0,3 1 0,3-7 1,-1-2-48,1-2 0,5-2 0,2 0 0,0 0-19,1 0 0,3-2 0,-6-4 0,0-6-22,3-3 1,-7-3 0,4 1-1,-3-1 24,-3 1 1,-7 0 0,-4-3-1,-4-1 6,-2-2 1,0-1-1,0 7 1,0-1-1,0 1 0,-8 1 0,-4 3 0,-5 3-21,-7 2 1,5 2-1,-6 6 1,2 0-44,-1 0 1,-5 0 0,6 2-1,1 2 99,3 2 0,2 8 0,-1-5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7.917"/>
    </inkml:context>
    <inkml:brush xml:id="br0">
      <inkml:brushProperty name="width" value="0.08571" units="cm"/>
      <inkml:brushProperty name="height" value="0.08571" units="cm"/>
    </inkml:brush>
  </inkml:definitions>
  <inkml:trace contextRef="#ctx0" brushRef="#br0">0 70 6534,'17'0'15,"1"0"1,-1 0 0,1 0 0,1 0-13,5 0 1,-3 0 0,6 0-1,0 0-3,0 0 0,1-5 1,3-1-1,-4 2 0,-2 2 1,4-4 0,-4 0 0,1 1 17,-1-3 0,-2 6 1,-5-4-1,-1 2 41,0-2 1,-5 4-1,0-3 63,1 3 33,-5 2 0,0 2-78,-8 3 0,0 5 0,-2 9 0,-4 3-34,-6 1 0,3 0 0,-1-5 0,0 1-27,1 5 1,3-5-1,-4 4 1,2-1-100,4 1 0,-3-4 1,1 5-1,0-5-35,-2-2 0,6 1 1,-3-1-1,3 1-289,2-1 1,2-1 406,3-5 0,5 5 0,8-6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8.514"/>
    </inkml:context>
    <inkml:brush xml:id="br0">
      <inkml:brushProperty name="width" value="0.08571" units="cm"/>
      <inkml:brushProperty name="height" value="0.08571" units="cm"/>
    </inkml:brush>
  </inkml:definitions>
  <inkml:trace contextRef="#ctx0" brushRef="#br0">16 36 7569,'10'0'-1404,"-1"0"1256,-3 0 0,-4 7 213,4 5 1,-4-2 27,-2 1-50,0-7 0,-2 4 0,-4-8 75,-6 0 0,5-2 1,-1-2-116,0-2 1,6-1-22,-4 1 0,6-2 0,4-6 1,4 5 25,2 1 0,1 2 1,7 4-1,-1-2 22,1-2 0,-1 1 1,1 5-1,1 0-3,4 0 0,-3 0 0,3 0 0,-4 2 4,-1 3 1,5-1 0,0 8 0,-1 1-8,-3 3 0,-7 1 0,-2 1 0,-1-1-14,1 1 1,-6 5 0,2 0 0,-4 1-16,-2 1 1,-8-6 0,-4 5 0,-1-5-10,1-1 0,-9-1 1,3-2-1,-3-1 8,-4-2 0,-1-6 1,-5 3-1,2-1-12,-2-4 1,4 4 0,0-3 0,2-1-3,3-2 1,9-2-1,3-2 16,2-3 1,4 1-1,8-8 1,4 0 11,2 3 0,1-5 0,7 8 0,1 0 99,4-1 0,-3 5 0,3-4 0,-3 4-35,-3 2 0,6 0 1,1 0-1,-3 2-64,-2 4 0,-1-2 1,-1 7-1,1 1-86,-1-2 0,-5 5 0,-1-5-125,3 0 1,0 5-1,-1-5-592,-1-1 795,-8-1 0,3-8 0,-7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8.799"/>
    </inkml:context>
    <inkml:brush xml:id="br0">
      <inkml:brushProperty name="width" value="0.08571" units="cm"/>
      <inkml:brushProperty name="height" value="0.08571" units="cm"/>
    </inkml:brush>
  </inkml:definitions>
  <inkml:trace contextRef="#ctx0" brushRef="#br0">71 18 7461,'23'0'-143,"0"0"1,2-6 80,-1 0 0,1 0 1,6 6-1,-4 0 0,0 2 134,1 4 1,-5 4 0,4 7-1,-2 3-82,-3 3 0,-3 4 0,-3 10 41,-5 4 50,-3-4-66,0 13 1,-6-9-50,3 11 1,-10-9 0,-7 9 0,-4-3 0,-3-3-55,-4 1 0,-4-2 1,-8 3-1,0-3-61,0-3 0,-8 5 1,-3-6 148,-5-2 0,-9-3 0,-2-1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9.304"/>
    </inkml:context>
    <inkml:brush xml:id="br0">
      <inkml:brushProperty name="width" value="0.08571" units="cm"/>
      <inkml:brushProperty name="height" value="0.08571" units="cm"/>
    </inkml:brush>
  </inkml:definitions>
  <inkml:trace contextRef="#ctx0" brushRef="#br0">455 87 7569,'0'-17'-941,"0"0"957,0 7 133,0-6 0,0 12-79,0-7 0,-2 7 0,-4-2 1,-5 4 0,-5 8-25,-1 0 0,-7 7-6,1-1 1,-8 11 122,2 6-97,-4 4-17,-2 2 0,0 8-68,0 4 0,2 5 19,4 6 0,-2-4 0,8 7 1,3-5 44,7-4 0,5 10-62,8-9 1,8 3 0,5-4-298,9 1 1,13-1 0,13-1-370,8-5 683,6-3 0,24 0 0,3 1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1.739"/>
    </inkml:context>
    <inkml:brush xml:id="br0">
      <inkml:brushProperty name="width" value="0.08571" units="cm"/>
      <inkml:brushProperty name="height" value="0.08571" units="cm"/>
    </inkml:brush>
  </inkml:definitions>
  <inkml:trace contextRef="#ctx0" brushRef="#br0">1 36 7470,'0'-18'-673,"2"9"679,4 3 0,5 4 0,11 2-33,1 0 1,2 0 0,-4 0 0,5 2-29,1 4 0,-4-4 0,4 3 0,-2-3 37,-3-2 1,3 0 0,-2 0 0,-1 0 0,-3 0 0,-1 0 0,-1 0 1,0 2-14,1 4 0,-1-4 72,1 4 0,-1-4-5,1-2 78,-9 0 0,-3 6-24,-12-1 0,-3 3 1,-9-4-1,1 4-13,-1 2 0,7-5 0,-1 7 0,-2 0-30,-1-3 1,-1 7 0,3-4 0,1 3-62,-1 3 0,3 5 1,0 0-1,2-2-82,5-1 1,-5-3 0,2 1 0,2-1-107,2 1 1,2-1 0,2 1 68,4-1 0,-2-1 0,7-5 1,3-5 131,2-4 0,9 6 0,2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2.128"/>
    </inkml:context>
    <inkml:brush xml:id="br0">
      <inkml:brushProperty name="width" value="0.08571" units="cm"/>
      <inkml:brushProperty name="height" value="0.08571" units="cm"/>
    </inkml:brush>
  </inkml:definitions>
  <inkml:trace contextRef="#ctx0" brushRef="#br0">71 158 7503,'6'-12'-234,"-1"0"356,1 8 1,-14-3-284,-3 7 1,-5 2 0,1 3 129,3 7 1,-1 4-1,7 1 1,2 1-13,2-1 1,4 0-1,2 1 2,2-1 0,7-7 0,-1-2 1,3-2 10,3-1 0,1 1 0,3-6 1,1 0-14,-2 0 1,0-2 0,1-2 0,1-3 11,-2-3 1,-1-2 0,-1-5 66,5-1 0,-5-5 0,2 0 0,-5 2 15,-5 1 0,-7 3 1,2-1-1,-4 1 39,-2-1 1,-2 1-1,-4 1-34,-5 5 1,-5-3 0,-1 8-1,-1 2-84,1 2 0,-1 2 0,1 2 0,-1 2-176,1 2 1,-1 2 0,3-2-205,3 5 408,-3 5 0,13 1 0,-6 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2.628"/>
    </inkml:context>
    <inkml:brush xml:id="br0">
      <inkml:brushProperty name="width" value="0.08571" units="cm"/>
      <inkml:brushProperty name="height" value="0.08571" units="cm"/>
    </inkml:brush>
  </inkml:definitions>
  <inkml:trace contextRef="#ctx0" brushRef="#br0">0 18 7449,'2'-10'-1052,"4"5"1167,-4 3 1,6 9 0,-8 5-62,0 4 1,0 1-1,0 0 1,0 1-24,0-1 0,0 7 0,0-1 0,0-2 5,0-1 0,0 3 0,0 0 0,2-3-6,3-7 0,-1 3 0,8-5-54,1 5 0,3-1 0,1-3 1,1-6 21,-1-4 0,7 4 0,-1 0 0,-2-3-2,-1-1 1,3-7 0,0-3 0,1-2-99,1-4 0,-6 1 0,4-1 0,-3 3 55,-3-3 1,1-1 0,-3-3 0,-3 1 74,-6-1 1,2 1 153,-3-1 1,1 7 0,-8 1-144,-4 2 1,4 4 0,-5 8-48,-1 2 0,4 8 0,-6-3-37,3 5 1,1 1 0,4 3-27,-4 3 0,4 2 0,-4 4 0,4-6 23,2-3 1,0-3 0,0 1-1,0-1-411,0 1 459,8-1 0,2 1 0,7-1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3.137"/>
    </inkml:context>
    <inkml:brush xml:id="br0">
      <inkml:brushProperty name="width" value="0.08571" units="cm"/>
      <inkml:brushProperty name="height" value="0.08571" units="cm"/>
    </inkml:brush>
  </inkml:definitions>
  <inkml:trace contextRef="#ctx0" brushRef="#br0">105 0 7569,'21'2'-124,"-3"2"1,-3 2 0,1-2-386,1-2 1,6 4 498,1-1 0,-1 3 0,-6-2 0,3 6 0,1 3 57,2 3 1,3-1 0,-5 1 0,2 1 5,-1 4 1,3-1 0,-2 5-1,-1 0-25,-3 0 1,-4 2-1,-1 6 1,-2 0 6,1 0 0,-5 2 1,-2 2-1,-4 1 9,-2-1 1,-8 4-1,-2-2 1,-1-3 7,-1-1 0,-5-2 0,-7 2 1,1 2-33,-2 2 1,3-2-1,-5-8 1,0-2 0,0 2 1,-2 0 0,-6-2 0,0-6-127,0-3 0,0 3 1,0 0-1,-2-3 105,-3-7 0,3 3 0,-6-7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2.029"/>
    </inkml:context>
    <inkml:brush xml:id="br0">
      <inkml:brushProperty name="width" value="0.08571" units="cm"/>
      <inkml:brushProperty name="height" value="0.08571" units="cm"/>
    </inkml:brush>
  </inkml:definitions>
  <inkml:trace contextRef="#ctx0" brushRef="#br0">297 52 7230,'-10'-1'-1087,"4"-5"985,5 4 137,1-6-34,7 0 0,-5 4 301,4-7-180,-4 7-131,-2-4 0,-8 10 1,-3 2 13,-5 2 1,-1 5 0,1-3 0,2 0-23,3 0 1,-1 3-1,-5-3 1,-1 2 20,1 3 1,1-3-1,3 2 1,1 1 17,-2 3 0,5-5 0,-3 1 0,0 2-7,3 1 1,-5 3 0,6-1-3,-1 1 0,5-1 0,-2 1 1,4-1-14,2 0 0,0 1 1,0-1-4,0 1 0,0-1 0,2 1 0,2-1 14,2 1 1,7-3 0,-3-1 0,2-3-3,-1 3 0,1 0 0,5-1 0,1-3 33,-1-2 0,1 3 0,1-5 0,3-2-12,1-2 1,2-2 0,-4 0 0,3 0-17,-3 0 1,4 0 0,0 0-1,1 0-21,-1 0 0,-2 0 0,-3-2 1,1-2 7,2-2 0,1-5 0,-7 3 0,0 0-11,1 0 1,-3-5 0,-1 1-1,-2-1 18,1 1 0,-5-4 0,0 5 0,-2-5-7,-1-1 0,1-1 0,-6 1 4,0-1 1,0 1-1,-2 1 1,-2 3 8,-1 1 1,-9 6-1,2-3 1,-3 1 3,-3 4 1,1 2 0,-2 2 0,-3 0-8,-1 0 1,-8 0 0,2 0-1,-4 2-34,-2 4 1,6-2 0,0 7 0,0 1-42,1-2 1,1 5 0,6-3-28,-2 3 1,1 3 0,11-1-1,5 3 91,4 3 0,-6 4 0,-2 8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0.666"/>
    </inkml:context>
    <inkml:brush xml:id="br0">
      <inkml:brushProperty name="width" value="0.08571" units="cm"/>
      <inkml:brushProperty name="height" value="0.08571" units="cm"/>
    </inkml:brush>
  </inkml:definitions>
  <inkml:trace contextRef="#ctx0" brushRef="#br0">542 88 7072,'0'-18'-71,"0"1"0,0 5 0,-2 2 1,-4 3-1,-6 1 94,-3-2 0,-3 6 1,1-4-1,0 4 23,-1 2 0,-1 6 0,-3 2 0,-3 2 31,-2 3 0,-2 3 1,-4 1-1,2 3-29,2 3 1,0 4 0,-4 8 0,2 0-8,1 0 1,9 2 0,-2 2 0,5 1-54,7-1 0,-3 4 0,8 0 0,2-1-100,2 1 0,2-2 0,0-6 0,0 0-54,0-1 1,6 1 0,2-2 0,2-4 83,3-5 1,9-1 0,3-4 81,2-3 0,-6-2 0,5 3 0</inkml:trace>
  <inkml:trace contextRef="#ctx0" brushRef="#br0" timeOffset="408">717 437 7426,'-12'0'-199,"0"0"0,8 8 0,-1 3 0,3 5 275,2 1 0,0 1 1,0-1-1,0 3-67,0 3 0,0-4 1,2 5-1,3-5-2,7-1 1,-2-1 0,1-1 0,3-3 11,1-1 0,9-8 1,1 2-1,0-5-43,0-1 1,6 0-1,-3-1 1,1-3-30,0-2 1,-8-14-1,4 3 1,-3-2 60,-5-1 1,3-3-1,-15-2 1,-1-1 75,-2 1 0,-2-4 0,0 6 0,-2 1-54,-4 3 1,-3 2-1,-9 1 1,3 2-22,3 3 1,-9 7 0,3-2 0,-3 4-48,-4 2 0,0 0 0,-6 0 0,3 2-64,3 4 0,-4 2 0,6 5 0,1-1-146,3 2 1,3 1-1,5 3 248,5-1 0,4 0 0,2-7 0,0-2 0</inkml:trace>
  <inkml:trace contextRef="#ctx0" brushRef="#br0" timeOffset="595">1345 542 7433,'10'0'-867,"4"-2"869,-9-4 0,-1 4-279,-10-4-257,4 4 534,-5 2 0,-1 0 0,-2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9.917"/>
    </inkml:context>
    <inkml:brush xml:id="br0">
      <inkml:brushProperty name="width" value="0.08571" units="cm"/>
      <inkml:brushProperty name="height" value="0.08571" units="cm"/>
    </inkml:brush>
  </inkml:definitions>
  <inkml:trace contextRef="#ctx0" brushRef="#br0">1 218 7381,'17'0'-140,"-5"0"0,-1 0 1,3 0-1,3 0 159,7 0 0,-3 0 1,6 0-1,0 0 41,0 0 1,-3 0 0,3 0-1,0 0-58,0 0 1,-3 0 0,3 0 0,-2 0-98,-4 0 0,-1 0 0,-3 0 0,1 0-234,-1 0 1,1 0 328,-1 0 0,0 0 0,1 0 0</inkml:trace>
  <inkml:trace contextRef="#ctx0" brushRef="#br0" timeOffset="225">245 9 7253,'-10'-8'-439,"3"8"524,7 0 0,0 8 0,0 9 1,0 2-70,0 5 0,0-3 1,0 8-1,1 2-44,5 2 1,-4 2 0,4 0 0,-4 0-140,-2 0 1,0 0-1,0-2 1,0-2 166,0-2 0,8 0 0,1 6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852"/>
    </inkml:context>
    <inkml:brush xml:id="br0">
      <inkml:brushProperty name="width" value="0.08571" units="cm"/>
      <inkml:brushProperty name="height" value="0.08571" units="cm"/>
    </inkml:brush>
  </inkml:definitions>
  <inkml:trace contextRef="#ctx0" brushRef="#br0">193 88 7569,'-17'0'0,"-1"0"-243,1 0 1,-1 0 158,1 0 1,-1 2 0,1 3 0,1 7 103,5 4 0,-3 1 0,6 0 0,1 1 15,-1-1 0,2 1 0,6-1 0,0 1-10,0-1 0,2 1 0,4-1 0,3 1 8,1-1 0,10-5 1,-5-3-1,3 1-30,3 0 0,0-6 0,-3 2 1,-1-5-15,1-1 0,5 0 0,0-1 0,0-3 8,3-2 1,-7-8-1,4 3 1,-3-5 15,-3-1 0,-5-7 0,-2 1 0,-3 0 47,-3-2 0,-2 3 1,-2-5-1,0 2-23,0 3 1,-6-3-1,-1 2 1,-3 4-35,-4 5 1,-7 0-1,-2 7 1,1-1-29,3 0 0,-4 2 1,-1 6-1,3 0-133,2 0 1,1 2 0,1 2 0,-1 4 157,1 2 0,7 1 0,2 7 0</inkml:trace>
  <inkml:trace contextRef="#ctx0" brushRef="#br0" timeOffset="191">577 175 7520,'10'0'-385,"-4"0"-501,-12 0 487,4 0 399,-13 0 0,13 8 0,-6 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5.731"/>
    </inkml:context>
    <inkml:brush xml:id="br0">
      <inkml:brushProperty name="width" value="0.08571" units="cm"/>
      <inkml:brushProperty name="height" value="0.08571" units="cm"/>
    </inkml:brush>
  </inkml:definitions>
  <inkml:trace contextRef="#ctx0" brushRef="#br0">175 524 7569,'0'-17'-171,"0"7"0,-2-4 1,-3 8-1,-7 3 220,-4 1 0,-1 4 0,0 1-27,-1 3 0,3 8 0,1-2 0,4 3-5,2 3 0,-3 5 1,3 0-1,0 0-26,1 3 1,1-7 0,6 4 0,0-3 0,0-3 0,2 1 1,2-1-1,3-1-36,3-5 0,2 3 1,5-6-1,1-1 22,-1 1 0,6-2 0,1-6 0,-3 0-10,-2 0 0,5-2 0,1-2 0,0-4-2,0-1 1,-1-3 0,-5-5 0,0-1 31,-1 1 1,3-7 0,-11 1 0,0 2 65,-5 1 0,3-3 1,-2 0-1,-2 1-33,-2 3 0,-10 7 0,-4 3 1,-3-1-63,-3 0 1,-1 6-1,-2-1 1,-3 3-117,3 2 0,0 0 0,-1 0-30,-1 0 1,0 5 176,5 1 0,1 8 0,-1-4 0</inkml:trace>
  <inkml:trace contextRef="#ctx0" brushRef="#br0" timeOffset="417">647 489 7462,'6'-12'-691,"0"1"1,1 7 686,-1-2 1,-2 4 0,8 2-1,1 0 59,3 0 1,1 0 0,1 0 0,1-2-47,4-4 0,-3 4 1,5-3-7,0 3 1,0-4 0,5 0 0,-7 2 17,-4 2 0,-3 0 0,-3-2 42,-1-1 0,-2-3 1,3 4 33,-1-2 0,-6 0-15,5 6-17,-7 0 1,4 2 0,-8 4-1,0 6 0,-6 3 0,-2 5 0,-1 1 20,-5 2 1,-1 1 0,-3-5 0,3 2-71,3 3 0,-3 1 0,5-4 0,-2 2-119,1-1 0,5-3 0,-4-1 0,2-1-78,4 1 0,2-1 0,2 1-105,0-1 1,2-1 286,4-5 0,4-3 0,7-8 0</inkml:trace>
  <inkml:trace contextRef="#ctx0" brushRef="#br0" timeOffset="887">1415 367 7569,'-2'-10'-155,"-3"4"1,3 2 181,-4-1 1,-4 3 0,0-2-105,1 8 0,-1 5 0,6 9 1,-2-1 16,2 1 0,1-1 1,-1 1-1,-2-1 35,2 1 1,2-1 0,2 1-35,0-1 0,0 1 69,0-1 0,8-2 0,3-3-7,5-6 0,1-2 0,1 0 1,-1 2-3,1-3 1,-1-1 0,3-2-1,1 0 3,2 0 0,1 2 0,-5 2 0,2 2 29,3-2 1,-1-2-1,-4 0 5,5 4 0,-5-3 0,4 9-13,-3 2 1,-11-5-1,-1 3 5,0 2 0,-6 1 1,4 3-16,-4-1 0,-2 1 0,-2-1 0,-4-1-8,-6-5 1,3 5 0,-3-7-1,-2 1 16,-1-4 0,-3 2 1,1-2-1,1-1-11,5 3 1,-5-6 0,5 4 0,-5-4-140,-1-2 1,-1 0-212,1 0 1,-1 0 337,1 0 0,7-8 0,4-4 0,4-3 0,-6-10 0,-1-3 0</inkml:trace>
  <inkml:trace contextRef="#ctx0" brushRef="#br0" timeOffset="1180">1468 454 7495,'0'-17'-398,"0"7"96,0 2 0,8 8 325,3 0 1,5 0-1,1 0 11,1 0 0,-1 0 1,1 0-1,-1 0-25,0 0 0,1 0 1,1 0-1,3 0 14,1 0 1,0 0 0,-3 0-1,1 0-359,2 0 1,6 0 335,-5 0 0,7-8 0,-4-1 0</inkml:trace>
  <inkml:trace contextRef="#ctx0" brushRef="#br0" timeOffset="1589">2079 0 7390,'17'10'0,"1"-4"-330,-1-4 1,1 0-1,-1 1 1,1 3 362,-1-2 1,1 6 0,-1 0 63,1-1 1,-1 7 0,1-5-49,-1 5 1,0 1 0,1 1 0,-1-1-9,1 1 1,-1 5-1,-1 0 1,-3 1-39,-1 1 1,0 2 0,3 8-1,-3 0 16,-6 0 1,-4 6 0,-2 1-1,0 1 20,0 0 0,0 3 0,-2-3 1,-4 0-10,-6-1 0,-1 1 0,-1-4 1,1 2-5,-7-3 1,3-1 0,-7-2-1,3 0-38,-2 0 0,-2 0 0,-7-2 0,1-2-120,-5-2 0,-1 0 0,-10 4 0,-1-2 132,-3-2 0,-9 0 0,-2 6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4.654"/>
    </inkml:context>
    <inkml:brush xml:id="br0">
      <inkml:brushProperty name="width" value="0.08571" units="cm"/>
      <inkml:brushProperty name="height" value="0.08571" units="cm"/>
    </inkml:brush>
  </inkml:definitions>
  <inkml:trace contextRef="#ctx0" brushRef="#br0">542 53 7460,'0'-11'-331,"0"-1"1,-6 6 0,-1-4 401,-3 3 1,4 1-6,-6 6 17,1 0 1,-7 0-63,1 0 1,-1 0 0,1 0 0,-1 2 12,1 4 1,-6 3 0,-1 9-1,1-1 13,-2 1 0,4 7 0,-7 2 0,3 2 0,4 0-22,-6 8 0,5 0 3,-7 4 0,8 1 9,-2-1 1,3 2-104,3-2 102,7-5-34,-6 7 0,15-2 6,-5 0 1,4-1-44,2-5 1,0 0 0,0 0-31,0 0 0,8-6 0,3-2 0,5-1-52,1-5 0,1-2 1,-1-1-1,1-3-39,-1-3 1,6-2-1,1-6 156,-3 1 0,6 1 0,-7-14 0,5-1 0</inkml:trace>
  <inkml:trace contextRef="#ctx0" brushRef="#br0" timeOffset="452">717 402 7569,'-8'-9'-520,"6"1"1,-11 6 435,7-4 109,0 4 16,-2-5-7,-2 7-3,-7 7 35,7-5 1,-3 14 152,7-5-206,0 5 1,6 1-1,0 1-22,0-1 0,0 1 1,0-1-1,0 1 0,2-1 6,4 1 1,-2-3 0,7-1-1,3-5-8,1-1 1,5 0 0,1-4-1,2 2-6,-1-2-45,-3-3 0,4-2 54,1-5 1,1 2-5,-2-8 1,-3 2-3,3-1 35,-4-5-28,-1 7 1,-1-15 10,1 1-11,-1 0-1,-7 5 1,0-5 7,-5 0 1,-3-3 0,4 5 0,-4-2-1,-4 2 27,-4 1 0,-3 5 0,-9 1-11,1 2 1,-3 8-17,-3-1 1,2-3-1,-6 2 5,1 2-1,-5 2 1,10 4 6,-8 4-4,8-4-114,-5 13 0,11-11 65,3 8 1,-1 0-364,7 5 263,0 1 1,6-1 141,0 1 0,15-1 0,5 0 0</inkml:trace>
  <inkml:trace contextRef="#ctx0" brushRef="#br0" timeOffset="635">1311 472 7569,'-6'-11'-253,"0"-1"251,0 8 1,4-6-260,-4 5 0,2 3-483,-7-4 744,7 4 0,-12 10 0,7 1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9.486"/>
    </inkml:context>
    <inkml:brush xml:id="br0">
      <inkml:brushProperty name="width" value="0.08571" units="cm"/>
      <inkml:brushProperty name="height" value="0.08571" units="cm"/>
    </inkml:brush>
  </inkml:definitions>
  <inkml:trace contextRef="#ctx0" brushRef="#br0">1 18 6565,'17'-2'79,"1"-2"-63,-1-2 1,1 1 0,-1 5 0,1 0-18,-1 0 1,6 0 0,3 0 0,-1 0-35,0 0 0,4 0 0,-4 0 0,1 0-51,-1 0 1,4 0-1,-6 0 1,-2 0-23,-1 0 1,-3 0 0,1 0 107,-1 0 0,1 7 0,-1 3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9.740"/>
    </inkml:context>
    <inkml:brush xml:id="br0">
      <inkml:brushProperty name="width" value="0.08571" units="cm"/>
      <inkml:brushProperty name="height" value="0.08571" units="cm"/>
    </inkml:brush>
  </inkml:definitions>
  <inkml:trace contextRef="#ctx0" brushRef="#br0">0 0 7569,'12'10'-272,"0"-4"1,-1-4 0,7-2-1,-1 0 1,1 2 270,-1 3 1,8-3 0,2 4 0,3-4 3,-1-2 1,0 0-1,6 0 1,-2 0-32,-4 0-74,4 0 95,-6 0 0,6 6-9,-4 0 16,4 0 0,-6-6 0,8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0.481"/>
    </inkml:context>
    <inkml:brush xml:id="br0">
      <inkml:brushProperty name="width" value="0.08571" units="cm"/>
      <inkml:brushProperty name="height" value="0.08571" units="cm"/>
    </inkml:brush>
  </inkml:definitions>
  <inkml:trace contextRef="#ctx0" brushRef="#br0">298 53 7362,'-8'-10'-476,"4"2"0,-8 8 432,-1 0 1,3 0 0,-1 0 107,-3 0 0,-2 0 1,-1 0-1,0 0-12,-1 0 0,1 0 1,-1 2-27,1 4 0,-1-4 0,3 6 0,1-1-5,2 5 1,7-2 0,-5 1 0,0 3-27,1 1 1,5 3 0,-2-1 0,4 1 0,2-1 0,0 1 1,0-1-1,0 1 10,0-1 1,8 1-1,3-1 1,3 0-21,-2 1 0,5-6 0,-2-3 0,7 1 23,-1 0 0,1-6 0,-1 1 0,4-3-34,2-2 1,-3 0 0,3 0 0,0 0-13,0 0 1,-4-2 0,5-1 0,-3-5 22,-4-2 1,-2-2-1,-1-5 1,-1-1 15,1 1 0,-1 0 0,-1-1 0,-3 1 8,-1-1 1,-8 1 0,2-1-1,-4 1 29,-2-1 1,0 1 0,-2-1 0,-2 1 26,-2-1 1,-7 3 0,1 1-55,-4 3 1,-7 1 0,0-4 0,1 5-60,3 1 1,2 2 0,-3 6-1,-1 0-60,-2 0 0,-1 0 0,7 0 0,1 2-297,5 4 404,-5-4 0,6 13 0,-7-5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0.824"/>
    </inkml:context>
    <inkml:brush xml:id="br0">
      <inkml:brushProperty name="width" value="0.08571" units="cm"/>
      <inkml:brushProperty name="height" value="0.08571" units="cm"/>
    </inkml:brush>
  </inkml:definitions>
  <inkml:trace contextRef="#ctx0" brushRef="#br0">1 70 7643,'0'-11'-374,"0"-1"564,0 8 0,0-6 272,0 4-202,0 5-138,0-7 22,0 8-850,0 0 706,0-8 0,0 6 0,0-6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1.506"/>
    </inkml:context>
    <inkml:brush xml:id="br0">
      <inkml:brushProperty name="width" value="0.08571" units="cm"/>
      <inkml:brushProperty name="height" value="0.08571" units="cm"/>
    </inkml:brush>
  </inkml:definitions>
  <inkml:trace contextRef="#ctx0" brushRef="#br0">1 18 7094,'0'-10'-13,"0"2"0,0 10 0,2 4 59,3 6 1,-3 3 0,4 3 0,-4-1-37,-2 1 1,6 5-1,0 0 1,-2-1-33,-2-3 0,3-2 0,1 1 1,-2-1-147,-2 1 0,-2-1 0,0 1 8,0-1 0,0 1 0,0-1 160,0 1 0,-8-1 0,-1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3.521"/>
    </inkml:context>
    <inkml:brush xml:id="br0">
      <inkml:brushProperty name="width" value="0.08571" units="cm"/>
      <inkml:brushProperty name="height" value="0.08571" units="cm"/>
    </inkml:brush>
  </inkml:definitions>
  <inkml:trace contextRef="#ctx0" brushRef="#br0">472 192 6807,'0'-11'-329,"0"-1"0,0 6 348,0-5 1,0-1-1,-2-4 17,-4 5 0,5 1 1,-5 4-23,4-5 0,0 3 0,-2 0 4,-2 0 1,-7-1-19,1-9 1,2 8 0,0 3-1,1 1-12,-1 0 1,-2 0-1,-5 6 1,0 0 2,-1 0 1,1 0-1,-3 0 1,-1 2-5,-2 4 1,-7-2-1,7 6 1,0-3 9,-2-3 1,5 4 0,-3 0 0,4 0 0,1-1 1,1 7 14,-1-2 0,8-3 0,5 3 12,3 1 0,2 3 0,0 1-19,0 1 0,2-6 1,3-3-1,5 1 19,0 0 0,13-6 0,-2 3-5,5 1 0,-1-6 0,-8 4 0,1-4-8,-1-2 1,7 6 0,-1-1 0,-2-1 6,-1-2 0,3-2 0,0 0 1,-1 2-17,-3 4 0,-2-4 0,1 6 0,-1-3 6,1 1 1,-1 8-6,1-2 0,-3 3 0,-1 3-24,-2-1 0,-9-5 0,3-1 23,-4 3 0,-2 1 0,-2 3 3,-4-1 0,3-5 1,-9 0-2,-2 1 0,5-3 0,-3 0 0,-2-1 0,-1 1 0,-3-4 0,1 4 1,-1-3-6,1-3 0,-6 0 0,-1 0 0,3 2-1,2-2 0,-5-2 0,1-2 1,2 0 29,1 0 1,3 0 0,-1 0-17,1 0 0,-1-6 1,3-2-1,1-2 47,3-3 0,5 3 0,-4-2-30,2-1 1,1-3 0,3-1 0,-2-1 1,2 1 1,2-1-1,2 1-11,0-1 1,6 1 0,4 1 0,3 3-68,7 1 1,3 3 0,0-5 0,6 2-171,4-1 0,10 3 0,4 0 216,3 3 0,2-7 0,1 4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2.132"/>
    </inkml:context>
    <inkml:brush xml:id="br0">
      <inkml:brushProperty name="width" value="0.08571" units="cm"/>
      <inkml:brushProperty name="height" value="0.08571" units="cm"/>
    </inkml:brush>
  </inkml:definitions>
  <inkml:trace contextRef="#ctx0" brushRef="#br0">141 70 7569,'17'-7'-925,"1"5"886,-1-6 1,-9 8 33,-8 0 0,-8 0 0,-9 0 0,1 2 59,4 4 1,-3-4 0,3 3-52,-3-3 1,-3-2 0,1 0 0,-1 0 6,1 0 0,5 0 0,3-2-81,1-3 1,2 1 37,6-8 1,2 6-1,4-4 25,5 3 1,11-5 0,1 6 0,-2 2 11,-1 2 1,-1 2 0,3 0 0,3 0-1,2 0 0,-4 0 0,4 0 0,-1 0 1,-5 0 0,4 6 0,-2 2 1,-1 0-2,-3 0 0,-7 5 0,-1-3 0,1 1 13,-2 1 0,-2 0 0,-8 5 1,0 1 10,0-1 0,0 1 0,-2-1 1,-4 2-21,-6 5 0,2-5 1,-1 4-1,-3-3-6,-1-3 0,-3 1 0,1-1 0,-1-1-10,1-5 0,-6 3 0,-1-6 2,3 1 1,2-5-1,1 4 1,1 0 1,5-6 1,0 4 1,8-12-1,1-4-8,6 0 1,1-3-1,8 7 1,2 0 26,1-2 0,3 6 0,1-3 0,2 3 17,3 2 0,-1 0 0,-6 0 0,1 0-18,-1 0 1,1 6 0,-3 1 0,-1 3-29,-3 4 0,1-5 1,6 3-1,-1 0-76,1-3 0,-7 5 0,1-6 0,1-1-47,3 1 1,1 4 0,1-6 135,-1-3 0,1 7 0,-1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3.903"/>
    </inkml:context>
    <inkml:brush xml:id="br0">
      <inkml:brushProperty name="width" value="0.08571" units="cm"/>
      <inkml:brushProperty name="height" value="0.08571" units="cm"/>
    </inkml:brush>
  </inkml:definitions>
  <inkml:trace contextRef="#ctx0" brushRef="#br0">70 192 6327,'-12'0'30,"3"-1"1,-1-3 49,0-2 1,6-2 0,-3 2-104,-1-5 1,6 1-5,-4-2 0,4 1 1,4-7 3,4 1 0,6 5 0,9 2-26,2 3 1,0 1 0,-5 4 0,-1-2 62,1-2 0,5 0 0,0 6 0,-1 0 59,-3 0 0,-1 6 0,-1 2 0,1 2-24,-1 3 1,-1-3 0,-3 0 0,-1-1 21,1 1 1,7-4 0,1 4 27,0-3 1,1-1-1,7-6-47,-6 0 0,-3 0 0,-3-2-48,1-4 0,-9 2 0,-1-5 0,-2-1-12,0 0 0,-1-1 1,-5-7-91,0 1 1,0 5 0,-1 0-134,-5-1 1,-4 5 0,-7 2 0,-3 4 230,-3 2 0,-4 8 0,-8 2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4.204"/>
    </inkml:context>
    <inkml:brush xml:id="br0">
      <inkml:brushProperty name="width" value="0.08571" units="cm"/>
      <inkml:brushProperty name="height" value="0.08571" units="cm"/>
    </inkml:brush>
  </inkml:definitions>
  <inkml:trace contextRef="#ctx0" brushRef="#br0">16 123 6567,'-10'0'-131,"4"-8"1,12-2 188,6 1 1,3-1 0,3 6 27,-1-2 1,0 1 0,1 5-25,-1 0 1,1 0 0,-1 0 0,1 0-50,-1 0 0,1 0 1,-1 1-1,1 3-5,-1 2 0,1 0 0,-1-6 1,1 0 6,-1 0 0,0 0 0,1 0-50,-1 0 0,-5 0 0,0 0 1,-1-2-109,-1-4 1,0 2 0,-6-7 142,1-3 0,9-9 0,-4-4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4.949"/>
    </inkml:context>
    <inkml:brush xml:id="br0">
      <inkml:brushProperty name="width" value="0.08571" units="cm"/>
      <inkml:brushProperty name="height" value="0.08571" units="cm"/>
    </inkml:brush>
  </inkml:definitions>
  <inkml:trace contextRef="#ctx0" brushRef="#br0">53 158 6935,'-17'0'-412,"5"0"452,1 0 1,7-2-70,-2-4 0,4-3 0,2-9 40,0 1 1,0-1 0,0 1 88,0-1 1,0 1 440,0-1-366,0 9-190,0 1 1,0 10 0,0 4 0,0 5 22,0 5 1,0 1 0,0 1 0,0-1-25,0 1 1,0 1-1,0 2 1,0 5 1,0 1 1,0-6 0,0 4 0,0-1-31,0-1 1,0 2 0,0-3 0,0 1-54,0-2 1,0-1 0,0-3 0,0 0-39,0 1 0,0-1 0,0 1 135,0-1 0,0-7 0,0-2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6.316"/>
    </inkml:context>
    <inkml:brush xml:id="br0">
      <inkml:brushProperty name="width" value="0.08571" units="cm"/>
      <inkml:brushProperty name="height" value="0.08571" units="cm"/>
    </inkml:brush>
  </inkml:definitions>
  <inkml:trace contextRef="#ctx0" brushRef="#br0">17 1 7448,'10'0'-696,"-4"0"744,-12 0 1,4 8 0,-4 3 0,4 5 1,2 1 0,-1 3 0,-3 1 2,-2 2 1,0 1-1,6-7 1,0 0-17,0 1 1,6-1-1,0 1 1,-1-1-21,3 1 1,0-7 0,6 1 0,-3 2 8,3 1 1,1-3 0,3-2-12,-1-3 1,1 5-1,-1-6 1,1-2-82,-1-2 1,1-2 0,-1 0 0,1 0 1,-1 0 0,-5-6 1,-1-2-1,3-2 40,1-3 0,3-3 0,-3-1 0,-1-1 13,-2 1 1,-7-1 0,5 1-1,-2-1 34,-4 1 0,4-2 1,-3-3 33,-1-1 0,0 2 0,0 7 207,2 2-269,0 8 1,-6-1 47,0 10 0,0 5 1,0 8-13,0-1 1,0 6-1,0 1 1,0-3-53,0-2 0,0-1 0,0-1 0,0 1-67,0-1 1,0 1-1,0-1 1,0 1-81,0-1 0,5 1 0,3-3 0,0-1-430,0-3 599,5-7 0,5 12 0,9-7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6.936"/>
    </inkml:context>
    <inkml:brush xml:id="br0">
      <inkml:brushProperty name="width" value="0.08571" units="cm"/>
      <inkml:brushProperty name="height" value="0.08571" units="cm"/>
    </inkml:brush>
  </inkml:definitions>
  <inkml:trace contextRef="#ctx0" brushRef="#br0">245 175 7569,'11'-18'-46,"1"1"0,-8-1 0,4 3-125,0 3 0,-7-3 0,5 3 198,-4-4 1,-4 7 0,-2 1-27,-1 0 1,-9 6-1,2-4 8,-3 4 1,3-3-1,1-1 1,-3 2 12,-2 2 1,5 2 0,-1 0 0,-1 2 12,-3 4 1,4-2 0,1 7-29,-3 3 0,4-1 0,-1 1 0,-1-2-5,2 1 0,3 3 1,5 1-1,-2 1-17,-2-1 1,0 1 0,6-1 9,0 1 1,0-7 0,2-1 0,2 0 21,2-1 1,7-3 0,-1 4 0,4 0-7,1-1 0,1-3 1,-1 6-1,0-1-22,1-1 0,-1 6 0,1-7 0,-1 3-28,1 0 0,-1-1 0,-1 7 19,-5-1 0,3-5 1,-8-1 28,-2 3 0,-2 2 0,-2 1 13,0 0 0,-2-5 1,-4-2-1,-6 0 74,-3-1 1,-5-3-56,-3 6 0,0-6 1,-2 3-1,7-1-39,3-4 0,-1-2 0,-1-2-15,-1 0 1,1 0-8,-1 0 1,1-8 9,-1-4 1,7-1-1,1-1 10,2 3 0,2-1 1,6-6 0,0 1 1,2 0 2,4-1 0,-2 1 0,8-1 0,-1 1 4,-1-1 0,11 1 1,-3 1-1,1 3-3,1 1 0,-1 0 0,2-5 0,5-1-1,1 1 0,-4 1 0,4 3 1,0 3-5,0 2 0,10-5 0,8 3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5.620"/>
    </inkml:context>
    <inkml:brush xml:id="br0">
      <inkml:brushProperty name="width" value="0.08571" units="cm"/>
      <inkml:brushProperty name="height" value="0.08571" units="cm"/>
    </inkml:brush>
  </inkml:definitions>
  <inkml:trace contextRef="#ctx0" brushRef="#br0">88 140 6208,'10'0'163,"-18"0"0,2 0-128,-11 0 0,5-2 0,0-4-57,7-5 1,3 1 0,2-2 6,0-1 0,0 3 0,2 0 0,3 1 1,7-1 0,4 4 0,1-4 0,2 3 22,5 3 1,-5-4 0,6 2 0,-1 2-7,-1 2 0,0 2 0,-5 0 0,-1 0 114,1 0 1,-1 2 0,0 2-99,1 2 0,-8 8 0,-3-3 0,-1 5 3,0 1 1,0 1 0,-6-1 0,0 3-31,0 3 1,0-4 0,0 7 0,-2-3 21,-4 0 0,-4 2 0,-7-3 1,-1 1-5,1-2 1,0-1-1,-1-3 1,1-1-13,-1-5 1,1 5-1,-3-6 1,-1 1 3,-2 1 1,-1-8 0,7 2-1,-1-5-18,1-1 0,0 6 1,-1 0-22,1-2 0,5-4 1,2-6-9,2-5 1,3 1 5,5-2 0,0 1 1,2-5-1,3 2 13,7 3 0,-2 7 1,1-2 37,3 4 0,2 2 1,1 0-1,0 0 1,1 0 0,-3 2 0,-1 2 0,-2 2 1,-1 5 0,5-3 0,-3 2-8,-1 4 1,0-5-1,5 3-16,1 1 1,-7-3 0,-1 2-160,-2 1 1,3-3-1,-3 2 170,2 1 0,1-5 0,7 0 0</inkml:trace>
  <inkml:trace contextRef="#ctx0" brushRef="#br0" timeOffset="162">629 420 7005,'0'-10'-229,"8"10"0,2 10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2.631"/>
    </inkml:context>
    <inkml:brush xml:id="br0">
      <inkml:brushProperty name="width" value="0.08571" units="cm"/>
      <inkml:brushProperty name="height" value="0.08571" units="cm"/>
    </inkml:brush>
  </inkml:definitions>
  <inkml:trace contextRef="#ctx0" brushRef="#br0">0 157 6477,'0'-9'46,"0"17"1,0 3 0,2 12 0,2-3 1,2-3 1,2 1 0,-5-1 0,3 1 0,-2-1 0,4 1 0,0-1-41,1 1 0,1-1 1,4-1-86,-3-5 44,1-3 0,0-2 0,-1 0 1,3-2-31,1-3 1,3-1-1,-1-1-14,1-5-30,-1 4 90,1-14 1,1 7-23,4-9 18,-3 1 2,5-1 1,-8 1 6,1-1 1,-1 1-16,1-1 1,-3 1 176,-3-1 13,-4 9-173,-8 1 276,7 0-118,-5 6 90,6-6-204,-8 8 0,-2 0 0,-2 2-2,-1 4 1,-1 4 0,6 7 0,0 1-56,0-1 0,0 3 0,0 1 0,0 2-130,0-1 1,0-3 0,0-1-1,2-1-4,3 0 1,3 1 0,6-1 0,-3-1 156,3-4 0,9 3 0,5-5 0,6 7 0</inkml:trace>
  <inkml:trace contextRef="#ctx0" brushRef="#br0" timeOffset="535">1153 88 7569,'0'-12'-218,"0"0"234,0 1 0,-2-5 0,-2 3-205,-2 1 1,-7 8-61,1-2 218,-4 4 1,-1 2 99,-1 0-34,-7 0-60,6 0 0,-8 0 16,3 0 34,5 8 15,-6-6 0,1 12 42,1-9-76,0 9 1,11-4 0,3 7-3,1 1 1,2-1 0,6 1 0,0-1-6,0 0 1,6-5-1,2 0 1,1-1 7,5-1 0,7 6 0,2-7 0,1 3-37,1 0 0,0-7 0,4 5 0,-3 0 24,-1 0 1,-6-1 0,6 5 0,-3-3-2,-5 3 1,5-4 0,-13 1-5,1 3 1,0 2 0,-6 1 0,1 0 10,-1 1 0,-4-6 0,-4-1 0,-3 1-1,-3-2 1,-2 3 0,-5-5 0,-1 0 1,1-1 1,-6 5 0,-1-6 0,3-2 28,2-2 0,-5-2 0,1 0 13,2 0 0,1 0 1,3 0-3,-1 0 1,9-2 0,3-4-7,4-6 0,2-3 0,2-3-35,4 1 1,3-3 0,9-1 0,-1-2-7,1 1 0,-1-3 0,3 2 0,1 2-27,2 1 1,2-3-1,-3 0 1,1 3 0,-2 7 0,-1-3 1,-3 6-1,1 1-140,-1 3 0,1 4 172,-1 2 0,8-8 0,2-2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8.782"/>
    </inkml:context>
    <inkml:brush xml:id="br0">
      <inkml:brushProperty name="width" value="0.08571" units="cm"/>
      <inkml:brushProperty name="height" value="0.08571" units="cm"/>
    </inkml:brush>
  </inkml:definitions>
  <inkml:trace contextRef="#ctx0" brushRef="#br0">874 8 7569,'10'-7'-29,"-5"7"1,-10 1 0,-7 13 0,-4 11 0,-1 6 0,-2 8 0,-3 4-70,-1 5 0,-6 9 0,4 5 0,-3 4 76,-3 6 1,-2-5 1,-1-3 0,-1-1 0,0 3 1,2-4-17,4-2 0,-4-2 0,5-6 0,-1-1-27,0-5 0,6 3 0,-4-6 1,2-1-13,3 1 0,-3-4 0,2-8 0,1-4-28,3-2 0,1-3 1,1-9 102,0-1 0,-1-8 0,1 3 0</inkml:trace>
  <inkml:trace contextRef="#ctx0" brushRef="#br0" timeOffset="197">1 742 7414,'0'-18'-207,"6"1"1,1 1 138,3 5 0,-4-3 1,4 6-1,-1 1 43,1-1 1,-4 2-1,5 6 121,3 0 0,-4 0 1,1 0-292,3 0 0,-4 0 1,1 0-318,3 0 512,1 0 0,11 8 0,1 1 0</inkml:trace>
  <inkml:trace contextRef="#ctx0" brushRef="#br0" timeOffset="337">944 777 7569,'8'9'-69,"3"-3"0,-1-4 0,0 0-406,-3 4 1,-1-2-1,-6 7 475,0 3 0,0 2 0,0 1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6.132"/>
    </inkml:context>
    <inkml:brush xml:id="br0">
      <inkml:brushProperty name="width" value="0.08571" units="cm"/>
      <inkml:brushProperty name="height" value="0.08571" units="cm"/>
    </inkml:brush>
  </inkml:definitions>
  <inkml:trace contextRef="#ctx0" brushRef="#br0">36 158 8355,'0'-18'-313,"-8"9"0,6-1 0,-4 4-1186,4-6 1501,2 5 0,-2-7 37,-4 8 1,4-1-55,-3 1 0,3 2 120,2-8 1,0 6 629,0-5-570,0 7 0,2-4-126,3 8 0,5 0 0,8 0 0,-1 0-148,1 0 0,-1 0 0,2 0 0,3 2 100,1 4 1,8-4-1,-2 4 1,4-4 26,2-2 0,6 0 0,2 0 0,3 0 41,8 0 1,1 0 0,11 0 0,2 0-49,0 0 0,17 0 0,-5 0-11,7 0 1,2 0-1,-39 0 1,1 0-1,1 0 1,-1 0 0,48 0-3,-2 0 1,-44 0 0,1 0 0,-1 0 0,0 0 0,2 0 0,-1 0-22,-1 0 0,1 0 0,3 0 0,0 0 1,-3-1-1,-1 0 0,1-1 0,1 0 18,-2-1 0,0 0 1,7 0-1,1 0 1,-6 3-1,0 0 1,1 0-1,-1 0 31,-1 0 0,1 0 1,-1 0-1,0 0 1,0 0-1,-1 0 0,-1 0 1,1 0 9,1 0 0,0 0 1,45-6-1,-45 3 1,-1 0-1,0 1 1,-1 1-15,-1-1 1,1 2 0,4-1 0,0 2 0,-5-2 0,-1 2 0,1-1 0,-1 2 7,1 0 1,1 1 0,-1-2 0,1 0 0,0 2-1,1 0 1,-1-1 0,0 0-55,1 1 1,-1 0-1,1-2 1,1 0-1,1 2 1,0 0-1,2-2 1,-1 0-33,-2-1 1,1 0 0,6 0-1,0 0 1,-5 0 0,-2 0-1,2 0 1,-1 0 52,-1 0 1,1 0 0,-1 0 0,0 0-1,0 0 1,-1 0 0,-1 0 0,-1 0 53,0 0 0,1 0 1,-2 0-1,1 0 1,-1 0-1,1 0 0,46 0 11,-2 0 0,4 0 0,-4 0 1,-2 0 94,-4 0 1,2 1 0,-9 3-1,1 2-134,-1-2 0,1 0 1,-7 0-1,-2 2-35,-2-2 1,-5 3 0,-3-1 0,-5-2 21,-5-2 1,2 4 0,-1 0 0,-7-3-2,-3-1 1,-4 4-1,-8 0 1,-2-2-58,-2-2 0,-8-2 0,2 0 85,-3 0-37,-11 8 0,-12-1 0,-1 3 0,2-4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6.379"/>
    </inkml:context>
    <inkml:brush xml:id="br0">
      <inkml:brushProperty name="width" value="0.08571" units="cm"/>
      <inkml:brushProperty name="height" value="0.08571" units="cm"/>
    </inkml:brush>
  </inkml:definitions>
  <inkml:trace contextRef="#ctx0" brushRef="#br0">0 1 6359,'10'0'-80,"0"0"1,-5 0 147,7 0 1,-2 0 0,1 0-55,3 0 0,2 0 1,3 0-1,2 0-6,3 0 0,-1 0 0,-4 0 0,3 0 10,1 0 0,8 0 0,-4 0 0,2 0-72,0 0 1,-5 0 0,3 0 0,0 0 37,0 0 1,-4 0-1,5 0 1,-3 0 12,-4 0 1,-1 0-8,-3 0 1,-5 0 123,-1 0 1,-9 2-71,-2 4 0,-2-3-13,-9 9 1,1 0-1,-4 5 10,3 1 1,7-1-1,-4 1-7,0-1 1,6 1 0,-3-1 0,1 0 29,-2 1 0,4-1 1,-4 1-1,4-1-12,2 1 0,0-1 0,0 1 0,0-1-46,0 1 1,0-1 0,0 1-44,0-1 0,0 0 0,0 1 0,0-1 0,0-5-236,0 0 0,0-6-219,0 5 492,0-7 0,0 12 0,0-7 0</inkml:trace>
  <inkml:trace contextRef="#ctx0" brushRef="#br0" timeOffset="397">210 333 7569,'-10'0'-706,"2"-2"1,10-2 672,4-2 0,-2 0 217,8 6 1,-1-6-130,7 1 1,-7-1 0,1 6 0,2 0 2,1 0 1,3 0 0,-1-2 0,2-2-44,5-2 1,3 0 0,8 6 0,0 0-79,0 0 1,2 0 0,1 0 0,5 0 62,2 0 0,1 0 0,7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1.453"/>
    </inkml:context>
    <inkml:brush xml:id="br0">
      <inkml:brushProperty name="width" value="0.08571" units="cm"/>
      <inkml:brushProperty name="height" value="0.08571" units="cm"/>
    </inkml:brush>
  </inkml:definitions>
  <inkml:trace contextRef="#ctx0" brushRef="#br0">0 577 8355,'12'-2'0,"0"-2"0,-1-4-1552,-1-2 2457,-2 7-342,-8-5-361,0 8 0,0 2 0,0 4 78,0 5-169,0-3 1,0 7 0,0-3 0,0 6-37,0 5 1,0-2 0,0 8 0,0 0-99,0-1 0,-6 3 1,0-6-1,2 0 54,2 0 0,2-1 1,0-7-1,0 1-36,0-1 0,6 0 0,0 1 0,0-3 37,1-3 0,-5 4 0,6-7 1,-2 3 12,0 0 0,7-7 0,-1 5-53,4-2 1,1 4 0,0-7-1,1-1-49,-1-2 0,3-2 0,1 0 1,4 0-128,3 0 1,1 0 0,6 0 0,0 0-127,-1 0 1,-1 0 0,-2 0-1,-3 0-140,-3 0 0,4-6 1,-6 1 449,-1 1 0,5-6 0,0 0 0</inkml:trace>
  <inkml:trace contextRef="#ctx0" brushRef="#br0" timeOffset="257">385 874 8355,'-10'0'-265,"2"0"1,10 0 0,4 0 236,5 0 0,5 0 1,1 0-1,1 0 191,-1 0-403,1 0 1,-1 0 75,1 0 1,-1 0 163,1 0 0,-1-8 0,1-2 0</inkml:trace>
  <inkml:trace contextRef="#ctx0" brushRef="#br0" timeOffset="435">227 664 8355,'-17'-8'0,"5"-1"22,1-9 0,5 6-426,-6 1 383,8-1 0,-4 1-278,8-1 0,8 8 119,4-2 0,5 4 0,7 2 0,-3 0 44,8 0 1,-6 0-1,6 0 1,3 0 135,1 0 0,9 0 0,3 0 0</inkml:trace>
  <inkml:trace contextRef="#ctx0" brushRef="#br0" timeOffset="679">1118 821 8355,'8'10'87,"-4"0"1,7-7-121,3 3 1,-1 8-1,3-2 1,0 3-13,3 3 1,2-1-1,-1 0 1,1 1 103,2-1 0,3 1 1,-5-3-1,2-1-235,-1-2 0,-3-3 1,-2 5-1,1-4-75,-1-3 0,1 7 1,-1-4-324,1-1 574,-1-1 0,1 0 0,-1 2 0</inkml:trace>
  <inkml:trace contextRef="#ctx0" brushRef="#br0" timeOffset="944">1572 891 8328,'-8'-10'151,"4"3"1,-7 7-111,-3 0 0,-1 0 0,-1 2 0,3 3-172,1 7 1,0 5 0,-5 5 0,-3 1 245,-3-2 0,4 5 0,-6-1 0,1 0-37,1 0 0,0 1 1,5-5-162,1 2 1,5 0 0,2-5 0,1-1 0,1 1-49,0-1 1,2 1-599,6-1 1,10-7 728,8-4 0,7-4 0,10-2 0</inkml:trace>
  <inkml:trace contextRef="#ctx0" brushRef="#br0" timeOffset="1428">2410 926 8321,'16'-8'-51,"-4"-3"1,-12 3 0,-12 2 0,-4 4-301,-1 2 336,-1 0 1,-1 0-68,-4 0 1,-2 6-1,-5 2 104,7 1 0,4-3 195,1 6 1,7-2-23,-1 1-134,0 5 171,3-7-193,-7 9 1,8-1 38,-3 1 0,3-1-29,8 1 1,0-1-12,0 1 1,0-1-198,0 1 206,0-1 0,8-1 26,3-5-85,5 5-30,1-14 0,1 5-279,-1-7 0,3 0 87,3 0 0,-2-2 64,8-3 101,-7-5 20,3-8 0,-8 7-30,1-1 1,-1 1 365,1-7-271,-1 1 1,-5-1 164,0 1-207,-9 7 270,5-6 67,-8 15-123,0-7-158,0 8 0,0 2 68,0 4-59,0-5 37,0 15-20,0-6 1,2 7-262,4 1 1,-2-1-248,8 1 0,-1-3 1,5-1-421,-5-3 764,5-7 0,-6 4 108,7-8 0,8 0 0,2-8 0,8-2 0</inkml:trace>
  <inkml:trace contextRef="#ctx0" brushRef="#br0" timeOffset="2033">2952 996 6962,'6'-12'0,"-1"1"-98,9-1 813,-4 2-283,-1 2-513,7 8 0,-14 2 1,6 2 117,-1 2 0,-3 8-37,8-3 110,-8 5-170,4 1 0,-6 1 170,3-1-19,-3 1-157,6 7 1,-8-6 79,0 5 45,0-5-29,0-2 1,6-5 16,0 0-236,-1-1 231,-5-1-2,8 6-148,-6-14 115,14 13 1,-12-13-295,7 4 284,-7-4-1,12-2 1,-12-2-7,7-4-17,-7 4-32,12-13 1,-9 5-46,5-8 66,4 1 21,-15-1 1,15 1-21,-4 0-8,-5-1 64,9 1 1,-6-1 32,7 1-81,-7-1 295,5 9-275,-5-7 31,7 14 25,1-13 0,-6 13-29,-1-4 14,-7 4-102,12 2 92,-7 0-30,9 8 0,-7-5 0,1 9 23,2 2 1,1 1-1,1 3 11,-5-1 1,-1 1 0,-6-1-21,2 1-3,0-1 45,1-7 0,-5 5 4,4-3-25,-4 3-103,-2-5-14,0 6 105,0-14-56,0 5 1,0-5-53,0 4 85,0-4-153,0 6 121,8-16 19,-6-2-15,13-7 1,-5-6-27,7-1 30,1 1 136,-1-2 1,1 5-54,-1-3 257,1 4-308,-1 1 0,1 3 26,-1 3 92,1 4-87,-1 1 0,1 5 34,-1-4-27,0 4 1,1 4-51,-1 4 1,-1 3-1,-3 7 1,-1-3-41,2-1 0,-7 0 1,1 5-143,0 1 199,-6-1-141,6 8 0,-8-5-387,0 3 346,0-4 0,6-1 0,1-3 177,3-3 0,2 4 0,5-7 0</inkml:trace>
  <inkml:trace contextRef="#ctx0" brushRef="#br0" timeOffset="2350">4436 1083 7254,'0'18'69,"0"-1"1,0 1 0,0 1 58,0 4 90,8-3-141,-6 13 1,8-8 77,-5 4-147,-3 4 67,6-6 1,-2 8-142,0 0 133,0 0 9,-6 0 0,2-6-145,3 0-40,-3 0 74,6-2 0,-6 0-229,4-3 133,-4-13 146,6 13 1,-8-15 6,0 9-239,0-8 0,7-3-98,5-7 0,-2 0 0,-1-2 0,1-3 315,0-7 0,-1-9 0,5-5 0,-2-1 0,-8-10 0,3-7 0</inkml:trace>
  <inkml:trace contextRef="#ctx0" brushRef="#br0" timeOffset="2582">4628 1310 8230,'0'-19'0,"0"-3"0,0-1 0,0 0-14,0-2 1,0 5 0,0-3-1,2 4 1,2 1 0,2 1 0,0-1-1,2 3 1,3 1 0,5 2-889,1-1 952,1 5 0,-1 0 1,3 8 92,3 0-69,-4 0-66,6 0 0,-7 2 116,-1 4 1,-5 4-87,0 7 0,-8 3 0,1 1-130,-3 2 126,-2 1 0,-4-7 31,-7 0-326,-1 1 276,-5-1 1,-7-5-323,1 0-13,0-8 282,-10 3 1,11-7 0,-5 2-131,2 4 1,-4-4 0,6 4 167,1-4 0,3-10 0,1-2 0</inkml:trace>
  <inkml:trace contextRef="#ctx0" brushRef="#br0" timeOffset="3358">4925 1188 8355,'25'8'0,"-11"-6"-562,4 3 592,3-3 1,4-7-426,4-1 246,-4-8 86,-7 12 0,1-13 159,5 3 1,-3-3-128,8-3 0,-6-5-222,6 0 0,-13-7 281,1 7 1,-3-8 52,3 2 0,-5-10 19,0-2 0,-8-1-83,1 1 1,-1 2-1,2-7 1,-4-1 21,4-5 1,2-1-94,-3 1 0,1 1 60,-6 5 1,2-5 0,2 7 0,2-1 0,-2 4-25,-2 4 0,-10 8 0,-2 2 0,-1 0-8,-1 0 1,0 7 0,-5 1-1,-1 7-16,1 5 1,-2-5 0,-3 6 15,-1 2 1,0 2 0,5 2 0,3 2 23,3 4 0,-3 4 0,5 9 0,-2 3 72,1 1 1,1 8 0,-4-2 0,5 4 132,1 2-24,2 0 1,0 2-82,0 3 0,0-1-82,6 8 1,0-6-15,0 5 0,0-1 0,0 1 1,8-3 83,4-8-194,-4 8 136,7-6 0,-7 5 102,4-7-114,3 0 0,-5 0 1,9 0 215,4 0-206,-3-8-7,5 6 0,0-12 126,4 9-98,-3-9-40,7 4 0,-4-7 6,12-1 0,-3-1-3,9-5 0,-6 3-225,5-8 261,-7-1-28,19-5 1,-17 0-15,11 0 29,-3 0-260,-4 0-388,5-7 572,-5-3 31,-1-8-115,7 1 0,-14 5 60,3 1-84,-3-1 114,-2-5 1,-8-1-45,-3 1 117,-5-1-73,-9 1 1,3-1 167,-7 1-170,0-1 201,-6 1 1,-2 5-157,-4 1 1,-4 1 0,-7-4 0,0 5 0,-1 1 21,1 4 1,-1 2 0,-1 2 34,-5 0 1,5 0 0,-6 0 64,7 0-116,9 0 156,-7 0 0,8 2-18,-3 4-114,-5-4 101,14 13 1,-11-5-47,7 7-37,-8 1-11,12-1 1,-5 1-1,7-1 18,0 1 1,0-1 87,0 1-124,0-1 0,1-5 0,5-2 0,6-3 26,3-3 0,3 4 1,1-2-347,5-2 137,11-2 78,-14-2 1,12 0-819,-16 0 395,9 0 207,1 0 1,6-6-399,-4 0 694,-4-8 0,8 5 0,-6-9 0</inkml:trace>
  <inkml:trace contextRef="#ctx0" brushRef="#br0" timeOffset="3524">6881 786 8863,'0'-9'-1380,"0"1"23,0 8 1357,-8 8 0,7 1 0,-15 1 0,6-2 0</inkml:trace>
  <inkml:trace contextRef="#ctx0" brushRef="#br0" timeOffset="3658">6864 943 8355,'9'18'-2047,"5"-1"2914,-8 1 1,0-7-807,-6 1-99,-8-8 1,6 6-1,-6-6 308,0 1-270,7 1 0,-7 2 0,8 2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3.213"/>
    </inkml:context>
    <inkml:brush xml:id="br0">
      <inkml:brushProperty name="width" value="0.08571" units="cm"/>
      <inkml:brushProperty name="height" value="0.08571" units="cm"/>
    </inkml:brush>
  </inkml:definitions>
  <inkml:trace contextRef="#ctx0" brushRef="#br0">53 33 8152,'0'-17'-1323,"-2"7"1368,-4 4 1,4 6-1,-6 6 1,3 6 67,-1 3 0,0 5 0,4 1 0,-2 4 38,-2 3 1,0-5 0,6 6 0,0 2 22,0 2 1,0 2 0,0 0 0,0 0-166,0 0 1,0 0 0,0 0 0,0-1-47,0 1 0,2-5 0,2-3 0,2 0-263,-2 0 0,6-6 0,-1 3 1,3-7-322,0-5 0,-1 1 621,7-7 0,7 0 0,2-6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6.541"/>
    </inkml:context>
    <inkml:brush xml:id="br0">
      <inkml:brushProperty name="width" value="0.08571" units="cm"/>
      <inkml:brushProperty name="height" value="0.08571" units="cm"/>
    </inkml:brush>
  </inkml:definitions>
  <inkml:trace contextRef="#ctx0" brushRef="#br0">332 541 8181,'-7'-15'0,"-3"1"0,-2 5-207,1 1 1,-1 2 0,-5 6 288,-1 0 1,1 0 0,-1 0 0,1 0 0,-1 0-43,1 0 0,-1 2 1,1 2-1,1 4 13,5 1 1,-5-3 0,6 6 0,-1-1-102,-1-1 0,6 6 1,-3-5-1,1 5 28,4 1 0,-4 1 1,2-1-1,3 1-4,1-1 1,2-5 0,0-1 0,2 3-14,3 2 0,3-5 0,6 1 0,-3-1 21,3-1 1,1 0 0,5-6 0,1 2-111,3-3 1,5-1 0,-4-2 0,0 0 48,0 0 0,4-5 0,-3-5 0,-1-2-1,0-1 1,0-13 0,-3 7 0,1-6-5,-2-6 1,-1-2 0,-5-2 0,1 0-21,1 0 0,-9-2 1,8-2-1,-5-1 105,-1 1 1,-6 2 0,2 4 0,-5 2-28,-1 2 0,0 7 0,-1-1 1,-5 4 186,-6 1 0,0 7 1,-3-1 62,-4-2 1,-3 7 0,5 1-195,-1 4 0,7 2 6,-1 0 0,6 0 1,-4 2-1,3 4 55,3 5 0,2 5 1,2 3-1,0 2 13,0 3 0,-2 7 0,-2-2 0,-4 4-52,-1 2 1,3 0-1,-4 0 1,6 2-4,12 3 0,-12-5 1,10 2-1,-6-6-78,-2 0 0,2 2 0,0 0 0,0-2-281,0-2 1,8-5 0,5 3 0,7-2 307,3-4 0,16-1 0,-2-3 0</inkml:trace>
  <inkml:trace contextRef="#ctx0" brushRef="#br0" timeOffset="796">1031 821 7879,'16'-18'0,"-5"1"0,-5-1 0,-4 1-163,-2 0 0,0 5 112,0 0 0,2 3 1,0-5-3,-2 2 0,-6 8 203,-17-1 1,1 3-1,-5 2 1,2 0-83,4 0 0,1 2 1,3 1-1,-1 5 11,1 2 0,1 2 1,5 5 19,5 1 0,-2-1 0,2 0-202,2 1 0,2-1 1,4-1-1,2-3 34,2-1 1,8-8 0,-3 2-58,5-4 1,1-2 0,1 0 0,-1 0 49,1 0 0,5 0 0,-2-2 0,-1-2-9,-1-2 1,-11-6 0,9 5 122,-1-3 1,-6 4 253,1-5-84,-7 7-86,4-4 1,4 16-94,-1 3 1,1-1 0,-10 0 0,2-1-22,1 1 0,13-4 1,-4 4-1,-1-3-41,3-3 0,5-2 0,4 0 1,2 2-68,4 2 1,-3 0 0,-1-6-1,-2-2 14,-4-4 0,5 2 0,-3-8 0,-2-1 21,-1-3 1,-3-3 0,0-2 0,1-5-4,-1-1 1,-1 4 0,-2-6 0,-5-2 32,-1-2 0,0-2 0,-4-2 0,1-2 51,-1-2 0,-2 1 1,-4 7-1,-2 2 79,-1 1 0,-5 3 0,2-4 0,-5 4-85,-1 2 1,0-4 0,-3 5 0,-1 3 21,1 2 1,3-5 0,1 1-129,-1 2 1,1 1 39,7 3 0,2 1 267,-8 5-97,8 3 1,-3 10 0,7 4-56,0 5 0,0 5 0,0 1 0,0 1 55,0-1 0,0 7 0,0 1 1,0 2-3,0 4 0,0-4 0,2 2 0,2 0-21,1-1 0,3 5 0,-2-4 0,4 4-65,-1 2 1,7-2 0,-4-2 0,1-4-26,-1-2 1,3 4-1,-3-6 1,3-1-93,3-3 1,-3-1 0,1-1 0,-1-1-432,5-5 0,1 3 0,-3-6 73,-1 1 0,6-5 449,1 2 0,-9-12 0,-7-3 0</inkml:trace>
  <inkml:trace contextRef="#ctx0" brushRef="#br0" timeOffset="1040">1398 489 8073,'17'0'-120,"1"0"1,-1 0 45,1 0 1,-1 0 0,3 0 0,1 0 48,2 0 1,26 0 0,-3 0 32,-1 0 0,-18 0 1,-8 0-1,1 0-267,1 0 1,4 0 0,-1-2 0,7-2-73,8-2 1,-10-1 330,0 1 0,0-4 0,-2-7 0</inkml:trace>
  <inkml:trace contextRef="#ctx0" brushRef="#br0" timeOffset="1612">2288 489 8238,'-17'-10'-412,"5"3"367,1 7 1,-1 0 0,-5 0-30,-1 0 0,-5 0 0,0 0 0,1 1 219,3 5 1,-4-2-1,-1 8 1,3 1-45,1 3 1,3 1 0,0 1 0,1-1-59,4 1 0,-1 5 0,5 0 0,0-1-118,1-3 1,-1-1 0,4-1-1,-2 1 3,2-1 0,2-5 1,4-3-1,6 1 28,9 0 0,-5-6 0,7 1 1,1-3-5,1-2 1,4 0 0,-3 0 0,3 0-11,2 0 1,0-5 0,2-3 0,-5-2-15,-5-4 0,-1-1 1,-1-2-1,-1-1 56,-5 1 1,3 5 0,-8 0 0,-1 1-5,3 1 0,-6-6-29,4 5 149,-4-5 0,-10 7-27,-3 3 1,-3 6-13,2 6 1,3 1-1,5 7 1,-2-2 77,2 1 1,2 3-1,2 1-72,0 1 1,8-1 0,3 1 0,3-1 169,-2 0 0,9-5 0,-3 0-178,1 1 1,6 1 0,-2-1 0,-1-3-78,-3-2 0,-1-2 1,1-6-1,4 0-217,6 0 0,8 0-57,10 0 0,-16-8 1,4-2-19,-12 1 1,-11-7 309,-1 4 0,1-11 0,6-4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3.478"/>
    </inkml:context>
    <inkml:brush xml:id="br0">
      <inkml:brushProperty name="width" value="0.08571" units="cm"/>
      <inkml:brushProperty name="height" value="0.08571" units="cm"/>
    </inkml:brush>
  </inkml:definitions>
  <inkml:trace contextRef="#ctx0" brushRef="#br0">70 35 8355,'-10'-8'0,"2"-1"-252,1-1 276,5 2 32,-6 8 1,6 8 0,-2 4 0,-2 5 96,2 6 0,2 3 0,2 5 1,0-2-41,0 2 1,0 2 0,0 4 0,0 0-167,0-2 1,-5 7-1,-1-11 1,2-2-294,2-1 0,2 1 1,2-4 23,4 2 0,3-6 1,9 3-1,-1-7-631,1-5 953,-1-4 0,9-1 0,1 3 0</inkml:trace>
  <inkml:trace contextRef="#ctx0" brushRef="#br0" timeOffset="321">472 489 8196,'-18'0'-492,"8"0"0,3 2 718,7 4 0,0 4 1,0 7-173,0 1 1,0-1-1,0 1 1,0-1-23,0 1 0,0-1 0,2-1-5,3-5 0,3-1 0,6-6 0,-3 2-59,3-3 1,7-3-1,3-3 1,-3-5-62,-2-2 0,5-1 1,-1-9-1,-2-1 60,-1-3 0,-5 1 0,-3 4 0,-4-3 70,-1-1 0,-5 6 1,4 5-1,-6 0-17,-6 3 0,2-5 0,-7 8 1,-5 0-43,-5-1 0,1 5 0,-5-4-229,0 4 1,6 2 0,-5 0-1,5 2-525,1 4 776,9-4 0,-7 5 0,7-7 0</inkml:trace>
  <inkml:trace contextRef="#ctx0" brushRef="#br0" timeOffset="899">908 402 8391,'-10'8'-56,"1"1"1,5 9-52,-2-1 0,0 1 0,6-1 114,0 1 0,0-1 1,2 1 8,4-1 1,-2-5 0,8-2-11,1-3 0,3 1 0,3-4 1,2 2-100,3-2 0,1-2 1,-4-2-1,4 0 2,3 0 1,-7-2-1,4-2 1,-3-4 50,-5-2 0,4 4 0,-9-5 58,4-3 0,-7-1 106,-3-3 0,-4 1-12,-2-1 1,-2 9-114,-4 3 1,2 4-18,-7 2 0,5 0 126,-6 0 0,8 2 0,-1 4-32,3 5 0,2-1 0,2 2-27,3 1 0,5 1 1,6-1-1,-3-3-61,-1-2 0,5 3 0,7-5 1,-3-2-13,-2-2 0,-1 4 0,-1 0 0,3-2 6,3-2 1,-4-2-1,5-2 1,-5-2 1,-2-2 0,1-6 1,-3 5-1,-3-3 21,-6-4 0,-2 1 0,0-1 0,2 2 16,-3-1 0,-3-1 1,-3 1-1,-5 3-43,-2 2 1,4-3 0,-5 3-1,-3 0-225,-2 0 1,-1 2 0,0 5 3,-1-5 0,6 4-697,1-4 940,7 4 0,4 2 0,10 0 0</inkml:trace>
  <inkml:trace contextRef="#ctx0" brushRef="#br0" timeOffset="1128">1764 437 8355,'10'0'-39,"-3"0"1,-7 2-68,0 4 0,0 3 0,0 9 0,0-1 86,0 1 1,0-1-1,0 1-145,0-1 0,0 1 0,0-1-164,0 1 0,0-7 0,2-1 329,4-2 0,-4-2 0,6-6 0</inkml:trace>
  <inkml:trace contextRef="#ctx0" brushRef="#br0" timeOffset="1253">1956 385 8033,'0'-18'0,"-2"1"-779,-4-1 479,4 8 1,-7 3-211,3 7 510,-4 0 0,-15 0 0,-2 0 0</inkml:trace>
  <inkml:trace contextRef="#ctx0" brushRef="#br0" timeOffset="2097">2166 385 8232,'11'0'-236,"1"0"0,-6 1 230,5 5 0,-5 2 0,4 6 0,-2-3 146,-5 3 0,-1-4 1,-2 1-307,0 3 0,-5 1 145,-1 3 0,0-7 94,6 1-47,0-8 1,0 2-75,0-12 0,8-4 1,3-7-28,5-1 0,1 1 1,1-1-1,1 1-17,5-1 1,-5 1 0,4 1 0,-3 3 138,-3 1 0,1 6 0,-1-3 1,0 1 17,1 4 0,-1 2 1,1 2-1,-1 0-18,1 0 1,-7 2-1,1 4 19,2 6 1,1 3 0,3 1 0,-3-3 16,-3-1 0,-4-1 0,-8 7 1,2-1-54,3 1 0,13-1 0,1 1-33,-11-1 1,-8-5 0,2-2 0,4-1 25,5 1 0,11-6 0,1 2 0,0-4-136,3-2 0,1 0 0,8 0 0,0-2 45,-1-4 1,1 2 0,-2-8 0,-2 1 78,-1 1 1,-9-6-1,2 5 71,-3-5 0,-3-1 1,-1-1-81,-5 1 0,-5 5 0,-12 3 1,-3-1-55,-1 0 0,-12 4 1,5-3-1,-2 1 22,-1 4 1,-5 2 0,-2 2 72,0 0 1,1 0 0,9 0-1,1 2 77,5 4 1,-5 4 0,5 7-54,-5 0 1,6 3 0,5 1-1,3 3-38,2-3 1,5 0 0,3 1 0,0 1-37,0-2 0,5 4 1,-3 1-1,2-1 0,-1 0 1,-5 4 0,6-4 0,-1 1 22,-1-1 0,4 0 0,-7-4 0,1 3-7,0-3 1,4 4 0,-7-1 0,-1-3 33,-2-2 0,-2-1 1,0-1 26,0 1 0,0-1 0,-2-1 1,-4-3 45,-5-1 0,-5-6 1,-1 3-1,-3-1-99,-3-4 1,2-2-1,-6-2 1,1 0-157,5 0 1,-6 0 0,0 0 68,0 0 1,3-8 0,11-3-1,1-5 70,-2-1 0,7-1 0,-1 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2.274"/>
    </inkml:context>
    <inkml:brush xml:id="br0">
      <inkml:brushProperty name="width" value="0.08571" units="cm"/>
      <inkml:brushProperty name="height" value="0.08571" units="cm"/>
    </inkml:brush>
  </inkml:definitions>
  <inkml:trace contextRef="#ctx0" brushRef="#br0">822 71 8355,'-8'-18'-204,"-4"1"0,2 5-594,-1 0 779,-1 8 0,-5-3 0,-1 7 0,1 0 125,-1 0 1,1 0 0,-1 0 0,1 0 1,-1 0 0,1 7 1,-1 5-1,1 4-16,0 1 0,-1 2 0,3 3 0,1 3-150,2 2 0,8-3 1,-1 5-1,1 2 101,-2 2 1,4 4 0,-4 1 0,4 3 15,2-2 1,6 4 0,0-1-1,-2 1-42,-2 0 1,-2 5 0,0-1 0,0 1-34,0-1 0,0 3 1,0-5-1,0 0-28,0-5 0,0 3 0,-2-2 0,-2-2-28,-2-3 0,-2-6 1,4-3-1,-3-2-83,-3-4 1,0-1 0,-3-3 0,1-1-181,-2-5 0,-1 3 0,-3-8 335,1-2 0,0-10 0,-1-4 0</inkml:trace>
  <inkml:trace contextRef="#ctx0" brushRef="#br0" timeOffset="248">1 804 8153,'6'-12'-421,"-1"1"0,9 7 0,-2-2 405,3 4 0,8 2 0,1 0 1,-1 0-86,2 0 0,-3 0 0,7 0 0,2 0-12,2 0 1,2 0 0,0-2 112,-1-4 0,9-3 0,2-9 0</inkml:trace>
  <inkml:trace contextRef="#ctx0" brushRef="#br0" timeOffset="607">1031 647 8283,'-17'0'-269,"-1"0"0,7 0 295,-1 0 0,8 2 1,-2 4-1,2 3-50,-2 1 0,5 6 1,-5-5-1,4 5 110,2 1 1,0 1 0,2-1-151,4 1 1,3-3 0,9-1-1,-1-5 47,1-1 0,-1-2 0,1-6 0,1 0-52,4 0 0,-3 0 0,3-2 0,-4-4-7,-1-5 0,-1-5 0,-1-1 0,-3-1 74,-1 1 0,-8-1 0,2 1 0,-4-1 65,-2 1 0,0-1 0,-2 1-11,-4-1 1,-4 9-1,-9 3 1,-3 4-136,-1 2 1,-8 0 0,4 0-1,0 0-96,3 0 0,-1 2 0,2 2-453,2 2 632,9 7 0,-4-11 0,7 6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1.376"/>
    </inkml:context>
    <inkml:brush xml:id="br0">
      <inkml:brushProperty name="width" value="0.08571" units="cm"/>
      <inkml:brushProperty name="height" value="0.08571" units="cm"/>
    </inkml:brush>
  </inkml:definitions>
  <inkml:trace contextRef="#ctx0" brushRef="#br0">140 105 8248,'-8'10'-708,"-2"0"666,-7-5 0,5-1 1,1 8-1,-3 2 143,-2 1 1,5 4-1,1 3 1,2 1-59,4-2 1,-3 1-1,1-1 1,2 2-3,2-1 0,2-3 0,0 1 0,2-1-33,4-2 1,-2 5 0,7-11-1,3 3 16,1-2 1,3 1-1,-1-7 1,1-2-67,-1-2 1,7-2 0,1 0-1,0 0-56,0 0 1,6-8-1,-4-2 1,3-1 11,-1-1 0,-2 1 1,2-7-1,-4-1 32,0-5 0,-5 5 1,3-4-1,-3 3 33,-3 3 0,-7-1 0,-4 1 0,-5-3-1,-1-3 1,0 4 0,0-5 0,0 5 194,0 2 0,-7-1 0,-3 1 36,0-1 0,-3 7-107,7-1-97,0 0 0,4 3 20,-4 3 1,4 6 52,-3 6 1,3 3 0,2 9 0,0-1-4,0 1 1,0 5 0,0 0 0,0 1-71,0 1 1,2-6 0,1 4-1,3-3-18,-2-3 0,4 1 0,0-1-49,1 1 0,-3-7 0,4 1 0,0 0-52,-1-3 1,-3-1-25,6-8 1,-1-2 44,7-4 1,-1-3 0,1-9 48,-1 1 1,1-1 0,-1 1 3,1-1 0,-1 7 0,1 1 0,-3 0 32,-3 1 1,3 5-1,-3-2 37,3 4 1,-3 2-1,0 0 31,1 0 1,-3 0 0,0 2 75,-3 4 1,1 3 0,-4 9-51,2-1 1,6 1 0,-5-1 0,3 1-14,4-1 1,1-5 0,3-1 0,-1 1-21,1-2 0,5 3 1,2-5-1,2 0-24,4 0 1,-4-2-1,3-6 1,1 0-166,2 0 1,-4-2-1,0-2 1,0-4-49,-2-2 1,4-1 0,-8-7 0,-1 1 144,-3-1 0,-7 3 1,-3 1-1,-1 2 149,-4-1 0,-4-3-76,-6-1 0,-3 1 0,-9 5 0,1 5 28,-1 4 0,1 2 0,-3 0 10,-3 0 1,9 0-1,-1 2 1,3 4 21,3 5 0,5-1 0,-2 2 6,4 1 1,2 3-1,0 1 1,0 1-53,0-1 0,8-1 1,1-3-1,3-1-145,0 2 1,1-1-1,9 1 1,1-5-114,-2-1 0,4 4 0,1-6 0,-1-3 60,0-1 1,0-2 0,-3 0 0,1-2-185,-2-3 1,-1 1 0,-5-8-1,-3-1 334,-6-3 0,3-9 0,1-2 0</inkml:trace>
  <inkml:trace contextRef="#ctx0" brushRef="#br0" timeOffset="203">1048 18 8355,'17'0'166,"-5"-2"0,2-2 1,3-2-371,4 2 1,3 2 0,-5 2 0,4 0 17,6 0 1,3 0-1,-1 0 1,-2 0-213,2 0 398,2 0 0,2 8 0,0 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7.390"/>
    </inkml:context>
    <inkml:brush xml:id="br0">
      <inkml:brushProperty name="width" value="0.08571" units="cm"/>
      <inkml:brushProperty name="height" value="0.08571" units="cm"/>
    </inkml:brush>
  </inkml:definitions>
  <inkml:trace contextRef="#ctx0" brushRef="#br0">647 230 8027,'-18'0'-104,"1"0"0,-1 0 0,1 0 1,-1 0 140,1 0 0,-6 0 0,-1 0 0,1 0-127,-2 0 0,4 2 1,-9 2-1,1 1 250,2-1 1,-6 6-1,6 0 1,-2 1-55,0 1 1,0 0 0,-4 5 0,4 1-3,5-1 1,-1 0 0,4 3 0,3 1-33,5 3 1,7 1 0,-4-4 0,2 2-109,5-1 0,1 3 1,4-2-1,1-1-98,3-3 156,8-2-183,-4 1 0,9-1 0,2-1 0,5-3 0,1-3 0,4-2-161,2-4 0,2-2 1,2-2-1,1-2 322,3-4 0,8-4 0,-5-7 0</inkml:trace>
  <inkml:trace contextRef="#ctx0" brushRef="#br0" timeOffset="329">874 474 8355,'11'0'-142,"1"0"0,-10-6 1,-2 1-1,-10 1 1,-5 2-1,-3 2 1,-1 0-1,-2 0 1,-3 0 516,3 0 0,2 0-265,1 0 14,1 8-14,7-7-38,-6 15 73,15-6-132,-7 7 0,8 1 139,0-1-123,0 1 0,0-1 0,2 1-38,4-1 0,3-2 0,9-1 0,1-4-66,4-2 0,-1-3 0,7-5 0,0 0-50,-2 0 0,6-2 1,-4-3-1,4-7 59,2-4 1,-2-1-1,-4 0 1,-4-1 54,1 1 1,-13-1 0,3 1 0,-7-1 143,-5 1 1,-2-1-1,-4 3-76,-3 3 1,-5-1-1,-8 7 1,-1 2-179,-4 2 1,3 2 0,-5 0 0,2 0-344,-1 0 0,1 6 0,6 1 464,-1 3 0,1-6 0,-1 4 0</inkml:trace>
  <inkml:trace contextRef="#ctx0" brushRef="#br0" timeOffset="759">1415 457 8355,'18'0'-354,"-1"0"308,1 0 104,-9 0 1,7 0-311,-4 0 0,-3 0 37,3 0 125,-1 0 0,5 2 107,-4 4 1,1-3 0,-7 9 13,-2 2 1,0-5-1,0 3 1,2 2 0,-3 1 146,-1 3-143,-2-1 0,0-5 137,0-1-149,0 1 1,0 5-5,0 1 1,0-6 0,0-1-238,0-7 256,0 4 22,0-8-1,0 0-199,8 0 1,0-8 110,4-4 21,-5 5-4,1-17 0,2 13-22,7-13 320,-7 5-290,5 2 0,-5-1 10,8 1 215,-9 7-98,7-6 1,-6 13-172,7-9 89,0 8 27,-7-4-133,13 8 104,-11 0-68,13 0 1,-7 0-63,-1 0 68,1 0 0,-7 6 0,1 2 0,2 0-69,1-1 0,-3 5 0,-3-4-351,-1 1 249,6-5 1,-10 10-1,5-6 1,1-1-438,0 1 631,1-2 0,7 2 0,-1-6 0,1 6 0</inkml:trace>
  <inkml:trace contextRef="#ctx0" brushRef="#br0" timeOffset="1159">2603 474 7059,'11'-9'-886,"1"3"2142,-8-4-690,4 0-1015,-16 1 0,4 1 342,-8 8 0,1 0 1,-7 0-1,1 0 172,-1 0 130,1 0 0,-6 0-104,-1 0 168,1 0-204,6 0 0,-1 2 55,1 4-36,-1-4 23,1 5 112,-1 1-229,9 2 166,-7-1-205,14 7-43,-6-14 179,8 13-110,0-13 0,2 12-3,4-8 1,-2 5-1,8-5 1,1 0 15,3 2 0,1-6 0,1 6-17,-1-1 26,1-5 7,-1 6 0,6-2 3,1 0 1,-5 5-1,-1-5 0,-11 6 1,11-6 0,-5 7 0,-3-3 0,-2 2 0,-8-1 0,8-7 0,-6 12 0,-2-7 0,-10 1 0,-8-4-41,1-4 0,-3 4 1,-1-1-1,-2-1-31,2-2 0,-5-2 1,3 0-304,2 0-58,1 0-164,11 0 483,1 0 114,8-8 0,8-1 0,1-9 0</inkml:trace>
  <inkml:trace contextRef="#ctx0" brushRef="#br0" timeOffset="1362">2917 544 8497,'0'18'-42,"0"-1"0,0 1 0,0-1-117,0 0 1,0 1 0,0-1-128,0 1 1,2-7 0,4 1-106,6 2 1,-3-7 390,3-1 0,7-4 0,8-2 0</inkml:trace>
  <inkml:trace contextRef="#ctx0" brushRef="#br0" timeOffset="1492">3074 335 7922,'-5'-12'-626,"-1"0"0,-6 6 0,4-3 892,-1 1-266,5 2 0,-12 14 0,6 2 0</inkml:trace>
  <inkml:trace contextRef="#ctx0" brushRef="#br0" timeOffset="2053">3703 527 8355,'6'-12'-201,"0"0"1,0 7 26,-6-7 1,-8 8 0,-4-2 0,-3 2-1,-3 0 1,1-1 172,-1 1 0,-1 2 1,-3 2-1,-3 2 56,-2 4 1,6-3-1,-5 7 1,3 0 14,0 0 1,0 1-1,5 7-25,1-1 0,7 1 1,4-1-14,4 1 0,4-7 1,4-1-39,6-2 0,9 3 0,2-5 0,1-2-77,1-2 0,0-4 1,6-4-1,-2-4 2,2 1 0,-4-7 0,2 3 1,1-7-51,-3-3 1,4-6-1,-8 4 1,-2-3 51,-1-3 1,-9-2 0,-1 0 0,-2 2 43,-4 2 0,-2 0 0,-2-4 0,0 2 47,0 2 0,-2 6 0,-2-4 0,-4 1 11,-2 5 1,5 2-1,-5 1 381,2 1 0,0 5-29,3 0-245,3 1 0,-6 9 1,8 8 25,0 7 1,-6 7 0,0 1-51,2 2 0,2 8 0,2-2 0,0 4 0,0 0-23,0-4 0,0 4 0,0-3 1,0 3-168,0 1 0,0-4 0,2-3 0,2 0-181,2 0 1,8-6 0,-5 3 0,3-5-139,0-1 1,1-3 0,9-1 402,1-3 0,0-7 0,-5 4 0</inkml:trace>
  <inkml:trace contextRef="#ctx0" brushRef="#br0" timeOffset="2406">4227 544 7944,'17'0'-340,"1"2"0,-1 2 265,1 2 1,-1 5 0,1-5 9,-1-2 1,-5-2-1,0-2-24,1 0 0,3-2 0,1-4 72,1-5 1,-7-3 0,-1 0 0,-2 3 101,-4-3 1,-3 5 0,-2-1 49,-5 2 0,-4 2 0,-7 6 0,-1 0 140,1 0 1,-3 0-1,-1 2-147,-2 4 1,-1 2-1,9 5 1,1-3-143,3-2 0,7 5 0,-2-1-58,4 4 1,2 1 0,2 1-125,4-1 0,3-5 1,9-3-1,-1-1-111,1-4 0,1 4 1,3-2-1,3-3 307,2-1 0,-6-2 0,12-7 0,-6-3 0</inkml:trace>
  <inkml:trace contextRef="#ctx0" brushRef="#br0" timeOffset="2687">4594 631 7922,'17'-11'-79,"1"-1"1,-1 6-1,1-5 1,-1-3 0,1-1-1,-1-1 1,0 4 0,1 7-1,-1 3 1,1 2-1,-1 0 1,1 0 0,-1 0 379,1 0-256,-1 0 1,1 5-1,-1 3 1,1 2 1,-1 2 0,-1 5-3,-5 1 0,-1-3 0,-6-1 1,2-3 80,-3 3 0,-1 1-42,-2 3 0,0-7 299,0 1-244,0-8 1,0 2-1,0-12-101,0-6 0,0-9 1,2-2-1,4 1-143,6 3 1,3-4 0,3-3 0,1 1 7,4 0 0,-3-4 0,5 6 1,-2 1-798,1 3 895,7 9 0,-12-5 0,6 5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55.561"/>
    </inkml:context>
    <inkml:brush xml:id="br0">
      <inkml:brushProperty name="width" value="0.08571" units="cm"/>
      <inkml:brushProperty name="height" value="0.08571" units="cm"/>
    </inkml:brush>
  </inkml:definitions>
  <inkml:trace contextRef="#ctx0" brushRef="#br0">175 681 5928,'18'-9'-17,"-1"3"0,1 4 23,-1 2 0,-5 0 0,2 0 0,3 0-6,4 0 0,3 0 0,-7 0 0,3 0-6,3 0 1,-2 0 0,8 0 0,2 0 2,2 0 1,2 0 0,0 0-1,0 0 1,0 0 1,0 6 0,0-1 0,0-1 0,0-2 1,2-2 0,1 0 0,3 0 0,-2 0 0,6 0 0,1 0 0,3 0 0,-3 0 0,9 0 0,-7 0 0,1 0 0,1 0 0,-5 0 0,1-2 0,1-2 4,-3-1 1,9-3 0,-5 4 0,5-2-3,-3 2 1,5-4-1,1 1 1,-2-1 37,0 0 0,-11 0 0,10 5 0,-5-3-33,-3 2 1,5 0-1,-5 0 1,-1-2 9,-3 2 1,4 2 0,-1 2-1,3-2-15,0-3 1,-1 3-1,8-4 1,3 4-14,1 2 1,2-6-1,-4 0 1,3 2 10,-3 3 0,4-5 0,0 0 0,2 2-4,4 2 1,0 0-1,0-2 1,-2-2-12,2 3 0,2 1 1,0 0-1,-2-2 0,-2-2 1,4 0 0,4 4 0,-2-2 11,3-2 0,-3 1 0,6 5 0,-6-2 0,-6-4 1,4 4 0,-4-4 0,4 4 2,2 2 1,-1 0-1,1 0 1,2 0 1,4 0 0,-3 0 0,9 0 0,1 0 1,3 0 1,1 0 0,0 0 0,1 0-4,-1 0 0,6-2 0,-2-2 0,-3-1 0,-5 1 0,-1 2 0,5 2 0,0 0 2,1 0 1,-1 0 0,0 0 0,-1 0-2,-5 0 0,5 0 0,-5 0 0,4 0-1,3 0 0,-1 0 0,0 0 0,1 0 41,-1 0 0,0 0 0,3 0 0,1 0-14,2 0 1,0 0 0,-4 0 0,3 0-21,1 0 1,6 0 0,-6 0-1,-2 0-20,-2 0 1,4 0-1,1 0 1,-3 0 12,-2 0 1,4 0 0,2 0-1,0 0 18,0 0 0,4 0 1,-4 0-1,1 0-10,-1 0 0,-45 0 0,1 0 1,47 0-1,-47-1 0,-1 0-6,49-5 1,-45 5 0,-1 0-1,-2-2 1,-1 0 0,1 2 0,1 0-5,2 1 1,1 0 0,-2 0 0,0 0 0,4 0 0,1 0-1,-2 0 1,0 0-12,-1 0 0,-1 0 0,0 0 0,1-2 1,0 1-1,0-2 0,2 1 0,-1-1 9,-2 1 0,0 0 0,7 0 0,1 0 1,-7 0-1,0 0 0,1-1 0,1 0 2,0 1 0,0 0 1,-6 0-1,-1 0 0,4 1 1,1-1-1,-1-1 1,1 0 5,-1 0 0,0 2 1,5 0-1,-1 0 1,-6 1-1,0 0 1,4 0-1,-1 0-5,-1 0 1,1 0 0,7 0-1,0 0 1,-5-1 0,0 0 0,2-1-1,1 0-42,-1-1 0,0 0 1,1 0-1,0 0 0,3 3 1,1 0-1,-3 0 1,0-2 40,-1 0 1,0-1-1,5 2 1,0 0 0,-4-3-1,0 0 1,1 1-1,-1 0 0,-2 1 0,0-2 0,1-2 0,0 1 0,-1 1 0,1 2 0,1-1 0,2 0 19,1-1 0,0 0 1,0 3-1,0 0 1,-3-2-1,0 0 1,0 2-1,1 1-16,-2-1 1,2 2 0,2-1 0,0 0 0,0 0 0,0 0 0,-1 0 0,0 0-1,-1 0 1,0 0 0,2 0 0,0 0 0,1 0 0,0 0 0,1 0 0,0 0-1,2 0 0,0 0 0,-3 0 0,0 0 1,0 0-1,0 0 0,-1 0 0,0 0-6,0 0 1,0 0 0,0-3 0,0 0 0,-2 0 0,-1 0 0,0 1 0,0 0 3,0 1 0,0 0 0,0 1 0,0 0 0,0 0 0,-1 0 0,-1 0 0,0 0 1,-1 0 1,0 0 0,-2 0 0,-1 0 0,3 0 0,0 0 0,0-1-1,-1 0 7,-3-2 0,1 0 1,0 2-1,0 0 1,-4-1-1,-1-1 0,2 1 1,1 0 25,-1-1 0,1 0 1,0 2-1,0 0 1,43-5-1,1 2 15,-47 1 0,0 0 1,47 1-1,0-3 0,-1 3-30,-5 2 1,4 0 0,-2 0 0,-2 0-11,-2 0 0,-3 0 1,-5 0-1,-5 0-2,-4 0 0,-8 6 1,-2-1-1,-4-1-33,-7-2 1,-1-2 0,-7 0 0,-1-2 25,1-4 0,-2 3 1,-8-7-1,-2 0 26,-2 0 1,-8 1 0,3-5-31,-5 2 1,-3 1 0,-5-7-18,-5 1 1,-6 1 0,-6 5 0,-9 3 21,-12 0 0,-3 0 0,-10-3 0,3 1 0,2-3 0,0-7 0</inkml:trace>
  <inkml:trace contextRef="#ctx0" brushRef="#br0" timeOffset="1781">682 2969 7709,'-10'0'-1831,"1"0"1777,3 0 1,-4 0 53,-7 0 77,-1 0 1,3-2-1,3-4 9,6-5 0,-2 1 0,1 0-4,-3 2 0,4-3-30,-6 5 1,7 0-92,-7 6-99,8 0 94,-4 0 1,10 0 14,4 0 1,4 0-1,9 0 1,2 0 21,3 0 1,1 0 0,-4 0 0,5 0 20,1 0 0,2 0 0,6 0 0,0 0 4,0 0 0,2 0 1,3-2-1,5-2 0,0-1 1,11-1 0,-4 6 0,4 0-9,5 0 1,-5 0 0,8-2-1,0-2-18,-2-2 0,6 0 1,-2 6-1,4 0 6,0 0 1,9 0 0,-7 0 0,4 0-2,1 0 0,7 0 1,-3-2-1,5-2 0,1-1 0,0-1 1,3 6-1,1-2 3,2-4 0,-43 5 0,1 0 0,48-5 0,-48 4 0,1 0-1,0-1 0,0 1 0,1 1 0,-1 0 1,1-2-1,-1 0 0,0 1 0,-1 0-1,48-4 1,-45 5 0,0 0 0,0-2 0,-1-2 0,1 2 0,1 1 3,-2-1 0,1 0 0,3-1 0,0 0 0,-4 2 0,-1 0 0,1-1 0,1 0 7,-1 1 1,0 0 0,0-1 0,-1-1 0,1 0 0,1 2 0,-1 0 0,1 0-9,-2 1 0,0 0 0,6 0 1,1 0-1,-5-1 0,0 0 0,3-1 1,-1 0 1,-1 1 0,1 0 1,1 1-1,0 1 1,0 0-1,1 0 1,0-1-1,0 0-35,0-2 1,0 0 0,-2 2 0,-1 0-1,3-2 1,0 0 0,1 2 0,-1 0 27,-1 1 0,0 0 0,1 0 0,-1 0 0,-2 0 0,0 0 0,2 0 0,-1 0 2,-2 0 1,1 0-1,3 0 1,0 0 0,-5 0-1,-1 0 1,2 0-1,1 0 1,1 0 0,0 0 1,-2-2-1,1-2 1,3 1-1,0 0 0,0 1 1,1 1-1,-2-1 1,0 2 0,5-1 0,0 2 0,-2-1 0,-1 0 0,-2-1-1,0 0 1,-3-2 0,1 0 0,6 2 0,0 0 0,-4-2 0,1 0 0,1 2 0,0 0 0,0 1 0,0 0 0,-1-1 0,1 0 0,2 0 1,0-2-1,0 0 0,0 0 3,0 2 1,0-1 0,1-2 0,1 0 0,0 1 0,0 0 0,1 0 0,0 0 0,-1-1 0,0 0 0,-1 3 0,0 1 0,0-4 0,0 0 0,1 1 1,0 0 0,1 0 0,1 0 1,-1-1-1,0 0 1,-2 2-1,0 0 1,0 0-1,0-1 7,-1 1 0,0 0 0,5-2 1,0 0-1,-4 0 0,-2 0 0,2 0 1,1 0-6,-1 1 0,0-1 0,-1 0 0,0 0 0,1 2 0,0 0 0,1-1 1,0-2 1,1 0 0,0 1 0,1 1 0,-1 2 1,-3-2-1,0 0 0,0 1 0,0 0-7,0-1 0,0 0 1,4 2-1,0 0 0,3-2 1,0-2-1,2 2 0,0 1-78,-1-1 1,2 0 0,2-3-1,1 0 1,-5 2 0,0 0-1,0 1 1,2-1 77,0 0 1,1 0 0,-1 0-1,0 0 1,-2 2 0,0 0-1,-1-1 1,-1 0 1,1 1 1,0 1 0,2-1 0,0 2 0,-5 0 0,0 0 0,0 0 0,0 0 0,0 0 0,0 0 1,-1 0-1,0 0 1,-3 0-1,0 0 1,1 0-1,0 0-12,3 0 0,-1 0 0,-2 0 1,0 0-1,3 0 0,0 0 0,-1 0 1,0 0-59,0 0 0,0 0 0,3-1 0,0 0 0,-2-1 0,0 0 1,0-1-1,0 0 61,0 1 1,0 0 0,3-2 0,0 0 0,-2 0 0,0 1 0,0-1 0,2 0 20,-1 0 0,-1 0 0,-2-3 0,-1 0 1,1 2-1,0 1 0,-2-1 0,0 0 10,-1 2 1,0 0 0,-1 0 0,0-2 0,0 2 0,-1-1 0,-2 0-1,0 0-1,-1 0 0,1 0 0,1-2 0,0 1 1,-2 1-1,-1 2 0,-1 0 0,0 0 9,0 1 0,-1 0 0,44-1 0,-2-2 0,-4-2-67,-3 2 0,3 2 1,-9 2-1,3-1 18,2-5 1,-5 4 0,-3-4-1,1 4-2,-1 2 0,-5 0 0,4 0 0,-3 0 37,1 0 0,0-2 0,-6-2 1,-2-2-36,-4 2 0,-4 3 0,-10 1 0,-3 0 95,-6 0 1,-5 0 0,-3 0-1,-2 0-241,-1 0 0,-15 1 0,1 5 160,-7 6 0,-3 0 0,-6 1 0,0 1 0,0-6 0</inkml:trace>
  <inkml:trace contextRef="#ctx0" brushRef="#br0" timeOffset="3250">402 5274 8355,'-9'-7'-801,"-7"5"1,12-12 460,-7 8 158,7 0 1,-2 8 63,12 4 1,-2-4 87,7 4 0,-1-2 20,2 2 0,-6-4 64,-12 3 0,2-5 62,-8-5 1,8 1-28,-1-8 1,5 2-94,5-1 0,5 3 0,7 8-2,1 0 0,1 0 1,3 0-1,3 0 3,2 0 0,2 0 0,8 0 0,2 0-9,2 0 0,13 0 0,0 0 1,5 2 7,1 4 0,13-4 1,1 3-1,6-3 7,1-2 1,1 6-1,5 0 1,0-2-1,1-2 0,7-2 0,4 2 1,-48-1-1,1 2-1,0-1 1,0 1-1,3 1 1,1-2 0,-1-1-1,1-2 1,0 1-1,0 0-36,3 0 0,0 0 0,-1 0 0,1-2 0,5 1 0,0-2 0,-2 1 0,0-1 55,-1 1 1,0 0 0,4 0 0,0 0 0,3 0 0,0 0 0,2-1 0,0 0-13,0 1 1,0 0 0,4 0 0,1 0 0,-4 1 0,0-1 0,1-1 0,1 0-6,1 1 1,0 0 0,3 1 0,1 0 0,-2 1 0,-1 0 0,-1 0 0,0 0-3,-1 0 0,-1 0 0,2-3 0,0 0 0,-5 0 1,0 0-1,1 1 0,1 0-10,-1 2 0,0-2 0,9 0 1,-1-1-1,-8 0 0,-2 0 1,3 0-1,0 0 4,1-1 0,1 0 0,8 2 0,1 0 0,1-3 0,-1-1 0,1 0 0,1 0-93,-1 1 0,1 0 0,4-2 0,0-1 1,0 2-1,-1 0 0,1-1 0,1-1 105,-1-1 1,0 0 0,0 1-1,-1 1 1,1 0 0,0 0-1,1 1 1,-1 0-5,-1 0 0,1-1 1,4 0-1,0 0 1,-4 0-1,-1 1 1,0 0-1,0 0-1,-1-1 1,-1 0 0,-1 2-1,-1 1 1,-2-1 0,-1 0-1,1 0 1,-1 0 4,-2 0 0,-1 1 0,7 1 0,-1 2 0,-3-2 1,-1 0-1,-1 1 0,0 0-4,-3-1 1,1 0 0,6 2 0,1 0 0,-1-2 0,1 1-1,0 0 1,1 2-6,-1-1 1,1 2 0,4-1 0,0 0 0,0-1 0,1 0 0,1-1 0,0 0 0,1-1 0,1 0 1,3 0-1,2 0 1,-3 3-1,0 0 1,-1 0-1,0 0-2,-1 0 0,1 0 0,0 0 0,0 0 0,-3 0 0,0 0 0,0 0 0,-1 0-5,-1 0 0,0 0 1,-1 3-1,-1 0 1,0 0-1,-1 0 1,-2-1-1,-1 0 0,-3-1 1,1 0-1,6-1 1,1 0-1,-6 0 1,-1 0-1,-1 0 1,1 0 4,-3 0 0,1 0 1,0 0-1,1 0 1,3 0-1,1 0 1,0 0-1,-1 0 0,0 0 0,1 0 1,1 0-1,1 0 0,-3 0 1,1 0-1,-1 0 0,1 0 10,-1 0 0,1 0 0,1 0 0,1 0 0,-4 0 0,1 0 0,-1 0 0,1 0-5,0 0 0,0 0 0,1 0 1,-1 0-1,3 0 0,-1 0 1,-3 0-1,-1 0 1,-3 0 1,0 0 0,-1-3 0,1 0 0,-4 0 0,-1 0 0,0 1 0,-2 0-34,-2 1 0,0 0 0,-1-2 0,0 0 0,-5 0 1,0 0-1,-2 1 0,0 1 56,0 0 1,1 0-1,-1-2 1,0 0-1,1 0 1,0 0 0,-1 1-1,-1 0-20,-4 1 1,0 0-1,4 0 1,0 0-1,-3 0 1,-1-2-1,2 0 1,1 1-7,-3 0 1,0 0 0,6-2-1,0 0 1,-6 1 0,-1 0-1,0 0 1,-1 0 19,-2-1 0,1 0 0,-2 4 0,1-1 0,0-3 1,0 0-1,43-2 3,-7 0 1,0 0 0,-11 4 0,-2-2-21,-3-1 0,-3-1 0,-4 6 0,-7 0 80,-9 0 1,6 0 0,-7 0 0,-4 0-232,-4 0 1,1 0 0,-1 0-1,-4 0 185,-4 0 0,-10 0 0,3 0 1,-5 0-39,-1 0 0,-3 6 0,-3-1 0,-3-1 0,5-2 0,5-2 0</inkml:trace>
  <inkml:trace contextRef="#ctx0" brushRef="#br0" timeOffset="6100">2079 1589 8355,'12'-11'-339,"-1"-1"1,3 0 0,3 3 150,7 3 0,-5 2 1,6 0-1,-1-2 1,1 2-1,0 3 196,0 1 1,1 0-1,-5 0 1,2 0 31,-2 0 1,-1 0 0,-3 0-26,1 0 0,-3 7 1,-1 3-17,-2 0 0,-7 3 0,5-5 1,-2 2-7,-4 3 1,-2 3 0,-2 1-1,0 1 1,0-1 0,-2 1 9,-4-1 0,-2 1 0,-5-3 0,3-1 1,2-3 1,-4-5-1,5 4-6,-3-2 1,6-1 0,-2-1 4,4-4 1,4 4-7,4-12 1,-2 2 0,8-5-1,1-1-7,3 0 1,-5 4 0,1-3 0,2-1-1,1 0 1,3 1-1,-1-5 1,1 2-1,-1-1 0,0 3 1,1-2-1,-3-1-8,-3-3 1,2 5-1,-9-1 13,-1-2 0,4 5 1,-2-3 33,-2-2 0,-4 5 4,-6-3 1,-4 8-16,-7-2 1,5 5-19,1 1 0,7 1 1,-4 5-1,2 6 3,0 3 1,0 5 0,6 1-1,0 2-30,0-1 1,0 3-1,0 0 1,2 2-102,4 4 128,4-5 0,7 7 0,1-6 0</inkml:trace>
  <inkml:trace contextRef="#ctx0" brushRef="#br0" timeOffset="6934">2620 3423 8069,'0'-17'-426,"0"-1"1,-5 7-1,-1-1 1,2-2 434,2-1 1,0 5-1,-2 2 28,-2 1-4,1 5 0,3-6 0,-4 8-37,4 0 1,-6 2 0,10 2 0,2 3-5,2 3 0,7 0 0,-1 3 0,3-1 4,3 2 1,-1-5 0,3 3 0,1 0-14,2-3 1,7 5-1,-7-8 1,0-2 8,2-2 0,-5 3 0,3 1 0,-4-2 7,-1-2 0,-1-4 1,1-4 5,-1-5 1,-5 1 0,-2-2-8,-3-1 0,5-3-12,-6-1 0,0-1 11,-6 1 1,-2 7 0,-4 4 1,-4 4 1,-7 2 0,7 8 0,4 4-1,4 3 1,2 9 0,0 1 0,0 0-2,0 0 0,2 6 0,2-2 1,4 4 0,2 2 1,-7 6 0,5 2 0,-2-1 1,0 1 0,0 0 0,-6-4 0,0 1 12,0-1 0,0-2 0,0-4 1,-2-2 8,-4-2 1,0-2-1,-9 2 1,-5-5 11,1-5 0,-3 2 1,1-1-1,-4-5 27,-2 1 0,5-8 1,-1-2-1,4-5-7,1-1 1,1 0-1,-1-1 1,3-5-24,3-6 0,-2-3 1,9-5-1,1-1-71,2-3 1,4-5 0,6 4 0,7-2-133,6-4 1,10-4-1,1-4 1,4-2 171,5 3 0,0 9 0,2-12 0,1 4 0</inkml:trace>
  <inkml:trace contextRef="#ctx0" brushRef="#br0" timeOffset="8667">1 786 6149,'2'-10'-201,"4"4"216,-4 5 0,11 2 11,-7 5 1,0-2-1,-4 6 2,4-2 1,-3 5-10,9-1 0,-8-2 0,2 1-17,-4 3 0,0 1 0,2 3 0,1-1 4,-1 1 1,4-1 0,0 1-1,-1-1-3,1 1 0,4 5 0,-6 2 0,0 0-2,1 1 0,-3 5 1,6-4-1,-2 2 9,-4 0 1,3 0 0,1 8 0,0 2 2,0 2 0,3-1 0,-3-5 0,0 0 3,-1 0 1,5 6 0,-4 0-1,0-3 10,-1-1 0,1 4 0,-4 0 0,2-2-17,-2-3 0,0 1 0,0 2 0,1 2-14,-1-2 0,-2-1 1,-2 1-1,2 4 4,4 2 0,-4-1 1,4 5-1,-4-3 1,-2 3 0,0 1 0,0 1 1,2-5-7,3-5 1,-3 2 0,4-3 0,-4-1 3,-2-2 1,0 4 0,0 0 0,0-3 17,0-1 0,0 4 0,0 0 1,0-2 3,0-3 1,0-1 0,0 2 0,0 2-8,0 2 1,0 0 0,0-6 0,0-2-10,0-4 0,0 4 1,0-4-1,0 2-9,0-2 1,0 8 0,0-6-1,0 0 0,0 2 1,2-6-1,2 2 1,2 2-4,-2 2 1,-2 2 0,-2-2 0,0-2 5,0-2 1,0 0 0,0 6-1,0 0 2,0 0 0,-2 0 0,-2 0 0,-2 0-2,2 0 0,-4 0 0,2-2 1,1-2 0,-3-2 1,6-2-1,-4 4 1,2-4 20,-2-2 1,4 1 0,-3-5-1,3 2 0,2-1 1,-6 3-1,0 0 1,0 0-17,-2 1 1,5 3 0,-7-4 0,2 2-5,4 4 0,-3-4 1,1 0-1,2 1-7,2-1 0,2-6 0,0 2 0,0-1 10,0 1 0,0-4 0,0 5 0,0-5 4,0-1 0,0-1 1,0 1-1,0-1 15,0 0 1,0 1-1,0-1 1,0 1-12,0-1 1,0 1 0,2-1-3,4 1 0,-4-1 0,3 1 39,-3-1 0,0-1 0,2-3-24,2-1 1,2-2 0,-4 3 30,1-1 1,1-6-1,-4 3 18,4-1 0,-4 0-63,4-2 1,-2-4-222,1 3-367,-3-3 578,6-2 0,-16 0 0,-1 0 0</inkml:trace>
  <inkml:trace contextRef="#ctx0" brushRef="#br0" timeOffset="10592">20417 227 6159,'0'18'8,"0"-1"0,0-5 6,0-1 0,5 1 1,3 5-9,2 1 0,-4-1 0,5-1 0,1-1-5,-2 3 0,3-5 1,-7 13-1,0-3-5,2 0 1,-5 6 0,7-3-1,0-1 1,0 0 1,-7 6 0,5-4 0,-2 2-1,0 1 1,6-1 0,-7 6 0,1-1 1,2 1 1,-6 0-1,4 0 1,-2 0 0,1 0 0,-3 0 0,6-2 0,-2-2 0,0-2 0,0 0 0,-6 6 0,2 0 0,3 0 0,-3 0 0,4 0 0,-2 0 0,2 0 0,-4 0 0,4 0 0,-5 0 0,-1 0 0,6-1 0,0 3 0,0 2 0,2 2 0,-4 0 0,5-6 0,-1-1 0,-4 1 0,6 6 0,-1 2 0,3 0-1,0-1 0,-1 5 0,7-6 0,-3-1-1,-3 3 1,3-4 0,-3 5 0,2-1 0,-3-4 1,5 4 0,-6-3 0,-1-1 0,-3-2 0,2-2 0,-2-2 0,-1-2 0,3-2 0,-6 0 0,4 6 0,-4 0 0,-2 0 0,2 0 1,2-2-1,2-2 0,-3-2 0,5 0 0,0 6 1,0-2-1,-1-4 0,5 4 0,-4-4 0,0 4 0,-1 2 0,5 0 0,-4-2 0,0-2 1,-1-2 0,-1 0 0,-6 6 0,0 0 2,0 0 1,0 0 0,0 2 0,0 2-3,0 2 0,6-1 1,0-5-1,-2 0 0,-2 0 1,-2 0-1,0 0 1,0 0-4,0 0 1,0-6 0,2 0 0,1 0 0,3-2 0,2 0 0,-4-5 1,2 1 3,-2-2 1,-2-1 0,0-3 0,1 1 19,3-1 1,0 1-1,-6-1 1,0 1-3,0-1 0,0 6 0,0 1 1,2-3-3,4-2 0,-4-1 0,4-1 7,-5 1 0,5-1 1,0 1-20,-2-1 1,-2 1 0,0-1-17,4 1 0,-4-7 0,3 1 0,-3 1 1,-2 3-1,0 1 7,0 1 1,0-6 0,0-1-3,0 3 0,-5-5 0,-1 3 3,2 2 0,2-5 1,2 3 1,0-6 0,0 5 0,0-5 9,0 6 1,0 0-7,0 5 1,0 1-6,0-1 1,0-5-1,0-1 1,0-5 0,-2 4 42,-4-2 0,2-1-31,-7-1 0,-1-4 0,-5 4-10,-1-4 0,-5-2 0,-2 2 0,-3 2-34,-3 1 0,-7 1 1,-5-4-1,-4 2-44,-7 2 0,0 6 0,-12-5 77,-6 3 0,-6-6 0,-9 4 0</inkml:trace>
  <inkml:trace contextRef="#ctx0" brushRef="#br0" timeOffset="12112">4140 611 7801,'-8'-9'-273,"4"-5"1,-4 8 0,7 4 0,6 6-1,5 8 1,0 3 224,-3 3 47,7-1 0,-12 1 7,4-1 1,-4 1 0,-2 1 0,2 2 9,4 3 0,-5 1 0,5-2 0,-2 4-3,2 1 0,-4 3 1,6-6-1,-2 2-4,-1 4 1,3 2-1,-4 2 1,2 0 2,-2 0 1,0 0 0,-1 0-1,3 0-8,-2 0 0,-2 5 1,0 3-1,2 2-4,2 3 0,0 1 0,-6-1 0,0-1-2,0 1 0,0 3 0,0 1 0,0-1-2,0-5 0,2 5 0,1-5 1,3 3 10,-2-3 0,0 5 0,0-5 0,4 5-2,1 1 1,-3-5 0,4-1-1,0 1 2,-1-3 1,-3 7-1,4-5 1,-1 3-8,1-2 1,-6 3-1,4-3 1,-2 3-2,-1 2 0,3-3 1,-4 1-1,4 3 0,2-5 0,-7 5 1,5-7-1,-2 5-1,0 1 0,7-1 0,-3-3 1,2-3 20,-1-3 1,-5 1 0,4-4 0,-2 4-2,-4 1 1,3-3 0,-1 4 0,-2-3 4,-2-3 1,4-2 0,0 0 0,-2 2-14,-3 1 1,-1 1 0,0-6 0,0 0-22,0 0 1,0-6 0,0 0 0,2 2 5,4 2 1,-4 2 0,4-2 0,-2-2 0,2-2 0,-2 0 1,5 6-1,-1-2 16,-4-4 1,-2 4 0,-2-4-1,0 2 12,0-1 0,0 3 0,0-6 0,0 2-13,0 0 1,0-2-1,0 2 1,0-4-11,0 1 1,0-7 0,0 4 0,0-1 2,0 1 1,0-4 0,0 5 0,2-5 9,4-1 0,-4 5 0,3 0 0,-3-2 21,-2-1 0,0-3 0,0 1-24,0-1 1,-2-1 0,-2-3-57,-1-1 1,-3 0 0,2 3 0,-4-1-223,1-3 0,-7 1 267,5 6 0,-13 7 0,-3 2 0</inkml:trace>
  <inkml:trace contextRef="#ctx0" brushRef="#br0" timeOffset="17389">8593 454 7241,'16'2'0,"-3"2"0,-1 2 0,2-2 0,-5 3 0,3-1 0,0 0 0,5-6 0</inkml:trace>
  <inkml:trace contextRef="#ctx0" brushRef="#br0" timeOffset="18164">8733 524 5972,'12'0'269,"-3"2"-288,-1 4 0,4 4 1,-6 7 47,-3 0 1,-1 1-1,-2-1-12,0 1 1,-7 7 0,-3 2 12,0 0 1,2-1 0,8-7 0,0 2 0,0 3 1,0 7 0,0-2 0,0 4-20,0 2 1,0 5-1,0 3 1,0 2-14,0 3 1,2-3-1,2 3 1,2 5 6,-2 3 0,-2-2 0,-2-3 1,2 1-1,4-3 1,-4 9 0,3-6-1,-3 3 34,-2-1 1,0-2 0,0 1-1,0-1-19,0 1 1,6 1-1,0 2 1,-2 2 5,-2-1 1,4 3 0,-1-2 0,1-2-13,2-1 0,-4-1 0,6 2 0,-3 1-14,-3-7 1,-2 8-1,0-5 1,2 1-7,2 0 1,0-3 0,-6-3 0,0-1 18,0 1 0,0 1 1,2-3-1,1-3-2,3 0 0,0-6 0,-6 3 1,2-3 2,4-2 1,-4 0 0,4 0 0,-4 0 6,-2 0 1,-6-2 0,0-2 0,0-2-9,-2 2 0,6 2 0,-5 2 1,1 0-15,0 0 0,0 0 1,6 0-1,0 0-13,0 0 1,0-2-1,0-2 1,0-2-4,0 2 0,2 0 1,2 0-1,4-2 3,1 2 0,-3-6 0,4 1 0,-2-3 11,-4 0 1,3 0 0,-1-5 0,-2-1 37,-2 1 0,0 3 0,2-1 0,2-5-14,-2 1 1,-2-1-1,-2 3 17,0-1 1,1-5 0,3-1-9,2 3 0,0-4 1,-6 1 7,0 3 1,6-4 0,0 1-1,-2 3-8,-3 1 1,-1 3 0,0 1-1,0 2-11,0 3 1,0 1 0,-1-4 0,-3 3-26,-2-3 1,0-2-1,6-1 1,0-1 7,0 1 1,-2-7-274,-4 1-282,4-8 552,-5 4 0,-1-8 0,-2 0 0</inkml:trace>
  <inkml:trace contextRef="#ctx0" brushRef="#br0" timeOffset="20818">12400 611 6094,'16'2'44,"-4"4"-25,-7 6 1,-1-3 0,0 3 0,2 2 21,-2 1 1,-2 3-1,-2-1 1,2 3-16,4 3 1,-4-2 0,3 8 0,-3 2-11,-2 2 1,2 2 0,2 2-1,2 2-7,-2 2 1,-2 5 0,-2-3 0,0 2-8,0 3 1,0 8 0,0 3-1,0-3 18,0-2 1,0 1 0,0 1 0,0 0 38,0-5 0,0 5 1,0-8-1,0-1-23,0-2 0,2 3 1,2-1-1,1 1-9,-1-1 1,4 1 0,-2-5-1,0 1-22,1 5 0,-5 0 1,4-1-1,-2-3-6,2-3 0,-4 5 1,4-4-1,-4-1-12,-2 1 1,0 0 0,0-5 0,0 3 8,0-2 0,5 4 0,1-3 0,-2-1 3,-2-2 0,-2-2 1,2 0-1,2 0 4,2 0 0,1 0 0,-3 0 0,4 0 12,2 0 0,-6 0 1,3-2-1,-1-2-4,0-2 1,0 0 0,-4 6-1,2 0-6,2 0 0,-1-1 0,-5 1 0,0 0-3,0 0 0,0 0 0,0-2 0,0-2-3,0-2 0,0 0 1,0 4-1,0-2-3,0-1 1,0-7-1,-2 6 1,-1 0 25,-3-2 0,-2 0 1,4-5-1,-2 1 23,2-2 0,2 5 0,2-3 0,0-2-16,0-1 1,0-3-1,0 3 16,0 3 0,0 2 0,0 4-14,0-6 0,0-3 0,0-3-15,0 1 0,0-1 0,0 1 1,0-1-25,0 1 0,0-1 0,0 1 0,0-1 10,0 0 0,0 7 0,0-1-13,0-2 1,0-1-1,0-3 34,0 1 0,0-1 0,0 1 0,0-1 0,0-5 0,2-1 15,4 3 0,-4-4 12,4 1 0,-4 1 1,0 4-25,4-5 0,-4-1-148,3-4 1,-3-2 0,0 5-625,4-1 233,-4-2 513,6-6 0,-8 0 0,0 0 0</inkml:trace>
  <inkml:trace contextRef="#ctx0" brushRef="#br0" timeOffset="22068">16365 332 8355,'10'2'0,"-5"4"0,-3-2 0,-2 7 51,0 3 0,0-4-586,0 1 1,0 1 0,2 5 366,4 1 1,-4-1 0,4 1-1,-4-1 200,-2 1 1,6-1-1,-1 1 1,-1-1 23,-2 0 0,4 7 0,0-1 0,-2 0-27,-2 3 0,0 1 1,2 8-1,1 0-20,-1-1 0,-2 1 0,0 2 0,2 2 10,2 2 0,0 0 1,-6-5-1,0 3-9,0 2 0,0 0 1,0-4-1,0 1 20,0 3 0,5 8 1,3-3-1,2 3-8,3-3 0,-3 11 0,0-5 0,0 0-8,-1-3 0,-5 1 0,2-3 1,-4 1 10,-2-1 0,2 7 1,2-5-1,2-1 0,-3 3 1,-1-1-1,-2 3 1,0-1-10,0 0 0,0-1 0,0-3 0,0-1-9,0 2 1,2-5 0,2 1 0,2-1 16,-2 1 0,-2-4 0,-2 3 1,0 1 5,0 0 1,0-1 0,0 5 0,0-3-1,0 3 1,-2-1 0,-2 1 0,-4-4-19,-1-3 1,5 5 0,-4-4 0,2 1-21,0 5 0,0-5 0,6 1 1,0-2-2,0-5 1,0 5-1,0 0 1,0-1 6,0 1 0,0-2 1,0-4-1,0 2 19,0 1 1,-1-5-1,-3-6 1,-2 2 30,2 2 0,2 0 1,0-2-1,-2-1-22,-2 1 1,-1 0-1,3 0 1,-4-2-20,-2 2 0,6 2 0,-3 0 1,1-2 8,0-2 0,-6 0 0,7 4 0,-1-2-28,-2-2 0,6-7 0,-4 3 0,2-2 19,-2 0 0,5 1 1,-5-7 8,4 1 0,2-1 1,-2 1-1,-2-1-13,-2 0 0,0 1 1,6-1 6,0 1 1,0-7-1,0 1-13,0 2 0,0 1 20,0 3 1,0-1 306,0 1 178,0-9-460,0-1-303,0-8-835,0 0-165,0-8 1261,0 6 0,-7-13 0,-3 5 0</inkml:trace>
  <inkml:trace contextRef="#ctx0" brushRef="#br0" timeOffset="23052">6812 978 8094,'10'0'-1759,"-18"-8"1870,4 6 1,-12-7 9,16 3-120,0 4 1,2-6-26,4 8 1,-4 2-1,4 4 17,-4 6 1,4 3 0,0 3-1,-3-1 12,-1 1 0,-2 5 1,0 0-1,0-2 22,0-1 1,2 3-1,2 2 1,2 1 7,-2-1 0,-2-2 0,0-4 1,2 3-61,1 1 1,3 0 0,-4-5 0,2-1-82,-2 1 0,5-1 0,1 1 0,2-1-124,-1 1 230,1-1 0,6 8 0,-1 3 0</inkml:trace>
  <inkml:trace contextRef="#ctx0" brushRef="#br0" timeOffset="23810">10671 1188 8355,'-17'0'-360,"5"0"-196,1 0 1,5 0-1,-6 0 503,-1 0 1,3 0 85,-2 0 0,7-2-14,-7-4 0,8 2-16,-2-8 0,6 3 0,6-3 0,6 4-2,3 1 0,8 5 0,3-4 0,-1 4 33,0 2 0,4 0 1,-4 0-1,1 0 1,-1 0 0,0 0 0,-4 0 0,3 0-39,-3 0 0,-7 8 0,-3 3 7,3 5 0,-6 1 0,-2 1-17,-5-1 1,-1 1 0,-1-1-1,-3 1-9,-2-1 0,-14 0 0,3 1 0,-4-1 39,-5 1 0,7-1 0,-6 1 0,1-1-2,1 1 1,0-1 0,5 1 0,1-3-6,-1-3 0,3 3 0,1-3 0,3 2 5,-3-3 1,6 5-1,1-7 23,-1 1 1,6 0 55,-4-4 0,14-4 1,7 3-63,7-3 1,3-2 0,-4 0 0,5 0-1,1 0 1,2 0 0,6 0 0,-2 0-16,-4 0 0,4 0 0,-4 0 0,2 0-22,-2 0 0,2 0 1,-6 0-1,3 0-97,3 0 1,-6 6 0,0 0-1,-2 0-91,1 2 0,-1-5 0,-4 7 194,5-2 0,-5 6 0,6-5 0</inkml:trace>
  <inkml:trace contextRef="#ctx0" brushRef="#br0" timeOffset="24463">14112 1100 8355,'10'-7'-853,"-3"5"1,-1-8 909,0 4 130,0 4-256,-6-6 1,0 10 22,0 4 0,0 4 0,0 7 0,0 1 49,0-1 0,0 1 0,0-1 44,0 1 0,0-1 0,2 1 9,4-1 1,-4 1-1,3-1-12,-3 0 0,6-5 0,4-2 12,3-2 0,3-3 1,-1-5-1,3 0-25,3 0 1,4 0 0,8 0 0,0 0-32,0 0 0,0 0 0,0 0 0,0 0-12,0 0 0,-1 0 0,-1 0 0,-1 0-15,-3 0 0,-2 0 0,4 0 0,-4 0-152,-2 0 0,-1 0 1,-7 0-137,0 0 1,-7 2 314,-4 4 0,-4-4 0,-2 6 0</inkml:trace>
  <inkml:trace contextRef="#ctx0" brushRef="#br0" timeOffset="24739">14636 1223 7706,'-10'0'-1581,"2"2"1723,8 3 1,0-1 0,0 8-1,0 1-100,0 3 0,0 1 0,0 1 0,0 1-25,0 5 0,6-3 0,0 8 0,-2 0-30,-2-2 0,4 4 0,0-5 0,-1-1-57,3 0 1,-4 4 0,8-6 0,-1-1-235,-1-3 1,5-1 303,-3-1 0,11 1 0,5-1 0</inkml:trace>
  <inkml:trace contextRef="#ctx0" brushRef="#br0" timeOffset="25536">18356 1065 8355,'-12'0'-396,"2"-2"-282,3-3 1,-7 1 786,2-8 0,5 6-78,1-5-56,4 7 1,-6-4-2,-4 8 0,-3 0 0,-3 0 0,1 0 25,0 0 1,-1 0 0,1 2 0,-1 2 21,1 2 1,-1 7 0,1-1 0,-1 3 6,1 3 1,5-1-1,1 1 1,-1-1 13,2 1 1,-3 5 0,5 0 0,0 1-17,0 1 0,3-4 1,5 6-1,0 1 7,0-1 1,0-4 0,0 4 0,1-2 38,5-3 1,4-3 0,7-1 0,1-1-3,-1 1 0,1-3 0,1-1 0,3-5-34,1-1 0,8 4 0,-2-6 0,4-3-21,2-1 1,0-2-1,0 0 1,-2 0-50,-4 0 0,2-2 1,-6-3-1,0-5 39,1 0 1,-3-5 0,-4 3 0,3-3 6,1-3 0,-2-1 0,-7-3 1,-2-1-5,1 2 1,-3-5 0,0 1 0,-3 0 15,-3 0 1,-2 0-1,-4 3 1,-2-1-29,-2 2 1,-7-3 0,1 3 0,-3 3-119,-3 3 1,-5-3 0,0 11-1,-1-1 45,-1 0 0,4 2 0,-8 6 0,-4 0-861,-6 0 938,2 0 0,-21 8 0,3 2 0</inkml:trace>
  <inkml:trace contextRef="#ctx0" brushRef="#br0" timeOffset="28390">6375 3475 7368,'-11'-5'0,"-1"-1"0,0 0-208,3-2 0,-1 6 204,4-3 1,-2 5-62,-3 5 1,-3-1 0,6 6 69,-1-2 1,3 5 0,-4-1 34,2 3 0,-5 3 1,3-1-1,-2 1-22,1-1 1,1 1-1,-3-1 1,3 3-14,2 3 0,2-4 1,6 5-1,0-5 19,0-2 1,0 1 0,2-1-1,4 1 4,6-1 1,3 1 0,3-1 0,-1-1 2,1-5 1,5 3 0,2-8 0,2-2-9,4-2 0,0-2 1,0 0-1,-2 0-15,3 0 0,-1-2 0,0-4 0,-2-6-5,2-3 1,0 1 0,0 1-1,-4-5-20,-2-1 0,-1 3 1,-7-7-1,0 2 15,1-3 0,-3 5 0,-3-4 0,-6 3 66,-4 3 0,-4-7 0,-2 1-39,-2 2 1,-7 3 0,-1 5 0,-5 3-3,-5 2 0,-5-3 0,4 5 0,-2 2-118,-4 2 0,0 2 0,0 0 0,2 0-56,-2 0 0,3 0 0,-1 0 0,0 2-4,2 4 0,2-2 0,7 5 1,3 1-67,3 0 0,-1-4 221,7 5 0,0-7 0,6 4 0</inkml:trace>
  <inkml:trace contextRef="#ctx0" brushRef="#br0" timeOffset="28615">7109 3720 8160,'-2'-12'-1602,"-4"1"1443,4 7 1,-6-2 0,10 10 158,4 2 0,4 7 0,7-3 0</inkml:trace>
  <inkml:trace contextRef="#ctx0" brushRef="#br0" timeOffset="29160">7772 3423 7757,'0'-10'-1113,"-7"3"1064,5 14 0,-6 3 1,8 8 106,0-1 1,-2 0 8,-4 1 1,4-1-29,-4 1 0,4-6 0,4-3-31,4-1 1,-2-2 0,8-6-1,1 0-2,3 0 0,7 0 1,2 0-1,1 0 4,-1 0 0,0 0 0,-4 0 1,3 0 17,-3 0 1,4 0 0,-1 0-1,-3 0-7,-2 0 1,-7 0-1,0 0 1,1 0-23,3 0 0,1 0 0,1 0 0,-1 0-27,1 0 0,-1 6 0,-1 1 0,-3 1 11,-1 0 0,-1 6 22,7-3 1,-3 5 75,-3 1 0,-4 1 0,-8-1 16,0 1 1,-8-3-1,-4-1 1,-3-3-26,-3 3 1,-1 1 0,-4 3 0,-4-3-7,-1-3 1,-3 2 0,6-7-1,0 3-87,0 4 0,-4-7 0,3-1 0,1-2-61,0 2 0,0-4 0,3 4 0,-1-4-118,2-2 0,1 0 0,3-2 0,-1-2-64,1-2 1,-1-2-1,1 4 264,-1-1 0,-7-9 0,-2 4 0</inkml:trace>
  <inkml:trace contextRef="#ctx0" brushRef="#br0" timeOffset="29381">7755 3353 8355,'0'-17'-201,"6"5"86,0 0 0,7 9 1,-1-3-1,5 4 1,7 0 78,5-4 1,6 4 0,5-6-1,7 3-114,3-1 1,5 0 0,1 6 0,2 0 149,-2 0 0,14-8 0,2-2 0</inkml:trace>
  <inkml:trace contextRef="#ctx0" brushRef="#br0" timeOffset="30357">10602 3336 8355,'0'9'-1048,"0"-1"898,0-8 1,0 2 175,0 4 45,0-4 0,2 4 0,1-12-44,3-6 0,2 3-50,-2-3 0,-2 0 0,7-5-28,3-1 0,-4 1 0,1-1 0,1 1 34,-2 0 1,5 5-1,-3 0 1,1-1-84,-1-3 0,4-1 1,-7-1 66,1 1 0,4-1 122,-9 1 1,1 5-9,-6 1-68,0 7 0,0-2 17,0 12 1,0 3 0,0 9 9,0-1 1,0 1-1,0-1 1,0 3 18,0 3 0,0-4 0,0 5 0,0-3-26,0 2 1,0-3 0,0 5 0,0-2-56,0 0 0,2 7 0,2-5 0,2 0-1,-2 0 1,0-2-1,-1-3-66,3 3 0,0-3 0,-4 3 1,2-4-3,2-1 1,0-7 0,-8 1-16,-4 2 1,2-5 0,-8 1 0,1 0-120,1-1 1,-6-5 224,5 2 0,-5 4 0,-1 0 0</inkml:trace>
  <inkml:trace contextRef="#ctx0" brushRef="#br0" timeOffset="30707">10619 3737 6786,'-17'0'0,"-1"0"0,1 0 0,1 2 0,3 2 0,1 2-851,-2-2 881,7-2 0,-7 0 290,8 4 43,0-4-250,6 5 1,2-7-1,4 0-32,6 0 0,3 0 0,3 0-61,-1 0 1,7 0 0,-1-2 0,-2-1 36,-1-3 0,3 0 0,2 6 1,0 0 59,1 0 1,5 0 0,-4 0-1,2 0-57,0 0 1,-6 0 0,4-2 0,1-2-39,-1-2 0,-6 0 1,4 6-1,-1 0-170,-1 0 1,0 0-427,-5 0-130,-1 0 225,-7 0 479,-2 0 0,-16 8 0,-2 2 0</inkml:trace>
  <inkml:trace contextRef="#ctx0" brushRef="#br0" timeOffset="32760">14549 3266 7719,'-16'-2'-55,"4"-4"1,3 4 0,3-6 0,-6 3 0,-1-3 0,-1-2 0,4-3 0,3-3 0,5-1 0,6 1 0,7 2 0,5 5 0,1 1 0,1 4 0,-1 0 0,1 0 0,-1-1 0,2 1 0,3 2 0,1 2 0,-2 0 0,-1 0 0,-3 0 0,-1 2 0,-3 2 0,-3 3 0,-2 3 0,-2 2 0,-1-1 301,1 1-234,0 0 0,-6 5 1,0 1-28,0-1 0,0 0 17,0 1 1,-6-1 0,-1 3-1,-1 1 0,0 2 0,-6 1 0,3-7 1,-5 1 22,-1-1 0,-1 1 1,1-1-1,-1 0 36,1 1 1,-1-1 0,1 1-40,0-1 0,-1-1 0,3-3 0,1-1-34,2 2 1,8-5 27,-1 3 100,3-8-60,2 4 0,7-8 1,5 0-27,4 0 0,-5 0 0,1 0 0,1 0 1,3 0 1,1 0 0,3 0-1,1 0-1,3 0 0,1 5 0,-4 1 1,2-2-9,-1-2 1,3-2-1,-2 0 1,1 0 0,1 0 1,-6 6 0,6 0 0,-1-2-3,-1-2 1,0-2-1,-5 0 1,-1 2-50,1 3 0,-1-3 0,1 4-248,-1-4 0,-5-2 53,-1 0 0,-7 2 222,2 4 0,4-4 0,-1 6 0</inkml:trace>
  <inkml:trace contextRef="#ctx0" brushRef="#br0" timeOffset="33590">18233 3074 8231,'-11'-6'-284,"-1"0"1,6-5 6,-5 5 1,-1 0 0,-5 6 0,-1 0 184,1 0 1,5 0 0,0 0 0,-1 2 118,-3 4 1,5-4 0,-1 3 95,-2-3 1,-1 4 0,-1 2-48,5 2 0,-5 1 1,7 7-68,-1-1 0,0 3 1,6 1-1,-2 2-12,3-1 1,1-1 0,2 0-1,0 3 2,0-3 0,2-2 1,3-1-1,5-1 12,0 1 0,5-1 0,-1-1 0,5-3 33,5-1 1,-1-6 0,-4 3 0,3-1-2,1-4 1,2-2 0,-4 0 0,3 2-5,-3 2 0,4-1 0,-1-5 0,-3 0 18,-2 0 1,-1 0 0,-1 0 0,-1-1-59,-5-5 0,5 4 1,-4-6-1,1 0 6,-1-3 0,3 1 1,-5-2-1,0-1 11,-4-3 0,1-1 0,1-1 0,0 1 23,0-1 0,-1-5 1,-3 0-1,2-1 17,-2-1 0,-2 4 1,-2-6-1,0 0 14,0-1 1,-2 7-1,-2-2 1,-4 5-124,-1 7 1,-3-3 0,-7 8-1,-5 2-209,-5 2 0,-4 2 0,-2 0 0,-2 2-213,-3 4 0,-5 4 475,-7 7 0,-9 1 0,-1-1 0</inkml:trace>
  <inkml:trace contextRef="#ctx0" brushRef="#br0" timeOffset="37752">4559 6706 8205,'-6'-11'0,"-2"1"-284,-1 2 1,-3 2 0,-5 6 0,-1 0 164,1 0 0,-3 0 0,-1 0 0,-2 0 122,1 0 1,1 0-1,0 0 1,-3 0-5,3 0 0,2 0 0,1 0 0,1 2 93,-1 4 1,1-2-1,-1 8 1,1 1-29,-1 3 0,9 1 0,3 1 0,4-1-62,2 1 0,0 5 0,0 0 0,2-3 6,4-7 1,3 3 0,9-7-1,-1 3-35,1 0 1,1-8 0,2 3-1,5-1-43,1 0 0,-6 0 1,4-6-1,-1-2-24,-1-4 0,0 2 1,-7-7-1,-3-1 45,-1 2 1,-8-5 0,2 3-1,-4-3 27,-2-3 0,0 6 0,0 1 100,0-3 0,0 5 376,0-3-204,0 8-121,0-4 0,0 10 1,2 2-36,3 2 0,-1 6 0,6-5 37,-2 3 0,5-6 1,-1 2-102,4-4 0,-5-2 1,1 0-1,1 0-82,3 0 0,1 0 0,1 0-533,-1 0 0,-5-2 585,0-4 0,-1-4 0,7-7 0</inkml:trace>
  <inkml:trace contextRef="#ctx0" brushRef="#br0" timeOffset="38811">6323 6811 8219,'2'10'-23,"2"-2"1,3-3 50,3 1 1,2 2 0,5-4-1,1 2-171,-1-2 0,1 3 0,-1-1 213,1-2 1,-1-2-32,1-2 0,-7 0 1,-1-2-45,-2-4 1,3-3-1,-5-9 1,0 1 32,2-1 0,-6-5 1,3-2-1,-1-3-132,2-3 0,-4-2 1,4-1-1,-4-1 72,-2 0 0,0-6 0,0-2 0,0 1-121,0-1 1,0-4-1,0 5 1,-2-3 144,-4-4 0,2 1 0,-7-1 0,-1 3-4,2-3 1,-5 7-1,3 1 1,-2 6 40,3 6 0,-5 2 0,5 7 1,-3 1-3,2 3 0,-3 5-3,3-1 0,3 4-22,-3 8 0,8 2 0,-2 4 35,4 6 0,2 5 0,0 6 1,0 5 56,0-1 1,0 6 0,0-2 0,0 6-28,0 3 1,0 3-1,2-4 1,2 4-34,2 1 0,6-5 1,-5 2-1,3-4-29,4-2 0,-5 0 0,3-1 1,2-1 5,1-3 1,3 1 0,-1-6-1,0 0 6,1 0 0,-1 4 0,1-5 0,1-3 11,5-2 1,-5-1 0,6-1-1,-2 1-10,1-1 1,5 1-1,-4-1 1,0-1-26,1-5 1,3 3 0,-4-6 0,0 0 0,0-1 0,6-1 1,-3-6-1,1 0-45,0 0 1,-2-2 0,4-2 0,-4-3-113,-2-3 0,6-8 1,-3-5-1,-1 2 64,-4 1 0,-4-3 0,-3 0 1,-2 1 238,-3 3 1,-7 2 0,2-1-134,-4 1 0,-10 7 0,-4 4 146,-3 4 0,-3 2 0,1 0-94,-1 0 0,7 6 1,1 2 8,2 1 1,3-3 0,5 6-57,0 1 0,0-3-68,0 2 0,7-1 0,5 5-133,3-4 0,-3 1 0,0-7 0,1-2-322,3-2 1,1-2 510,1 0 0,-1 0 0,1 0 0</inkml:trace>
  <inkml:trace contextRef="#ctx0" brushRef="#br0" timeOffset="38950">7406 6375 8275,'-12'-8'-95,"0"-4"1,8 2 0,-3 1 0,1-1-34,0 0 1,-2 6 127,3-1 0,3 10 0,-6 5 0</inkml:trace>
  <inkml:trace contextRef="#ctx0" brushRef="#br0" timeOffset="39407">7650 6549 8066,'0'18'-392,"6"-7"0,2 1 0,1 0 0,5-1 0,2 1 392,1 1 0,0 3 0,1 1 0,-6-5 0,-3 0 0,-1 1 0,0 1 0,-4-1-14,2-1 0,-1-6 706,-5 6 14,0-9-825,0 5 0,0-16 0,0-3 14,0-5 1,6-7 0,2 0-1,2 1 114,3 3 1,3 2-1,1-1 1,1 3 5,-1 3 1,1-2 0,-1 7 0,1-1 7,-1 0 1,2 2 0,3 6 0,1 0-6,-2 0 1,5 0 0,-3 0 0,0 2-15,2 4 0,-5-2 0,3 7-8,-4 3 1,-7-4 0,-2 1-6,-2 3 1,-3 2-1,-5 1 1,0 0-91,0 1 0,0-6 0,0-1-92,0 3 0,2-1 191,4-1 0,-4 4 0,6-7 0</inkml:trace>
  <inkml:trace contextRef="#ctx0" brushRef="#br0" timeOffset="39786">8593 6706 7922,'18'0'-919,"-1"-5"0,1-1 1083,-1 2 0,-5 2 1,-1 2-310,3 0 1,1 0-1,1-2 160,-4-4 1,1 2 0,-7-7 11,-2-3 0,4 4 0,-2-1 79,-3-3 1,-1 4-63,-2-1 1,-2 7 0,-3-2 3,-7 4 0,-4 2 1,-1 0-1,-1 0 30,1 0 1,0 0 0,-1 0 0,1 0 65,-1 0 1,1 8-102,-1 4 1,9 3-1,3 3 1,4-1-74,2 0 0,0 1 0,2-1-15,4 1 0,3-1 0,9 1 0,-1-3 2,1-3 0,5 3 1,0-5-1,0 2-963,3-1 1006,1-7 0,8 12 0,0-6 0</inkml:trace>
  <inkml:trace contextRef="#ctx0" brushRef="#br0" timeOffset="40243">9519 6741 8220,'10'-17'0,"-5"-1"-477,-3 1 1,-8-1 462,1 1 1,-7 5-1,4 3 1,-1 1-175,-5 4 1,-2 2 185,-1 2 0,-2 0 0,-3 0 1,-1 0 48,2 0 0,1 2 1,3 2-1,-1 2 126,1-2 0,-1 5 0,1 3-147,-1 3 1,9-3-1,3 0 1,4 1-87,2 3 1,0-5 0,2-1-1,4 0 4,5 0 1,5-5 0,3 5 0,3-2-60,1-4 0,2-2 0,-4-2 0,3 0 29,-3 0 0,4 0 0,-1-2 98,-3-4 0,-4 2 1,-5-8-1,-6-1-2,-4-3 1,-2 5-1,0-1-11,0-2 1,0 5-1,-2-3 117,-4-1 0,2 5 52,-7 2 1,-1 4-98,-6 2 0,9 2 0,3 4-30,4 5 1,2-1-1,0 2 1,0 1-63,0 3 0,8 1 0,1 1 11,1-1 0,6-1 0,-5-3 0,5-3-423,1-2 0,3 3 433,3-5 0,-4 8 0,7-4 0</inkml:trace>
  <inkml:trace contextRef="#ctx0" brushRef="#br0" timeOffset="40624">9851 6654 8150,'9'-8'-80,"5"4"0,-6-5 0,1 1 1,5 4 112,2 2 1,3 2 0,4 2-218,6 4 0,-2-2 0,3 7 1,-1 3 99,-2 1 0,0-3 1,-8 0-1,1 1 120,-5 3 0,-3 1 0,2 1 0,-5-1 6,-1 1 0,-2-7 0,-6 1 0,0 2 8,0 1 0,0 3 0,0-1-23,0 0 1,-2-7-1,-2-2-45,-2 0 0,-2-6 17,3 3 0,-5-5 25,-8-5 0,9-5 0,3-8 1,4 1 16,2 0 1,0-3 0,0-1 0,0-4-13,0-3 1,8 5 0,3-4 0,5 0-5,1 0 1,3 3-1,1-3 1,4 2-131,3 4 0,-1 1 1,4 3-1,-2-1-450,2 1 0,2 5 555,2 1 0,-8-1 0,-2-6 0</inkml:trace>
  <inkml:trace contextRef="#ctx0" brushRef="#br0" timeOffset="35773">1747 6619 8244,'0'-17'0,"2"-1"0,2 1-368,2-1 1,0 7 756,-6-1-463,0 8 1,0-2-1,0 12 1,0 6-28,0 3 1,2 1 0,2-1 110,1 3 1,1 1 0,-6 10-1,0-4-12,0 1 0,0-7 0,0 6 0,0-1-80,0-1 1,0 6 0,0-6-1,0-1-139,0-3 1,-2-2-1,-2 1-47,-1-1 0,-3-1 268,2-4 0,4-5 0,-6-7 0</inkml:trace>
  <inkml:trace contextRef="#ctx0" brushRef="#br0" timeOffset="35998">1625 6549 8355,'-10'-17'-47,"4"1"-236,12 5 0,-2-3 200,8 8 1,5-5 0,7 5 0,-1 2-55,2 2 0,2-4 0,6 0 0,-2 0 143,-2-1 1,0 5-1,6-6 1,0 2 2,0 0 0,0 0 1,-2 6-1,-2 0-142,-2 0 0,-1 0 0,3 0 133,-2 0 0,-8 8 0,4 2 0</inkml:trace>
  <inkml:trace contextRef="#ctx0" brushRef="#br0" timeOffset="36202">1957 6741 7278,'-18'0'-302,"1"0"173,7 8 113,2-6 1,16 6 0,4-8 0,3 0-40,3 0 0,1 0 0,3 0 1,3 0-433,2 0 487,-6 0 0,12-8 0,-6-2 0</inkml:trace>
  <inkml:trace contextRef="#ctx0" brushRef="#br0" timeOffset="36399">2516 6724 7510,'0'4'-1231,"0"7"1321,0 7 0,-6 1 0,0-1-49,2-1 0,0-1 0,0-3 0,-1-1-143,1 2 1,0-5 0,0 3 101,-2 1 0,-7 3 0,3 1 0</inkml:trace>
  <inkml:trace contextRef="#ctx0" brushRef="#br0" timeOffset="36561">2481 6392 8164,'-10'-27'-1055,"0"4"1055,5 11 0,10-4 0,-3 7 0</inkml:trace>
  <inkml:trace contextRef="#ctx0" brushRef="#br0" timeOffset="36957">2743 6130 7352,'0'18'0,"0"1"-15,0 4 0,0-3 0,0 5 0,-2 0 40,-4 4 0,4-2 1,-4 2-1,2 1 65,-2-3 0,5 4 1,-5-6-1,4 2-25,2 4 1,0-4 0,2 1 0,2-1 2,1 0 0,7-6 1,-4 4-1,0-1-116,-1-1 1,5 0 0,-4-5-443,1-1 1,-5 1-368,2-1 857,-4-7 0,-10 5 0,-1-5 0</inkml:trace>
  <inkml:trace contextRef="#ctx0" brushRef="#br0" timeOffset="37129">2620 6689 6398,'6'-12'0,"2"3"271,2 1 1,7 2 0,8 6 0,1 0-387,-1 0 1,6 0-1,-2 0 1,4 0-112,2 0 1,0 0 0,2 0 225,4 0 0,-5 0 0,7 0 0</inkml:trace>
  <inkml:trace contextRef="#ctx0" brushRef="#br0" timeOffset="41715">11842 6549 7999,'5'-11'-510,"1"-1"1,2 8-1,-2-4 494,5 1 0,-1 5 1,2-4-1,1 4 84,3 2 1,1 0 0,1 0 0,-1 0-5,1 0 0,5-6 1,2 0-1,0 2 26,1 2 0,3 2 0,-6 0 1,0 0-44,3 0 0,-7 8 0,6 4 0,-1 3-77,-1 3 0,-2-1 0,-7 1 0,-3-1-26,3 1 1,-6 5 0,-2 0-1,-4-1 53,-2-3 0,0-2 0,0 1 43,0-1 1,-2-7 0,-2-2-1,-4-2 17,-2-1 1,4 1 0,-5-6-37,-3 0 0,6-2 0,1-4 0,-1-5 1,0-5 0,-4-1 0,7-1-7,3 1 0,2-1 0,0 1 0,0 0-48,0-1 1,7 1 0,5-1 0,4 3-113,1 3 1,8-7 0,4 5 0,2 0-45,-1-1 0,3 5 0,-4 0 0,2 1 189,-2-1 0,4-2 0,-6-5 0</inkml:trace>
  <inkml:trace contextRef="#ctx0" brushRef="#br0" timeOffset="42458">12924 6479 8239,'18'10'0,"-1"-4"0,1-4 0,-1-2 0,1 0-381,-1 0 1,1 0 0,-1 0 306,1 0 0,-1 2 0,0 2 0,1 1 28,-1-1 1,-5-2 0,0-2 109,1 0 0,-3 0 0,0-2 26,-3-3 1,-1 1 0,-6-8-50,0-2 0,0 5-90,0-3 0,-2 2 1,-4-1-1,-5 3 10,-5 0 0,5 6 0,-1-4 0,-2 4 87,-1 2 0,-8 0 1,-1 0-1,3 0-14,2 0 0,1 2 1,1 2-1,-1 4 4,1 2 0,1 1 0,3 7 3,1-1 1,8 1-1,-2-1 1,4 1-40,2-1 0,8 1 0,4-1 0,3 1 5,3-1 1,1-5 0,4-1 0,7 3-5,3 1 1,1 1 0,1-2 0,2-5-101,4-1 1,-4 4-1,6-7 1,-1-1-56,5-2 1,-4-2 0,-3 0 0,-3 0 93,-2 0 0,6-2 0,0-3 0,-3-5 62,-1 0 0,-2-5 1,-2 3-1,-2-4 36,-2-1 0,-7 0 0,1-1 1,-4 1-13,-1-1 0,-8 1 0,-5-1 156,-3 1 1,-11-1 0,-7 3-132,-5 3 1,-5 4 0,3 8 0,-4 0-50,0 0 0,-4 0 0,6 0 1,-1 0-23,1 0 1,2 0 0,7 2-1,3 2 18,1 2 0,8 8 1,-2-3 1,4 5 0,2 1 1,0 1-1,0-1 53,0 1 1,2 1 0,4 2 0,6 3-10,3-3 0,3 4 0,-1 0 0,1 1-16,-1-1 1,7 6 0,-1-2 0,-4 4-69,-5 2 1,-1-2 0,-5-2 0,0-2 3,0 2 0,-2-6 1,-6 1-1,0-3 69,0 0 0,-2 0 0,-4-7 0,-6-2 28,-3-3 0,3-5 0,0 4 0,-1-3-93,-3-3 1,-1-2-1,-1-2 1,1 0-111,-1 0 1,1 0 0,-1 0-129,1 0 1,5-7 0,3-5-35,1-4 0,2-7 302,6 0 0,-8-8 0,-1 4 0</inkml:trace>
  <inkml:trace contextRef="#ctx0" brushRef="#br0" timeOffset="42849">14094 6532 8355,'18'0'-1298,"-1"0"973,1-8 0,-1 6 1,1-4 260,-1 4 1,7 2 0,1 0 0,0 0 178,0 0 1,4 0 0,-3 2 0,-1 2-97,0 2 0,4 6 1,-8-5-1,-3 3 47,-4 4 0,-9-5 0,5 3 0,-2 2 41,-4 1 1,-2 3 0,-2-1 3,0 0 1,0 1-115,0-1 0,-2-7 0,-2-2 3,-2 0 0,-6-8 0,5 2 15,-3-6 1,6-10-1,-2 2 1,4-3-14,2-3 1,0 1-1,0-2 1,0-3 4,0-1 0,8-2 1,4 3-1,3-1-53,3 2 1,1 1 0,2 3 0,3 1-128,-3 5 0,0-3 0,1 8 64,1 2 1,-2 4-1,-7 4 1,-2 4 108,1 2 0,-5 1 0,0 7 0</inkml:trace>
  <inkml:trace contextRef="#ctx0" brushRef="#br0" timeOffset="43190">15072 6584 8355,'18'0'-584,"-1"0"0,-7-2 606,-4-4 0,-4-3-272,-2-9 1,0 1 115,0-1 0,-2 1 124,-4-1 0,2 3 0,-7 3 47,-3 6 0,-2 4 1,-3 2-1,-2 0-8,-3 0 0,-1 0 0,4 2 0,-2 2 27,1 2 0,3 6 0,3-5 1,3 1-41,1 0 1,8 6 0,-2-3 0,4 5-52,2 1 1,2 1 0,4-1-107,6 1 1,3-7 0,5 1-1,1 0-64,2-3 1,7 1 204,-7-4 0,8-4 0,-4 5 0</inkml:trace>
  <inkml:trace contextRef="#ctx0" brushRef="#br0" timeOffset="43570">15649 6357 6701,'9'-8'0,"-3"-3"0,-4-5 0,-4 1 185,-4 3 0,3-2 1,-9 9-1,-2 1 0,-1 2-437,-3 2 1,1 0 0,-1 0-1,1 0 127,0 0 0,-7 6 1,1-1-1,2 1 168,1 2 1,3-4 66,-1 8 0,9-1 0,3 7 0,4-1-85,2 1 0,2-7 0,4 1 0,5-1-27,5-1 0,3 6 0,3-7 0,1 3 6,-2 0 1,0-6-1,1 3 1,-1 1 22,-5 0 0,1-6 1,-7 3 43,0 1 0,3-4-34,-7 8 0,-2-3-12,-10 3 1,-4-2 0,-7-7 0,-1 3-9,1-2 0,-2-2 1,-3-2-1,-1 0-159,2 0 1,-1-2 0,1-2-117,-2-2 1,1-7-122,11 1 379,3-3 0,16-3 0,1 1 0</inkml:trace>
  <inkml:trace contextRef="#ctx0" brushRef="#br0" timeOffset="43999">16050 6287 8129,'18'-8'-772,"-1"-3"580,-7-5 1,-10 7 0,-12 5-1,-3 6 150,-3 3 1,1 1 0,-2-6-1,-3 0 117,-1 0 1,0 0 0,5 0-1,3 2 40,3 4 0,-3-4 0,5 6-54,0 0 0,2-5 0,8 9-56,0 2 1,2-5 0,2 3-1,4 0 29,2-3 0,7 5 0,6-6 0,-1-1-105,-3 1 1,4 4 0,1-4 0,-3-1 84,-2 1 0,-1 4 0,1-4 1,5 1 1,-5 3 0,4 3 0,-5-1-2,-7-2 1,3-7 0,-8 7 33,-2 2 0,-2-5 7,-2 3 1,-8-2 0,-4 1 0,-3-5-42,-3-4 1,-5 0 0,0 2 0,1 2-57,3-2 0,-4-2 0,-1-2 14,3 0 0,7 0-505,3 0 0,7-8 533,-2-4 0,20-3 0,5-3 0</inkml:trace>
  <inkml:trace contextRef="#ctx0" brushRef="#br0" timeOffset="44199">16417 6375 7844,'18'9'-388,"-1"-3"293,-7 4 0,-2 1 1,-8 11-1,2 1-139,3-2 0,-3-1 1,4-3 62,-4 1 0,-2-7 56,0 1 0,-2-8 115,-4 2 0,-3-12 0,-9-4 0</inkml:trace>
  <inkml:trace contextRef="#ctx0" brushRef="#br0" timeOffset="44360">16435 6235 7383,'0'-18'0,"0"1"0,-2 1 0,-2 3-605,-2 1 0,0 16 605,6 2 0,0 7 0,0 5 0,0-1 0</inkml:trace>
  <inkml:trace contextRef="#ctx0" brushRef="#br0" timeOffset="44675">16801 6357 8011,'8'6'0,"-8"0"0,-10 0 0,-5 1 0,-1 5-569,5 3 472,3-5 0,8 6 129,0-5 0,0 5 66,0 1 1,8-1-1,3-4-84,5-7 1,1-3 0,3-2 0,1 0-24,2 0 1,1 0-1,-7-2 1,1-2 4,-1-1 0,-1-9 1,-3 4-1,-3-1-72,-2-1 1,-2 0 0,-6-5 0,0-1 68,0 1 0,-8 0 1,-4 1-1,-3 2 9,-3 3 0,-5 5 1,-2-4-1,-1 1-60,1-1 1,-6 6 0,4-2 0,0 4-117,4 2 0,3 0 0,3 0-419,-1 0 593,8 8 0,10 2 0,10 7 0</inkml:trace>
  <inkml:trace contextRef="#ctx0" brushRef="#br0" timeOffset="45063">17011 6357 7786,'17'0'0,"1"0"0,-1 0 0,3 2 57,3 4 1,-4-2-121,5 7 0,-5-1 0,-1 4-50,-1-3 1,-5 1 0,-3 5 39,-1 1 1,-2-6 92,-6-1 0,-2-5 0,-4 4 11,-5-3 1,1-1 47,-2-6 1,8-7-102,-1-5 1,3-4-1,4-1-61,3-1 1,3 1-1,6-1 1,-3 1 55,3 0 1,1-1 0,3 1-1,-1-1 26,1 1 0,1 1 0,3 5 0,1 3 77,-2 0 0,4 6 0,1-4 1,-1 4-37,0 2 1,4 2-1,-3 4 1,-1 4 25,0-1 1,0 7-1,-3-4 1,-1 3-46,-6 3 0,1 1 1,-8 2-1,-1 3-156,1-3 1,-2 0-1,-6 1 1,0 1-41,0-2 1,-2-1 0,-2-3 174,-2 1 0,-7-1 0,3 1 0</inkml:trace>
  <inkml:trace contextRef="#ctx0" brushRef="#br0" timeOffset="46007">18670 6462 8355,'10'0'-575,"0"0"0,-7 2 789,3 4 0,2-4 0,-2 3-212,5-3 0,-1-2 0,2 0 0,1 0 34,3 0 0,1 0 1,1-2-1,-1-1-195,1-3 0,-1-8 1,-1 2-1,-3-3 59,-1-3 1,-6 1 0,5-2 0,1-5 35,-2-5 1,-1-4 0,-5-2 0,2 0-41,-2 0 1,4-7 0,0-5-1,-1-3 47,1-3 1,0-5-1,-4-2 1,2 0 69,-3 0 1,-1 1 0,-2 7 0,0 2 109,0 3 1,-2 4-1,-3 8 1,-7 2 100,-4 4 1,-1 4 0,0 8 0,-3 1-75,-3 4 1,1 5-1,-5 7 1,0 0-201,0 0 1,6 7 0,-3 5-1,5 4-149,1 1 1,1 1 0,2 1 0,1 2 139,2 3 0,8 5 1,-1-4-1,3 0 83,2 0 1,0 6 0,0-1 0,0 1 28,0-2 1,5 10 0,3-5 0,2 3 4,4 0 0,1-2 1,4 0-1,3 0 21,1 0 1,6 0 0,-4 0-1,3 0-39,3 0 1,-4 0 0,2-2 0,2-2-7,2-2 1,0-8-1,-2 2 1,-2-3-78,2-3 0,8-1 0,2-3 1,-3-3 6,-1-2 1,0-2 0,2-6 0,2 0-91,-2 0 1,-3 0 0,-3 0 0,-2 0-55,-1 0 1,-9-8 0,2-4 0,-3-3 93,-3-3 1,-7 1-1,-4-3 1,-4-1 114,-2-2 1,0-1 0,-2 7 0,-2-1 8,-2 1 1,-8 1 0,5 3 0,-3 3 189,0 2 1,1 3-137,-7 5 1,3 2-218,3 3 0,4-1 0,8 8 0,0 1 109,0 3 1,2-4 0,4-1 0,4 3 11,-1 1 1,7-3 0,-6 0 0,1-1-59,1-1 1,0 4 0,3-7 0,-1 1 61,-3 0 0,1 5 0,5-3 0</inkml:trace>
  <inkml:trace contextRef="#ctx0" brushRef="#br0" timeOffset="46198">19683 5938 6367,'-12'-6'0,"3"-2"0,-1 1 0,0-1 0,6 2 0,-3 6 0</inkml:trace>
  <inkml:trace contextRef="#ctx0" brushRef="#br0" timeOffset="46567">19928 6182 8004,'0'12'-255,"1"-2"1,3 0 58,2-1 1,6-3 0,-4 4 0,-1-1 210,1 1 1,4-4 0,-4 4 0,-1-1 61,1 1 0,-2-4 157,-6 6-79,0-9-156,0 5 1,2-8-46,4 0 1,3-6-1,9-1 1,-1-1 19,1 0 1,-1-6 0,1 5 0,-3-3 98,-3 0 0,3 7 0,-3-5 0,3 2-15,3 4 0,-1 2 0,1 2-35,-1 0 0,1 0 0,-1 0 0,1 2-27,-1 4 1,1 2 0,-1 5-1,-1-1-212,-5 2 1,3 1 0,-8 3-11,-2-1 1,-2 1-1,-2-1 226,0 1 0,0-1 0,0 0 0</inkml:trace>
  <inkml:trace contextRef="#ctx0" brushRef="#br0" timeOffset="46954">20644 6357 7114,'7'-12'-153,"5"3"0,3 1 0,5 2 158,3-2 1,-3 6 0,3-5 0,-2 1-101,3 0 1,-5-2 0,2 2-1,-5-3-133,-5-1 1,-7-5 332,2 3 0,-6-4-59,-6-1 1,-3 1-31,-9 5 0,1 3 0,-1 8 1,1 0 20,-1 0 1,7 0-1,-1 2 1,-2 4 53,-1 5 1,3-1-1,1 2 1,-1 1 26,2 3 1,1-5 0,5 1 0,-2 2-26,2 1 0,2 3 0,2-1 1,2 1-39,4-1 1,-2 1 0,7-3 0,3-1-10,1-3 0,9-5 0,-1 4 0,0-2-61,3-5 0,1 5 1,6-2-1,-2-2-127,-2-2 1,0-2 0,6 0 0,-2 0-705,-4 0 846,4 0 0,-6 8 0,8 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26.878"/>
    </inkml:context>
    <inkml:brush xml:id="br0">
      <inkml:brushProperty name="width" value="0.08571" units="cm"/>
      <inkml:brushProperty name="height" value="0.08571" units="cm"/>
    </inkml:brush>
  </inkml:definitions>
  <inkml:trace contextRef="#ctx0" brushRef="#br0">332 524 5915,'0'-17'96,"0"5"1,-2 2 157,-4 2 0,3-3 0,-9 5-214,-2 2 0,-1-4 0,-3 3 1,1 1 5,-1 2 0,1 2 0,-1 0 0,1 2-21,0 3 1,-3-1 0,-1 6 0,-2 0-36,1-1 1,9 1 0,3 4 0,2-3-7,4 3 1,2-4-1,2 1-17,0 3 1,8 1 0,4 3 24,3-1 0,9-5 0,-1 0 0,-2-1 6,-1-1 0,-3 5 0,0-5 1,1 2-1,-1-1 0,1-5 1,-1 6-3,1 2 1,-8-5 0,-5 3-2,-3 1 0,-11 3 0,-7 0-16,-5-5 0,-5 5 1,3-7-1,-4 1-41,0-4 1,-4 2 0,8-3 0,1-1-113,3-2 0,1-2-250,1 0 424,7 0 0,2 0 0,8 0 0</inkml:trace>
  <inkml:trace contextRef="#ctx0" brushRef="#br0" timeOffset="265">716 367 8355,'10'-8'-1761,"0"0"1761,-4-3 0,-4 5 0,3 12 0,-3 5 0,-2 5 0,0 1-108,0 1 1,6-1 0,0 1 0,-2-1 284,-2 1 0,-2 1 1,0 2-1,0 3-90,0-3 0,0 4 0,0-1 0,0-3 46,0-2 0,0 5 0,0-1 0,0-2-208,0-1 0,0-3 0,0 1-1093,0-1 1168,0-7 0,-8 5 0,-2-5 0</inkml:trace>
  <inkml:trace contextRef="#ctx0" brushRef="#br0" timeOffset="596">542 664 7279,'8'-10'-420,"1"2"0,11 8 0,1 0 460,2 0 0,8 0 0,-2 0 0,4 0-29,2 0 1,-2-2 0,-2-2 0,-2-1 81,3 1 0,-1 0 0,0 0 1,-2-2-11,2 2 1,-6 2 0,-2 2 0,-3 0-25,-3 0 1,1 0 42,-1 0-4,-7 0 1,-2 8 0,-10 2 2,-4 0 1,2 5-74,-8-3 1,8 3 0,-1 3-108,3-1 1,2-5 0,2-1-102,3 3 1,3-4 0,8-1 0,-1-1 179,5-4 0,9-2 0,-2-2 0</inkml:trace>
  <inkml:trace contextRef="#ctx0" brushRef="#br0" timeOffset="772">1293 524 7867,'-18'0'-336,"9"0"0,1 0 0,8 0 0</inkml:trace>
  <inkml:trace contextRef="#ctx0" brushRef="#br0" timeOffset="1340">1485 646 6841,'17'6'0,"1"2"-36,-1 2 1,1 1-113,-1 7 1,1-1 241,-1 1 1,-7-1-47,-4 1 0,-4-7-43,-2 1 1,0-6-2,0 5 0,0-9 10,0-2 1,0-2 0,2-7 0,1-1-60,3 0 0,2-1 0,-2-7 66,5 1 0,5-1 0,1 1 0,1 1 57,-1 4 1,-5 3 0,0 5-76,1-2 1,3 0 0,1 6-5,1 0 0,-1 2 1,1 2 45,-1 2 1,-5 2-1,-1-3-1,3 7 0,-6 4 1,-1-1-49,1-3 1,-6 3-35,4-3 0,-4 4-75,-2 1 68,0-7-23,0-3 1,0-8-1,2-5 1,4-4 17,5 0 0,5-5 0,1 3 0,3-3 46,3-3 1,-4 6-1,7 3 1,-3 1 87,0 4 0,0 2 0,-5 2 0,-1 0-48,1 0 1,-1 0 0,1 2 0,-1 2 3,1 2 1,-1 2-1,1-3-40,-1 7 1,-5-2 0,-3 1-114,-1 3 1,4-4-1,-4-1 1,-1 1-153,1 0 0,6-6 265,-3 2 0,13 3 0,3 1 0</inkml:trace>
  <inkml:trace contextRef="#ctx0" brushRef="#br0" timeOffset="2275">2830 699 8355,'-12'-16'0,"2"3"-108,2 1 0,-5 8 0,3-4-289,1 1 0,-7 5 0,4-4 0,-3 4 346,-3 2 1,1 0 0,-1 0 380,1 0 1,-1 2 0,1 4-201,0 5 1,5-1 0,2 2-13,2 1 1,3 3-201,5 1 1,2-5 8,3-1 0,5-7 1,8 2-48,-1-4 1,0-2-1,1-2 1,-1-2-173,1-2 0,-1-7 280,1 1 284,-1-3-194,-7 5-46,-2 2 0,-6 8-5,4 0 0,-3 6 0,9 0 1,2 0 48,1 1 1,3-5-1,-1 4-57,1-4 0,5-2 0,0 2 1,-2 2-18,-1 2 1,-3 0 0,1-6 0,-1-2-16,1-4 0,-1 2 0,1-8 0,-1-1 9,1-3 0,-1-1 0,-1-3 1,-3-1-65,-1-2 1,-3-8-1,5 0 1,-4-6-95,-2-4 1,3 0 0,-5 6 0,-2-2 126,-2-3 1,-2 3 0,0-4 0,0 6 87,0 6 0,0-2 1,-2 8-1,-2 1 27,-2 3 1,-5 1-1,3 3 1,0 1-42,0 3 1,-5 7-87,1-2 1,2 4 0,1 4 89,1 4 0,2 4 1,6 7-1,0 0 58,0 1 0,0 7 0,0 4 0,0 2-5,0-2 1,0 10-1,0-4 1,2 2 38,4 0 0,-2-2 0,7 2 0,3 0-85,1-2 1,3 3 0,-1-9 0,1 2-47,-1-1 0,7-3 0,1-6 0,0 2-33,0-1 1,4-5 0,-3-3-1,-1-5 12,0-1 1,4-2 0,-4-6 0,1 0-26,-1 0 0,-2 0 0,-5-2 0,-1-4-106,0-5 1,1 1 0,-1-2 0,1-1-12,-1-3 1,-5-7 0,-2-2 0,-3-1 31,-3 1 0,4 0 1,-2 4 81,-2-3 0,-2 1 1,-4 8 153,-4 3 1,-4 4 0,-7 8 13,-1 0 1,1 2-1,-1 2 28,1 2 0,5 7 1,3-1-1,-1 2-57,0-3 1,6 5-1,-2-5 1,5 5-22,1 1 0,0-5 0,1 0-92,5 1 1,4 1 0,7-1 0,1-3-98,-1-2 0,1 4 0,-1-7 0,1-1-265,-1-2 0,1-2 0,-1 0-200,1 0 581,-1 0 0,-7-15 0,-2-5 0</inkml:trace>
  <inkml:trace contextRef="#ctx0" brushRef="#br0" timeOffset="2586">3074 140 6848,'18'0'148,"-1"0"1,0 0-190,1 0 1,-1 0 0,1 0 0,-1 0 171,1 0 1,-1 0-1,3 0 1,1 0-21,2 0 1,1 0 0,-7 0-1,1-2-79,-1-4 0,6 4 0,1-4 1,-1 4 2,2 2 0,-6 0 0,7 0 0,-3 0-102,0 0 0,6 0 1,-3 2-1,-1 2-90,0 2 1,0 0-1,-3-6 1,1 2-308,-2 4 1,4-4 463,-1 3 0,-1 5 0,-5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25.648"/>
    </inkml:context>
    <inkml:brush xml:id="br0">
      <inkml:brushProperty name="width" value="0.08571" units="cm"/>
      <inkml:brushProperty name="height" value="0.08571" units="cm"/>
    </inkml:brush>
  </inkml:definitions>
  <inkml:trace contextRef="#ctx0" brushRef="#br0">1 87 7406,'12'6'0,"-3"2"0,-1 2-74,-4 3 84,-2 3 1,-2 1 0,0 1 0,2-1 0,2 3 0,2 1 0,-3 2 0,-1 0 0,-2 1 0,0-1 0,0-2 0,0-1 0,0-3 0,0 1 0,0-1 0,0 1 0,0-1-1001,0 1 610,0-9 240,0-1 140,-7-8 0,-3-15 0,-8-5 0</inkml:trace>
  <inkml:trace contextRef="#ctx0" brushRef="#br0" timeOffset="202">1 87 8285,'2'-17'0,"4"-1"4,5 1 1,5 7 0,1 3 0,1 1-1,-1 0 1,3 2 0,1 2 0,4 2 0,0 0-1,1 0 1,-5 0 555,-2 0 1,-1 0-783,-1 0 1,1 0 0,-1 0-1008,1 0 1,-3 8 1228,-3 3 0,3-3 0,-5 0 0</inkml:trace>
  <inkml:trace contextRef="#ctx0" brushRef="#br0" timeOffset="394">141 349 8295,'17'0'-553,"1"0"0,-1 0 1,1 0 424,-1 0 1,0 0 0,1 0 97,-1 0 1,-5 0 0,0 0 29,1 0 0,3 0 0,1 0 0</inkml:trace>
  <inkml:trace contextRef="#ctx0" brushRef="#br0" timeOffset="767">53 594 8211,'-9'0'-449,"3"0"0,12 0 475,5 0 1,5 0-1,1 0 1,1 0-140,-1 0 1,3 0-1,1 0 1,4 0-186,2 0 0,2 0 298,6 0 0,0-8 0,0-2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4.925"/>
    </inkml:context>
    <inkml:brush xml:id="br0">
      <inkml:brushProperty name="width" value="0.08571" units="cm"/>
      <inkml:brushProperty name="height" value="0.08571" units="cm"/>
    </inkml:brush>
  </inkml:definitions>
  <inkml:trace contextRef="#ctx0" brushRef="#br0">210 123 7316,'0'-12'-755,"0"1"728,0 7-149,0-4 219,0 8 0,0 8-31,0 3 0,0 5 0,0 1-5,0 1 1,-2-7-1,-2 1 1,-2 2-37,2 1 1,2 3-1,2-1 3,0 1 0,0-7 0,0 1 20,0 1 102,0-5-73,0 0 0,2-8 9,4 0 1,-2 0-77,7 0 1,-5-6 27,6 0 0,0-5 12,5 5 1,0 0-1,1 6 41,-1 0 0,1 0 1,-1 0-12,1 0 1,-1 0 0,1 0-1,-1 0-7,1 0 1,-1 0 0,1 0 0,-1 0-18,0 0 0,7 0 0,-1 2 0,-2 2-5,-1 2 1,-3 1-1,1-3 1,-1 2 9,1-2 0,-7 4 0,-1 0 0,0-1 18,-1 1 0,-3 6 0,4-3-5,-2 5 1,-2-5-1,-5 1-14,5 2 1,-4 1 0,4 3 0,-4-1-31,-2 1 1,-2-7 0,-2 1 40,-2 2 0,-7 1 0,1 1 0,-3-3 28,-3-1 1,1-6 0,-1 3 0,1-1-15,-1-4 1,-5 0-1,-2 0 1,-2 2-11,-4-3 1,3-1 0,-1-2 0,-2 0-26,-2 0 0,0 0 0,2 0 1,2 0 7,-2 0 1,4 0 0,0 0 0,1 0-80,5 0 1,-4 0 0,2 0 0,1 0-99,3 0 0,1-5 173,1-1 0,-1-8 0,1 4 0</inkml:trace>
  <inkml:trace contextRef="#ctx0" brushRef="#br0" timeOffset="343">105 53 7569,'0'-10'-823,"0"1"704,0 3 0,8 4 57,3-4 102,-3 4 0,7 2 0,-3 0-2,4 0 0,1 0 0,1-2 0,1-2-37,4-2 1,-1 1 0,7 5 0,0 0-30,-2 0 0,12 0 0,-4 0 0,2 0-139,-1 0 0,5 0 167,0 0 0,15 7 0,-1 3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1.252"/>
    </inkml:context>
    <inkml:brush xml:id="br0">
      <inkml:brushProperty name="width" value="0.08571" units="cm"/>
      <inkml:brushProperty name="height" value="0.08571" units="cm"/>
    </inkml:brush>
  </inkml:definitions>
  <inkml:trace contextRef="#ctx0" brushRef="#br0">0 53 6976,'0'17'0,"2"-1"0,2-3 0,4-3 0,0 0 0,1-3 0,1 1 0,4-2 0,3 2 0,4 1 0,3 1 0,-1-4 0,0-2 0,3 0 0,1 1 0,4-1 0,2-2 0,0-2 48,-4 0 1,2-6-1,-6 1 1,0-1-108,1-2 0,-3 0 0,-6-5 0,1 3-60,-1 2 0,-5-5 0,0 1 48,1-3 0,-5-3 0,-2 1 80,-4-1 1,-2 6-28,0 1 118,0 7 0,-2-4 0,-2 10-61,-2 4 0,0 4 0,4 7 0,-2 3 3,-1 3 0,-1-2 0,6 8 0,0 2-6,0 2 1,0 2-1,2 0 1,2-2-1,1-4 1,3 4 0,-4-4 0,4 4-3,1 2 0,-5 0 0,2 0 1,-4-2-14,-2-4 1,0 4 0,0-4 0,-2 2-13,-4-2 1,2 3-1,-7-9 1,-3-2 14,-1-1 1,-3-3 0,1-1 0,-1-5 2,1-5 1,-1-4 0,1-2-26,-1 0 0,1-2 0,0-4 1,1-5-37,4-5 1,5-3-1,7-5 1,0-3-88,0 0 0,0-6 0,2 4 1,3-2 54,7 2 1,9-4 0,5 6 0,1-3-42,4 1 0,8 10 1,1 0-1,-1 7-156,-2 4 0,-8 2 263,0 6 0,8-7 0,8-3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078"/>
    </inkml:context>
    <inkml:brush xml:id="br0">
      <inkml:brushProperty name="width" value="0.08571" units="cm"/>
      <inkml:brushProperty name="height" value="0.08571" units="cm"/>
    </inkml:brush>
  </inkml:definitions>
  <inkml:trace contextRef="#ctx0" brushRef="#br0">51 193 8299,'-15'-12'-720,"3"1"265,-3-1 0,13 0 364,-4 1 0,6 1 0,4-4 0,4 3 120,1-3 1,-3 4 0,6-1 0,1-1 47,3 2 1,1-3-1,1 7 1,1 0-32,4-1 1,-1 5-1,5-4 1,0 4-43,0 2 0,-3 2 1,5 2-1,0 3-34,-2 3 0,-2-4 0,-7 6 0,-3 1 17,-3 3 1,1 1 0,-7 1-1,0-1 2,2 1 1,-6-1 0,4 2-1,-6 3 55,-6 1 1,2 0 0,-6-5 0,0-1-39,1 1 0,-3-1 1,-5-1-1,-1-3 18,1-1 1,5-2 0,0 1-17,-1-5 0,-3-4-71,-1-2 1,7-2-1,6-4 0,8-5 0,6-1 0,7-4 0,1-3-15,-1 0 0,7-1 0,-1 3 1,0-1 67,2 1 0,-5-1 1,3 1-1,-5-1-8,-7 1 0,5 0 15,-5-1 1,-3 6 4,-2 1-15,-4 7 176,-10-4 0,0 16 0,-3 4-85,5 3 1,4 3 0,2-1 0,0 0-35,0 1 0,0-1 1,0 3-1,2 1-84,4 2 1,-2-1-1,7-9 1,3-1-95,1 2 0,3-1 0,1 1 0,3-5-425,1-1 559,8 6 0,-12-12 0,7 5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425"/>
    </inkml:context>
    <inkml:brush xml:id="br0">
      <inkml:brushProperty name="width" value="0.08571" units="cm"/>
      <inkml:brushProperty name="height" value="0.08571" units="cm"/>
    </inkml:brush>
  </inkml:definitions>
  <inkml:trace contextRef="#ctx0" brushRef="#br0">8 0 6677,'-2'10'32,"-3"-4"0,5-4 19,0-2 1,2 0 0,9 0 0,3 0 19,1 0 1,3 0 0,-1 0 0,1-2-51,-1-4 1,1 4 0,1-4 0,2 4-131,3 2 1,-1 0 0,-6 0 64,1 0 1,-1 0 0,-1 2 43,-4 4 0,-5 4 0,-7 7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619"/>
    </inkml:context>
    <inkml:brush xml:id="br0">
      <inkml:brushProperty name="width" value="0.08571" units="cm"/>
      <inkml:brushProperty name="height" value="0.08571" units="cm"/>
    </inkml:brush>
  </inkml:definitions>
  <inkml:trace contextRef="#ctx0" brushRef="#br0">1 0 8391,'10'0'-165,"7"0"0,8 0 1,-5 0-1,1 0-119,2 0 0,3 0 0,-5 0 0,2 0 106,-1 0 0,-3 0 0,-2 0 178,1 0 0,7 0 0,2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5.198"/>
    </inkml:context>
    <inkml:brush xml:id="br0">
      <inkml:brushProperty name="width" value="0.08571" units="cm"/>
      <inkml:brushProperty name="height" value="0.08571" units="cm"/>
    </inkml:brush>
  </inkml:definitions>
  <inkml:trace contextRef="#ctx0" brushRef="#br0">53 140 8355,'0'-17'-1362,"-6"5"1193,0 0 1,0 10 273,6 2 1,-2 8-1,-1 10-12,-3-1 1,-6 0 0,6 1 0,2-1-79,3 1 0,1-1 0,0 1 104,0-1 1,0-5-197,0 0 0,7-9 1,5 3-1,3-4 64,3-2 1,-1 0-1,1 0 1,1 0 2,5 0 0,-5 0 0,4 0 0,-3 0 69,-3 0 1,1 0 0,-1 0-35,0 0 1,-5 0 0,0 0 0,-1 2-24,-1 4 0,6-2 0,-7 7 7,1 3 0,-2-4 1,-8 1-1,0 3 37,0 2 1,0 1-1,0 0 1,-2 1-51,-4-1 0,-2 1 0,-5-1 1,1-1-50,-2-5 1,-1 3 0,-4-6 0,-3 0 32,-1-1 0,0-1 0,3-6 0,-1 0-19,-2 0 0,-1 0 0,7 0-22,-1 0 0,7-2 0,1-4-23,2-5 0,4-5 0,10 1 56,6 3 0,3-2 1,3 9 20,-1 1 1,1 2-1,-1 2-54,1 0 1,-1 0 0,-1 2-39,-5 4 0,-3-3-557,-8 9 656,0-8 0,-8 4 0,-1-8 0</inkml:trace>
  <inkml:trace contextRef="#ctx0" brushRef="#br0" timeOffset="296">35 88 8355,'0'-18'-360,"0"1"0,2 1 0,4 5 270,6 5 0,3 2 0,3 0 0,-1-2 202,1 2 0,-1 2 0,1 2 0,-1 0 27,1 0 0,1 0 1,2 0-1,3 0-40,-3 0 0,0 0 0,1 0 1,3 0-77,2 0 0,-4 0 0,5 0 0,-3 0-53,-4 0 0,4 0 1,-1 0-1,-3 0-151,-2 0 0,-1 0 0,-1 0-22,1 0 1,-7 2-753,1 4 955,-8 4 0,11 7 0,-5 1 0</inkml:trace>
  <inkml:trace contextRef="#ctx0" brushRef="#br0" timeOffset="802">926 472 8230,'0'-8'-443,"0"8"1,0 8 0,0 9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2.728"/>
    </inkml:context>
    <inkml:brush xml:id="br0">
      <inkml:brushProperty name="width" value="0.08571" units="cm"/>
      <inkml:brushProperty name="height" value="0.08571" units="cm"/>
    </inkml:brush>
  </inkml:definitions>
  <inkml:trace contextRef="#ctx0" brushRef="#br0">18 279 7745,'18'0'0,"-3"-1"0,-1-3-322,-2-2 0,-1-2 1,7 4-1,-1-4 190,1-1 1,-7 5 0,-1-4-1,0 0 135,-1-3 0,-5 1 0,2-2 60,-4-1 1,-2 3 0,-2-2 39,-4-1 0,2 5 1,-7 0-63,-3 1 1,-1 5-1,-3-4 1,1 4 75,-1 2 1,1 0-1,-1 0 8,1 0 0,5 2 0,3 4-88,1 5 1,2-1 0,6 2-1,0 1-87,0 3 1,0-5 0,2 1 0,2 2-18,2 1 1,7 1 0,1-3 0,5-3-73,4-2 1,1 3 0,-5-5 0,2-2-428,3-2 566,-1-2 0,-5 8 0,-1 1 0</inkml:trace>
  <inkml:trace contextRef="#ctx0" brushRef="#br0" timeOffset="393">507 122 8049,'12'-6'0,"0"1"-89,1 1 1,3 2-1,-1 4 1,-1 4-355,-2 5 0,-9 5 1,3 1 552,-4 1 1,-2-1-1,0 1 64,0-1 1,0-5-14,0-1-124,0 1-71,0-2 0,0-4 0,0-12-48,0-6 1,0-3 0,0-3-1,2 1 11,4-1 0,-2-5 0,7-2 0,3-1 29,2 1 1,1 2 0,2 5 0,3 3 87,1 3 1,0-1 0,-3 7-1,1 2 30,2 2 0,3 2 0,-5 0 0,2 2 16,-1 4 1,-3-2-1,-2 7 1,1 5-56,-1 5 1,1-1 0,-3 5 0,-1-2-79,-2 0 0,-7 7 1,5-5-1,-2 2-75,-4 4 1,-2 0 0,-2-2 115,0-6 0,-8 5 0,-2-1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1.902"/>
    </inkml:context>
    <inkml:brush xml:id="br0">
      <inkml:brushProperty name="width" value="0.08571" units="cm"/>
      <inkml:brushProperty name="height" value="0.08571" units="cm"/>
    </inkml:brush>
  </inkml:definitions>
  <inkml:trace contextRef="#ctx0" brushRef="#br0">36 419 8260,'0'-10'-944,"0"5"1,0 10 949,0 7 0,-2-2 1,-2 1-1,-2 3 95,2 2 1,-3-5 0,1 1 23,2 1 1,2 3 0,2 1-57,0 1 0,2-1 0,4-1-83,5-4 1,5 1-1,1-7 1,1-2-17,-1-2 0,7-2 0,-1 0 0,-2 0-35,-1 0 1,3-2 0,0-2-1,-1-4-49,-3-2 1,-2 1-1,1-5 40,-1 3 0,-1-1 0,-3-4 26,-1 5 69,-8-5 58,4 14 0,-10-6 49,-4 8 0,4 8 0,-4 4-64,4 3 0,4-3 0,2 0 1,4-1-55,2-1 1,1 4 0,7-7-1,-1 1 6,1 0 1,5-2 0,0-6 0,0 0-29,3 0 0,-7 0 0,6 0 1,-1 0 8,-1 0 0,-2-2 0,-7-2 0,-5-4 36,-1-2 1,4-1-1,-6-7 1,-2 1-12,-2-1 0,-2 1 0,0-1 0,-2 1-85,-4 0 1,-4-1 0,-7 1-1,-1-1 3,1 1 0,-1 1 1,1 3-1,-3 3-178,-3 2 1,4-4-1,-5 5 238,5-3 0,1-2 0,1-5 0</inkml:trace>
  <inkml:trace contextRef="#ctx0" brushRef="#br0" timeOffset="483">1084 0 7032,'-6'17'16,"0"1"1,2-1 24,2 1 0,2 1 0,0 3 0,0 3-37,0 2 1,6-4 0,0 6 0,-2 1 7,-2-3 0,4 4 1,-1-6-1,-1 0 9,-2 0 1,0-1 0,2-7 0,2 1 28,-2-1 1,-2 1 52,-2-1 52,0-7-200,0-3 0,7-14 0,3-5 1,2-5-35,-1-7 0,7 5 0,5-6 0,0 1 50,3 1 1,-7 6 0,6 5-1,-1 0 81,-1 3 0,2 1 1,-4 8-1,3 0-17,-3 0 1,-2 0 0,-1 2 0,-3 4-21,-3 5 1,4 5-1,-7 1 1,1 1-182,-4-1 1,2-5 0,-3 0 0,-1 1 78,-2 3 0,-2-5 1,0 1-1,2 0-175,4-3 262,-4 7 0,6-7 0,-8 9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2:14.414"/>
    </inkml:context>
    <inkml:brush xml:id="br0">
      <inkml:brushProperty name="width" value="0.08571" units="cm"/>
      <inkml:brushProperty name="height" value="0.08571" units="cm"/>
    </inkml:brush>
  </inkml:definitions>
  <inkml:trace contextRef="#ctx0" brushRef="#br0">1153 1225 6470,'0'-10'470,"-2"-3"-278,-4 7 1,4-2-1,-4 2 1,4-5-1,4-3-164,4 2 1,4-1-1,7 7 1,1 2-1,-1 0 1,1 0-1,-1-1 1,1 1-1,-1 2 1,1 2-1,-1 0 1,0 0-1,1 0-15,-1 0-20,1 8 0,-7-5 0,1 9 0,2 0-71,1-3 0,-3 7 0,0-6 0,-1 1 2,-1 1 1,3 0 54,-7 5 0,0 1 0,-6-1 7,0 0 1,0 1-1,-2-3 9,-4-3 1,-1 4 0,-7-7 0,2 1-17,-1-4 0,-3 2 1,-1-3 12,-1-1 1,7 4 8,-1-2 0,8-2-14,-2-10 1,4-4-28,2-7 1,6-1 0,2 1 2,2-1 1,1 1 0,7-1 9,-1 1 1,-1 5 0,-3 3-1,-1-1 7,2 0 0,-5 1 0,3-5 35,1 2 1,-3 3 0,2-5 1004,1 2 0,-3 3 0,0-5-343,-2 2 1,3 7 0,-3-5-891,2 2 0,-5-3 325,7 5-63,-8 0-32,4 6 0,-8 2 1,0 4 38,0 5 0,0 5 0,-2-1 119,-4-3-2237,4 3 1096,-6-5 1,3 8 1029,-1-1 0,0 1 11,6-1 1,0-5 54,0-1-61,0 1-49,0-2 1,0 5 23,0-3 30,8-4-225,-6 7-3,13-5 184,-5 0 0,7 3-241,1-7 1,-1 6-72,1-7 1,5 3-1,2-4 1,2 2 281,4-2 0,2-2 0,2-2 0</inkml:trace>
  <inkml:trace contextRef="#ctx0" brushRef="#br0" timeOffset="1311">4087 1068 5921,'0'-18'241,"2"7"-55,4-1 1,-5 6-70,5-5 0,-4 5 16,-2-6 0,0 6 250,0-5-109,0 7-142,0-4 1,0 10-52,0 4 0,-6 4 1,1 7-49,1 0 1,2 1 0,2-1 0,0 1 14,0-1 0,0 1 1,0-1-40,0 1 1,2-7 0,2 1-1,3 0-29,3-3 1,-4 1-1,6-6 1,1 2-37,3-2 0,3-2 0,2-2 1,3 0 36,-3 0 0,4 0 0,0-2 0,1-2-150,-1-2 1,4-8 0,-6 3 0,1-3 122,1 2 1,-6-3-1,5 3 1,-5-1 29,-2 1 1,-5-1 0,-2 5 0,-1 0 75,1 0 0,-2 0 0,4 5-29,-5-3 31,3 0 0,-20 6-106,4 0 0,5 2 110,-5 4 1,4 3-1,2 9-23,0-1 1,0 1 0,0-1-1,0 1-32,0-1 1,0 1 0,0-1 4,0 1 1,0 5 0,0 0 9,0-1 1,0 3 0,0-2 0,0-2 78,0-1 1,0-3 0,0 1-50,0-1 1,0 1 0,0-1 0,0 1 16,0-1 1,-2-5 0,-4-1 74,-6 3 1,-3-1 0,-3 1-84,1-2 1,-1-8 0,1 1 0,0-3 29,-1-2 0,1 6 1,-1 0-57,1-2 0,-1-2 0,1-2-50,-1 0 0,7 0 0,-1 0 0,0-2-157,3-4 1,-1 4 0,6-6-689,-2 1 0,-2 3 856,3-8 0,3 0 0,-6-5 0</inkml:trace>
  <inkml:trace contextRef="#ctx0" brushRef="#br0" timeOffset="4423">10618 1330 8355,'-9'0'-835,"1"-8"0,8-4 822,0-3 1,14-3 0,-1 1 89,-5 0 0,0 5 0,-14 0 15,4-1 1,2 3-1,0-2 1,2 1-35,4 1 0,-2-4 0,7 7-14,3-3 0,1 6 1,3-2 38,-1 4 0,1 2-42,-1 0 1,6 0 0,-1 2-32,-7 4 0,3 2 0,-7 5 0,3-1-26,-2 2 0,1 1 0,-5 3 0,0-1 22,-1 1 1,-1-1-1,-6 0 1,0 1-112,0-1 1,0 1-1,0-1 1,0 1 32,0-1 1,-6 1-1,-1-1 59,-3 1 1,0-7 0,-3-1 45,1-2 1,6 3 77,-5-5-99,7 0 0,-4-8 1,8-4-47,0-5 1,6-5 0,2-1 0,1-1 18,5 1 1,-4-1-1,1 1 1,1-1 5,-2 1 0,5-1 1,-1-1-1,3-2-17,1-3 1,-3 1-1,-11 6 1,2-1-4,-2 1 1,3-1 0,-1 1 36,-2-1 0,-2 1 65,-2-1 1,0 7 191,0-1-118,-8 8 0,1-2-21,-5 12 1,4 4-1,8 7 1,0 1 11,0-1 1,0 1-1,0-1 1,0 1-38,0-1 0,0 3 0,0 1 0,0 2-76,0-1 0,0-3 0,2-2 0,4-1-54,6-4 1,1 3 0,3-5 0,-1 1-89,5 1 1,1-8-1,-4 2 1,3-4-265,3-2 1,2 0 0,4 0 0,-3-2-237,-1-4 0,2-4 617,8-7 0,-8-8 0,-2-3 0</inkml:trace>
  <inkml:trace contextRef="#ctx0" brushRef="#br0" timeOffset="5094">11474 666 8355,'16'-2'-263,"-3"-2"-141,-1-1 1,-6-1 0,3 8 190,-1 3 274,-2-3 0,-6 8-37,0-4 0,0-2 0,-2 6 101,-4-3 1,-3-1 12,-9-6-74,1 8 0,-1-6 8,1 4 0,-1-6 3,1-6-67,7 4 1,2-8-12,8 4 1,0 2 0,2-7-89,4-3 1,4 5 0,7-1 90,1 2 0,-1-4 9,1 7 58,-1-1-135,1 6 69,-1 8 0,-7-5 0,-4 9 0,-5 2 0,-1 1 0,0 3 0,-1-1-1,-5 1 1,2-1 0,-8 2 73,-1 5-76,5-5 0,-8 6 0,5-7 173,-5-1-150,-1 1 0,5-1 0,0 1 101,-1-1-99,-3 1 0,7-9 1,-7 7-9,4-5-4,5-3 1,-7 8-40,8-5 60,0-3 1,6 2 18,0-4 323,0-4-12,0 5-327,8-7 1,2 0 0,7 0 151,1 0-134,-1 0 1,7 0 75,-1 0-41,0 0-70,-5 0 1,5 0 33,0 0 1,6 0 21,-5 0 1,1 0-16,-2 0 22,-3 0-23,5 0 0,-6 0 73,4 0-53,-11 0-19,4 0 5,-9 0 1,11 0 83,17 0-353,-22 0 0,9 2-423,-28 4 452,4-4-322,2 6 1,0-6-838,0 4 695,0-4 640,-8 5 0,-2 1 0,-7 2 0</inkml:trace>
  <inkml:trace contextRef="#ctx0" brushRef="#br0" timeOffset="2539">6654 1225 7896,'8'-10'-747,"-4"-5"791,7 3 1,-5 2 0,6 1 11,1 1 1,-3-4 0,2 7 0,-1-1 12,-1-2 1,6 6 0,-5-6-1,5 2-13,1 1 0,1-1 0,-1 6 0,1 0-37,-1 0 1,1 0 0,1 0 0,2 0-47,3 0 0,1 6 0,-4 1 0,0 3-11,-5 4 1,1-5 0,-7 3 0,2 2 5,-1 1 0,-1 3 0,2-1 0,-6 1-54,-4-1 1,-2 0-1,0 1 1,0-1 10,0 1 1,0-1-1,0 1 1,-2-1 53,-4 1 1,-2-7 0,-6-1 0,5 0 0,1-1 0,-4-3 27,7 6 1,-3-8-37,2 2 1,6-10 0,-2-4 0,8-2-40,4-3 1,-5-3-1,7 1 1,2 1 45,1 2 0,1 1 0,-3-7 0,-1 1 0,1-1 1,3 1-1,-1-1 1,-1 1-12,-2 0 1,-1-1 39,7 1 0,-8-1 80,-5 1 1,-9 5 0,-3 2 51,-3 3 1,4 1 14,-5 6 0,5 2 1,-4 3-67,2 7 0,2-2 0,6 1 0,0 3 76,0 2 0,0-5 0,0 1 1,0 1-132,0 3 0,0 1 0,2 1 0,2-1-76,2 1 1,8-1 0,-3-1-1,5-3-135,1-1 1,1-6 0,-1 4-1,1-3-88,-1-3 0,6-2 0,3-2 0,-1 0 266,0 0 0,6 0 0,-4-8 0,8-1 0</inkml:trace>
  <inkml:trace contextRef="#ctx0" brushRef="#br0" timeOffset="3125">7824 1173 7027,'-10'0'-6,"3"7"0,7 5 112,0 4 1,2-5 0,1 1 0,5 1 37,2 3 0,0-4 0,3-1 1,-1 3-97,1 1 1,3 1 0,1-3-1,1-1-98,-1 2 1,1-7-1,1 1 1,3-2-34,1 0 0,2 0 0,-2-6 0,5 0-4,-1 0 0,4-8 1,-6-2-1,0-1 55,0-1 1,5 0-1,-7-5 1,-2-1 25,-1 1 0,-3-1 1,1 1 89,-1 0 1,-1-1 0,-3 1 70,-1-1 1,-8 6 46,1 1 50,-3-1-294,-9 2 1,5 5 33,-4 10 0,4-1 1,2 8-1,0 2-4,0 1 0,0 3 1,0-1-1,0 1 3,0-1 1,0 2-1,0 3 1,0 1 6,0-2 1,6 7-1,0-1 1,-3 0 6,-1-4 1,4 4 0,2 0 0,0 1-2,-1-5 1,-1 2 0,-6-2 0,2 1 32,4 1 1,-4-6 0,4 5-1,-4-5-8,-2-1 1,-2-1 0,-4-2-1,-4-1 73,1-2 1,-7-6 0,4 3 0,-3 1-60,-3 0 1,-1-6-1,-2 1 1,-3-3-85,3-2 0,2 6 0,-1 0-152,-3-2 0,4-2 1,-5-2-401,5 0 1,3-2 592,5-4 0,3-4 0,8-7 0</inkml:trace>
  <inkml:trace contextRef="#ctx0" brushRef="#br0" timeOffset="14920">1188 2640 6594,'9'-8'320,"-1"6"-272,-8 2 0,0 4-2,0 7 0,0-5 0,0 6 18,0 2 0,0-3-27,0 7 0,0-5-17,0 10 1,0 3-1,0-3 32,0-2 0,2-1 0,2-3 40,2 1-74,0-1 0,-6 1 21,0-1 0,5-5 9,1-1 1,0 1-27,-6 5 0,0-5-48,0 0 48,8-8 1,-6 5 25,4-3-299,-4-4-396,-2 6 371,0-8-75,0 8 351,0-6 0,-8 5 0,-2-7 0</inkml:trace>
  <inkml:trace contextRef="#ctx0" brushRef="#br0" timeOffset="16403">4715 2849 6613,'0'-8'-5,"0"8"1,-5 2 138,-1 10 1,-2-6-127,2 6 55,4-1 0,-5 1 92,7-1 0,0 1-40,0 6-61,7-9 1,3-1-46,7-8 0,1 0 0,-1 0 1,1 0 0,-1 0-16,1 0 1,1 0 33,5 0-8,-5 0-52,6 0 0,-5 0 56,3 0-58,-4 0 40,6 0 1,-7 0-5,-1 0 11,1 0-9,-1 0 18,1 8-17,-1-6-2,1 13 1,-3-11 7,-3 8-5,3-1-11,-13-1 0,8 4 0,-6-7-46,2 3 55,0 2-31,1-3 0,-5 7 0,2-4 1,-6 3 36,-4 3 1,-5-1 0,3 1-8,-2-1 0,-1-1 0,-5-3 0,3-3 12,1-2 0,0-1 1,-5-3 11,-1 2 1,1 0 0,-1-6-27,1 0 0,-1 0 0,1 0-194,0 0 1,-1 0 53,1 0 1,7-8 138,4-4 0,-4-3 0,1-2 0</inkml:trace>
  <inkml:trace contextRef="#ctx0" brushRef="#br0" timeOffset="16925">4803 2814 6781,'17'0'-67,"-1"-2"0,-3-2 136,-1-1 0,-6-1-24,5 6 0,1 0 25,6 0 1,-1 0 0,1 0 5,-1 0 1,0 0 0,1 0 0,-1 0-47,1 0 1,-1 0 0,1 0 35,-1 0 1,1 0 0,-1 0-31,1 0 0,-1 0 0,1 0-13,-1 0 1,-5 0 0,-1 0-21,3 0 0,-4 0-365,1 0-114,-7 0 27,4 0 449,-8 8 0,0-6 0,0 5 0</inkml:trace>
  <inkml:trace contextRef="#ctx0" brushRef="#br0" timeOffset="15665">3685 2849 8355,'0'-9'-1391,"0"-1"1500,0 4-78,0 4-35,0-6 49,0 8 1,-8 0 113,-3 0-132,3 0 1,-8 2 65,5 4-84,3-4 1,-6 14 0,7-5 37,-3 5-92,6 1 0,-6 1 0,6-1 29,-1 1 1,-1-1-1,6 0 1,0 1-1,2-1 1,4 1 0,1-6 0,7-3 1,-2 1 9,1 0 0,3-7 0,3 3 48,4-4-43,-3-2-1,5 0 0,-8 0 4,1 0 1,5 0-3,1 0 1,-1-2 0,-6-2 4,1-1-8,-1-9 0,-5 10 8,-1-7 36,1 7 0,-2-12 0,-4 4 13,-4-3-10,-2-3 1,0 1 0,0 0 0,0-1 0,-2 1-1,-2-1 53,-2 1 1,-6 5-1,5 2 1,-1 1-188,0-1 1,-6 6 170,3-2-36,3 4-5,-7 2-431,13 0 0,-14 0 0,4 2 390,-3 4 0,-3 4 0,1 7 0</inkml:trace>
  <inkml:trace contextRef="#ctx0" brushRef="#br0" timeOffset="15873">4192 2954 8253,'17'0'-1685,"-7"0"1392,-3 8 25,-7-6 268,0 5 0,8 1 0,2 2 0</inkml:trace>
  <inkml:trace contextRef="#ctx0" brushRef="#br0" timeOffset="20436">10811 2622 7139,'9'-2'-326,"-3"-4"596,-4 4-174,-2-5 0,2 7 1,2-2-72,2-4 1,1 2 0,-3-8-14,2-1 0,8-3 0,-5-1-4,1-1 1,0 1 0,-6-1 0,3 1-23,3 0 0,-6-1 0,2 1 1,-2-1 22,2 1 1,-5 5 0,5 0-9,-4-1 1,0 3 34,4-2-154,-4 9 0,6-3 0,-8 12 100,0 5 0,0 5 1,0 1-1,0 1 41,0-1 0,-2 6 1,-2 1-1,-2-1 6,2 2 0,2-5 1,2 5-1,0-2 5,0 0 1,0 7-1,0-7 1,0-2-29,0-1 1,0 3 0,0 0 0,0-2-67,0-1 0,8-3 0,2 1-7,-1-1 0,-1 1 20,-8-1 0,0-5-29,0 0 0,0-7-198,0 7 0,-2-8 274,-4 2 0,4-4 0,-21-2 0,4 0 0</inkml:trace>
  <inkml:trace contextRef="#ctx0" brushRef="#br0" timeOffset="20758">10741 3006 8156,'0'10'-27,"-2"-2"-997,-4-8 1001,4 0 1,-6 2 350,8 4-93,0-4 0,0 7-107,0-3 0,2-4 0,4 4-5,6-4 0,3-2 1,3 0-58,-1 0 0,1 0 0,-1 0 0,0 0-33,1 0 0,5-2 1,2-2-69,3-2 1,-11 0 0,4 6 0,1 0-1,-3 0-43,1 0 0,-3 0 1,0 0-1,1 2-503,-1 4 1,-1-2 580,-4 8 0,3-1 0,-5 7 0</inkml:trace>
  <inkml:trace contextRef="#ctx0" brushRef="#br0" timeOffset="18945">8104 2692 8079,'17'0'-681,"-7"0"1,-8 2 0,-8 4 767,2 5 0,-4 5 0,2 1 103,2 1 0,3-6 0,1-1-36,0 3 0,1-5-94,5 3 1,-2-8 0,8 4-44,1 0 1,-3-7 0,2 5 0,1-4-45,3-2 0,1 0 1,1 0-1,-1 0 49,1 0 0,-1 0 1,1 0-1,-1 0 8,1 0 1,-1 0 0,2 0-13,5 0 0,-5 0 0,4 0 1,-5 2 34,-6 4 0,3-4 0,-5 6-46,-1-1 1,5-3-27,-8 8 1,2 0-1,-4 5-20,1 1 0,1-1 0,-6 0 27,0 1 1,0-6-1,-2-1 9,-4 3 1,-3-1 0,-9 1 11,1-2 1,-1-3-1,1 5 1,-1-4 22,1-3 1,-1-1-1,1-4-16,0 4 1,-1-4-43,1 4 0,-1-4-230,1-2 0,5-2 0,2-4-660,3-6 916,-7-3 0,4-11 0,-7-1 0</inkml:trace>
  <inkml:trace contextRef="#ctx0" brushRef="#br0" timeOffset="19258">8296 2692 7285,'9'-10'-109,"1"3"176,-4 7 0,4 0 1,7 0-1,1 0 0,-1 0 0,0 0 0,1 0 1,-1 0-28,1 0 1,-1 0-1,1 0 1,-1 0-28,1 0 1,-1 0-1,1 0-306,-1 0 0,-5 0 293,-1 0 0,1 7 0,5 3 0</inkml:trace>
  <inkml:trace contextRef="#ctx0" brushRef="#br0" timeOffset="18220">7248 2779 8200,'0'-9'-1285,"0"1"1458,0 8 1,-2 0-110,-4 0 1,2 0-1,-7 0 1,-1 2-41,2 4 1,-5-2-1,3 5 1,-2 1-12,3 0 1,-5-1 0,7 5-1,-1-2 11,4 1 1,-2 3 0,2 1 0,3 1-47,1-1 1,2 1 0,0-1 41,0 0 1,5 1 0,3-1-1,2-1-4,3-4 0,3 1 1,1-7-1,1 0-23,-1 2 1,3-7-1,1 5 1,4-4-5,3-2 0,-7-2 0,4-2 0,-2-3 4,1-3 1,1-2 0,-4-5 0,1-1 13,-7 1 0,3-1 0,-9 1 0,1 0-1,-4-1 0,2 1 0,-3-1 1,-1 1-12,-2-1 0,-10 1 0,-3-1-2,-5 1 0,-1 1 1,-1 5-1,1 3-81,-1 0 0,1 6 1,-2-4-1,-3 4 11,-1 2 0,-2 0 0,3 0 1,-1 0-135,2 0 1,1 6-1,5 2 1,1 0 210,3 0 0,7 5 0,-4-3 0</inkml:trace>
  <inkml:trace contextRef="#ctx0" brushRef="#br0" timeOffset="18432">7632 2867 8234,'17'0'-742,"-7"-2"366,-4-4 162,-4 4-249,6-6 463,-6 8 0,5 0 0,-7 0 0</inkml:trace>
  <inkml:trace contextRef="#ctx0" brushRef="#br0" timeOffset="23307">1380 4648 6962,'-12'0'268,"1"0"0,-3 0-339,-2 0 0,1 2 1,1 2-1,5 4-178,1 1 312,-6-5 1,10 10-23,-7-8-11,7-1 1,-6-5-2,4 0 0,4-2-27,-3-3 0,3 1 0,4-8 0,3 1-14,7 1 0,-2-4 1,1 6-1,3 1 16,2-1 1,1 2 0,2 6 0,3 0 5,1 0 0,0 0-3,-5 0-2,-1 0-197,1 8 171,-9-6 1,5 13-1,-8-3-8,-2 4 0,-2 1 0,-2 0 0,0 1 0,-2-1 0,-2 1 0,-4-1-9,-2 1 1,1-1-1,-5 1 1,2-1 18,-1 1-11,-3-1 53,-1 1 1,5-7 0,1 1 0,-3 1 62,-2 3-87,7-6 60,-7 5 1,8-11 0,-5 8-27,1 1 0,6-5 1,-3 0 14,1 0 20,2-7-32,6 7 18,0 0-3,0-6-9,0 6 0,0-6 121,0 3-114,0-3 1,6 8 0,2-6-7,1 2 1,3 0 0,6-6 3,-1 0 1,2 5 0,3 1 50,1-2-51,0-2-60,-5-2 1,5 0 0,2 0 0,0 0 29,1 0 1,3 0 19,-6 0 88,0 0-105,3 0 1,-7 0 31,4 0-29,-3 0 1,-3 0 85,1 0-32,-1 0-49,-7 0 0,3 2-132,-7 4 150,0-4-61,2 6 0,-6-6 0,5 1-304,1 3 1,-6 2-396,4-2 384,4-4 287,-8 13 43,5-13 0,1 14 0,2-7 0</inkml:trace>
  <inkml:trace contextRef="#ctx0" brushRef="#br0" timeOffset="26682">8069 4788 6498,'-8'-10'36,"-4"4"0,4 2 0,1 0 98,-1-1 0,6-9-89,-4 2 1,4-3 0,4-1-5,4 5 0,4 1 1,7 6 9,1-2 1,-1 1-1,1 5 1,-1 0-21,0 0 1,1 0 0,-1 1-57,1 5 1,-8-2-1,-3 8-22,1 1 1,-6 3-1,4 1 15,-4 1 1,-2-1 0,0 1 0,0-1 9,0 1 0,-8-1 1,-2 1-1,-1-1 2,-1 1 1,0-1 0,-5 0 0,-1 1 3,1-1 0,0 1 0,-1-1 0,1-1 22,-1-5 0,3 5 0,1-6 0,2 1 48,-1 1 0,3-8 1,0 4 247,3-1 16,1-5-96,6 6 1,2-8-169,4 0 1,-3 6 0,9 0 5,2-2 0,1-2 0,3-2-7,-1 0 1,1 2-1,-1 1 1,1 3-5,-1-2 0,0-2 0,1-2 1,-1 0-5,1 0 1,-1 0 0,1 0-1,-1 0-4,1 0 0,-1 2 1,1 2-124,-1 2 1,1 0-33,-1-6 0,-1 1 0,-3 3-702,-1 2 816,-8 0 0,11 2 0,-5 1 0</inkml:trace>
  <inkml:trace contextRef="#ctx0" brushRef="#br0" timeOffset="27517">11020 4700 8269,'10'-7'-586,"-1"-1"546,-3-4 37,-4 5 1,8 7 330,-4 0-218,-4 0 1,5 1-58,-7 5 1,0-2 0,0 8-1,0 1-70,0 3 1,-5 1 0,-3 3 23,-2 3 0,4 2 0,-3 4 9,1-5 0,2-5 0,8-3 48,4-5 0,-2 5 24,7-5 1,-5-3 0,4 0-14,-2 0 1,3-4 0,-3 5-88,2-1 1,-1 0 0,5-4-12,-2 2 1,-1-1-1,7-5-36,-1 0 1,7 0 0,-1 0-1,-2 0 38,-1 0 1,9 0 0,2 0 10,0 0 0,-8-2 0,0-1 0,-3-3-28,-3 2 0,1 2 0,-1 2-223,1 0 0,-1 0 0,1 0-114,-1 0 1,-5 0-1,-1 0 375,3 0 0,-6-8 0,-1-2 0</inkml:trace>
  <inkml:trace contextRef="#ctx0" brushRef="#br0" timeOffset="27964">11544 4805 8177,'-10'0'-146,"3"0"0,7 8 234,0 4 1,0 3 0,0 3 0,0-1-45,0 1 0,0-7 0,0 1 0,0 1 30,0 3 0,0-4 1,0-1-1,0 3-4,0 1 1,0 3 0,0-1-53,0 1 0,0-1 0,0 1 1,0-1 5,0 1 0,0-1 0,-2 1 0,-2-1 5,-2 0 0,0 1 0,6-1 0,-2 1-13,-4-1 0,4-5 0,-3 0 0,3 1 0,2 3 0,0-5 1,0 1-45,0 2 1,0-5 0,0 3-417,0 1 1,0-3-773,0 2 1216,0-8 0,0 11 0,0-5 0</inkml:trace>
  <inkml:trace contextRef="#ctx0" brushRef="#br0" timeOffset="25457">4523 4753 6153,'0'17'107,"-2"-5"-9,-3 0 1,3-7 336,-4 7 274,4-8-427,2 4-282,0-8 0,8-2 0,1-4 0,3-4 4,0 1 1,-7-7-1,5 4 1,0-3-66,0-3 1,-5 1 0,5-1 0,-2 1 86,-4 0 0,-2 5 0,0 2 0,2 0 73,1 1 0,1 3-108,-6-6-167,0 8 110,0-3 1,0 14-1,0 5 59,0 4 1,0 1 0,0 2 0,2 3 18,4 1 0,-4 0 0,4-5 0,-4 1-24,-2 5 1,0-5 0,0 6 0,0-2-7,0 1 1,0-1 0,0-4 0,0 3-57,0 1 1,0 0-1,0-5 1,0-1-138,0 1 1,0-1 0,0 1-296,0-1 506,0 1 0,-8-1 0,-2 1 0</inkml:trace>
  <inkml:trace contextRef="#ctx0" brushRef="#br0" timeOffset="25750">4419 5242 8032,'-18'0'-427,"8"0"0,5 0 549,10 0 0,5 0 0,8 0 129,-1 0 1,2 0-137,5 0 0,-5 0 1,6 0-1,-1 0-76,-1 0 1,0 0 0,-3 0 0,1 0-136,2 0 0,6 0 1,-3 0-1,-1 0-188,0 0 1,4 0 0,-4 0 0,1 0 283,-1 0 0,-2 8 0,-5 1 0</inkml:trace>
  <inkml:trace contextRef="#ctx0" brushRef="#br0" timeOffset="31400">4628 6988 8355,'-10'0'-1025,"1"0"1,3 0 954,-6 0 0,3 0 261,-3 0-45,8 0 1,-2-8-107,12-3 1,4 1 0,7 0 0,1 3 13,-1 3 1,1 2 0,-1 2 0,1 0 6,-1 0 1,2 0 0,3 0 0,1 0-18,-2 0 0,-1 2 0,-3 2-71,1 1 1,-1 9-29,1-2 0,-3 3 0,-3 3-8,-6-1 1,-4 1 0,-2-1 40,0 1 0,-2-1 0,-4 0 1,-4 1 18,0-1 0,-5 1 0,3-1 0,-3-1-17,-3-4 0,1 3 0,-1-3 0,1 3 24,-1 3 1,7-7-1,1 1 1,0 0-1,1-3 1,5 1 264,-2-4 92,4-4-217,2 6 0,2-8 1,4 0-84,5 0 0,5 0 1,1 0 1,1 0 0,1 0 1,3 0-1,1 0-46,-2 0 0,6 0 0,1 0 0,1 0 54,0 0 0,-2 0 1,4 0-1,-2 0-48,2 0 1,-4 0-1,1 0 1,-3 1-80,-4 5 0,4-4 0,-1 4 0,-3-2-574,-2 2 1,-1-2 629,-1 7 0,1 1 0,-1 5 0</inkml:trace>
  <inkml:trace contextRef="#ctx0" brushRef="#br0" timeOffset="32337">8523 7041 8240,'7'-10'-357,"-3"0"0,8 4 3,2-5 1,-5 1 410,3-2 0,-8 7 0,4-5 1,-3 0 8,1 0 1,0-1 0,-6-7-75,0 1 1,-2 5-9,-4 1 1,-3 7-1,-9-2 1,1 4 12,-1 2 1,-1-6 0,-3 0 0,-1 2 59,2 3 1,-4 1-1,1 0 1,3 0 188,2 0 1,1 0-1,1 0-123,-1 0 1,3 1 37,3 5 0,4 4-236,8 7 1,0-5-1,2-2 1,2 0 77,2-1 0,11-3 0,-3 4 0,-1-1-7,3 1 1,1 0-1,5 3 1,1-1-3,-2 2 0,-1-5 0,-3 3 0,3 2 8,3 1 0,-4 3 0,5-3 1,-7-1-9,-5-3 0,3 1 0,-3 5 0,2 1 2,-3-1 0,3 1 0,-8-1-73,-3 1 0,5-1 0,-2 1 15,-2-1 0,-4 1 56,-6-1 0,-4-1 0,-7-3 0,-1-3-1,1-2 1,5-1 0,1-3 0,-3 2 44,-1-2 1,-3-2 0,1-2 4,-1 0 0,7 0 0,-1-2 0,-2-2 12,-1-2 0,-3-5 0,1 5 0,-1 0 26,1-2 1,5 0 0,1-3 0,-1 3 84,2 0 1,1 4-1,5-7-118,-2-3 0,0 4 1,8-1-1,2-3-47,2-1 0,7-3 1,-1 1-1,4-1-52,1 1 0,2-3 1,3-1-1,3-2-60,2 2 0,-4-5 0,7 1 1,1 0-115,2 0 0,0 1 0,-2 7 0,-2 1 225,2 5 0,2-5 0,2 6 0</inkml:trace>
  <inkml:trace contextRef="#ctx0" brushRef="#br0" timeOffset="33056">11352 6814 8355,'0'-18'-346,"0"1"-632,0-1 1182,-8 1-52,6-1 20,-6 9 0,7 1-27,-5 8 0,4 2-72,-4 4 1,2-3 0,0 9 0,-2 2-9,2 1 1,3 9 0,1-1 0,0 0-25,0 2 0,0-3 0,0 5 0,0-2-17,0-4 0,0 5 1,0-1-1,0 0-44,0 0 0,0-1 0,0-7 0,0 0-104,0 1 0,0-1 0,1 1-208,5-1 0,-2 1-234,8-1 1,-8-5 565,2 0 0,-5-9 0,-1 5 0</inkml:trace>
  <inkml:trace contextRef="#ctx0" brushRef="#br0" timeOffset="33726">11876 6726 8242,'10'-7'-842,"-3"5"946,-14-6 1,-3 8-37,-8 0 1,7 2-1,-1 2 1,0 3-21,3 3 0,-7 0 1,5 3-1,-3-1 9,2 2 0,-3 1 0,3 5 0,-3 1-25,-3 2 1,7 0-1,1-5 1,0 1-14,0 5 1,7-5 0,-3 6 0,4-1 5,2-1 0,0 0 1,0-5-1,0-1-60,0 1 1,0-1-1,0 0 1,2 1 28,4-1 1,-3-5-1,9 0 1,2-1 7,1-1 1,3 4-1,-3-7 1,-1 3 16,-3 4 0,1-5 0,6 1 1,1 0-12,4-1 1,-3-5 0,3 2 0,-4-2-44,-1 2 0,-1-4 0,1 4 0,-1-4 5,1-2 0,-1 0 0,-1-2 0,-1-4 24,3-6 1,-13 2 0,9-1 125,-4-3 1,-8-1 0,3-3-47,-3 1 0,-2-1 1,0 1 137,0-1 1,-2 7-266,-3-1 0,-5 8 0,-8-2 0,1 4-39,0 2 0,-3 0 0,-1 0 0,-4 2-81,-3 4 1,5-2-1,-6 8 1,-2 1-321,-2 3 1,4 1 492,0 1 0,0 7 0,-6 2 0</inkml:trace>
  <inkml:trace contextRef="#ctx0" brushRef="#br0" timeOffset="30325">1554 6883 8355,'0'-9'689,"0"1"-547,0 8 0,0 8-71,0 3 1,0-1 33,0 2 1,0-1 0,-1 7 0,-3-1-225,-2 1 0,0-1 0,4 1 0,-2-1 115,-2 1 1,-1 5 0,3 2-23,-2 2 0,-2-5 45,2 1 1,4 2-222,-3-2 1,3 1 129,2-7 0,0 1 0,0-1-12,0 1 1,2-3 0,1-1 0,5-5-313,2-1 449,2-2 0,5-6 321,0 0-334,1 0 1,1 0-1,3 0 1,1 0 9,-2 0 0,6 0 0,1 0-35,-1 0 0,6-2 0,-4-2 0,2-2-89,-2 2 1,2 3-65,-8 1 1,8 0-1,-3 0-96,-1 0 0,0 0 1,-6 0-1,3 0-635,-3 0 691,-2 0-345,-1 0 523,-1 0 0,1-8 0,-1-2 0</inkml:trace>
  <inkml:trace contextRef="#ctx0" brushRef="#br0" timeOffset="30599">2009 7215 8355,'9'0'-1463,"-1"0"1629,-8 0 0,0 8 239,0 4-309,0 3 1,0 3 0,0-1 161,0 1-246,0-1 0,0 1 0,0-1 97,0 0-14,0 9 1,0-7-1,0 4 134,0-3-410,0-3 1,0 1 0,0-1 0,0 1-55,0-1 0,0 1 0,2-3 0,4-1 235,5-3 0,5 1 0,1 5 0</inkml:trace>
  <inkml:trace contextRef="#ctx0" brushRef="#br0" timeOffset="38320">1886 9049 8169,'0'-12'-900,"0"1"0,-2 7 938,-3-2 0,1 4 0,-8 2 41,-2 0 1,1 2 0,-1 2 7,3 2 1,-1 5-1,-6-3 1,1 2-8,0 3 1,-1 3 0,3 1-59,3 1 1,-2-1 0,7 1 0,-1-1 0,0 1 28,4-1 1,2 1 0,2-1-1,0 1-45,0-1 1,2 1 0,4-1-1,6-1 41,3-5 1,-3 5 0,-1-5 0,3 3-29,2-2 0,7 1 1,0-5-1,-2 0-20,-1-1 0,-3-1 1,1-6-1,-1 0 5,1 0 0,-1 0 1,1 0-1,-1-2-21,1-4 0,-1-1 0,1-7 0,-1 2 19,0-1 1,-5-8 0,0-3 0,-1 1 33,-1-2 0,0 3 1,-6-5-1,1 2-3,-1 4 0,-2-5 0,-4 3 1,-2 2-28,-1 1 1,-9 9 0,1 1 0,-7 2-149,-3 4 1,0 2-1,3 2 1,-1 2-646,-3 4 787,-7-4 0,12 14 0,-6-7 0</inkml:trace>
  <inkml:trace contextRef="#ctx0" brushRef="#br0" timeOffset="39013">5292 9206 8133,'-18'0'-620,"1"0"1,-1 0 0,1 0 546,-1 0 1,1 0-1,0 2 1,-1 2 138,1 2 0,-1 5 1,1-3-1,-1 2 91,1 4 0,1-5 1,5 3-1,3 1-97,0 3 0,6 7 0,-4 1 1,4-3-1,2-2 1,0-1-1,0-1 1,2 1-9,4-1 0,4-1 1,7-3-1,1-3-43,-1-2 1,1-2 0,-1-4-1,1 1 2,-1 3 1,6 0 0,1-8 0,-3-2 5,-2-2 1,1-7 0,1 1 0,2-3 1,-1-3 0,-3 1 0,-3-3 0,-3-1-5,-1-2 1,-8-6-1,2 5 1,-4 1-20,-2-2 0,0 5 0,-2-3 1,-4 4-89,-6 1 0,-9 3 1,-4 3-1,-1 6-162,1 4 1,-6 2-1,2 2 255,-4 4 0,-10 4 0,-1 7 0</inkml:trace>
  <inkml:trace contextRef="#ctx0" brushRef="#br0" timeOffset="39635">8488 9311 8355,'-2'-10'-1741,"-4"4"1657,4 5 0,-13 1 1,3 0 107,-4 0 0,-3 0 0,-2 1 0,-3 3 101,3 2 1,2 6 0,1-4-1,1-1 24,-1 1 1,3 6 0,1-3 0,4 5-40,3 1 0,-5 1 0,6-1 0,2 1-26,2-1 0,2 1 0,2-3 0,2-1-101,2-3 0,8-1 1,-1 2-1,7-5-40,3 1 0,6-6 0,-4 4 0,2-4 16,4-2 0,-3-8 1,1-2-1,0-1 38,-2-1 1,4-1 0,-8-9-1,-1-1 60,-3 2 1,-9 1-1,-3 1 1,-1-3-44,0-1 1,0 0 0,-8 5-1,-4 1-125,-5 0 1,-5 1 0,-1 4-1,-3 7 42,-3 3 1,-2 2 0,-6 0 0,1 2 68,-1 3 0,-2 5 0,-1 8 0</inkml:trace>
  <inkml:trace contextRef="#ctx0" brushRef="#br0" timeOffset="40388">11596 9171 8355,'-2'-15'0,"-1"1"-49,-3 3 1,-6 5 0,4-4-170,-1 2 1,-1 0 0,-4 5 0,3-3 261,-3 2 0,-1 2 0,-3 2-31,1 0 0,-1 0 0,1 0 47,-1 0 1,1 8-1,-1 3 23,1 5 0,5 1 0,3 1 0,1-1-7,4 1 1,-4 1-1,2 2 1,2 3-24,3-3 1,1 0 0,0 1-1,0 1-9,0-2 1,0-1-1,0-3 1,1-1-32,5-5 0,-2 5 0,8-6 0,1-1-44,3-3 1,1 2 0,3-2 0,3-2 43,6-2 0,-7-2 0,1 0 0,2 0-1,0 0 1,6-6-1,-5-2 1,-1-2 49,0-3 0,4 3 0,-6-2 0,-1-1 12,-3-3 1,-1-1 0,-3-1 0,-1 1-45,-3-1 0,-7-5 1,4 0-1,-2 0-40,0-3 0,-1 7 1,-5-4-46,0 3 0,-1-3 0,-5 0 1,-6 1-50,-3 3 0,-3 9 0,-1 4 0,-3 4-1271,-1 2 1375,-8 0 0,4 16 0,-8 3 0</inkml:trace>
  <inkml:trace contextRef="#ctx0" brushRef="#br0" timeOffset="43588">0 10988 8210,'0'-12'-832,"0"0"0,0 6 917,0-5-99,0 7 0,2-4-10,4 8 0,4 0 1,7-2 32,1-4 0,-7 4 0,1-3 0,1 3 0,3 2 1,3 0-1,5 0 1,3 0 12,0 0 1,6 0 0,-2 0-25,8 0 1,0 0-1,5 0 1,1 0-1,-2 0-15,-1 0 1,7 0-1,-3 0 1,3 0 8,-3 0 0,5 0 0,-6 0 0,1 0 10,1 0 0,-1 0 1,7 0-1,-3 0-1,-3 0 0,5 0 0,-2 0 0,7 0 3,-1 0 1,4 0-1,-2 0 1,1 0-47,1 0 0,-4 0 1,8 0-1,0 0 29,-2 0 0,4 0 0,-6 0 1,0 0-2,1 0 0,3 0 0,-6 0 0,-2 0 7,-2 0 1,5 0 0,1 0 0,0 0 32,0 0 0,6-6 0,-2 0 0,2 2 17,-2 2 1,10 2 0,-4 0-1,2 0-44,-1 0 0,-1 0 0,2 0 1,2 0-15,1 0 1,1 0 0,-4 0-1,0 0-4,-2 0 0,7 0 0,-11 0 0,2 0 16,6 0 0,-10 6 0,8 0 0,-1-2 13,3-2 0,4-2 1,-4 0-1,1 0-7,-1 0 0,9 0 0,-1 0 1,-3 0-3,1 0 1,0 0 0,7 0 0,-4 0-1,-7 0 0,7 0 0,-7 0 0,4 0 15,-5 0 1,7 6-1,-12-1 1,2-1-5,-1-2 1,-3-2-1,-2 0 1,-2 0 7,2 0 1,2 0-1,2 0 1,-2 0-11,-4 0 1,8 0 0,-6 0 0,0 0-36,2 0 1,0 0-1,1 0 1,-1 2 1,-4 4 1,4-4 0,-4 4-1,4-4 36,2-2 1,0 2 0,-2 1-1,-2 3 65,-2-2 0,-2-2 0,4-2 0,-2 2-40,2 4 0,2-4 0,2 4 0,-2-2-29,-4 1 0,9-3 0,-3 4 0,2-2-39,0 2 0,-2-4 0,0 4 0,-2-3-3,-4 3 0,3-4 0,-4 4 0,1-2 14,0 2 1,-6-4 0,4 3 0,0-3 1,0-2 0,-4 0 0,4 0 0,1 0 43,-1 0 0,0 2 0,4 2 0,-4 2 7,-2-2 1,10-2-1,-4-2 1,0 0-31,2 0 1,-6 2 0,2 2 0,0 2-3,-2-3 0,4 5 1,-6-2-1,0-2 8,0-2 0,4 0 1,-3 2-1,-1 1 18,0-1 0,4-2 0,-4-2 0,0 0-4,0 0 0,4 2 0,-5 2 0,-1 2-38,2-2 0,-6-2 0,5-2 1,-5 0 10,-2 0 0,6 6 0,1-1 0,-5-1 22,-5-2 1,1-2 0,-3 0 0,3 0 44,2 0 0,1 0 0,-1 0 0,-1 2-41,-5 4 0,9-4 0,-7 4 1,1-4-14,1-2 0,-5 2 0,-1 1 0,1 3-23,0-2 0,-1-2 1,5 0-1,-5 2 9,-1 2 1,6 0 0,-3-4 0,3 1 20,-3 3 1,10 0 0,-3-6-1,1 0 72,1 0 1,-3 2 0,0 2 0,1 2-16,-1-2 0,0-2 1,-1-2-1,-3 0-36,-1 0 1,-8 0 0,2 0-1,-5 0-12,-1 0 0,-2 0 0,-2 0 0,-3 0-67,-3 0 0,-2 0 0,-5 0 0,-1 0-135,0 0 1,1 0-967,-1 0 577,-7 0 566,-10 0 0,-10 0 0,-7 0 0</inkml:trace>
  <inkml:trace contextRef="#ctx0" brushRef="#br0" timeOffset="45461">13028 3 6780,'-9'-2'6,"3"7"10,4 9 1,2 3 0,2 1-2,4-1 0,-4 3 0,5 1 0,-1 2 1,0 1-1,-2 1 0,4-4 0,0 8 1,-1 2 2,1 2 0,4 2 0,-6 0 0,-1 0-19,3 0 1,-4 0-1,6 2 1,-1 2 16,1 2 1,-6 5-1,4-3 1,-2-1 2,-1 1 0,7 10 1,-6-5-1,0 1-8,1 1 1,1 6 0,4 3 0,-4-3-16,-1-2 0,-3 0 0,6 3 0,0 3 2,-1 2 1,-5-4 0,4 6-1,-2 2 1,0 2 0,-1-4 1,-5 0-1,2 2-4,4 2 0,-4 0 0,4 0 1,-2-2 6,2 0 1,-2 11 0,5-7 0,1 2 15,0 0 1,-5-2 0,5 2 0,0-1 24,0-1 1,-5 10 0,5-8 0,-2 3-31,-4 3 0,-2 3 0,-2-5 0,0 0-5,0 1 1,0-3 0,0 8 0,0-1-12,0-1 1,0 9-1,0-6 1,0-1-9,0-3 1,0 9 0,0-5 0,0 1 5,0 1 1,0 0 0,0 3-1,0-3 3,0-3 1,0 3 0,0-4 0,0 3 9,0-3 1,0 9 0,0-7 0,0 3-5,0 5 0,-6-10 0,0 7 0,2-3 9,2 0 1,2 3 0,0-1 0,0-2-16,0-3 1,0 7 0,0-7 0,0-3 0,0 1 1,0-1-1,0 7 1,0-3-3,0-1 1,0-3 0,0 5 0,-2-5 9,-4-1 1,-1 9 0,-7-5-1,2-3 11,-1 1 0,3-1 0,0 7 0,3-5 15,3-5 0,2 1 1,2 1-1,0-2-12,0-4 0,0 7 1,0-9-1,0 4-18,0 3 0,6-5 0,0 4 0,-1-4-7,3-3 0,-6 1 1,6 0-1,-2 0-10,-1 0 1,7 0-1,-6 0 1,-2-1-2,-2 1 1,4-2 0,-1-2-1,-1-4-4,-2-2 0,4 4 1,0-5-1,0-1 8,1 2 1,-3-6 0,6 5-1,0-5 3,-1-2 0,-5-5 0,4-2 1,-2-1 64,0 1 1,0-6-1,-6 1 1,0-3 14,0-2 1,0 6-1,0 0 1,0-4-14,0-6 0,-2 2 0,-2-4 0,-2 4-32,2 2 1,2-1-1,2 1 1,0-2-45,0-3 0,0 3 1,0-6-1,0 2 5,0 0 0,6-2 0,0 4 1,-2-4 0,-2-2 1,3 5-1,1-5 1,-2 0 3,-2 0 1,-2 4 0,0-3 0,0-1-17,0 0 1,0-2 0,0-3-1,0 1-53,0 2 0,0 1 0,0-7 54,0 1 0,-2-1 0,-2 1 55,-2-1 0,-1-5-1,1-1 0,2-7-84,-8 2 0,3-2 1,-5 0-279,2 2 1,1 1 329,-7-1 0,1 4 0,-1 7 0</inkml:trace>
  <inkml:trace contextRef="#ctx0" brushRef="#br0" timeOffset="47125">262 2098 7825,'-12'0'-1629,"1"0"1761,7-8-134,-4-1 1,16-1 0,4 4-2,3 4 1,3 2 0,1 2 0,2 2-9,3 2 1,5 2-1,-4-4 1,0 1-11,0-1 0,6 0 0,-1 0 0,3 2 6,1-2 0,1 4 1,0-3-1,2-1 13,4-2 0,-2-2 0,7 0 0,3 0 7,1 0 0,9 0 1,1 0-1,0 0 13,0 0 1,10 0-1,-4 0 1,2 0-5,5 0 1,-9-2 0,8-2 0,0-1 32,2 1 1,1-4 0,-5 2 0,0 2-7,0 2 1,0 2 0,0-2 0,2-2-17,3-1 1,-1-1-1,7 6 1,-1 0-8,-6 0 0,9 0 0,-7 0 1,7 0-6,5 0 0,-1 0 1,0 0-1,1 0-23,-1 0 0,0 0 0,3-2 1,1-2 4,2-2 0,0 0 1,-4 6-1,2-2 4,3-3 1,5 3 0,-4-6-1,0 2 19,0 0 0,0 0 1,-4 6-1,2 0-5,-2 0 0,5 0 1,-1 0-1,0 0 1,0 0 0,4 0 1,-4 0-1,2 2-27,-47 1 1,1 0-1,46-1 1,2 6 0,0-2-53,-2 0 0,0 7 0,-6-3 1,2 1-7,-2 1 0,4-6 0,-1 4 0,-3-3 26,-2-3 1,-2 4 0,3-2-1,1-2 44,2-2 0,6 3 1,-4 1-1,0-2 50,0-2 1,4 0 0,-6 2 0,0 4-7,2 1 1,-5-3 0,7 6-1,0 0-50,2-3 1,-47-2 0,1 0 0,44 1 0,-47-5 0,0 1-9,3 0 1,1 0 0,2 2 0,1 0-1,-3-3 1,0 0 0,0-1 0,-1 1 7,1 1 0,1 0 0,-1-3 0,0 0 0,-1 3 0,-1 0 0,0-1 0,-1 0-2,48 2 0,-48-1 0,1 0 0,47 0 0,-49-1 0,1 0 1,48 1 1,-46 0-1,0 0 1,-2-1-1,-1-1 1,1 1-1,-1-2 17,2 0 0,-1 0 0,1-1 1,1 0-1,1 0 0,1 0 0,-1 0 1,0 0-8,-2 0 1,-1 0-1,4 0 1,1 0 0,-5 0-1,1 0 1,-1 0-1,0 0 119,0 0 1,-1 0 0,42 0 0,-1 0 0,-6 2-79,-3 4 0,-9-2 0,5 6 0,-4-3-97,-4-3 1,3 4 0,-9-2-1,4-2-16,2-2 1,-2 3-1,-2 1 1,-4-2 45,-2-2 1,-2-2 0,-5 0 0,-3-2 44,-3-4 1,1 2 0,-7-5 0,-2-1 47,-2 0 0,-4-1 1,-2-7-1,-4 3 60,-2 3 0,4-3 1,-5 3-1,-3-2-2,-2 3 0,-1-3 0,-1 8 0,1 0-17,-1-1 1,1 5-1,-1-4-331,1 4 1,-7 2 0,-1 2-655,-2 4 875,-2 3 0,-6 9 0,0-1 0</inkml:trace>
  <inkml:trace contextRef="#ctx0" brushRef="#br0" timeOffset="48630">2585 422 7570,'0'-14'0,"0"8"0,0 12 0,0 8 0,0 5 0,2 2 0,2 5 0,3 1-933,3 4 908,-6 2 0,6 2 0,-6 2 0,1 1 2,-1 3 1,-2 2 0,-2-4 0,0 3 21,0 3 1,0-4-1,0 5 1,0 1 46,0-2 1,0 3 0,0-5 0,0 1 14,0 5 0,0-1 1,0 1-1,0-2-28,0 1 0,6 2 1,2 3-1,0-1 25,-1 1 0,7-1 1,-2 0-1,3 3-37,3 3 0,-7-4 0,-1 6 1,0-1-12,-1-1 1,-5 6 0,4-4 0,-2 2-9,0 4 0,-1 2 0,-3 2 0,2 0 2,2 0 0,2 0 1,-4-1-1,3 1-7,3 0 0,0 0 0,3 0 1,-1 0 3,2 0 1,-5-1 0,3-1 0,0-2 11,-3-2 0,5 0 1,-6 6-1,-1-2 82,1-4 1,-2 8 0,-4-4-1,2 0-58,2 0 0,5 3 0,-5-6 1,0 2-16,2 3 0,-4 6 1,5 0-1,1-3-13,0-1 0,-4 6 1,3 1-1,1 1-25,0-4 1,-5 3 0,7 1-1,2 1 29,1 1 0,-3-3 0,0 5 0,-1-5 15,-1-1 0,3 5 0,-5-3 0,0-1-9,0-3 0,5 2 1,-1-1-1,2 1-23,-3 0 0,5 3 0,-5-5 0,3-2-1,-2-3 1,3 5-1,-3 2 1,1-1-5,-1 1 0,4 5 1,-7-1-1,3 1 4,-1-1 1,-5 3 0,4-3-1,-2 1 4,-4-1 0,-2 7 1,-2-6-1,0-1 7,0-3 0,0 3 1,0-5-1,0-1 29,0-4 0,0 7 0,0-7 0,0 4-11,0 2 1,0 1-1,0-7 1,0-4-13,0 0 1,0-2-1,0 0 1,0-2-9,0 2 1,5 0-1,1 0 1,0-4-3,2-2 0,-4 4 1,5-6-1,1-2 6,0-1 1,-6-3-1,3 1 1,-1-1 3,0 0 0,2 1 0,-4-1 0,2 1-25,-3-1 0,5-2 0,-2-1 1,0-3-38,2 3 1,-5-4 0,7-1 0,-2-1 15,-4-4 0,4 0 0,-3-1 0,-1 1 10,-2-6 1,-2 6 0,2-8-1,2 0-41,2 2 0,0-6 0,-6 0 0,0-1-34,0-5 1,0-2 0,0-1 0,0-1-284,0 1 1,0-1 67,0 1 1,-2-3 313,-4-3 0,-4-4 0,-7-8 0</inkml:trace>
  <inkml:trace contextRef="#ctx0" brushRef="#br0" timeOffset="50206">6217 317 8104,'18'-8'-1613,"-8"6"1672,-3-6 0,-7 10-21,0 4 0,2 4 1,2 7-1,2 1-51,-2-1 1,-2 1 0,0-1 18,4 1 1,-4 5-1,3 0 1,-3-1 5,-2-3 1,6 4 0,0 3 0,-2-1-1,-2 0 0,-2 6 0,0-2 0,0 4-7,0 2 1,0 2-1,0 2 1,0 1-10,0-1 1,-6 6-1,0 0 1,2 1 0,2 1 0,2-7 1,0 5-1,0 0 12,0-1 0,0-3 1,0 6-1,0-1 4,0-1 0,0 9 0,2-5 0,2-1 4,2 3 1,0-1 0,-4 3 0,2-1-2,1 0 1,3 1 0,-4-1 0,2 0-4,-2 1 0,-2-1 0,-2 3 0,0 1-4,0 2 0,0 6 1,0-4-1,0 0-2,0 1 1,0 3-1,0-6 1,0 0-9,0 2 1,0-5 0,0 5 0,0 0-5,0 4 0,0-2 0,0 0 1,0 0 3,0 0 0,-2 0 0,-2 4 3,-2-2 1,0-3 0,6 4 0,0 3 0,0-2 8,0 2 0,0-6 1,0 2-1,2 0 9,4-1 1,-4 3 0,4-6 0,-2 0-1,1 0 0,-3 6 0,6-2 0,-2 4-17,0 2 0,5-2 0,-3-2 0,0-2 6,0 2 1,3 2-1,-3 1 1,2 1-35,3 0 0,-3-2 0,2-2 0,1 0 4,3 6 1,1-8-1,1 6 1,-3-2 35,-3 0 1,3 1 0,-5 1-1,0 0 29,-4 0 0,1 0 1,-1 2-1,-2 1-13,-2 3 0,-2 0 0,2-4 0,2-1-11,2-1 0,5 10 1,-3-10-1,2 1 7,3 1 1,3 4-1,-1 0 1,-1-3-20,-2-1 1,-1-2 0,7 2 0,-1 1-12,1 3 0,-1 2 0,1-3 0,-3 3 10,-3-4 1,3 7 0,-3-11 0,4 2-51,1 0 1,2-2 0,3-1 0,1 1 23,-2 0 0,-1 0 0,-1 0 0,3-2 9,1-4 1,0 4 0,-5-6 0,-1 2 11,0 0 1,1-2 0,-1 4 0,1-4 3,-1-2 0,1 0 0,-1-3 1,1 3 17,-1 2 1,-5-6 0,-1 2 0,1-3 4,-2-3 1,5 1-1,-3-1 1,2 0-24,-3 1 0,5-7 0,-5 1 0,3-1-17,-2-1 1,3 6-1,-3-7 1,1 1 30,-1-4 1,2 1-1,-7-1 1,1-2 15,0-2 1,-2 0 0,-6 1 0,0 3-16,0-2 0,0 0 1,0 0-1,2 1-49,3-1 1,-3-2 0,4-2 0,-4 0-53,-2 0 0,6-6 1,2-2-1,0-2 8,-1-3 0,5 3 1,-4-2-39,1-2 0,-3-1 1,6-3-188,1 1 1,-5-7-65,-2 1 361,4-8 0,-1 4 0,9-8 0</inkml:trace>
  <inkml:trace contextRef="#ctx0" brushRef="#br0" timeOffset="51690">9413 72 7809,'10'8'-678,"-4"4"1,-2 3 754,2 3 1,-4-1-1,5 3 1,-1 1-80,0 2 1,2 3 0,-4-3-1,1 4 16,-1 0 0,0 0 1,0-3-1,2 3-29,-2 0 1,-2 6-1,-2-4 1,2 4-9,3 2 0,-3 0 0,4 0 1,-4 0 7,-2 0 0,0 5 0,0 3 0,0 0 10,0-1 1,0 7 0,0-2 0,0 1 3,0-1 0,0 3 0,0-1 0,0 3 1,0 0 1,0 10 0,0-9 0,0 1 2,0 1 1,0 3 0,0 2 0,0 2 18,0 4 0,0-6 0,2 0 0,2-1 12,2-1 0,0 8 0,-6-2 1,0 4-23,0 2 1,2-1 0,1 1 0,3 0 1,-2 0 0,4 0 0,-2 2 0,-2-1-4,-2-1 1,3 12 0,1-7 0,0 7-5,2-1 0,-4 3 0,7-8 1,1-1-5,-2 3 0,5-2 1,-3 7-1,3 2 18,3-1 1,-1-1 0,1 5 0,-1-1 14,1 0 0,-1-1 0,3-3 1,1 0-34,2 7 0,0-3 0,-3 6 0,1-4-17,2-1 1,1-1 0,-9 0 0,-1 1 7,-2-1 0,-3 0 1,5 3-1,-4 1 1,-3 2 0,5 0 0,-6-6 1,-2 1 2,-2-1 1,3 6-1,1 0 1,-2-1 41,-2-3 1,4-4-1,0-1 1,-1-1 25,3 6 1,-6-5-1,6 7 1,-2 0-52,0-2 0,5 1 1,-3-1-1,2 0-14,3-1 0,3 9 0,1-8 0,-1 4-15,-5 2 1,3 4 0,-6-6 0,0-2-22,-1-1 1,-1 3 0,-4 2 0,2-2 25,2-4 1,2 8 0,-5-11 0,3-1 3,-2-2 1,6-1 0,1 5-1,3-1 3,-2-5 1,5 3 0,-1-7 0,5-1 1,0-4 1,-1 7 0,-3-9-1,1 2 37,-1 0 1,1-8-1,-1 0 1,1 0 24,-1-2 1,0 4-1,1-8 1,-1-2-11,1-1 1,-6 3 0,-1-2-1,3-1-29,1-1 0,3-11 0,-1 9 0,1-4-74,-1-3 0,-5 4 0,-1-7 0,3 1-52,2 0 0,1-4 1,0-8-1,-1-4 0,-4-2 1,1-2-1,-5-3 17,2 3 0,-6-4 0,3 5-57,1-5 1,-6-2-80,4 1 1,-4-6-8,-2-1 230,8-7 0,1 4 0,9-8 0</inkml:trace>
  <inkml:trace contextRef="#ctx0" brushRef="#br0" timeOffset="55122">926 11354 7984,'17'-7'-810,"-5"3"0,0-8 1148,1-2-226,-5 7 0,2-1 194,-5 8 10,-3-8-384,6 6 0,-10-6 1,-4 8 23,-5 0 0,-5 2 1,-3 2-1,-3 4 25,-1 2 1,-6-4 0,4 3 0,0 1 28,-1 0 1,1-5-1,4 5 1,-1 0 1,7 0 1,-3-5-1,7 7-32,-5 2 0,7 1-8,3 3 1,4-1 23,2 1 0,8-7 0,5-1 1,7-2-9,3-4 1,6-3-1,-4-1 1,2 2-6,4 4 1,-3-4 0,-1 4 0,-2-4-55,-4-2 1,-1 2 14,-3 4 0,-7 3 49,-4 9 1,-6-6 0,-6-3 0,-6 1 17,-3 0 1,-3-5 0,-1 5-1,-3 0 166,-1 0-176,0-7 1,5 13 7,1-4 0,0 3 0,1 3 0,2-1 0,3 1 0,5-1 1,-4 0 13,2 1 1,3-1-18,5 1 1,7-3 0,5-1 0,6-4-16,5-3 0,-2-1 0,8-6 0,0 0-65,-1 0 1,5 0 0,-4 0 0,4 0-351,2 0 424,-1 0 0,-6 0 0,-3 0 0</inkml:trace>
  <inkml:trace contextRef="#ctx0" brushRef="#br0" timeOffset="55449">1642 11529 8355,'0'-10'-1208,"2"2"1018,4 8 0,3 0 1,9 0 159,-1 0 0,-5 2 0,-1 2 0,3 2-45,2-2 0,-5-2 0,1-2-95,1 0 0,3 0 170,1 0 0,-7 0 0,-2 0 0</inkml:trace>
  <inkml:trace contextRef="#ctx0" brushRef="#br0" timeOffset="55654">1729 11704 8355,'-8'9'-1998,"6"-1"1963,-5-8 1,7 2 0,2 2-23,3 2 0,-1 0 0,8-6 7,2 0 1,1 0 0,2 0 49,1 0 0,-1 0 0,1 0 0,-1 0 0</inkml:trace>
  <inkml:trace contextRef="#ctx0" brushRef="#br0" timeOffset="56201">2393 11337 6334,'0'-10'256,"0"2"-52,0 8 0,2 0-180,4 0 0,3 0 1,9 0-1,-1 0-9,1 0 1,5 0-1,0 0 1,0 0-33,3 0 0,-5 0 0,6 0 0,-2 0-29,-3 0 1,-3 0 0,-1 0-74,-1 0 26,1 0 86,-1 8 49,-7-6 0,-4 6 1,-10-6-1,-4 2 6,-2 1 0,4 7 0,-3-4 0,-1 2-18,0 3 1,4 3 0,-3 3 0,1 2-7,4 3 0,-4 1 1,3-4-1,1 3-20,2-3 0,2 4 1,0 0-1,0 1-64,0-1 0,0 0 0,0-4 0,0 3-109,0-3 0,0 4 1,0-1 168,0-3 0,-8 6 0,-2 0 0</inkml:trace>
  <inkml:trace contextRef="#ctx0" brushRef="#br0" timeOffset="58464">4733 11319 7996,'-10'0'-2021,"-5"0"2119,5 0 1,-2 0 34,1 0 1,5 0-116,-6 0 1,1 0-1,-7 0 17,1 0 1,-1 0 0,1 2-19,-1 4 1,1-2-1,-1 6-29,1-3 1,5 5 0,3-4 33,1 2 1,2-5-10,6 7 1,8-2-1,3 1 1,5-5-2,1-4 0,7 4 0,-1 0 1,-2 0-14,-1 1 1,3-5 0,0 4 0,-3-2-16,-7 2 0,3-2 5,-5 7 1,-3 1 4,-2 5 0,-12-1 1,-5-2-1,-3-3 5,2 3 0,-7-4 1,3 1 18,-3 3 1,3-1 0,-7 1 22,4-2 1,3-1 110,5 7 0,3-1-96,8 1 1,0-7 0,2 1-8,4 1 0,3-5 0,9-2 0,-1-4-41,1-2 1,1 6-1,4 0 1,7-2-87,2-3 0,-2-1 0,-1 0 0,2 0-154,2 0 0,0 0 1,-2 0 231,-2 0 0,-8-7 0,4-3 0</inkml:trace>
  <inkml:trace contextRef="#ctx0" brushRef="#br0" timeOffset="59025">5309 11337 8355,'0'-18'-415,"8"9"1,2 1-1,1 2 1,1 0 368,2 2 0,1 2 1,3 2-1,-1 0 56,1 0 0,-1 6 15,0 0 0,-7 8-21,-4-3 0,-4 5 1,-4 1-5,-4 1 1,-4-7 0,-7-1 0,0 0 4,-1 0 0,1-5 0,-1 5 0,1 0-3,-1-1 0,7-5 0,1 4 61,2 0 0,4-4-19,10 7 0,4-7 0,7 4 0,1-2-17,-1 0 0,1 5 0,1-3 0,2 0-22,3 0 0,-1 3 0,-6-3-44,1 2 0,-3 1-20,-3 7 0,-4-1 105,-8 1 0,-2-9 1,-4-1-15,-6 0 0,3-6 1,-3 6-1,-2-3-15,-1 1 1,-3 0-1,1-6 1,0 2-1,-1 4 1,1-4 0,-1 4 0,1-4-74,-1-2 0,1 0-165,-1 0 0,7 0-350,-1 0 571,8 0 0,4 0 0,10 0 0</inkml:trace>
  <inkml:trace contextRef="#ctx0" brushRef="#br0" timeOffset="59194">5676 11581 8142,'8'-17'-2070,"-6"7"1925,5 2 0,-5 8 145,4 0 0,-4 0 0,6 0 0</inkml:trace>
  <inkml:trace contextRef="#ctx0" brushRef="#br0" timeOffset="59723">6148 11319 8355,'-12'0'-133,"2"2"0,1 2-278,-1 2 0,4 0 1,-4-4-1,1 2 319,-1 1 0,6 9 107,-2-2 1,4 3 56,2 3 0,2-9 1,4-1 15,6 0 1,-3-6-1,3 4-28,2-4 1,1-2 0,3 2 0,-1 1-55,0 3 1,-5 0-1,0-6 1,1 0 6,3 0 1,1 2 0,1 2 0,-1 2-5,1-2 1,-1 3 0,1 1-92,-1 2 0,1 1 59,-1 7 0,-7-1 18,-4 1 0,-6-1 47,-6 1 0,-4-1 0,-7-1 0,-1-3-13,1-1 0,-1 0 0,-1 3 0,-3-1-25,-1-3 1,0-7-1,5 4 1,1-2-16,-1 0 0,1 0 0,0-6 1,-1 0-104,1 0 0,-1 0 0,1 0 33,-1 0 1,1-2 0,1-4 80,5-6 0,3-3 0,8-3 0</inkml:trace>
  <inkml:trace contextRef="#ctx0" brushRef="#br0" timeOffset="59893">6078 11424 7236,'6'-11'0,"-1"-1"0,1 0 0,0 1 0,2 1 0,1 2 0,5 4-159,2 2 0,1 2 0,0 0 1,3 0 119,3 0 0,-1 0 1,5 0-1,0 0-58,0 0 1,-4 0 96,6 0 0,1 0 0,4 0 0</inkml:trace>
  <inkml:trace contextRef="#ctx0" brushRef="#br0" timeOffset="61438">8645 11354 8355,'12'0'-117,"-1"0"1,1 0-1277,5 0 1286,1 0 163,-1 0 1,-9 0-34,-8 0 1,-8-6-1,-9 1 1,-1 1-21,1 2 1,-1 2-1,-1 0 1,-4 0-10,-6 0 1,1 2 0,-1 2-1,-2 3 12,-2 3 0,4-4 0,2 4 0,2-1-1,3 1 0,3 0 0,4 3 5,3-1 0,4-6 0,10 4 30,4-3 1,6 1 0,11-4 0,4 2-31,0-2 0,6 3 0,-4-1 0,4 0-26,2 2 1,-6-4-1,-2 5 1,-1 1-44,-5 0 1,-2-1 0,-3 5-26,-4-2 0,1-1 0,-9 5 65,-6-4 1,-6 3 0,-11-5 0,-2 1 91,-3 1 0,-7 0 0,2 3 0,-4-1-8,-2-3 0,2 1 1,2 4-1,4-3-7,2-1 1,7-1-19,7 7 0,7-6 0,0-3 1,8 1-2,7 0 1,5-6 0,3 1-1,5-3-60,5-2 0,10 6 0,5 0 0,3-2-169,1-2 1,7-2 0,-9 0-1,3 0 190,-3 0 0,5-8 0,-7-2 0</inkml:trace>
  <inkml:trace contextRef="#ctx0" brushRef="#br0" timeOffset="63956">11771 11424 8310,'0'-17'-273,"0"-1"1,0 7-804,0-1 987,0 8 0,0-6 261,0 5-28,0 3-120,0-6 0,-2 8 1,-4 0-1,-5 0-11,-5 0 0,-1 2 0,-1 2 1,-1 3-47,-4 3 1,3 0 0,-3 3 0,3-3 22,3-2 0,-1 4 1,1-5-1,0 3 7,-1 4 0,1-5 0,-1 3 4,1 2 0,1-5 1,3 1 2,1-2 73,8 5 1,-2-11 0,14 4-55,9-4 0,3-2 0,9 2 1,2 2-26,2 2 1,8-1 0,0-3 0,-5 2-13,-5 2 0,0 2 0,-7-4-172,-3 2 0,-3 7 113,-7-1 0,-5-3 0,-12 3 73,-5 2 0,-7-5 1,-3 1-1,-4-2 31,-3-4 0,-1 3 0,-6 1 0,0 2-23,0 4 0,1-5 0,1 1 0,3 0 58,7-1 1,4 1 0,1 4 0,3-3-13,3 3 0,4-4 1,8 1 21,0 3 1,2-5-1,4 1 1,6-2-14,3-4 1,11 0 0,3 0 0,6 1-7,5-1 1,-1-2 0,6-2 0,-1 0-96,1 0 1,0 2 0,3 2 0,-3 2-620,-3-2 657,7 5 0,-4-7 0,7 6 0</inkml:trace>
  <inkml:trace contextRef="#ctx0" brushRef="#br0" timeOffset="62019">8418 12193 8355,'0'-18'-523,"0"1"64,0 7 0,2-6 0,4 7 775,5-1-247,5 2 0,-1 10 1,-3 4-36,-6 6 0,-4 3 0,-2 3 0,0-1 28,0 1 1,0 1 0,0 2 0,0 3-117,0-3 0,0 4 0,0-2 0,0-1-85,0-3 0,0 5 1,0-1-25,0-2 0,6-1 1,1-5-1,3-1 163,4-3 0,1-7 0,3 4 0</inkml:trace>
  <inkml:trace contextRef="#ctx0" brushRef="#br0" timeOffset="62387">8767 12367 7277,'0'-17'0,"0"-1"-807,0 1 745,8 7 0,-6 4 0,4 12 117,-4 6 0,-2 3 0,-2 3 0,-2-1 10,-2 1 0,0-1 0,6 1 1,0-1 9,0 1 1,0-1 0,0 0 0,2 1-27,4-1 1,4 1 0,7-3-39,1-3 1,-1-2-1,1-6 1,-1 1-3,0-1 1,7-2 0,-1-4-1,-2-3-89,-1-7 0,-3-4 1,1-1-1,-1-1 56,1 1 0,-3-6 0,-3-1 0,-6 3 58,-4 2 0,-2 1 0,0 1 1,-2 1-22,-4 5 1,-4-5-1,-7 6 1,-3-1-62,-3-1 1,4 8 0,-7-4-1,3 3-56,0-1 0,-2 0 0,3 6-358,-1 0 462,0 0 0,5 8 0,1 1 0</inkml:trace>
  <inkml:trace contextRef="#ctx0" brushRef="#br0" timeOffset="62546">9378 12350 7154,'-7'-10'-950,"3"2"570,-8 8 380,8 0 0,-3 0 0,7 0 0</inkml:trace>
  <inkml:trace contextRef="#ctx0" brushRef="#br0" timeOffset="62921">9640 12210 8029,'-17'0'-1444,"5"0"1221,1 0 206,-1 0 1,2 8 0,4 3 13,5 5 1,6-4-1,3-1 7,2 3 1,-4-6 0,5-1 0,3-1 54,1 0 0,-1 0 0,2-4 1,3 2-5,0 1 1,7 1 0,-1-6 0,0 2-55,0 4 1,4-4 0,-3 6-1,-1-2 60,0-1 0,-2 9-64,-5-2 0,-9 3 0,-3 3 24,-4-1 1,-4-1 0,-2-3 0,-3-1 16,-3 1 1,-2-3-1,-5 0 1,-1 0-71,1-1 1,-1-5-1,1 4 1,0-2-144,-1 0 0,-5-1 0,-2-5 0,-1 0 175,1 0 0,-6 0 0,4 0 0</inkml:trace>
  <inkml:trace contextRef="#ctx0" brushRef="#br0" timeOffset="63060">9675 12123 8355,'18'-18'0,"-1"3"-1194,1 3 832,-1 4 1,8 8 361,5 0 0,3 0 0,1 0 0</inkml:trace>
  <inkml:trace contextRef="#ctx0" brushRef="#br0" timeOffset="67722">11352 12437 6436,'-12'6'-349,"1"2"341,-3 1 1,4-5 0,-1 2 14,-3-4 1,4-2 0,-1 0 88,-3 0 1,6-2-41,3-4 0,3 2-120,2-7 1,7 7 0,5-2 80,4 4 1,1 2 0,1 0 0,-1 0 21,0 0 0,1 0 0,-3 2 1,-1 2 50,-2 2 1,-3 7-1,5-3-92,-2 0 0,-9 5-4,3-3 0,-4 3 0,-4 1 0,-4-2-2,-5-3 1,-5-1-1,-1 3 1,-1-1 5,1 2 0,-6-1 1,-1 1-1,1-3 11,-2 3 0,5 0 1,-3-1-1,4-3 35,1-2 0,9 5 109,3-1 0,4-2-105,2 1 1,8-7 0,3 2 0,7-4-33,5-2 0,-2 0 1,8 0-1,1 0-44,-3 0 1,6 0 0,-6 0 0,2 0-22,0 0 1,-6 0-1,5 0 1,-3 0-180,-4 0 1,-2 2 0,-1 2-105,-1 2 332,1-1 0,-1-5 0,1 0 0</inkml:trace>
  <inkml:trace contextRef="#ctx0" brushRef="#br0" timeOffset="68069">11823 12367 7667,'0'-9'-346,"2"1"1,2 10 354,2 4 1,0-3 0,-4 9 42,4 2 1,-4 1 0,3 3 0,-3-1-42,-2 1 0,0-1 1,0 2-1,0 3-14,0 1 0,0 0 0,0-3 0,0 1-48,0 2 0,0 6 1,0-5-1,0-3-99,0-1 0,0 3 0,0 0 0,0-2 150,0-1 0,-7 5 0,-3 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29.504"/>
    </inkml:context>
    <inkml:brush xml:id="br0">
      <inkml:brushProperty name="width" value="0.08571" units="cm"/>
      <inkml:brushProperty name="height" value="0.08571" units="cm"/>
    </inkml:brush>
  </inkml:definitions>
  <inkml:trace contextRef="#ctx0" brushRef="#br0">0 0 8355,'10'0'-1043,"-2"0"0,-8 2 1081,0 4 1,0-2-1,0 8 58,0 1 1,2 1 0,2 0-12,1-3 0,9 1-39,-2 5 0,3-1 0,1-3 0,-3-3-20,-1-2 1,-2 0 0,3-5-1,-1 3-23,1-2 1,-3-2 0,2-2 0,1 0 0,3 0 1,1 0-13,1 0 0,-1-8 1,1-1-1,-1-3-30,1 0 0,-1 7 1,-1-7-1,-3 0-108,-1 3 1,-8-7-199,2 4 205,-4 5 194,-2-1 0,-2 8 29,-4 0 1,4 8 24,-4 3 1,4 5 0,2 1-51,0 1 1,0-1 0,0 1 0,0-1-16,0 1 0,0 5 0,0 0 0,0 0-12,0 3 1,0-7-1,0 6 1,0-1-7,0-1 1,0 0-1,0-5 1,0-1 27,0 1 0,-2-7 0,-4-1-6,-5-2 0,-5 3 0,-1-5 0,-1-2-39,1-2 1,-8-2-1,-5 0 1,-1 0-28,2 0 0,-2 0 0,8 0 0,2 0-233,1 0-108,3-8 0,9 0 172,8-3 0,15-3 1,15 8-1,3 1 187,2-3 0,15 6 0,-3-14 0,13 7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2.725"/>
    </inkml:context>
    <inkml:brush xml:id="br0">
      <inkml:brushProperty name="width" value="0.08571" units="cm"/>
      <inkml:brushProperty name="height" value="0.08571" units="cm"/>
    </inkml:brush>
  </inkml:definitions>
  <inkml:trace contextRef="#ctx0" brushRef="#br0">18 36 8355,'9'0'-485,"7"0"1,-8 2 0,5 2 0,-1 3 543,2 3 1,-5 2 0,1 5 16,-2 1 1,-2 5 0,-6 0 0,0-1-7,0-3 0,0-2 0,0 3 0,2 1-43,3 2 1,-3 3 0,6-5 0,-2 2-48,0-1 0,1-1 0,-3 0-82,2 3 1,6-1 0,-6-6-248,-3 1 280,-1-9 1,-4-1-1,-3-8 1,-3-8 0,-8-3 0,1-5-11,-5-1 1,-1-1 0,4 1 0,1-2 67,4-5 1,-3 3 0,5-6 0,1 2 3,3 3 1,-2-3 0,2 2 0,2 1 6,2 3 0,2 1 0,0 1 27,0 0 1,0-1 0,0 1 112,0-1 1,2 1-109,4-1 1,4 3 0,7 3 0,1 6-10,-1 4 1,3 0-1,1-2 1,4-1 7,2 1 1,-5 2 0,3 2 0,-2 0-26,0 0 0,7 0 0,-7 2 0,-2 2-9,-1 1 0,-3 3 0,1-2-33,-1 6 0,-7-3 15,-4 3 1,-5-6 0,-2 4 0,-5-3 38,-6-3 0,-3-2 0,-3 0 0,1 2 12,-1 2 1,1 0 0,-1-6 0,1 0 56,-1 0-57,9 0 0,1 2 0,10 1-23,4 3 0,3 0 0,9-6 1,1 2-29,4 4 1,-1-2 0,5 5 0,-2-1 15,-3-4 1,-3 6-1,-2-1 1,-1 3 8,-4 0 0,1-6 0,-5 3 0,0 1 32,-1 0 1,-1-5 0,-6 7 51,0 2 0,-2-5-51,-4 3 1,-3-8-1,-9 4 1,1-2-28,-1-1 0,1 1 0,-1-6-35,1 0 1,0 0-210,-1 0 0,6 0 170,1 0 64,7 8 0,4-6 0,10 6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9.892"/>
    </inkml:context>
    <inkml:brush xml:id="br0">
      <inkml:brushProperty name="width" value="0.08571" units="cm"/>
      <inkml:brushProperty name="height" value="0.08571" units="cm"/>
    </inkml:brush>
  </inkml:definitions>
  <inkml:trace contextRef="#ctx0" brushRef="#br0">18 18 6534,'-6'18'13,"0"-1"1,0 1 0,6-1-17,0 1 1,0-1 0,2 1 0,2-1-19,2 0 1,2-5-1,-4 0 30,1 1 1,7-3 0,-4 0 6,2-3 1,-5-1-1,5-4 1,0 2-4,-1 2 1,-3 0 0,6-6-21,2 0 0,1 0 0,2-2 0,1-2 3,-1-2 1,1 0 0,1 6 0,3 0 16,1 0 1,0 0-1,-5 0 1,-1 0-10,1 0 1,-1 0 0,1 0 81,-1 0 0,-5 0 1,-1 0-69,3 0 0,1 0 1,3 2-36,-1 4 1,1 2 0,-3 5 0,-1-3 8,-2-2 0,-1 5 0,5-1-6,-5 4 0,-1-5 0,-6 1 1,2 2 14,-2 1 1,-2 2 0,-2 1 14,0-1 0,0 1 0,0-1 0,-2 1 1,-4-1 0,-2 1 0,-6-1 1,3-1 15,-3-5 0,1 5 0,-1-6 0,2-1-2,-1-3 1,3 2 0,-2-2 0,-1 0-32,-3 1 1,-1-5 0,-1 4-1,1-4-8,0-2 1,-7 0 0,1 0-27,2 0 38,1 0 0,-3 0 0,-2-2 0,-1-2 2,1-2 0,0-5 0,4 5 0,-3 0 47,3-2 1,7 4 0,3-5-8,-3 1 1,6-6-62,3 3 0,3 1 0,4 0 24,3 3 0,5 1 1,6 4-38,-5-4 0,5 4 16,-4-4 1,3 4 0,1 4-25,-5 4 0,-1-4-42,-4 4 1,-4-2-79,3 2-72,-3-5 1,-9 7 227,-5-8 0,-11 8 0,-4 2 0</inkml:trace>
  <inkml:trace contextRef="#ctx0" brushRef="#br0" timeOffset="550">0 53 5763,'10'0'233,"-2"-2"-30,-8-4 1,0 3-31,0-9-140,0 8 0,2-6-8,4 5 1,-3 3 40,9-4 1,0 4-5,5 2 1,1 0-1,-1 0-27,1 0 0,1 0 0,2 0 0,5 0 8,1 0 0,2 0 0,6 0 0,0 0-29,0 0 0,0 0 0,-1 0 0,-1 0-5,-3 0 0,3 0 0,-6 0 0,2 0 34,0 0 1,-6 0 0,4 0 0,-1 0 18,-5 0 1,-2 0 0,-1 0-1,-1 0-55,1 0 0,-1 0 1,1 0-199,-1 0 0,-5 0-191,-1 0 0,-5 2 101,6 4 0,-10-4 281,-2 3 0,-8 5 0,-9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2.947"/>
    </inkml:context>
    <inkml:brush xml:id="br0">
      <inkml:brushProperty name="width" value="0.08571" units="cm"/>
      <inkml:brushProperty name="height" value="0.08571" units="cm"/>
    </inkml:brush>
  </inkml:definitions>
  <inkml:trace contextRef="#ctx0" brushRef="#br0">1 1 8355,'9'0'-1377,"1"0"1221,-4 0 1,4 8 0,7 3 0,-1 5 104,-5 1 0,3-5 1,-8 0-1,-2 1 36,-2 3 0,-2-5 0,0 1 8,0 1 0,-2 3-29,-4 1 0,4 1 36,-4-1 0,12 1 0,4-1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3.650"/>
    </inkml:context>
    <inkml:brush xml:id="br0">
      <inkml:brushProperty name="width" value="0.08571" units="cm"/>
      <inkml:brushProperty name="height" value="0.08571" units="cm"/>
    </inkml:brush>
  </inkml:definitions>
  <inkml:trace contextRef="#ctx0" brushRef="#br0">1 140 8185,'0'-17'-435,"0"-1"0,0 1 1,0-1 403,0 1 0,0 5 33,0 1 1,7 7-1,3-4 1,2 2-7,-1 0 1,1 0 0,7 6 0,3 0 8,1 0 0,2 0 1,-3 0-1,1 2-8,-2 4 1,4-2 0,-1 6 0,-3-1-5,-2 1 1,-1 0 0,-3 3 0,-1-1 11,-2 2 1,-3 1 0,3 3-15,-6-1 1,-4-5 0,-2-1 7,0 3 0,-2-4 0,-4-1 1,-6-1 5,-3-4 0,-5-2 0,-1 0 0,-2 2 10,1 2 0,3-1 0,2-5 42,-1 0 0,3-1-59,3-5 1,6 2 5,12-8 0,-2 8 0,7-3 1,3 1-92,2 0 1,3-6 0,2 4 0,3 1 21,-3-1 0,0-6 1,1 5-1,1-1-20,-2 4 1,-1-4 0,-3 1 32,1-1 0,-7-4 1,-1 7 16,-2-3 0,-2 4 81,-6-5 1,-2 7 50,-4-2 15,-4 4 0,-2 2 1,3 2 33,1 4 0,2 3-26,6 9 1,0-1 0,0 1 17,0-1 0,0 1 0,0-1-94,0 1 1,0-7 0,2 1-71,4 1 0,4 1 1,7 0-145,1-3 0,-1-1 0,0 4-35,1-3 0,-1-1 0,1 3 205,-1-1 0,-7-8 0,-2 4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6.925"/>
    </inkml:context>
    <inkml:brush xml:id="br0">
      <inkml:brushProperty name="width" value="0.08571" units="cm"/>
      <inkml:brushProperty name="height" value="0.08571" units="cm"/>
    </inkml:brush>
  </inkml:definitions>
  <inkml:trace contextRef="#ctx0" brushRef="#br0">18 70 6617,'-8'-9'-299,"6"1"157,-6 8 137,8-8 0,8 0 0,2-5 30,0 1 1,5 8 0,-3-1-15,3 3 1,3 2 0,-1 0 4,1 0 1,-1 0-1,1 2-22,-1 3 1,-1-1 0,-3 6 0,-3 0 1,-2-1 1,3-3-1,-5 6 1,0-1 39,2-1 1,-6 6 85,3-5 1,-3-1-83,-2 2 1,0-7-1,-2 5-6,-3-2 0,1-2-39,-8-6 0,6 0-9,-5 0 0,7-2 0,-4-2 0,2-4-3,0-2 0,-1 5 0,3-7-80,-2-2 1,0-1 52,6-3 1,2 3-1,2 1 1,4 5-5,1 1 0,3 2 0,7 6 0,3 0 35,1 0 1,0 0 0,-5 0 0,1 0 14,4 0 1,-3 0 0,3 0 0,-3 0 38,-3 0 1,-1 2-1,-3 2 1,-3 4-29,-2 1 0,3-3 0,-5 6 15,-2 1 1,6 3-29,1 1 1,-1 1-1,0-1-404,-3 1 404,-1-9 0,2 7 0,2-6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3.787"/>
    </inkml:context>
    <inkml:brush xml:id="br0">
      <inkml:brushProperty name="width" value="0.08571" units="cm"/>
      <inkml:brushProperty name="height" value="0.08571" units="cm"/>
    </inkml:brush>
  </inkml:definitions>
  <inkml:trace contextRef="#ctx0" brushRef="#br0">1 36 6895,'2'-12'32,"3"2"4,7 2 1,-2 3 0,1 5 0,5 0-140,5 0 0,-1 0 1,1 2-1,-5 1-216,-5 3 0,1 8 319,5-3 0,-7 5 0,-10 1 0,-10 1 0</inkml:trace>
  <inkml:trace contextRef="#ctx0" brushRef="#br0" timeOffset="150">105 158 7069,'-17'25'0,"0"-6"0,1-5 0,2-2 0,7-3 0,5-3 0,9-4 0,7-2 0,4 0 0,-1 0 0,2 0 0,5 0 0,5 0 0,4 8 0,2 2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2.505"/>
    </inkml:context>
    <inkml:brush xml:id="br0">
      <inkml:brushProperty name="width" value="0.08571" units="cm"/>
      <inkml:brushProperty name="height" value="0.08571" units="cm"/>
    </inkml:brush>
  </inkml:definitions>
  <inkml:trace contextRef="#ctx0" brushRef="#br0">295 105 7887,'6'-11'-393,"0"-1"1,6 6 0,-5-3 0,1-1 431,0 0 0,5 6 0,-3-3 0,2 1-36,-1 0 1,-5 0 4,6 6 1,-8-2 12,2-4 0,-6 4 1,-6-3-1,-6 3 10,-3 2 0,-3 0 0,-1 2 0,-5 1-21,-5 3 0,-4 6 0,-2-4 0,2-1 3,4 1 0,-2 6 0,6-5 0,0 1-3,0-4 0,7 2 0,7 0-4,-3 1 1,6-3-11,2 6 0,12-8 0,6 3 1,3-1 1,3 0 0,5 6 0,2-5 1,1 1-40,-1 0 0,4 4 0,-6-5 1,-2 1-9,-1 0 1,-8 5 0,-3-1 28,-1 4 0,-2 1 0,-6 1 47,0-1 0,-2-5 0,-4-3 0,-6 1 23,-3 0 1,-3-4-1,-1 3 1,-2 1-5,-3 0 1,-1-5 0,4 7 0,-2 0-4,1-3 0,3 7 0,3-4-36,5 3 1,3-3-1,10-3-5,4-1 1,5-2 0,11-4 0,5 2-39,6 2 0,-2 0 0,13-6 1,1 0-41,2 0 0,7 5 0,-9 1 0,1-2 76,1-2 0,-1-2 0,7 0 0</inkml:trace>
  <inkml:trace contextRef="#ctx0" brushRef="#br0" timeOffset="487">697 298 7135,'-10'-8'0,"4"-4"0,6-3 0,8-1-334,10 4 0,-1-1 1,6 7 308,-3 2 1,3 2-1,0 2 1,-1 0 35,-3 0 0,-1 2 0,-1 2 0,1 2 36,-1-2 0,-1 0 0,-3-1 1,-3 5 12,-2 2 0,-1-4 0,-3 5 0,2 3-32,-2 2 1,-2-5 0,-4 1 0,-4 1-11,-6 3 0,3 1 0,-1 1 0,0-3-18,1-3 1,3 2 20,-6-9 5,8 9 0,-3-14-37,7 0 1,5-8 0,3-9 0,2-1-72,3 1 1,3-1 0,1 1 0,1-1-50,-1 1 1,-1 0 0,-3-1 175,-1 1 0,-8-1 58,2 1 1,-6 1-67,-6 4 1,2 5-6,-8 7 0,9 7 1,-3 5-16,4 4 0,-4 1 0,0 1-39,2-1 0,2 1 0,2-1 1,0 0-58,0 1 0,6-1 0,2-1 1,2-3 43,3-1 1,3-6-1,1 4 1,1-3-200,-1-3 234,8-2 0,3 6 0,6 2 0</inkml:trace>
  <inkml:trace contextRef="#ctx0" brushRef="#br0" timeOffset="998">1326 298 7008,'0'-18'0,"-2"1"0,-2-1 0,-2 1 0,2-1 0,0 3 0,0 5 0,-1 10-623,1 10 644,2 5-14,2-5 0,6 5 0,1-3 15,3 4 0,2-1 1,5-1-1,1-5 11,-1-1 0,1 0 1,-1-4-1,0 2-24,1-3 1,1-1 0,3-2 0,1 0-25,-2 0 0,1 0 0,-1 0 0,2 0-61,-1 0 1,-3-7 0,-1-3 0,-1-2 25,0 1 1,-5-1 66,0-5 0,-8-1 0,-1 3-10,-6 3 0,-1 4 1,-8 8-1,-2 0 11,-1 0 0,-1 2 0,3 2 0,1 4-4,-1 1 0,3 3 0,0 6 0,2-1 46,5 1 1,1 1 0,2 2-1,0 4-19,0 3 1,2 1-1,3 6 1,5 0-25,0 0 1,3 5 0,-5 1 0,0-2-25,0-2 0,5 0 0,-3 1 0,2 1 27,-1-6 0,-5 0 0,4-10 1,-2-1 10,-5-3 1,-1-1 0,-2-1 23,0 1 0,-7-9 0,-5-3 0,-6-4-33,-5-2 1,-4 0-1,-8 0 1,0 0-83,0 0 0,-5-2 0,-1-2 1,2-4 60,2-1 1,10-1-1,4-3 1,3 1-224,3-2 1,7-1 0,4-3 221,4 1 0,2-1 0,0 1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0.920"/>
    </inkml:context>
    <inkml:brush xml:id="br0">
      <inkml:brushProperty name="width" value="0.08571" units="cm"/>
      <inkml:brushProperty name="height" value="0.08571" units="cm"/>
    </inkml:brush>
  </inkml:definitions>
  <inkml:trace contextRef="#ctx0" brushRef="#br0">365 36 7430,'0'-18'356,"-2"9"-382,-4 3 1,2 4 0,-5 4-1,-1 4-215,0 5 1,5-1-1,-7 2 1,-2-1 219,-1-1 0,-9 3 0,1-7 0,2-2 153,1-2 0,3 0 0,0 2-117,-1 2 0,3 1 30,3-1 1,4-2 0,10 8-69,4 1 0,0-5 0,9 0 0,7-2-58,3 0 1,4 5-1,4-5 1,-2-2-5,-2-2 1,-6 4-1,5 0-2,-3-3 1,-2 7 105,-6 2 0,-9-5 1,-6 1 3,-6 0 1,-15-6 0,1 6-1,-3-2 2,-4-1 0,-2 7 1,-8-4-1,-2 0 2,-4-1 1,4 7 0,-2-4 0,8-1 140,8-3 1,-2 4-104,2 1 1,7 5-47,10 1 0,6-5 0,6-2 0,6-1-28,3 1 1,11-6 0,5 4 0,5-2-81,5-1 0,2 1 0,-4-4 0,3 2 10,3 2 1,-6 0-1,2-6 1,-5 0 78,-1 0 0,0-8 0,0-2 0</inkml:trace>
  <inkml:trace contextRef="#ctx0" brushRef="#br0" timeOffset="558">679 245 7925,'8'-17'-691,"-4"1"0,6 3 1,0 3 790,-1 2 0,-3-3 0,6 5 0,-1 0-84,-1-2 0,6 6 0,-5-4 1,3 3 30,-3-3 1,5 4 0,-4-4 28,3 4 0,10 4-59,4 4 0,-3 3 1,-3 9-1,-4-3-15,-1-3 1,-7 4 0,-1-5 0,-2 5-24,-4 1 1,-2 1 0,-2-1 65,0 1 1,-2-7-1,-4 1 34,-6 2 0,3-7 0,-3 1 49,-2 0-11,7-6-189,-1 6 1,8-16-18,0-4 0,8-3 0,3-3 0,5 1 21,1-1 0,7 1 0,-1-1 0,-2 1 5,-1-1 0,-3 1 1,1-1-1,-1 1-11,0-1 0,-5 7 0,-2-1 71,-2-1 0,-5 5 1,-8 2-2,-7 4 0,-4 2 0,-1 0 1,0 0 228,-1 0 1,1 0-149,-1 0 1,3 8 0,3 3 74,6 5 1,4 1 0,2 1 0,0-1-127,0 1 1,0-1 0,2 3 0,4 1-87,6 2 1,5 6 0,4-3 0,3-1-349,-3 0 1,4 4 407,-1-5 0,7-1 0,-4-6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9.675"/>
    </inkml:context>
    <inkml:brush xml:id="br0">
      <inkml:brushProperty name="width" value="0.08571" units="cm"/>
      <inkml:brushProperty name="height" value="0.08571" units="cm"/>
    </inkml:brush>
  </inkml:definitions>
  <inkml:trace contextRef="#ctx0" brushRef="#br0">141 1 6441,'0'17'-23,"0"1"0,0 5 0,0 2 0,0 1 33,0-1 0,0 6 0,0-2 0,0 4 24,0 2 1,0-2-1,0-2 1,-2-4 28,-4-2 0,4 4 1,-4-3-1,2-1-53,-2 0 0,3 0 0,-7-1 0,0 3 18,0 0 0,5 4 1,-5-6-1,0 0-30,1 1 0,5 3 1,-2-6-1,2-2-276,-2-1 0,4-3 86,-4 1 119,4-9 1,2-9 0,0-11-103,0-5 175,0-1 0,-7-8 0,-3-3 0</inkml:trace>
  <inkml:trace contextRef="#ctx0" brushRef="#br0" timeOffset="479">141 176 7659,'7'-18'0,"3"-1"0,2-3 0,-1 1 0,3 4-490,2 3 1,1 2-1,0-3 491,1 3 1,5 2 0,2 7 0,1-3 10,-1 2 1,0 2-1,-4 2 1,3 0 43,-3 0 0,-1 0 1,-3 0-53,0 0 0,-5 2 2,0 4 1,-8 3 3,1 9 0,-5-3 0,-3-1 0,-5-4-28,-2-3 0,-2 5 0,-5-6 1,0 0 28,-1 1 0,1-5 0,1 6 99,4 0-78,-3-6 1,13 8-22,-4-5 0,12-3 0,6 4 0,5-4-6,6-2 1,-3 6-1,3 2 1,-4-1-27,-1 1 1,-1 4 0,1-4-1,-3 1-32,-3 5 1,-4-4 0,-6 1 68,4 3 1,-5-4 46,5 1 1,-6-7 0,-6 2-33,-5-4 1,-7 0 0,-3 2 0,-2 1 9,1-1 0,-3-2 0,0-2 0,0 0-124,-1 0 1,-3 0 0,6 0-417,2 0 499,1 8 0,26-6 0,6 6 0</inkml:trace>
  <inkml:trace contextRef="#ctx0" brushRef="#br0" timeOffset="679">752 211 7209,'10'7'-164,"-1"-3"1,-5 8-1,2 1 103,-2 3 0,-2 1 1,-2 1-1,0-1-3,0 1 1,0-1 0,0 1-1,0-1 47,0 1 1,0-1 0,0 1-28,0-1 44,0 0 0,0 1 0,0-1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8.959"/>
    </inkml:context>
    <inkml:brush xml:id="br0">
      <inkml:brushProperty name="width" value="0.08571" units="cm"/>
      <inkml:brushProperty name="height" value="0.08571" units="cm"/>
    </inkml:brush>
  </inkml:definitions>
  <inkml:trace contextRef="#ctx0" brushRef="#br0">1 192 6031,'0'-9'53,"1"1"0,5 8 1,6 0-34,3 0 0,3 0 1,-1-2-1,1-2 30,-1-2 1,7 1 0,1 5-1,0 0-21,0 0 1,4-6 0,-5 0-1,-1 2-7,2 2 1,-3 2 0,5 0 0,0 0-95,0 0 0,-6 0 0,5 0-365,-1 0 437,-6 0 0,6 0 0,-7 0 0</inkml:trace>
  <inkml:trace contextRef="#ctx0" brushRef="#br0" timeOffset="286">262 0 6527,'18'0'-638,"-3"8"659,-3 4 1,-2-3-1,-6 3 221,2 2 0,-1-5 1,-5 3-207,0 2 0,0-5 1,0 3-1,0 2-35,0 1 0,0 3 0,0-1 0,0 0-60,0 1 0,0-1 1,0 1-1,0-1-162,0 1 1,2-1 220,4 1 0,4-1 0,7 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7.687"/>
    </inkml:context>
    <inkml:brush xml:id="br0">
      <inkml:brushProperty name="width" value="0.08571" units="cm"/>
      <inkml:brushProperty name="height" value="0.08571" units="cm"/>
    </inkml:brush>
  </inkml:definitions>
  <inkml:trace contextRef="#ctx0" brushRef="#br0">70 88 7943,'0'-18'-806,"2"11"1,4 7 875,6 9 0,3 7 1,3 1-1,-3 1 2,-3-1 1,4 1 0,-5-1 0,3 1-39,-3-1 1,3 6 0,-8 3 0,0-1-36,1 0 0,-5 0 0,4-1 1,-4 3-10,-2 0 1,0 4 0,0-6 0,0 0-19,0 1 0,0 3 0,-2-6 0,-2-2 16,-1-1 0,-7-3 0,4-1 0,0-3-195,1-1 0,-7-8 1,2 2 96,-3-4 1,-3-2 0,1-2 109,-1-4 0,3-4 0,1-9 0,3-2 0,-3-3 0,4-7 0,1 2 0,1-2 0,4 2 0,-4-4 0,2 6 0,3-2-23,1 0 1,2 5-1,2-3 1,1 0 46,3 0 1,8 5-1,-2-3 1,3 2-20,2 0 1,7-1-1,-1 7 1,-2-1 12,-1 1 1,-1-1-1,3 3 1,1 1 18,-2 3 1,-1 5 0,-3-4 0,1 2-31,-1 5 1,0 1 0,1 2 0,-1 0-5,1 0 0,-1 0 0,1 2-13,-1 3 1,-1 5 0,-5 8 6,-5-1 1,-4-5 74,-2-1 1,-8 1-26,-3 5 0,-5-5 0,-1-2 1,-1-2-1,1-5 0,5 5 0,1-2 47,-3-2-184,-2 6 0,9-9 0,7 5 75,9-4 1,13-2-1,1 0 1,0 2 2,3 4 0,-7-4 0,6 4 0,-3-2 5,-5 1 1,4-1 0,-9 8 37,3 2 1,-5-5-14,-4 3 0,-4 0-2,-2 5 0,-8-5 0,-3-3 0,-5-1 3,-1-4 0,-7 4 0,-1-2 0,0-1-25,0 3 0,-5-6 0,7 4 0,2-2-284,1 2 1,9-4 289,-1 3 0,8 5 0,-3 0 0</inkml:trace>
  <inkml:trace contextRef="#ctx0" brushRef="#br0" timeOffset="359">909 350 8099,'-16'2'-651,"5"4"1,-3 3 0,8 9 675,2-1 0,2-5 0,2 0 122,0 1 1,0-3-32,0 2 1,0-1-100,0 7 0,8-3 0,4-3 1,3-6 0,3-4 0,1-2 0,3 0-5,1 0 1,0 0 0,-5-2 0,-1-2-146,0-2 0,1-8 1,-3 3 125,-3-5 1,-4-1 0,-8-1-1,-2 3 6,-4 3 1,-4-3 0,-7 5 0,-1 0-24,1 4 1,-8 4-1,-4 2 1,-4 0-61,-2 0 1,0 0 0,2 0 82,4 0 0,-4 8 0,6 2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5.795"/>
    </inkml:context>
    <inkml:brush xml:id="br0">
      <inkml:brushProperty name="width" value="0.08571" units="cm"/>
      <inkml:brushProperty name="height" value="0.08571" units="cm"/>
    </inkml:brush>
  </inkml:definitions>
  <inkml:trace contextRef="#ctx0" brushRef="#br0">1 35 7485,'0'-17'-328,"1"7"-52,5 4 1,4 5 226,7 1 1,1 5 152,-1 1 0,-7 8 0,-2-5 0</inkml:trace>
  <inkml:trace contextRef="#ctx0" brushRef="#br0" timeOffset="154">88 175 8244,'8'4'-773,"3"-4"1,11 2 772,1 4 0,16 7 0,-2-3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8.301"/>
    </inkml:context>
    <inkml:brush xml:id="br0">
      <inkml:brushProperty name="width" value="0.08571" units="cm"/>
      <inkml:brushProperty name="height" value="0.08571" units="cm"/>
    </inkml:brush>
  </inkml:definitions>
  <inkml:trace contextRef="#ctx0" brushRef="#br0">70 60 6496,'6'-11'-91,"0"-1"0,0 6 163,-6-5-10,0 7 44,0-4-92,0 0 0,0 8 7,0 0 0,0 8 0,-2 9-26,-4 1 1,-2 5 0,-4 0-1,5 1 5,-1 1 1,6-6-1,-6 7 1,2-3 9,0 0 1,-1 0 0,3-3-1,-2 1 1,2 2 1,2 1-1,2-7 1,0 1-1,0-1 0,0-5 0,0-1 0,2 1-17,4-2 0,4 3 1,7-7-1,1-2 21,-1-2 1,1-2 0,1 0 0,2 0 12,3 0 0,1 0 0,-4 0 0,2 0-8,-1 0 0,3 0 0,0 0 0,0-2-19,1-4 1,3 4 0,-4-4-1,0 4-38,0 2 0,5 0 0,-7 0 1,-2 0-114,-1 0 0,-1 0 0,2 0-34,3 0 0,-1 0-63,-6 0 247,-7 0 0,6-7 0,-7-3 0</inkml:trace>
  <inkml:trace contextRef="#ctx0" brushRef="#br0" timeOffset="330">507 200 7335,'0'17'-1000,"0"-5"1022,0 0 1,0-1 0,0 7 18,0-1 0,0 1 0,0-1 0,0 3-27,0 3 0,0-4 0,0 5 0,0-5 20,0-2 0,0 1 0,0-1-6,0 1 1,0-1-1,0 1-78,0-1 1,2 1 0,1-1-280,3 1 329,0-9 0,2 7 0,2-6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4.927"/>
    </inkml:context>
    <inkml:brush xml:id="br0">
      <inkml:brushProperty name="width" value="0.08571" units="cm"/>
      <inkml:brushProperty name="height" value="0.08571" units="cm"/>
    </inkml:brush>
  </inkml:definitions>
  <inkml:trace contextRef="#ctx0" brushRef="#br0">592 1 8355,'-17'0'-311,"5"0"0,1 0 1,-3 0-1,-3 0 0,-5 0 264,-1 0 0,-6 0 1,4 0-1,-1 0-16,1 0 0,-6 2 0,4 1 0,-2 3 76,0-2 0,7-2 1,-3-2 56,0 0 0,6 6-38,-5 0 38,5 0-32,9 1 1,4-3 0,12 6-13,6-2 1,3 3-1,3-5 1,-1-2-22,1-2 0,1 4 0,2 0 1,3-3 6,-3-1 1,-1 0 0,-3 2-41,0 2 0,-1 2 1,-2-4-30,-3 2 0,-7 7 0,0-1 39,-8 3 1,-6 1 0,-7-3 0,-3-1 28,-3 2 1,-2 1-1,-6 1 1,2-3 23,-2-1 0,0-2 0,0 3 0,4-1-11,1 1 0,3-5 0,6-2 461,-1-4-449,8-2 0,5 0 1,10 0-1,9 0-47,7 0 1,6 0 0,10 0-1,2 0-16,2 0 1,13 0 0,-1-2 0,1-2-66,0-2 0,-3 0 0,-3 6 0,-3 0-105,-2 0 1,-3 0 0,-7 0 0,-2 0-27,-2 0 0,-7 0 223,1 0 0,-3 0 0,-3 0 0</inkml:trace>
  <inkml:trace contextRef="#ctx0" brushRef="#br0" timeOffset="580">907 123 8215,'0'-18'-1982,"0"9"2076,0 1 59,0 8 1,0 8-96,0 3 0,6-1 0,1 0-37,3-2 0,2 3 1,5-5-32,1-2 0,-1 0 0,1 0-46,-1 1 0,0 1 0,1-6 0,-1-2 16,1-3 0,-1 1 0,1-8 0,-3-2 3,-3-1 1,3-3 0,-5 1 17,0 0 1,-2 5 46,-8 0 0,-2 8 3,-4-1 36,-4 3 1,0 9-6,5 5 0,3 4 0,2 1-5,0 0 0,0 1 1,0-1-1,0 1-9,0-1 1,0 1 0,2 1-1,2 4-39,1 7 1,1-3 0,-4 2-1,2 2-19,2 2 1,0-4 0,-6-2 0,0-2 27,0-3 1,0 3 0,-2-2 31,-4-1 0,2-5 1,-8-5-1,-1-7 0,-3-3 0,-3 4 1,-2 0-1,-5-2-58,-1-2 0,0-2 0,-4-2 0,4-2-3,2-2 0,3-7 0,9 3 0,3-2-22,2 1 0,2-1 0,6-5-77,0-1 0,2 1 1,4-1-1,6 3-50,3 3 1,10-4 0,5 7 0,3-1-456,1 4 615,1-3 0,8 7 0,2-6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1.675"/>
    </inkml:context>
    <inkml:brush xml:id="br0">
      <inkml:brushProperty name="width" value="0.08571" units="cm"/>
      <inkml:brushProperty name="height" value="0.08571" units="cm"/>
    </inkml:brush>
  </inkml:definitions>
  <inkml:trace contextRef="#ctx0" brushRef="#br0">1 123 6470,'17'0'104,"1"0"0,1 0-124,5 0 0,-3 0 0,8 0 0,0 0 2,-2 0 0,6 0 1,-6 0-1,3 0 13,-1 0 1,-6 0 0,4 0 0,-2 0-42,-3 0 0,3 0 1,-2 0-1,-1 0 18,-3 0 0,-2 0 1,1 0-367,-1 0 394,-7 0 0,-2-8 0,-8-1 0</inkml:trace>
  <inkml:trace contextRef="#ctx0" brushRef="#br0" timeOffset="273">350 1 6451,'-9'0'-147,"1"2"0,8 4 184,0 5 0,0-1 1,0 2 31,0 1 0,0-3 1,0 2-1,0 1-52,0 3 0,0 1 0,0 1 1,0-1-24,0 1 0,2-1 0,2 0 0,1 1-82,-1-1 1,6 1 0,0-1 0,1-1-330,1-5 417,0 5 0,13-6 0,2 7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0.503"/>
    </inkml:context>
    <inkml:brush xml:id="br0">
      <inkml:brushProperty name="width" value="0.08571" units="cm"/>
      <inkml:brushProperty name="height" value="0.08571" units="cm"/>
    </inkml:brush>
  </inkml:definitions>
  <inkml:trace contextRef="#ctx0" brushRef="#br0">0 0 8355,'8'10'-167,"3"-4"1,-1 3-193,2 3 1,-6 3 0,3 3 0,-1-1 333,-4 1 1,4 5 0,-2 0 0,-1-1 42,3-3 0,-6 4 0,4 1 1,-4-1-2,-2 2 1,0-5-1,0 3 1,0-4-3,0-1 1,0-1 0,0 1 0,0-1-44,0 1 1,-6-1 0,0 1-84,2-1 0,-3 1-15,1-1 0,0-5 0,4-3 52,-4-1 1,4-4 0,-4-10 73,4-5 0,10-5 0,2-1 0</inkml:trace>
  <inkml:trace contextRef="#ctx0" brushRef="#br0" timeOffset="487">105 192 6791,'15'-11'0,"-1"1"0,-2 0 0,1 2 0,3-1 0,1 1-293,1 0 1,-1 2 0,1 4 311,-1-3 1,6 3-1,2-4 1,1 4 0,-1 2 0,-2 0 1,-5 0-1,-1 0 15,1 0 1,-1 2-25,1 4 1,-9-2-5,-3 7 1,-4-5-1,-4 4 23,-4-3 1,-3 5 0,-9-6 0,1 0-14,-1 1 0,-5-5 0,0 4 15,1-4 1,3 4 94,1 0-103,9 0 1,3-6-1,12 0 1,5 0-22,5 0 1,3 0 0,5 0 0,3 0 12,0 0 0,6 2 0,-4 1 0,2 3-24,-2-2 0,-2 0 0,-5 0 0,-1 4-21,-6 1 1,1-3 16,-10 6 190,0 0-162,-6 5 1,-8-5 0,-4-3-1,-3-1 28,-3-4 0,1-2 0,-1-2 0,1 0-69,-1 0 1,-5 6-1,0 0-190,1-3 1,5 1-2,5 2 0,7-4 18,10 4 198,5 4 0,8-8 0,-1 5 0</inkml:trace>
  <inkml:trace contextRef="#ctx0" brushRef="#br0" timeOffset="826">943 297 7723,'-17'0'-551,"-1"0"0,8 2 0,5 4 509,3 5 0,2-1 147,0 2 1,0-1 152,0 7 0,0-7-101,0 1-132,0 0 1,7-3-19,5-3 1,4-6-21,1-6 1,-1-3-1,-3-7 1,-3 3-27,-2 1 0,-3 0 0,-5-5-46,0-1 0,0 1-90,0 0 1,-1 1 107,-5 4 0,-4 5 1,-7 7 66,-1 0 0,1 7 0,-1 3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29.929"/>
    </inkml:context>
    <inkml:brush xml:id="br0">
      <inkml:brushProperty name="width" value="0.08571" units="cm"/>
      <inkml:brushProperty name="height" value="0.08571" units="cm"/>
    </inkml:brush>
  </inkml:definitions>
  <inkml:trace contextRef="#ctx0" brushRef="#br0">0 71 7198,'0'-10'-493,"0"2"0,2 8 588,4 0 0,-2-6 0,7 1-2,3 1 0,-4-4 1,1 0-89,3-1 0,1 5 1,3-2-1,-1 4-83,1 2 0,5 0 1,0 0-1,-1 0-166,-3 0 0,-1 2 244,-1 4 0,-7-4 0,-2 5 0</inkml:trace>
  <inkml:trace contextRef="#ctx0" brushRef="#br0" timeOffset="201">53 141 8150,'0'9'-394,"0"7"0,7-14 0,5 4 0,3-4 384,3-2 1,-1 0 0,1 0 0,1 0-111,5 0 1,-5 0 0,4 0 119,-3 0 0,5 0 0,2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7.629"/>
    </inkml:context>
    <inkml:brush xml:id="br0">
      <inkml:brushProperty name="width" value="0.08571" units="cm"/>
      <inkml:brushProperty name="height" value="0.08571" units="cm"/>
    </inkml:brush>
  </inkml:definitions>
  <inkml:trace contextRef="#ctx0" brushRef="#br0">1 1 7942,'0'17'-851,"5"3"822,1 3 0,2-2 0,-4 8 0,2 2-72,-2 2 1,3 2-1,-1 2 1,-2 2 100,-2 2 0,6 7 0,1-3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0.231"/>
    </inkml:context>
    <inkml:brush xml:id="br0">
      <inkml:brushProperty name="width" value="0.08571" units="cm"/>
      <inkml:brushProperty name="height" value="0.08571" units="cm"/>
    </inkml:brush>
  </inkml:definitions>
  <inkml:trace contextRef="#ctx0" brushRef="#br0">226 228 8019,'18'0'-1982,"-9"-8"1971,7 6 143,-14-6 0,5 10-96,-7 4 0,-7-4 1,-5 4 73,-3-4 1,-3 0-1,1 2 1,-1 3-100,1 3 0,-1-6 1,1 4-26,-1 0 0,1-1 0,1 7-28,5-2 1,3-7 14,8 7 1,2 0 23,4 5 0,5-7 0,11-2 0,3-3-23,2 1 0,-6 6 0,3-4 1,-5-1-63,-1 1 1,-3 0 0,-1-2 35,-3 5 1,-7 5 24,2 1 0,-6-1 0,-4-2 84,-2-3 1,-7-5-1,-1 4 1,-5-1 37,-5 1 0,-7-4 0,4 4 0,-2-1-16,0 1 1,8-4 0,-3 4-1,5-3-32,1-3 0,9 6-28,3 2 0,6-3 1,8 1-59,9-2 0,3-1 1,9-3-1,4 2-118,6-2 0,-3 4 1,7-2-1,-2-1-10,0 3 0,5-6 167,-5 4 0,0-12 0,-6-4 0</inkml:trace>
  <inkml:trace contextRef="#ctx0" brushRef="#br0" timeOffset="575">628 368 8355,'15'-2'0,"-1"-2"-154,-3-2 0,-5 0-185,6 6 0,0 0 0,3 2 0,-1 4 294,-3 6 1,-7-3 0,4 3 0,-2 1 58,0 3 0,-1 1 0,-5 1 0,0-1-13,0 1 0,-5-1 0,-1 1 19,2-1 0,-4 1 1,0-3 27,-1-3 1,5-2 104,-2-5-114,4-3-52,2 6 0,8-16 0,3-3-24,5-5 1,1-1-1,1-1 1,-1 1-107,1-1 0,-3 1 0,-1-1 0,-4 1 119,-3-1 0,-1-5 0,-4 0 68,4 2 0,-4 1 13,4 3-35,-4 7 0,-4 2 17,-4 8 1,4 8-1,-6 4 1,2 3 50,1 3 0,-1-7 0,6 1 0,0 1 4,0 3 1,0 1-1,0 1 1,0-1-39,0 1 0,8 5 1,1 0-1,3-1-98,0-3 1,-1-1 0,7-1 0,-1-1-182,1-5 0,-1 5 0,0-5 2,1 5 0,-1-6 221,1-5 0,-8-10 0,-3-5 0</inkml:trace>
  <inkml:trace contextRef="#ctx0" brushRef="#br0" timeOffset="954">1012 176 7875,'-10'-20'0,"4"-1"0,4-3-223,2 3 1,2 0-1,4 1 1,6 1 272,3 3 1,9 11 0,-1-1-1,-2 4-269,-1 2 1,-3 2 0,1 4 185,-1 5 1,-7 5 0,-4 1 22,-4 1 1,-2-7 0,0 1 0,0 2 25,0 1 0,-2 3 1,-2-1 41,-2 1 1,-8-1 0,5 0-1,-3-1 9,0-4 0,3 3 1,-5-5 3,2 0 1,7 3 126,-7-7-25,8 0 0,-4-8-161,8-4 0,10 2 0,6-6 1,5 3 0,8-5 1,-4 6-1,2 2-94,4 2 0,2 2 1,2 0-1,0 0-71,0 0 1,-2 2 0,-2 2 0,-4 4 151,-1 2 0,-3 1 0,-6 7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9.031"/>
    </inkml:context>
    <inkml:brush xml:id="br0">
      <inkml:brushProperty name="width" value="0.08571" units="cm"/>
      <inkml:brushProperty name="height" value="0.08571" units="cm"/>
    </inkml:brush>
  </inkml:definitions>
  <inkml:trace contextRef="#ctx0" brushRef="#br0">228 53 7135,'-8'18'-138,"-4"-1"0,5 6 1,1 1-1,4-3 188,2-2 0,-6 7 1,0 3-1,2 2-27,2-2 1,2 4 0,0-4-1,2 4-18,4 2 0,-4 0 0,4 0 0,-4 0-49,-2 0 0,0-6 0,0 0 1,0 0 3,0-2 1,0-2 0,0-7 0,0-1-86,0 1 1,0-7 77,0 1 1,-2-8-77,-4 2 0,2-10 0,-6-4 123,3-2 0,-7-9 0,4-8 0</inkml:trace>
  <inkml:trace contextRef="#ctx0" brushRef="#br0" timeOffset="436">1 298 7014,'0'-35'0,"0"0"0,2 2 0,3 2 0,7 4 0,4 1 0,3 5 0,2 2 0,5 1 0,-1 3 0,0 1 0,-2 4 0,3 3 0,1 3-220,0 2 1,0 2-1,-6 0 239,3 0 0,-1 0 0,-6 0 1,1 0 0,-1 0 1,1 2 0,-1 4-10,1 5 1,-9-1-1,-3 2 0,-4 1 0,-2 3 1,-2 1-7,-4 1 0,-3-1 0,-9 0 0,1-1-9,-1-4 1,1 3 0,-1-5-10,1 0 0,0 3-16,-1-7 1,10 0 25,8-6 0,2 0 1,10 0-1,1 0 2,3 0 1,7 0-1,1 0 1,-3 0-9,-2 0 0,-1 6 0,-1-1-17,1-1 1,-9 6 0,-1 0 0,-2 1 3,0 1 1,0-6 0,-6 5 20,0 3 1,-2 0 0,-4-1 47,-6-1 0,3-8 0,-3 2 0,-2-3-13,-1 3 0,-3-4 1,1 4-34,-1-4 0,1-2 0,-1 0 1,1 2-185,0 4 1,-1-4 182,1 3 0,-1-3 0,1-2 0</inkml:trace>
  <inkml:trace contextRef="#ctx0" brushRef="#br0" timeOffset="636">717 368 8355,'0'11'-556,"0"1"0,0-6 402,0 5 0,0 1 0,2 5 1,2 1 3,1-1 1,1 1-1,-6-1 1,0 1 149,0-1 0,8 1 0,2-1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8.012"/>
    </inkml:context>
    <inkml:brush xml:id="br0">
      <inkml:brushProperty name="width" value="0.08571" units="cm"/>
      <inkml:brushProperty name="height" value="0.08571" units="cm"/>
    </inkml:brush>
  </inkml:definitions>
  <inkml:trace contextRef="#ctx0" brushRef="#br0">53 245 8032,'-18'0'-445,"9"8"0,1-6 0,8 6 0</inkml:trace>
  <inkml:trace contextRef="#ctx0" brushRef="#br0" timeOffset="385">18 176 6330,'-10'0'94,"2"0"1,10-6 0,4 0-47,6 2 1,3 2 0,3 0 0,-1-2 4,1-2 1,-1 1-1,1 5 1,1 0-23,4 0 1,4-6 0,8 0 0,2 2-54,4 2 0,2 2 0,5 0 0,-3 0-95,-3 0 0,5 6 0,-6 0 0,-4-2-159,-6-2 1,0 3 275,-8 1 0,0 0 0,-5-6 0</inkml:trace>
  <inkml:trace contextRef="#ctx0" brushRef="#br0" timeOffset="656">210 1 6160,'0'17'0,"0"3"0,0 1 35,0 2 0,0 1 0,0-5 0,0 2-32,0 3 0,0-1 0,0-4 0,0 3-22,0 1 1,0 0 0,2-5-1,2-1-47,2 1 1,7-1-1,-1-1 1,3-3 65,3-1 0,7 0 0,2 5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6.893"/>
    </inkml:context>
    <inkml:brush xml:id="br0">
      <inkml:brushProperty name="width" value="0.08571" units="cm"/>
      <inkml:brushProperty name="height" value="0.08571" units="cm"/>
    </inkml:brush>
  </inkml:definitions>
  <inkml:trace contextRef="#ctx0" brushRef="#br0">245 35 6319,'2'-15'15,"4"3"295,-4 4-371,5 8 1,-7 2 83,0 4 0,-7-4 0,-5 6 1,-4-2 8,-1-1 1,-6 3 0,-1-4 0,1 4-10,-2 1 0,5-5 0,-3 4-3,4 0 1,3-4 0,3 7-42,1 3 0,8-4 15,-2 1 1,10 1-1,4 3 1,2-1 3,3-2 0,3-6 0,1 3 0,1 1-8,-1 0 1,6-1 0,1 5 0,-3-4-43,-2-3 0,5 7-30,-1-2 1,-2 3 85,-9 3 0,-6-3 1,-12-1 57,-6-3 0,-9-7 0,-2 4 0,-1-2-16,-1 0 1,4 5 0,-8-5 0,0 0-21,2 2 0,3-4 0,11 5 1,3 1-22,2 0 0,2-5 0,6 7-8,0 2 0,0-5 1,2 1-1,6 0 3,10 0 0,1-7 0,10 5 0,4-2-74,6 0 0,-2 5 1,5-5-1,-1-2-280,0-2 1,0 4 353,-6 0 0,0 0 0,-1-6 0</inkml:trace>
  <inkml:trace contextRef="#ctx0" brushRef="#br0" timeOffset="569">647 297 8355,'-10'-17'-1015,"2"-1"0,10 8 943,4 5 1,4-3 0,7 2 82,0 2 0,1 2 0,-1 2 19,1 0 0,-6 2 0,-1 2 0,3 2-5,1-2 1,-3 4 0,0-1 0,1 1-6,3 0 0,-5 5 0,-1-1-9,-2 4 0,-2 1 0,-6 1-6,0-1 1,-2-5 0,-4-3 0,-4 1 14,0 0 0,-5-4 0,3 3 6,-3-1 0,3-2 171,0-6-226,9 0 0,-3-2 0,10-4-29,1-6 1,9 3 0,0-3-1,5-2 11,4-1 1,1-1 0,-7 3-1,1 1 17,-1-1 0,-5-3 0,-3-1 8,-1-1 0,-2 1 40,-6-1 0,-6 7 0,-2 1-23,-1 2 1,3 2 46,-6 6-50,8 0 0,-5 0 152,3 0 1,4 8-1,-4 4-73,4 3 0,8 3 0,0-1 0,0 1-60,1-1 0,1 1 1,6-1-1,-5 1-49,-1-1 0,6 0 0,-5 1 1,3-1 23,0 1 1,-1-3 0,7-1 0,-1-2-314,1 1 1,-1-5 326,1-2 0,-1 3 0,1 1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5.535"/>
    </inkml:context>
    <inkml:brush xml:id="br0">
      <inkml:brushProperty name="width" value="0.08571" units="cm"/>
      <inkml:brushProperty name="height" value="0.08571" units="cm"/>
    </inkml:brush>
  </inkml:definitions>
  <inkml:trace contextRef="#ctx0" brushRef="#br0">1 88 8186,'0'-10'-994,"0"2"1,7 8 1028,5 0 1,-4 8-1,0 2 16,-1 0 1,-5 5 0,4-3-1,-4 3 10,-2 3 1,0 1 0,0 3 0,0 3-45,0 2 0,0-4 0,0 6 0,-2 0-5,-4-1 1,4 5 0,-3-4-1,1 4-22,-2 2 1,4 5-1,-4-1 1,2-4-42,-2-4 0,4-4 0,-3 4 0,3-3-64,2-3 1,0-2 0,0-5-208,0-1 274,0 0 1,0-15 0,0-7 0,0-9 47,0-3 0,7-9 0,3-1 0</inkml:trace>
  <inkml:trace contextRef="#ctx0" brushRef="#br0" timeOffset="449">1 245 7005,'0'-23'0,"0"-2"0,0-1 0,0-1 0,2 2 0,2 0 0,3 3 0,3 3 0,4 3 0,3 3-191,6 1 0,-1 8 172,7-1 1,-4 3 0,6 2 0,2 0-1,-2 0 3,2 0 1,-8 0-1,-1 0 1,-7 2-1,-3 1-12,-3 3 0,-7 8 35,2-3 0,-4-1 0,-2 2 0,0 1 35,0 3 0,-2-4 0,-2-1 1,-4 1-42,-1-2 1,3 5 0,-6-3-12,-1 3 0,3-3-2,-2 0 1,6-7-2,-5 7 1,9-8 8,2 2 0,8-4 0,9-2 0,1 0 6,-1 0 0,0 0 0,1 0 0,-1 0-1,1 0 0,-1 2 1,1 3-2,-1 7 1,-5 2-1,-2-1 0,-3-1 1,-1 0 0,-8 5 18,-4 0 1,3-5 0,-9-2 0,-2-2 10,-1-5 0,-3 5 0,1-2-40,-1-2 0,1 0 0,-1 0-83,1 1 1,5 1-190,1-6 282,7 0 0,4 0 0,10 0 0</inkml:trace>
  <inkml:trace contextRef="#ctx0" brushRef="#br0" timeOffset="763">682 402 8242,'-18'0'-198,"3"2"0,1 4 0,5 6 2,1 3 0,2 3 0,6-1 0,0 1 112,0-1 1,0 6 0,2 1 80,4-3 1,3-2 0,9-1-4,-1-1 1,1-7-1,-1-4 1,1-4 8,-1-2 0,1 0 0,-1 0 0,1 0-2,-1 0 0,-1-2 0,-3-4 1,-1-4-30,1 1 1,-5-7 0,-2 4 0,-4-3-15,-2-3 1,0-5 0,0 0 0,0 0-22,0-3 1,-6 7 0,-2-4 0,-1 3-23,-5 3 0,-1 1 0,-1 3 85,4 1 0,-11 0 0,4-5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110"/>
    </inkml:context>
    <inkml:brush xml:id="br0">
      <inkml:brushProperty name="width" value="0.08571" units="cm"/>
      <inkml:brushProperty name="height" value="0.08571" units="cm"/>
    </inkml:brush>
  </inkml:definitions>
  <inkml:trace contextRef="#ctx0" brushRef="#br0">1 192 7405,'0'-11'-181,"0"-1"1,0 6 0,2-5-27,3-3 0,-1 4 178,8-1 0,0-1 49,5-5 0,1 7 0,-1 2 1,1 2 0,-1 0 0,0 1 0,1 5 0,-1 0 16,1 0 0,5 0 1,0 0-1,1 2-31,1 3 1,-6-1-1,5 6 1,-5 0-16,-2-1 0,7 3 0,-1 5 1,-4 1 9,-5-1 1,2-5-1,-7 0 1,3 1-15,0 3 1,-9 1 0,3 1 9,-4-1 1,-2-5-1,-2-1 3,-4 3 1,-3 0-1,-9-3 1,1-5-5,-1-4 1,1-2 0,-1 0-10,1 0 1,-1 0 0,1 0-95,0 0 1,5-2 55,0-4 0,8-3 0,1-9 29,6 1 1,-1 5-1,6 2 1,0 1 22,3-1 0,-1 4 0,2-4 0,-1 1 9,-1-1 1,6 6 0,-5-4 0,5 2 12,1 1 1,1-3 0,-1 4-1,-1-4 5,-5-1 0,5 5 0,-4-4-4,3 0 1,3 0 0,-1-5-7,1 1 0,-1 2 0,-1-3 0,-3 3-7,-1 2 1,-6-3 0,3 3-11,-1-2 1,-2 4-26,-6-5 14,0 7 0,-2-4 0,-4 8-10,-6 0 0,-3 0 22,-3 0 1,1 0 29,0 0 0,5 0 1,2 2 23,2 4 1,3 4 0,5 7 2,0 1 0,0 5 0,0 0 1,0-1-9,0-3 1,0-2 0,0 1 0,0-1-17,0 1 0,0-7 0,2 1 1,3 0-14,7-3 1,-2 7 0,1-6 0,3-1-15,1-3 0,3 2 0,1-2 0,3-2-26,1-2 0,0 3 0,-5 1 0,-1-2 1,1-2 0,1-2 0,2 0-264,3 0 1,-1 0 0,-6 0 280,1 0 0,-1-8 0,1-1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5.635"/>
    </inkml:context>
    <inkml:brush xml:id="br0">
      <inkml:brushProperty name="width" value="0.08571" units="cm"/>
      <inkml:brushProperty name="height" value="0.08571" units="cm"/>
    </inkml:brush>
  </inkml:definitions>
  <inkml:trace contextRef="#ctx0" brushRef="#br0">18 157 6962,'0'-17'-478,"0"-1"0,0 7 467,0-1 1,0 0 137,0-5 1,0 5-21,0 1 0,-6 5-52,0-6 0,0 6 1,8-3-89,4 1 0,6 2 1,9 6 16,3 0 0,-1 0 0,-4 0 0,3 0 20,1 0 1,2 0 0,-4 0 0,3 2 5,-3 4 1,-2-2 0,-1 5 4,-1-1 1,-1 6-1,-3-4-11,-1-1 1,-8 1 0,2-4-9,-4 5 0,-4-1 0,-4 0 1,-6 0-5,-3-1 0,-8 1 0,-1 4 1,1-5-12,-2-1 0,5 4 0,-5-7 0,4 1-27,3 2 1,-3-4-8,9 8 0,6-7 48,6 7 0,8-8 0,10 4 0,1-3 37,4 1 0,-3 0 0,5-4 0,-2 2-9,1 2 0,-1 0 1,-4-4-1,3 1 0,1 3 1,-6 6 0,-7-4 0,0-1-24,0 1 1,-7 6-1,3-3 23,-4 5 1,-10 1 0,-3-1 3,-5-4 1,-1 1 0,-1-7 0,1 0 8,-1 2 0,1-7 1,-1 5-1,-1-4-14,-4-2 1,3 0 0,-3 0 0,4 0-26,1 0 0,1-6 1,-1 1-99,1 1 0,-1 0-433,1-2 534,7 4 0,10-6 0,10 8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5.854"/>
    </inkml:context>
    <inkml:brush xml:id="br0">
      <inkml:brushProperty name="width" value="0.08571" units="cm"/>
      <inkml:brushProperty name="height" value="0.08571" units="cm"/>
    </inkml:brush>
  </inkml:definitions>
  <inkml:trace contextRef="#ctx0" brushRef="#br0">1 53 8222,'0'-27'-849,"2"9"1049,3 13-774,-3 3 0,6 4 326,-8 3 1,-2-3 287,-4 4-103,4-4 63,-5 6 0,7-6 0,0 6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7.391"/>
    </inkml:context>
    <inkml:brush xml:id="br0">
      <inkml:brushProperty name="width" value="0.08571" units="cm"/>
      <inkml:brushProperty name="height" value="0.08571" units="cm"/>
    </inkml:brush>
  </inkml:definitions>
  <inkml:trace contextRef="#ctx0" brushRef="#br0">0 18 6172,'10'-2'388,"-4"-4"0,-2 4-393,2-3 1,-3 3-1,9 2-38,2 0 1,-5 0-1,3 0 1,2 0 4,1 0 0,3 0 0,-1 0 0,0 0 1,1 0 0,-1 0 0,1 0 1,-1 2-81,1 3 1,-1-3 0,1 6 116,-1 0 0,-7-6 0,5 13 0,-5-5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7.655"/>
    </inkml:context>
    <inkml:brush xml:id="br0">
      <inkml:brushProperty name="width" value="0.08571" units="cm"/>
      <inkml:brushProperty name="height" value="0.08571" units="cm"/>
    </inkml:brush>
  </inkml:definitions>
  <inkml:trace contextRef="#ctx0" brushRef="#br0">71 1 7922,'-8'9'-892,"-2"-1"1,-7-6 888,-1 4 62,9-4 1,1 8 0,10-7-22,4 3 1,3 0-1,9-6 1,-1 0-29,1 0 0,-1 0 0,1 0 1,1 0-41,4 0 1,-3 0 0,3 0 0,-4 0-215,-1 0 244,7 0 0,-6 8 0,7 2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6.368"/>
    </inkml:context>
    <inkml:brush xml:id="br0">
      <inkml:brushProperty name="width" value="0.08571" units="cm"/>
      <inkml:brushProperty name="height" value="0.08571" units="cm"/>
    </inkml:brush>
  </inkml:definitions>
  <inkml:trace contextRef="#ctx0" brushRef="#br0">18 35 6461,'0'12'117,"0"-1"-108,0 3 1,0-4 0,0 1-7,0 3 1,2-6 26,4-3 0,-3 3-27,9-2 0,-6 0 0,6-6 1,1 0-12,3 0 1,1 0 0,1 0 0,-1 0 4,1 0 0,5 0 0,0 0-3,-2 0 1,-1 2 0,-3 2 3,1 1 0,-7 7 1,-1-4 14,-2 2 1,-2-5 0,-6 7 15,0 2 0,0-5 0,0 3-23,0 2 0,0 1 23,0 3 0,0-1 10,0 0 1,-2-7 0,-4-4-1,-6-4-7,-3-2 0,-5 6 0,-1 0 1,-4-3-39,-2-1 1,5-2 0,-3 0 0,2 0-135,-1 0 1,1-2-1,6-1-409,-1-3 549,9 0 0,-7-2 0,6-2 0</inkml:trace>
  <inkml:trace contextRef="#ctx0" brushRef="#br0" timeOffset="300">53 52 8080,'11'0'-438,"1"0"0,-8-1 1,4-3 421,-1-2 1,3 0 0,8 4-14,-1-4 0,6 4 0,1-4 1,-1 5-37,2 1 1,-4 0 0,9 0-1,1 0-22,2 0 0,2 0 0,-1 0 0,1 0 87,0 0 0,0-8 0,0-2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0.372"/>
    </inkml:context>
    <inkml:brush xml:id="br0">
      <inkml:brushProperty name="width" value="0.08571" units="cm"/>
      <inkml:brushProperty name="height" value="0.08571" units="cm"/>
    </inkml:brush>
  </inkml:definitions>
  <inkml:trace contextRef="#ctx0" brushRef="#br0">175 36 8355,'-17'0'-2205,"7"0"2026,-5 0 1,5 7 305,-7 5 1,5-2-15,0 1 1,6-1 0,-3 4-37,1-3 0,2 1 1,6 6-45,0-1 0,0 0 0,0 1-37,0-1 0,8 1 0,4-3-20,3-3 1,8-4-1,1-6 1,-1 2 19,2 1 1,-5 1 0,3-8 0,-4-2 5,-1-1 0,-1-7 0,1 4 0,-3-2-6,-3-3 0,-2-1 0,-7-1-23,3-3 1,0-1 0,-6-10 0,0 6-22,0 3 1,-8 5 0,-3 1 0,-5 2-13,-1-1 1,-7 5-1,-1 0 1,0 2 2,0 1 0,-6-1 1,2 6-1,-2 0 57,1 0 0,-3 0 0,14 8 0,-6 1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1.102"/>
    </inkml:context>
    <inkml:brush xml:id="br0">
      <inkml:brushProperty name="width" value="0.08571" units="cm"/>
      <inkml:brushProperty name="height" value="0.08571" units="cm"/>
    </inkml:brush>
  </inkml:definitions>
  <inkml:trace contextRef="#ctx0" brushRef="#br0">35 158 8355,'-10'0'-2193,"1"0"2274,3 0 5,4 0-24,-6 0 1,10 0-67,4 0 1,3-6 21,9 0 0,-1 1-28,1 5 0,-1 0 1,1 0-1,-1 0 6,1 0 1,1 0 0,2 0 0,5 0-21,1 0 0,-4 5 0,6 1 0,0-2-18,-1-2 1,3-2 0,-6 2 0,0 2-25,0 2 1,-1 0-1,-9-5 1,-1 3 65,-3 2 0,1 0 0,5-6 0</inkml:trace>
  <inkml:trace contextRef="#ctx0" brushRef="#br0" timeOffset="350">210 1 7962,'11'6'-822,"1"0"0,-8 7 886,2-1 0,-4 3 0,-2 3-44,0-1 0,0 1 0,0-1 1,0 1-12,0-1 1,-6 2 0,0 3-1,0 3-77,-2 2 0,4-3 1,-7 5-1,-1 0 68,2-2 0,-5 6 0,5-6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9.460"/>
    </inkml:context>
    <inkml:brush xml:id="br0">
      <inkml:brushProperty name="width" value="0.08571" units="cm"/>
      <inkml:brushProperty name="height" value="0.08571" units="cm"/>
    </inkml:brush>
  </inkml:definitions>
  <inkml:trace contextRef="#ctx0" brushRef="#br0">53 106 8003,'12'0'-1618,"-3"2"1594,-1 3 1,-2-1-1,-4 8 1,2 2 61,2 1 1,-1 4 0,-3 3 0,2 3 13,2 2 1,0-3-1,-6 5 1,2 2-18,4 2 1,-4 2 0,3 0-1,-3-1-4,-2 1 0,0 6 0,0-2 1,0-2-23,0 0 0,0-12 0,0 10 0,-2-4-71,-3-4 0,3 4 0,-6-8 0,2-1 10,0-3 1,0-1 0,4-1-271,-3 1 188,3-9 0,-6-3 134,8-12 0,-8-3 0,-2-9 0</inkml:trace>
  <inkml:trace contextRef="#ctx0" brushRef="#br0" timeOffset="514">1 176 8355,'17'-24'-130,"1"1"1,-1 0 0,0 5-166,1 1 0,-1 1 1,1 3-1,-1 3 1,1 2-1,-1 2 259,1-1 0,-1 5 0,1-4 71,-1 4 1,1 2-1,-1 0 54,1 0 0,-1 0-41,0 0 0,1 2 0,-1 4-25,1 5 0,-7-1 0,-1 2-36,-2 1 0,-2 3 0,-6 1 7,0 1 1,-2-3 0,-2-1 0,-4-5-6,-2-1 0,5 4 0,-5-4 0,0-1 7,1 1 1,3-2 0,-4-4 0,0 2 1,1 2 0,-3-1-43,-5-5 26,7 8 0,4-6 1,12 6-1,5-2 17,5 0 1,-4 1 0,-1-3-1,3 2-9,1-2 1,-3 4 0,-2-1 0,-1 1 12,1 0 0,-6 0 0,2-2 54,-4 5 0,-2-1 1,0 2 1,0-7 0,-2 5-26,-4-2 1,-4 0 0,-7-5-1,-1 3 0,1 0 0,-1-6 0,1 0 41,0 0 1,-1 0-562,1 0 122,-1 0 366,16 0 0,4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8.848"/>
    </inkml:context>
    <inkml:brush xml:id="br0">
      <inkml:brushProperty name="width" value="0.08571" units="cm"/>
      <inkml:brushProperty name="height" value="0.08571" units="cm"/>
    </inkml:brush>
  </inkml:definitions>
  <inkml:trace contextRef="#ctx0" brushRef="#br0">1 35 8286,'7'-10'-1966,"-5"1"1555,4 3 500,-4 4 134,-2-6-140,0 8 1,0 2-57,0 4 1,0-2-1,0 7-6,0 3 0,0 1 1,0 3-1,0-1-1,0 1 1,0-1-1,0 1 1,0-1 2,0 1 0,0-1 1,0 1-1,0-1 18,0 1 1,0-7 0,0 1-11,0 1 1,0-3 0,2 0-4,4-2 0,4-3 0,9-5 0,2 0-9,3 0 1,7 0-1,-2 0 1,4 0-31,2 0 1,0 0 0,0 0 0,-2 0-59,-4 0 1,2-2-1,-8-1 1,-2-3-60,-1 2 0,-3 2 1,1 2-279,-1 0 406,1 0 0,-9 0 0,-1 0 0</inkml:trace>
  <inkml:trace contextRef="#ctx0" brushRef="#br0" timeOffset="271">420 192 8355,'-10'-8'-1175,"2"6"0,2-13 932,1 3 306,-9 5 471,12-1-465,-6 8 0,6 6 0,-1 1 0,-3 3-58,2 4 0,2 1 1,2 3-1,0-1-47,0 1 0,0-1 1,0 2-1,0 3-22,0 1 0,2 0 1,2-5-4,2-1 1,1-1-1,-3-3 1,4-3 60,2-2 0,1 5 0,7-3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7.192"/>
    </inkml:context>
    <inkml:brush xml:id="br0">
      <inkml:brushProperty name="width" value="0.08571" units="cm"/>
      <inkml:brushProperty name="height" value="0.08571" units="cm"/>
    </inkml:brush>
  </inkml:definitions>
  <inkml:trace contextRef="#ctx0" brushRef="#br0">35 1 6775,'18'0'71,"-1"0"1,3 0 0,1 1-210,2 5 1,2-2-1,-3 6 1,1 0 136,-2-1 0,-1-3 0,-5 6 0,-1 1 10,-2 3 1,-3 1 0,5 1-1,-4-1-1,-3 1 0,5 5 0,-4 2 0,1 0 6,5 1 1,-6 5 0,-1-2 0,-1 4-24,0 2 1,0 0 0,-8 0 0,-4 0-42,-5-1 1,-5 1 0,-1 0 0,-3 0-17,-3 0 1,-4 6 0,-10 2 0,-2 1-192,-2 5 257,-7 1 0,-5 3 0,-9-1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679"/>
    </inkml:context>
    <inkml:brush xml:id="br0">
      <inkml:brushProperty name="width" value="0.08571" units="cm"/>
      <inkml:brushProperty name="height" value="0.08571" units="cm"/>
    </inkml:brush>
  </inkml:definitions>
  <inkml:trace contextRef="#ctx0" brushRef="#br0">0 36 6457,'18'-10'71,"-1"4"1,1 4 0,-1 2 0,1-2-58,-1-4 1,1 4 0,-1-3-1,1 3-18,-1 2 0,2 0 0,3 0 1,1 0-29,-2 0 1,-1 0 0,-3 0-70,1 0 1,-1 0 0,1 0-20,-1 0 1,-5 0 0,-2 2 119,-3 3 0,7-3 0,-4 6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6.327"/>
    </inkml:context>
    <inkml:brush xml:id="br0">
      <inkml:brushProperty name="width" value="0.08571" units="cm"/>
      <inkml:brushProperty name="height" value="0.08571" units="cm"/>
    </inkml:brush>
  </inkml:definitions>
  <inkml:trace contextRef="#ctx0" brushRef="#br0">314 1 7987,'-11'0'-221,"-1"0"-1106,8 0 1252,-11 0 0,5 2 181,-7 4 0,-1 3 1,1 9-65,-1-1 0,1 3 1,-1 1-1,3 4-5,3 3 1,-7-5-1,3 6 1,1 2-39,-1 2 0,-3 2 1,7-2-1,-1-2-22,1-2 1,4-2 0,8 4-1,0-4-20,0-1 0,8-3 0,4-6 0,5 1 27,6-1 1,3-1-1,6-3 1,1-3-68,4-2 0,2 4 0,-4-7 0,-2-1-403,-4-2 486,4-2 0,-6 0 0,8 0 0</inkml:trace>
  <inkml:trace contextRef="#ctx0" brushRef="#br0" timeOffset="442">349 315 6446,'0'-9'195,"8"-1"-188,4 4 0,-2 4 0,-1-6-5,-1 1 1,6 5 0,-3-4-21,5 4 1,1-4 0,1 0 0,-1 2-18,1 2 0,-1 2 1,1 0-73,-1 0 0,0 0 75,1 0 0,-3 2 44,-3 4 0,-4-2 71,-8 8 0,0-6 0,-2 3-2,-4-1 0,2 4 0,-6-5-55,3 3 0,-1 2 1,4 5-37,-2 1 0,0-1 0,6 1 10,0-1 0,-5 1 0,-1-1-52,2 1 0,2-1 1,2 0-174,0 1 1,6-6-1,2-3 225,1-1 0,3-2 0,5-6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4.888"/>
    </inkml:context>
    <inkml:brush xml:id="br0">
      <inkml:brushProperty name="width" value="0.08571" units="cm"/>
      <inkml:brushProperty name="height" value="0.08571" units="cm"/>
    </inkml:brush>
  </inkml:definitions>
  <inkml:trace contextRef="#ctx0" brushRef="#br0">36 123 6880,'0'-17'-23,"0"7"0,2 2-191,4 8 1,-4 2 256,3 4 0,-3 4 0,-2 7 7,0 1 1,0 5-1,0 2 1,0 0-18,0 0 1,0 7-1,0-3 1,0 2-19,0-2 0,0 4 0,0-4 1,0 4-44,0 2 1,0-6-1,0-2 1,0-2 1,0-3 0,6 3 0,0-2-63,-2-2 0,-2-1 0,-2-3 6,0 1 1,0-7-1,-2-1-72,-4-2 0,2-2-10,-7-6 165,7 0 0,-12-8 0,6-2 0</inkml:trace>
  <inkml:trace contextRef="#ctx0" brushRef="#br0" timeOffset="488">18 175 8280,'-5'-17'0,"-1"0"0,2-1 0,2 1 0,2-1 0,0 1-430,0-1 0,2 7 0,4 1 334,5 2 0,5 2 1,3 4-1,3-2 141,1-1 1,8-1 0,-4 6-1,0 0-68,-3 0 1,1 0-1,-2 0 1,-2 0 13,-1 0 0,-3 2-12,1 4 1,-9 3 18,-3 9 1,-4-7 0,-2 1-4,0 2 1,-8-7 0,-3 1-1,-5-2 0,-1 0 1,-1 5 0,1-3 0,-1 0-19,1 0 0,0-1 0,-1-3-17,1 2 13,7 0 0,2-4 1,10 2-1,4 2 15,6-3 1,3-1 0,4-2 0,5 0 15,5 0 1,2 6-1,0 0 1,-4 0 5,-2 2 0,-1-4 0,-7 5 0,1-1 12,-1-4 0,-7 6 202,-4 1-181,-5 5 0,-8-1 0,-5-3 0,-3-6-18,-3-4 0,1 4 1,-3-1-1,-1-1-81,-2-2 0,-7-2 1,7 0-1,2 0-141,1 0 0,3 0-125,0 0 322,7 0 0,-6 0 0,7 0 0</inkml:trace>
  <inkml:trace contextRef="#ctx0" brushRef="#br0" timeOffset="974">665 280 6541,'9'2'62,"-3"4"1,-4 4-1,-2 7-62,0 1 0,0-1 0,0 1 1,-2-1-8,-4 0 1,4 1 0,-3-1-1,1 1-30,-2-1 1,4 3-1,-4 1-18,4 2 0,2 1 1,0-7-201,0 1 1,0-1 254,0 1 0,8-9 0,2-1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1.339"/>
    </inkml:context>
    <inkml:brush xml:id="br0">
      <inkml:brushProperty name="width" value="0.08571" units="cm"/>
      <inkml:brushProperty name="height" value="0.08571" units="cm"/>
    </inkml:brush>
  </inkml:definitions>
  <inkml:trace contextRef="#ctx0" brushRef="#br0">0 18 8355,'10'0'-1421,"-2"-2"1210,-8-4 1,7 4 0,5-3 192,4 3 0,1 2 1,1 0-1,-1 2 13,0 3 1,1-3 0,-1 4 0,1-4 19,-1-2 1,1 0 0,-1 0 0,1 0 81,-1 0 1,1 0 0,-1 0-62,1 0 1,-1 2 0,0 2 23,1 2 1,-3 2-1,-1-5-60,-2 3 0,-1 8 0,7-4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1.610"/>
    </inkml:context>
    <inkml:brush xml:id="br0">
      <inkml:brushProperty name="width" value="0.08571" units="cm"/>
      <inkml:brushProperty name="height" value="0.08571" units="cm"/>
    </inkml:brush>
  </inkml:definitions>
  <inkml:trace contextRef="#ctx0" brushRef="#br0">1 0 8039,'0'10'-885,"0"-2"0,1-8 937,5 0 0,4 0 0,7 0 0,-1 1-10,-4 5 1,3-4 0,-3 4 0,3-4-34,3-2 0,-1 0 0,1 0 0,-1 0-48,1 0 0,-3 2 1,-1 2-1,-3 4-48,3 1 0,0-3 87,-3 6 0,5-8 0,-7 3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0.769"/>
    </inkml:context>
    <inkml:brush xml:id="br0">
      <inkml:brushProperty name="width" value="0.08571" units="cm"/>
      <inkml:brushProperty name="height" value="0.08571" units="cm"/>
    </inkml:brush>
  </inkml:definitions>
  <inkml:trace contextRef="#ctx0" brushRef="#br0">140 123 8355,'-17'-9'-593,"-1"1"1,7 8 0,1 2 467,2 4 0,0 1 1,4 7 132,-1-2 1,-1-7 67,6 7 0,2 0-43,4 5 1,3-5 0,9-3-26,-1-1 0,-5 0 0,-1-4 1,3 2-10,2-2 1,7-1-1,0 1 1,-2 2-6,-1-2 1,3 4 0,0-2 0,-1-1 8,-3 3 1,-1-6 0,-1 4-1,-1-2-3,-5 2 0,3-2 9,-8 7 1,0 1 17,-6 5 1,0-5 0,0 0-17,0 1 1,-2-3 0,-4 0 0,-4-1 9,0 1 1,-11-6-1,4 2 1,-3-2-15,1 1 0,-5-3 1,-1 4-1,-2-4-13,-4-2 1,4 0 0,0 0 0,1 0-65,5 0 0,2 0 0,1 0 1,1 0-144,-1 0 0,7 0 213,-1 0 0,8-8 0,-4-1 0</inkml:trace>
  <inkml:trace contextRef="#ctx0" brushRef="#br0" timeOffset="196">158 71 7549,'0'-18'-325,"0"1"1,7 5 0,5 3 259,3 1 0,5 2 0,1 6 0,4 0 0,3 0 13,3 0 0,0 2 0,0 2 0,-4 2 20,-2-2 1,4-1 0,-5 1 31,-3 2 0,-2 8 0,-1-5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9.764"/>
    </inkml:context>
    <inkml:brush xml:id="br0">
      <inkml:brushProperty name="width" value="0.08571" units="cm"/>
      <inkml:brushProperty name="height" value="0.08571" units="cm"/>
    </inkml:brush>
  </inkml:definitions>
  <inkml:trace contextRef="#ctx0" brushRef="#br0">36 16 7210,'-10'-10'-620,"2"4"593,8 12 1,0 4-1,0 7 47,0 1 1,-5-1-1,-1 1-21,2-1 1,2 1 0,2-1 0,0 0 20,0 1 1,0-1 0,0 1-37,0-1 0,0 1 1,0-1-44,0 1 1,0-7-1,0 1 1,2 0-163,4-3 1,-2 5 220,7-8 0,9 7 0,7-3 0</inkml:trace>
  <inkml:trace contextRef="#ctx0" brushRef="#br0" timeOffset="376">333 155 7654,'-16'2'-500,"5"4"0,3-2 0,8 8 495,0 1 0,0 3 0,0 1 30,0 1 0,2-1 1,2 1-1,3-3 69,3-3 1,-4 3 38,6-3 1,-1-2-74,7 1 0,-7-7 0,1 0-51,2-8 1,-5 0-1,1-7 1,0-3 5,-1-1 0,1-3 0,4 1 1,-5-1-33,-1 1 0,4-3 1,-4-1-1,-1-2 41,1 1 0,-2 3 1,-6 2-1,0-1-7,0 1 1,-8 5 0,-4 2-11,-3 3 1,-3-5-1,-1 6 1,-2 2-101,-3 2 0,1 8 0,6 0 0,-3 0-72,-3 1 1,9 1 0,-3 6 0,3-3 164,5 3 0,1 2 0,8 1 0,0 0 0</inkml:trace>
  <inkml:trace contextRef="#ctx0" brushRef="#br0" timeOffset="562">717 208 7438,'0'-18'0,"0"1"0,2 1 0,4 5-1078,5 5 935,-3 4 0,0 4 143,-8 4 0,0-4 0,0 5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3.189"/>
    </inkml:context>
    <inkml:brush xml:id="br0">
      <inkml:brushProperty name="width" value="0.08571" units="cm"/>
      <inkml:brushProperty name="height" value="0.08571" units="cm"/>
    </inkml:brush>
  </inkml:definitions>
  <inkml:trace contextRef="#ctx0" brushRef="#br0">0 0 6554,'18'0'-335,"-7"0"377,1 0 1,-6 0-1,5 0-31,3 0 1,3 0-1,5 0 1,1 0-10,-2 0 0,7 0 0,-1 0 0,2 0 7,0 0 1,0 0-1,6 0 1,-2 0-7,-4 0 1,2 0 0,-8 0 0,-1 0 2,-3 0 1,-1 0 0,-1 0 0,1 0 3,-1 0 1,-5 0 101,-1 0 13,-7 0-109,4 0-19,-8 0 1,0 2-1,-2 4 1,-4 4-8,-5-1 0,1 7 0,-2-4 1,1 3-14,1 3 0,-4-1 0,7 0 0,-1 1 5,0-1 1,2-5 0,6 0-1,0 1-107,0 3 0,0 1 1,0 1-180,0-1 304,8-7 0,2 5 0,7-5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7.327"/>
    </inkml:context>
    <inkml:brush xml:id="br0">
      <inkml:brushProperty name="width" value="0.08571" units="cm"/>
      <inkml:brushProperty name="height" value="0.08571" units="cm"/>
    </inkml:brush>
  </inkml:definitions>
  <inkml:trace contextRef="#ctx0" brushRef="#br0">0 0 8049,'12'6'-1828,"-3"2"1844,-1 2 0,-2-5 0,-6 7 31,0 2 0,0 1 1,0 3-33,0-1 0,0 1 0,0-1-30,0 0 1,0 1-1,0-1-6,0 1 1,0-7-1,0 1-325,0 2 346,0-7 0,0 9 0,0-6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6.286"/>
    </inkml:context>
    <inkml:brush xml:id="br0">
      <inkml:brushProperty name="width" value="0.08571" units="cm"/>
      <inkml:brushProperty name="height" value="0.08571" units="cm"/>
    </inkml:brush>
  </inkml:definitions>
  <inkml:trace contextRef="#ctx0" brushRef="#br0">70 280 8053,'-9'0'-1756,"1"0"2095,8 0-202,0 0-156,-8 0 0,4 0 0,-7 0-14,-3 0-13,6-8 24,1-1 0,9-7 0,3 4 1,7 7 3,3 3 0,3 2 0,1 0 0,5 0 17,5 0 0,-4 0 1,0 0-1,-2 0-3,1 0 1,-1 7-1,-5 5-2,-1 4 0,-5-5 0,-3 1-16,-1 1 1,-4 3-1,-10-1 24,-5-3 1,-5 4 0,-1-7 0,-3 3 28,-3 0 0,3-7 1,-3 5-1,4 0-27,1 0 0,1-7 2,-1 3 1,3-2 133,3 2-78,4-4 0,16 6 0,4-8-37,3 0 1,3-6 0,-1 0-43,1 2 1,-1 2-1,1 2 55,-1 0 1,-5 0-428,-1 0 326,-7 0 166,4 0-96,-8 0 21,0 0-95,8 0 0,-4 0-280,7 0 16,-7 8 331,4 2 0,-16-1 0,-1-1 0</inkml:trace>
  <inkml:trace contextRef="#ctx0" brushRef="#br0" timeOffset="300">158 193 7080,'0'-18'0,"0"1"-362,0-1 1,2 16-1,2 8 377,1 8 0,1 3 1,-6 3-1,0 1-46,0 2 0,6 3 0,0-5 0,-2 4 184,-2 2 1,-2 0-1,0 4 1,0-1-103,0 1 1,-6 2 0,0 2-1,2-1-43,2 1 0,2 0 0,0 0 0,0-2-66,0-4 0,6 2 1,2-7-1,0-3-31,-1-2 1,5-1-1,-4-3-270,1-3 359,-5-4 0,4-24 0,-8-3 0</inkml:trace>
  <inkml:trace contextRef="#ctx0" brushRef="#br0" timeOffset="771">158 280 6536,'-2'-25'0,"-2"-2"0,-2-2 0,2-1 0,2 1 0,2 2 0,0 4 0,2 3 0,4 3 0,6 1 0,5 5 0,6 5 0,5 2 0,1 0 0,0-2 0,2 3 0,0 1 0,-2 2 0,-4 2 0,-1 1 0,-1 5-41,-2 2 1,-3 2-1,-5 3 1,-3-1 46,-2-3 1,-3 1 0,-3 5 0,2 1 0,2-1 0,0 1 1,-6-1-1,-2-1-12,-4-5 0,-2 5 0,-5-6 0,1 1-3,-1 1 0,-1-6 0,0 3 5,3-1 1,7 0 2,-2-2 0,12 2 0,6 3 0,3-5 0,3-4 0,-1 0 0,0 4 0,1-2 0,-1 5 0,1-1 0,-8 6 0,-5-3 0,-3 5 42,-2 1 0,-2-1 1,-3-3-3,-7-1 1,-4-8-1,-1 2 1,-1-4-35,1-2 1,0 5 0,-1 1 0,1-2-137,-1-2 1,1-2-186,-1 0 50,1 0 265,7 0 0,10-8 0,10-1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4.769"/>
    </inkml:context>
    <inkml:brush xml:id="br0">
      <inkml:brushProperty name="width" value="0.08571" units="cm"/>
      <inkml:brushProperty name="height" value="0.08571" units="cm"/>
    </inkml:brush>
  </inkml:definitions>
  <inkml:trace contextRef="#ctx0" brushRef="#br0">16 123 6571,'-10'0'-305,"4"0"381,12 0 1,4 0-12,7 0 1,1 0-1,-1 0-47,1 0 0,-1 0 1,2 0-1,3 0-26,1 0 1,2 0-1,-3 0 1,3 0-35,2 0 0,-4 0 0,4 0 0,-1 0-37,-5 0 1,0 6 0,1 0-244,1-3 322,0 7 0,-13-8 0,-2 6 0</inkml:trace>
  <inkml:trace contextRef="#ctx0" brushRef="#br0" timeOffset="284">173 1 6400,'0'17'25,"0"1"0,0-7 0,0 1 0,0 1-7,0 3 0,2 3 0,2 3 0,1 1-15,-1-2 0,-2-1 0,0-3 0,2 3-27,2 3 1,0-4 0,-6 5 0,0-3-50,0 2 1,-2-3-1,-2 3 1,-4-4 72,-2-1 0,7-1 0,-5 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990"/>
    </inkml:context>
    <inkml:brush xml:id="br0">
      <inkml:brushProperty name="width" value="0.08571" units="cm"/>
      <inkml:brushProperty name="height" value="0.08571" units="cm"/>
    </inkml:brush>
  </inkml:definitions>
  <inkml:trace contextRef="#ctx0" brushRef="#br0">0 0 7569,'12'0'-351,"0"0"1,-7 0-1,7 0 1,2 0 325,1 0 1,9 2 0,-1 2 0,-2 2 57,-1-2 0,-3-3 1,0-1-1,3 0-14,3 0 1,-3 0 0,3 0 0,-2 0-23,2 0 1,-3 2 0,3 2 40,-3 2-38,-3 0 0,1-6 0,-1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3.948"/>
    </inkml:context>
    <inkml:brush xml:id="br0">
      <inkml:brushProperty name="width" value="0.08571" units="cm"/>
      <inkml:brushProperty name="height" value="0.08571" units="cm"/>
    </inkml:brush>
  </inkml:definitions>
  <inkml:trace contextRef="#ctx0" brushRef="#br0">0 53 8355,'8'-10'-103,"2"-6"1,7 7-748,1-1 0,-7 4 768,1 12 0,-8 4 1,2 7-1,-4 1 112,-2-1 1,6 1 0,-1-1 0,-1 1 70,-2-1 1,-2 6 0,0 1 0,2-1-64,4 2 1,-4-4 0,4 9 0,-4-1-27,-2-2 0,0 6 0,0-4 0,0 4-40,0 2 0,0 0 0,0 0 0,0-2-45,0-4 0,-6 2 1,-2-8-1,0-2-65,1-1 0,-7-3 42,2 1 0,3-8 48,-3-5 0,2-10 1,-1-9 22,5-7 0,4-1 1,2-5-1,2 0 25,4 0 0,-4-4 0,5-8 0,-1-2 0,0 2 0,0 2 0,-6 3 0,0-1 0,0 0 0,0 0 0,0 2 0,0 2 106,0 2 0,0 5 1,0-3-1,0 2 8,0 4 0,0 1 1,2 3-1,4 1-93,5 5 0,7-3 1,3 8-1,4 2 46,2 2 0,1 2 0,3 0 1,-2 0-65,2 0 0,-6 0 0,0 0-84,0 0 0,-5 6 0,1 2 0,-5 2 71,-5 3 1,-7 3 0,2 1 9,-4 1 1,-2-1 0,-2 1 3,-4-1 0,-3 0 0,-9-1-4,1-4 0,5-3 0,0-5-2,-1 2 0,-1 2 4,3-2 0,1-4-6,4 3 0,6-3-14,0-2 0,8 0 1,9 0-6,1 0 1,-1 0 0,1 2-14,-1 4 1,1 2-1,-3 5 17,-3-1 1,-5-6 39,-7 6 0,-1-3 0,-5 5 0,-6-4 4,-3-3 0,-1 1 0,2-4 0,3 2-28,-3-2 1,-1 0 0,-3-1 0,1 3-85,-1-2 0,1-2-105,-1-2 1,7 0 191,-1 0 0,8 0 0,-4 0 0</inkml:trace>
  <inkml:trace contextRef="#ctx0" brushRef="#br0" timeOffset="375">716 332 6340,'-9'8'-84,"1"2"1,6 5 151,-4-3 1,4 3 11,-4-3 1,5 3 0,1 3-37,0-1 1,5 1-1,3-1-42,2 1 0,1-1 0,7-1 1,-1-5-12,1-5 1,-3-2 0,1 0-5,1 2 0,-3 0 0,9-8 0,-3-2 6,-3-2 1,1-8 0,-1 3 10,0-5 0,-7-1 0,-4-1 1,-4 1 5,-2-1 1,0 1 0,-2-1 0,-4 1-10,-5 0 0,-11 5 0,-3 2 1,-2 0-59,-4 1 1,4 5-1,-1-2 1,1 4-68,0 2 0,6 0 0,-3 0-45,5 0 169,9 0 0,-5 8 0,5 2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7.703"/>
    </inkml:context>
    <inkml:brush xml:id="br0">
      <inkml:brushProperty name="width" value="0.08571" units="cm"/>
      <inkml:brushProperty name="height" value="0.08571" units="cm"/>
    </inkml:brush>
  </inkml:definitions>
  <inkml:trace contextRef="#ctx0" brushRef="#br0">332 297 7709,'10'-8'-1607,"3"-1"2010,-7-9-385,0 1 0,-8 7-53,-4 4 1,-4 4 0,-7 4 67,-1 4 0,-5-2 1,0 8-1,0 1 7,-3 3 1,1 7-1,-6 2 1,4 0-6,2 1 0,1 5 0,7-4 0,-1 2-11,1 0 0,5-2 1,3 4-1,1-3-45,4-3 1,2 4 0,2-6 0,2-2-21,4-1 1,5-3 0,11 1 0,1-3-115,-2-3 1,7 2 0,-1-9 0,2 1 154,0 2 0,-8-6 0,5 6 0</inkml:trace>
  <inkml:trace contextRef="#ctx0" brushRef="#br0" timeOffset="391">437 489 8119,'0'-17'0,"0"-1"0,0 1-345,0-1 1,0 7 143,0-1 0,2 8 1,3-2-1,9 5 124,7 1 0,-1 0 0,3 0 1,-2 1 106,3 5 1,-5-4 0,2 6 0,-5-2-10,-4 0 1,-3 7 0,5-3-27,-3 0 1,-7 5 0,2-3 4,-4 3 1,-10-3 0,-3-2 0,-5-1-4,-1 1 0,-1-4 0,1 4 0,-3-3 8,-3-3 1,4 4 0,-5-2 53,5-2 0,7 0 133,1 1-36,7-3-147,-4 6 1,16-8-1,3 0 1,7 0-28,5 0 1,2 0 0,7 0 0,-3 0-83,2 0 0,2 0 0,0 0 1,-2 0-151,-2 0 0,-8 0 250,2 0 0,5 0 0,-1 0 0</inkml:trace>
  <inkml:trace contextRef="#ctx0" brushRef="#br0" timeOffset="737">1065 332 7983,'10'0'-666,"-2"8"0,-8 4 683,0 3 1,0-3 0,0-1-1,0 3 23,0 1 0,0 3 0,0-1 1,0 1-101,0-1 0,0 1 0,0-1-1,0 1 0,0-1 0,0 1-89,0-1 0,-2 1-222,-4-1 372,-4-7 0,-7 5 0,-1-5 0</inkml:trace>
  <inkml:trace contextRef="#ctx0" brushRef="#br0" timeOffset="1858">1013 53 7921,'10'-2'-1841,"-3"-4"1947,1-6 0,-4 3-31,8-3 1,-1 8-81,7-2 1,-1 4-1,1 2 20,-1 0 0,1 0 1,1 0-1,2 2-1,3 4 1,-1-2 0,-6 8 0,1 1-20,-1 3 0,7 3 1,-1 2-1,-4 5 1,-5 1 0,1 2 0,-5 6 0,0 2-4,-4 4 1,-4-5-1,-2 7 1,-2-2-2,-4 0 0,-6 7 0,-11-1 0,-6 3-39,-4 2 1,-8 1-1,-2-1 1,-3 1-55,-9-1 1,-3 6 101,-6 0 0,27-25 0,-1 0 0,-34 30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21.124"/>
    </inkml:context>
    <inkml:brush xml:id="br0">
      <inkml:brushProperty name="width" value="0.08571" units="cm"/>
      <inkml:brushProperty name="height" value="0.08571" units="cm"/>
    </inkml:brush>
  </inkml:definitions>
  <inkml:trace contextRef="#ctx0" brushRef="#br0">1 53 8355,'8'-10'-306,"-5"3"-649,9 7 1,-6 0 853,6 0 1,-7 0 138,7 0 1,0 0-1,3-2-1,-3-4 0,3 4 0,-5-6 1,2 2-23,-1 0 0,1 1 0,5 5 0,1 0-15,-1 0 0,7 0 1,1 0-1,2 0-13,4 0 1,2 0-1,2 0 1,0 0-14,0 0 0,8 0 1,3 0-1,5 0 17,1 0 0,0 0 0,1 0 1,-1 0 6,1 0 0,-1 0 1,0 2-1,1 1 3,-1 3 1,0 0 0,1-6 0,-1 2-17,1 4 1,1-4-1,2 6 1,2-3-18,-1 1 0,5 0 1,2-6-1,4 0 19,2 0 0,0 6 0,1 0 1,1-2 10,-2-2 1,10-2 0,-11 0 0,1 0 19,-4 0 0,0 0 0,-6 1 0,0 3-12,1 2 1,3 0 0,-4-4 0,0 2-4,0 2 0,6-1 1,0-5-1,4 2-3,0 4 1,9-4 0,-9 4 0,2-4 24,0-2 1,9 0-1,3-2 1,-1-2 22,3-2 0,-1 0 1,2 6-1,-3 0-26,-9 0 0,5 0 1,-14 0-1,0 0-27,2 0 1,-8 0 0,0 2-1,-2 2 3,1 2 1,-1 0 0,-6-6 0,3 0-11,3 0 0,-4 0 1,6 0-1,0 0 20,4 0 1,4 0 0,2 0 0,0-2 10,0-4 0,2 4 0,1-6 0,3 3 54,-2-1 0,-2 0 1,-3 6-1,-1 0-53,-4 0 1,2 0 0,-7 0 0,-3 0-16,-2 0 1,-1 0 0,-1 0 0,-2 0-36,-3 0 1,7 0 0,-5 0-1,-1 0 12,3 0 1,5 0-1,2 0 1,-1 0 32,-3 0 0,4 0 1,2 0-1,0 0-1,1 0 0,-3 0 0,-6 0 0,1 0 49,-1 0 1,6 0 0,0 0 0,-1 0-30,-3 0 0,4 0 0,2 0 1,1 0-41,-1 0 1,4 0 0,-4 0-1,2 0 13,4 0 1,6 0-1,2-2 1,-3-2 12,3-2 1,8-1 0,-3 3 0,1-2-6,-5 2 1,1 2 0,-4 2 0,-4 0-12,0 0 0,-2 0 0,0 0 1,-6 0-49,-6 0 1,6 0 0,-11 0 0,-3 0-50,-1 0 0,2 0 0,-7 0 0,-3 0-32,-6 0 1,2 0-1,-6 0 1,2 0-289,1 0 413,-9 0 0,4 8 0,-7 2 0</inkml:trace>
  <inkml:trace contextRef="#ctx0" brushRef="#br0" timeOffset="771">1276 769 8355,'0'-17'-35,"0"-1"0,0 1 0,0-1 0,0 1 1,-2 1-241,-4 5 1,2 3-1,-8 8 220,-1 0 0,3 0 0,-2 2 1,-1 2-32,-3 1 1,5 7 0,1-4 0,0 2 54,1 3 1,5 5 0,-2 3 0,4 2 22,2-1 0,0 3 1,0-2-1,2-2 7,4-1 1,3-3 0,11 1 0,1-3 0,2-3 0,7 2 0,-5-9 0,2-1 0,4-2 0,-6-2 0,0 0 0,-1 0-1,-1 0 1,-6 0 0,-5-2 24,2-4 1,-1-3-1,-1-9-15,-6 1 1,-4-1 0,-2 1 0,-2-1-37,-4 1 0,-4-1 0,-7 1 0,-1 2-26,1 3 1,-3-2-1,-1 7 1,-2-1-28,1 0 1,1 2-1,0 6-127,-3 0 1,1 0 206,6 0 0,-1 0 0,1 0 0</inkml:trace>
  <inkml:trace contextRef="#ctx0" brushRef="#br0" timeOffset="1143">1590 699 7167,'17'0'0,"1"0"0,-1 0 0,1 0 0,-3 2 0,-1 2 0,-2 4 0,1 0 0,3 1 0,-1 1 0,-1 4 0,-3 1-164,3 3 0,2-1 0,-1 0 0,-3 1 168,-6-1 0,1 1-21,-1-1 0,0 1 23,-6-1 86,0-7 1,2-2-100,4-8 1,-2-8 0,7-4-1,3-1-20,1 1 0,3-5 0,-1 1 0,1-3 5,-1 3 0,7-1 0,1 5 0,0-1 19,0 1 1,0 2-1,-3 6 1,1-2 17,-2 3 0,5 1 0,-3 2 0,0 2-20,2 3 0,-5 5 0,3 8-21,-3-1 1,-11 0 0,-3 1 0,-4-1-39,-2 1 1,6-1 0,0 1-1,-3-1 21,-1 1 1,0-1 0,2 1 42,2-1 0,8 8 0,-5 3 0</inkml:trace>
  <inkml:trace contextRef="#ctx0" brushRef="#br0" timeOffset="1559">3127 909 7286,'19'-18'0,"3"1"0,1-1 0,-2 1 0,-1-1 0,-3 1 0,3-2 0,1-1 0,2 1-281,-2 3 0,-1 3 0,-3-3 298,1 5 1,-1-5-84,1 4 1,-3-3 105,-3-3 1,-6 9-1,-10 1 1,-4 2-32,-2 0 1,-3 0 0,-9 6 0,-1 2-23,2 4 0,1-4 1,5 6-1,1 0-3,3 3 0,7 5 1,0 1 10,8 1 1,6-1 0,7 1-1,0-1 9,1 1 0,5-1 0,2 1 0,1-1 1,-1 0 0,0 1 0,-6-1 0,1 1-1,-5-1 1,-3-5 0,0 0 5,-6 1 0,-6 1 36,-6-3 0,-4-1 0,-7-6 0,-1 2-51,1-2 0,-7-2 0,-1-2 0,0 0-70,0 0 1,-4 0 0,5 0 0,1 0-24,-2 0 1,11 0 0,-3 0-2,1 0 1,10-2 98,6-4 0,8-4 0,10-7 0</inkml:trace>
  <inkml:trace contextRef="#ctx0" brushRef="#br0" timeOffset="1921">3825 839 7303,'16'-8'0,"-4"-3"0,-7-1-965,-3 6 974,-2 8 1,0 15-1,0 1 16,0-1 0,2 1 0,4-3 57,6-3 1,5-4 0,3-6-54,-3 4 1,4-4 0,-9 3-1,4-3-13,1-2 1,1-7 0,-3-5-1,-3-4 0,-3 5 1,-5-1-1,2-2-30,-2-1 0,-2-3 1,-4 1 21,-4 0 0,2 1 0,-5 2 0,-1 5-17,0 1 0,-1 2 1,-9 6-1,-1 0-99,-3 0 1,1 0 0,6 0 11,-1 0 0,1 0 1,1 2-126,5 4 0,3 4 221,8 7 0,8-7 0,3-4 0,13-4 0,3-2 0</inkml:trace>
  <inkml:trace contextRef="#ctx0" brushRef="#br0" timeOffset="2278">4157 350 7641,'10'-18'0,"-2"3"-715,-1 3 1,-5-3 851,4 3 1,-2 4-84,2 3 0,-2 3-20,7 2 1,-7 7 0,4 5-68,0 4 0,-6 1 0,4 0 1,-2 1 89,1-1 1,-3 7 0,6 1 0,-2 0 1,0 0 1,5 6-1,-3-3 1,0 1-50,0 0 0,5-2 0,-1 2 0,1-4-15,-1 1 1,4-7 0,-5 4-33,5-3 1,-1-3 29,-3 1 1,-2-9 107,-5-3 1,-3-6-1,4-6-121,-4-5 0,-2 1 1,0-2-211,0-1 0,0-3 0,-2-1 0,-2-1 230,-2 1 0,1-1 0,5 1 0</inkml:trace>
  <inkml:trace contextRef="#ctx0" brushRef="#br0" timeOffset="2599">4611 664 8257,'12'-6'0,"0"1"-838,1 1 0,-3 4 802,2 6 1,-9-3-1,5 7 1,-2 0 51,0 0 1,0-5-1,-4 7 58,3 2 1,-1-1 0,6 1-3,-2-3 1,5 1-69,-1 6 80,-4-9 0,1-1 0,-5-10-88,2-4 0,6-3 1,-4-9 14,1 1 0,-3-1 0,6 1-127,1-1 1,-5 1 0,0 1-1,-2 3-445,-1 1 561,1 0 0,-6 3 0,8-7 0,2 6 0</inkml:trace>
  <inkml:trace contextRef="#ctx0" brushRef="#br0" timeOffset="2798">5118 682 6561,'11'8'0,"-1"3"0,-2 5 0,-4 1 0,-2 1 0,-2-1 138,0 1-443,0-1-231,0 0 536,0-7 0,0-10 0,0-17 0,0-10 0</inkml:trace>
  <inkml:trace contextRef="#ctx0" brushRef="#br0" timeOffset="2991">5153 664 7924,'0'-25'-915,"0"0"0,0-4 959,0 5 1,-2 5-1,-2 2 1,-4 1-1,0 6-44,1 10 0,1 0 0,6 8 0</inkml:trace>
  <inkml:trace contextRef="#ctx0" brushRef="#br0" timeOffset="3582">5415 682 7922,'9'-8'-227,"-1"-2"1,-2 3-1,0 7 1,0 7-1,-1 5 1,1 0 0,-2 1 358,-2 3-111,-2-7 5,0 7-5,0-6-30,0-1 0,2-1 1,4-10-28,5-4 1,5-3 0,1-7 0,1 3 17,-1 1 1,-5 6 0,0-4 60,1 3 1,3-5-13,1 6 1,1 0-1,-1 6-19,1 0 1,-1 6 0,1 2 0,-1 0 9,0-1 1,1 5-1,-1-4 1,3 0-3,3-1 0,-2-1 0,7-4 0,-1 2 0,0 2 0,-6 0 1,5-6-1,-3 0-21,0 0 0,0 0 1,-5 0-4,-1 0 1,-7-2 0,-2-4-3,0-6 0,-7-3 0,3-1-5,-8 5 0,1-3 0,-9 8 1,-2 0-11,-1-1 0,-3 5 0,1-4 1,-1 4-6,1 2 0,0 2 1,-1 2-1,3 3 21,3 3 0,-2 2 0,7 5 1,-1 1-4,0-1 1,2 1 0,6 1 0,0 2 43,0 3 1,0-1-1,0-4 1,0 3-1,0 1 0,2 0 1,2-5-1,2-1-19,-2 1 0,0-1 0,-1 1 0,3-1-14,-2 1 0,-2-7 0,-4-1 26,-4-2 1,2-3 0,-7-5 0,-3 0-26,-1 0 0,-5 0 0,-1 0 0,-4 0-71,-2 0 0,-3-5 1,-4-1-1,-1 2-306,0 2 373,0 2 0,-8-8 0,-2-1 0</inkml:trace>
  <inkml:trace contextRef="#ctx0" brushRef="#br0" timeOffset="5379">6952 455 8355,'0'-18'-1806,"-2"7"1700,-4-1 1,4 6 192,-4-5-71,4 7 0,0 4 0,-2 11 1,-2 5 26,3 1 1,1 1 0,2 1-1,0 2-8,0 3 0,0 5 1,0-4-1,0 0-16,0 1 1,2-3 0,1-4-1,5 3-10,2 1 0,-4-6 1,5-5-1,1 2-15,-2 1 1,5-3 0,-3-3-1,3-1-8,3-4 0,5-2 1,2-2-1,1 0-27,-1 0 1,4-2 0,-4-4-1,0-3 12,1-1 0,-3-6 0,-6 3 1,1-7 12,-1-3 0,-5 0 0,-2 3 1,-3-1-22,-3-2 0,-2-1 1,-2 5-1,0-2 53,0-3 1,-6 1 0,-1 4 0,-3-1 65,-4 3 0,5-4 1,-1 9-1,0-2-27,1 3 1,3 3-220,-6 8 132,8 0 1,-2 2 0,10 4 0,2 5 61,-2 5 1,4 1-1,-1 1 1,1-1 7,0 1 1,0 5-1,-4 0 1,3 1-27,3 1 1,-6-4-1,4 6 1,-2 0 10,-1 1 0,3-7 1,-4 2-1,2-3-48,-2-3 1,3 1 0,1-3-35,2-3 139,-6-5 0,6-8-97,-5-5 0,3-4 1,6-7-1,-5-1-28,-1 1 0,4-1 1,-4 1-1,1 1 4,5 5 0,-4-3 1,1 6 23,3-2 0,1 7 0,3-3-11,-1 4 0,-5 2 0,0 0 41,1 0 0,-3 0-4,1 0 0,-1 2-4,2 4 1,1-3 0,-5 9 15,2 2 1,-6-5 0,3 3 0,-1 2 9,0 1 0,8 3 0,-5-1-18,1 1 1,6-7-1,-5 1 1,5-1-4,1-1 0,1-2 1,1-6-15,4 4 1,3-4-1,3 2 2,-6-8 0,-5 0 1,-5-8-1,-3-1-7,-2-3 0,3-1 0,-5-1 0,-2 1 8,-2-1 0,-2-5 1,0 0-1,0 1 0,0 3 1,-8 1 0,-4 1-5,-3-1 1,-3 7 0,1 1-123,0 2 0,5 3 17,0 5 0,8 7 111,-1 5 0,3 3 0,2 3-16,0-1 0,5 1 0,3-1 0,0 1 17,0-1 1,3-5 0,-3 0 0,2-1 36,3-1 1,-3 3 0,0-5 0,0 0-35,-1 0 0,3-2-4,5-6 0,-5 0 0,-2-2 1,-1-2-1,1-2 0,-4-8 0,4 3 0,-1-5 4,1-1 1,2-1-1,5 1-3,1-1 0,-1 1 0,0-1 10,1 1 0,-1 7 0,1 4 1,-1 3-10,1-3 0,-1 4 0,1-4 0,-1 4 2,1 2 1,1 6 0,2 2-6,3 1 0,-1 3 0,-7 5 0,-5 1-1,-5-1 0,-2 1 0,0-1-2,2 1 0,-3-1 0,-8 1 2,-7-1 1,-4-1 0,-1-5 0,0-5-1,-1-4 0,1-2 148,-1 0-144,8 0 1,3-8 0,7-3-63,0-5 0,7-1 0,5-1 0,4 3 37,1 3 1,1-4 0,-1 7 0,0-1-6,1 4 1,-1-2 0,1 3 33,-1 1 1,1 2-1,-1 2 8,1 0 1,-1 0-1,1 0-1,-1 0 0,1 0 0,-1 0 0,0 0-2,1 0 1,-6 0-1,-1 0-15,3 0 1,-1-2 0,1-2-1,-2-2 3,-8-7 0,1 5 0,-10-4 1,-7 6 18,-4 4 1,-1 2 0,-1 0 0,1 0 27,-1 0 0,1 2 1,0 2-1,-1 4-16,1 2 0,5 1 0,2 7-24,3-1 0,1 1 1,6-1-1,0 1-9,0-1 0,0 1 0,2-1 0,3 1-28,7-1 1,4-5 0,1-1 0,1 1 11,-1-2 1,-5-1-1,-1-5-582,3 2 600,-6 0 0,-8-6 0,-10 0 0</inkml:trace>
  <inkml:trace contextRef="#ctx0" brushRef="#br0" timeOffset="5814">7161 263 7922,'0'-10'-872,"0"-6"1,2 9 893,4-5 1,-2 4 11,7 8 0,1 0 0,5 0 1,1 0 20,-1 0 0,3 0 0,1 0 0,6 0 8,6 0 0,-2 0 0,10 0 0,-2 0-17,2 0 0,-3 0 1,9 0-1,0 0 10,-3 0 1,7 0 0,-7 0-1,3 0-16,-1 0 0,-7 0 0,2 0 0,-4 0-50,-2 0 1,-2 0 0,-4 0-1,-6 2-234,-3 4 1,-5-2 0,-3 8 243,-6 1 0,-4 3 0,-2 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6.488"/>
    </inkml:context>
    <inkml:brush xml:id="br0">
      <inkml:brushProperty name="width" value="0.08571" units="cm"/>
      <inkml:brushProperty name="height" value="0.08571" units="cm"/>
    </inkml:brush>
  </inkml:definitions>
  <inkml:trace contextRef="#ctx0" brushRef="#br0">87 36 6125,'-17'0'433,"5"8"-345,1 3 0,1 5 1,-2 1-8,7 1 0,-3-7 1,2 1-64,2 2 1,2-5 0,2 3-25,0 2 0,8-7 0,2 1-4,-1 0 1,7-6 0,-5 4 0,5-5-4,1-1 0,1-5 0,-1-3-13,1-2 1,-7 1 0,-1-5-1,-2 2 6,-4-1 1,-2-3-1,-4-1 9,-4-1 1,2 3-1,-8 1-22,-1 2 1,-3 7 0,-1-5-298,-1 2 0,1 2 330,0 6 0,7-7 0,2-3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7.679"/>
    </inkml:context>
    <inkml:brush xml:id="br0">
      <inkml:brushProperty name="width" value="0.08571" units="cm"/>
      <inkml:brushProperty name="height" value="0.08571" units="cm"/>
    </inkml:brush>
  </inkml:definitions>
  <inkml:trace contextRef="#ctx0" brushRef="#br0">227 0 8039,'-17'0'-1944,"-1"0"1933,1 0 0,0 0 0,-1 0 0,1 0 90,-1 0 0,1 8 0,-1 2-24,1-1 1,5 5 0,2-6 52,3 1 1,1 3-36,6 5 0,0 1 0,0-1 5,0 1 1,0-1 0,2 1-40,4-1 0,-3 1 0,9-3 0,2-1-20,1-3 0,-3-1 0,1 4 0,5-5 5,3-1 1,3 4 0,-5-6 0,2-2-43,3-3 0,1-1 1,-4 0-1,2 0 18,-1 0 1,3 0 0,-2 0-1,-1 0 7,-3 0 0,-2-1 0,-1-5 1,-2-4 2,-3 0 0,-1-5 1,4 3-1,-5-3-9,-1-3 0,-2 1 1,-6-3-1,0-1-5,0-2 1,0-1 0,-2 7-1,-4-1 7,-6 1 0,3-1 0,-5 3 0,-3 1-65,-5 3 1,-9 7 0,2-2 0,-4 4-27,-2 2 0,-2 0 0,-1 0 0,-3 0-675,2 0 763,-6 8 0,1 2 0,-9 7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6.898"/>
    </inkml:context>
    <inkml:brush xml:id="br0">
      <inkml:brushProperty name="width" value="0.08571" units="cm"/>
      <inkml:brushProperty name="height" value="0.08571" units="cm"/>
    </inkml:brush>
  </inkml:definitions>
  <inkml:trace contextRef="#ctx0" brushRef="#br0">1 18 7008,'11'0'19,"1"0"0,0 0 1,5 0 0,1 0 0,-1-2 0,1-1 0,-1-3-14,0 2 0,-5 2 1,0 2-44,1 0 1,3 0-165,1 0 0,-5 0 13,0 0 0,-7 0-13,7 0 0,-8 2 201,2 4 0,-12 3 0,-4 9 0</inkml:trace>
  <inkml:trace contextRef="#ctx0" brushRef="#br0" timeOffset="202">53 176 7490,'8'9'-792,"2"-1"858,7-8-51,1 0 1,-1 0 0,0 0-1,1 0-173,-1 0 0,7 0 1,-1 2 157,-2 4 0,6-4 0,1 6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5.599"/>
    </inkml:context>
    <inkml:brush xml:id="br0">
      <inkml:brushProperty name="width" value="0.08571" units="cm"/>
      <inkml:brushProperty name="height" value="0.08571" units="cm"/>
    </inkml:brush>
  </inkml:definitions>
  <inkml:trace contextRef="#ctx0" brushRef="#br0">1 121 7387,'0'-18'-200,"0"1"0,2 1 0,1 3 0,3 1 522,-2-1-167,-2 5-192,-2-8 43,0 14 1,6-3 24,0 10 0,0 5 0,-6 8 1,0-1-8,0 0 1,0 7 0,0 1 0,0 2 4,0 4 1,0 2-1,0 2 1,0 0-5,0 0 0,0 2 0,0 2 0,0 1-31,0-1 1,0 4 0,0-2 0,0-3 6,0-1 1,0-8 0,0-1 0,0-3-243,0-4 0,0-1 0,0-3-304,0 1 545,0-1 0,0-7 0,0-3 0</inkml:trace>
  <inkml:trace contextRef="#ctx0" brushRef="#br0" timeOffset="495">71 103 7762,'11'-15'-461,"1"3"0,-1-1 1,7 7 420,-1 2 1,1-4 0,-1 2 0,1 3 85,-1 1 0,1 2 0,1 0 0,2 0 40,3 0 0,-1 0 0,-4 0 0,3 0-38,1 0 1,0 2-1,-5 1-33,-1 3 0,-7 8 1,-4-3-36,-4 5 0,-2-4 0,-2-1 10,-4 3 0,-4-4 0,-7-1-5,-1-1 0,-5 4 0,0-7 15,1-1 0,3 4-28,2-2 16,7 0 0,4 0 0,12-1 10,5-1 0,5 0 1,1 0-1,1 2 29,-1-2 1,1 3 0,-3 1 0,-1 0-5,-2 0 0,-7 5 0,5-1-18,-2 4 0,-2-5 0,-6 1-5,0 1 1,0 3-1,0 1 0,-8-1 1,-4-4 1,-3-7 1,-3 3 0,1-2-1,-1-2-19,1-2 0,5-2 0,1 0 0,-3 0-129,-1 0 1,3 0 0,0 0-120,-1 0 265,5 0 0,-8-8 0,7-2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59.848"/>
    </inkml:context>
    <inkml:brush xml:id="br0">
      <inkml:brushProperty name="width" value="0.08571" units="cm"/>
      <inkml:brushProperty name="height" value="0.08571" units="cm"/>
    </inkml:brush>
  </inkml:definitions>
  <inkml:trace contextRef="#ctx0" brushRef="#br0">1 1 7706,'9'0'-1260,"1"0"1360,-4 0 48,-4 0 1,8 0-45,-5 0 1,-3 8 0,4 3-49,-4 5 0,4-4 0,0-1 0,-2 3-48,-2 1 0,-2 3 1,0-1-32,0 1 1,0-1 0,0 3 0,-2 1-38,-4 2 0,4 0 0,-4-5-205,4-1 1,2 1-205,0-1 469,8-7 0,2 6 0,7-7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0.403"/>
    </inkml:context>
    <inkml:brush xml:id="br0">
      <inkml:brushProperty name="width" value="0.08571" units="cm"/>
      <inkml:brushProperty name="height" value="0.08571" units="cm"/>
    </inkml:brush>
  </inkml:definitions>
  <inkml:trace contextRef="#ctx0" brushRef="#br0">1 36 8215,'11'0'-492,"1"0"1,0 0 0,5-2 490,1-4 0,-1 4 0,1-4 34,-1 4 1,-5 1-1,-1-3 1,3-2-21,1 2 1,-3 2 0,0 2-37,1 0 0,3 0-156,1 0 0,-5 0-70,0 0 0,-3 2 249,3 4 0,-4 3 0,-8 9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0.633"/>
    </inkml:context>
    <inkml:brush xml:id="br0">
      <inkml:brushProperty name="width" value="0.08571" units="cm"/>
      <inkml:brushProperty name="height" value="0.08571" units="cm"/>
    </inkml:brush>
  </inkml:definitions>
  <inkml:trace contextRef="#ctx0" brushRef="#br0">0 0 6982,'0'10'-372,"2"-3"459,4-7 1,-2 0-60,7 0 0,1 0 1,5 0-79,1 0 0,-1 0 0,1 0 31,-1 0 1,1 0-1,-1 0 19,1 0 0,-1 8 0,1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1.706"/>
    </inkml:context>
    <inkml:brush xml:id="br0">
      <inkml:brushProperty name="width" value="0.17143" units="cm"/>
      <inkml:brushProperty name="height" value="0.17143" units="cm"/>
      <inkml:brushProperty name="color" value="#E71224"/>
    </inkml:brush>
  </inkml:definitions>
  <inkml:trace contextRef="#ctx0" brushRef="#br0">1 106 7569,'0'-18'-912,"0"1"839,0-1 0,0 7 0,2 1 557,4 2 1,-2-3-748,7 5 1,-5 0-84,6 6 0,-6 2 346,5 4 0,-7 3 0,4 9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2.669"/>
    </inkml:context>
    <inkml:brush xml:id="br0">
      <inkml:brushProperty name="width" value="0.08571" units="cm"/>
      <inkml:brushProperty name="height" value="0.08571" units="cm"/>
    </inkml:brush>
  </inkml:definitions>
  <inkml:trace contextRef="#ctx0" brushRef="#br0">1 402 6980,'0'-17'-365,"0"-1"1,0 7-1,2 1 360,3 2 0,-1-3 43,8 5 322,-8-8-29,4 5-319,-1-1 1,-3 2 9,8 8 0,-8 8 0,2 3-2,-4 5 1,-2-4-1,0-1 1,0 3 8,0 1 0,0 3 0,0-1-12,0 1 1,0-1-1,0 1 1,0-1-14,0 1 1,0-7-1,0 1 1,2 0-15,3-3 0,-3 7 1,6-7-1,-2 3 7,0 0 1,1-1-30,-1 7 1,-4-6 0,6-3 58,0-1-5,-6-2 1,11-8-1,-5-2-22,2-2 1,-1-7 0,5 3 0,-2-2-4,1 1 1,-3 1-1,0-4 1,-1 5 1,1 1 1,-4-4 0,5 6 0,1 1-4,-2-3 0,0 6 0,-5-4 7,7 4 0,4 2 1,1 0 19,0 0 0,1 2 1,-1 2-1,1 2 7,-1-2 0,7 3 1,-1-1-1,0-2-9,2-2 1,-5 4 0,3 0-1,-4-2-8,-1-3 1,-1-1 0,1 0 0,-1 0 1,1 0 1,-1 0-1,1 0 4,-1 0 1,-1-1 0,-3-5-5,-1-6 1,-8 2-1,2-1 1,-4-3 8,-2-1 0,0-3 0,0 1 0,-2-1-8,-4 1 1,2-1 0,-8 1 0,-1-1-61,-3 1 0,5 1 0,-1 5 0,-2 3-4,-1 0 1,-3 6-1,1-4-128,-1 5 0,1 2 0,-1 3 0,3 4-110,3 2 0,-1-4 286,7 5 0,-8 1 0,5 5 0</inkml:trace>
  <inkml:trace contextRef="#ctx0" brushRef="#br0" timeOffset="634">1031 18 7569,'0'-10'-1268,"0"3"1241,0 7 68,0 0 1,0 7 0,2 5-3,4 4 0,-4 1 0,6 0 0,-3 1-28,1-1 1,2 3 0,-4 1-1,2 4 5,-2 3 1,-3-5 0,1 4 0,2 0-11,2 0 1,0-3-1,-4 3 1,2-2-10,2-4 1,5-1 0,-5-3 0,0 1-2,2-1 0,-6 1 0,3-1-10,-3 1 0,-2-1 3,0 0 27,0-7 1,0-4-22,0-12 0,0 2 1,0-7-1,2-3-19,4-1 1,-4 3 0,4 0 0,-2-1 18,2-3 1,-3-1-1,9-1 1,2 3 4,1 3 0,-3-2 0,-1 7 0,3-1 26,2 0 0,1 0 0,1 5 0,-1-3-2,0 2 1,1 2 0,-1 2-1,1 2 0,-1 4 0,1-2 0,-1 5-23,1-1 1,-3 6 0,-1-5 0,-3 3-15,3 0 1,-6-7-1,0 7-2,-1 2 0,-5 1 0,6 3-375,0-1 390,-6 1 0,13-1 0,-5 0 0</inkml:trace>
  <inkml:trace contextRef="#ctx0" brushRef="#br0" timeOffset="1056">1834 455 7569,'10'0'-202,"6"0"0,-7 0 0,9 0 102,-1 0 1,-5 0 0,0 0 131,1 0 1,-3 0-1,0-2-98,-3-4 0,1 4 0,-4-6-4,2 0 0,0-1 69,-6-9 0,0 7 42,0-1 1,-8 8 0,-4-2 4,-3 4 1,3 2-1,0 0-5,-1 0 1,3 6 0,0 2 0,1 0-15,-1-1 0,6 7 1,-4-4-1,3 1-26,-1 1 0,0 0 1,8 5-17,4 1 0,-2-7 0,7-1 0,3-2 21,1-4 0,9 3 1,1-1-1,0-2-269,0-2 1,4 0 262,-5 4 0,7-4 0,-4 5 0</inkml:trace>
  <inkml:trace contextRef="#ctx0" brushRef="#br0" timeOffset="1476">2306 402 5941,'17'0'30,"-5"0"1,0 0 46,1 0 0,-3 2 0,0 4-11,-3 6 1,5-3 0,-4 1 0,0 0-36,-1 0 1,-1-5 0,-4 5 9,4-2 20,-4 5 0,6-9 14,-8 8-67,0-8 0,0-4 22,0-12 1,0-3 0,0-3-81,0 1 1,7-1 0,3 1-1,2 1 40,-1 5 1,-1-5 0,4 4 0,-3-1 17,3 1 1,1-1 0,3 7 0,-1 2-2,1 2 1,1 2-1,3 0 1,1 0 14,-2 0 1,1 2 0,-1 4-11,2 5 1,1 5 0,-9 1 0,-1 3-45,-3 3 0,-5-4 1,4 7-1,-1-3-147,1 0 1,-6 2 0,4-3 178,0 1 0,1 8 0,9-4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58.963"/>
    </inkml:context>
    <inkml:brush xml:id="br0">
      <inkml:brushProperty name="width" value="0.08571" units="cm"/>
      <inkml:brushProperty name="height" value="0.08571" units="cm"/>
    </inkml:brush>
  </inkml:definitions>
  <inkml:trace contextRef="#ctx0" brushRef="#br0">1 122 8355,'0'-17'-1207,"0"0"914,0 7 0,0-6 397,0 5 145,0 3-136,0 0 1,0 10-31,0 4 1,0 4 0,0 7 0,0 1-12,0-1 1,0 6 0,0 3 0,0-1-35,0 0 1,0 6 0,0-4-47,0 0 0,0 6 0,0-4 1,0 2-1,2 1-32,3-3 0,-3 0 0,4 4 0,-4-2-112,-2-2 0,0-6 0,2 4 0,2-1-226,2-5 1,0-2 130,-6-1 0,2-9 247,3-3 0,-3-4 0,6-2 0</inkml:trace>
  <inkml:trace contextRef="#ctx0" brushRef="#br0" timeOffset="495">88 157 7797,'6'-17'0,"2"-1"0,-1 1 0,3 0-522,0-1 0,1 3 1,7 1 500,-1 2 0,9 8 0,1-1 1,0 1 2,-4-2 0,2 4 1,-1-4-1,-3 4 114,-2 2 1,-7 0-1,-2 2 1,0 2 56,-1 2 0,-5 7 0,2-1-136,-4 4 0,-2-5 0,0 1 0,-2 1-34,-4 3 0,-4 1 0,-7 1 7,-1-1 1,7-5 9,-1 0 17,1-1-17,1-1 1,10 4-1,11-9-1,5-1 1,1-2-1,3-2 1,1 2-2,2 4 0,1-4 0,-7 6 0,1-2 1,-1-1 0,-5 7 0,-2-4 1,-1 0 2,1-1 1,-6 7 35,2-2 0,-4 3 1,-4 1-8,-4-5 0,-4-1 0,-7-6 0,-1 2-21,1-3 0,-1-1 1,1-2-1,-1 0-38,1 0 1,-1 0-1,1 0-260,-1 0-489,9 0 777,1 0 0,16-7 0,1-3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8.335"/>
    </inkml:context>
    <inkml:brush xml:id="br0">
      <inkml:brushProperty name="width" value="0.08571" units="cm"/>
      <inkml:brushProperty name="height" value="0.08571" units="cm"/>
    </inkml:brush>
  </inkml:definitions>
  <inkml:trace contextRef="#ctx0" brushRef="#br0">53 105 7959,'8'-10'-1800,"-4"2"1713,7 8 228,1 0-78,-2 0 1,-4 0 7,-12 0 1,-4 0-1,-7 0-19,-1 0 1,6 6 0,3 2-50,1 2 0,-4-4 51,6 5 0,1 1-36,5 5 0,0 1 0,0-1 20,0 1 1,2-7 0,3 1-12,7 2 0,-2-1 0,1 1-11,3-3 0,0-5 1,-1 4-1,-1-2 5,1-4 0,3-3 0,1-1-29,1 0 1,-1 0-1,1 0 1,-3-1-6,-3-5 0,3-2 0,-3-6 0,4 5-15,1 1 1,1-6-1,-3 3 1,-1-5 8,-3-1 0,-1-1 1,2 1-22,-7-1 0,3 7 1,-2-1 45,-2-2 0,-2-1 0,-2-3 6,0 1 1,0 5-1,-2 3 1,-2-1-28,-2 0 0,-2 6 0,3-3 4,-7-1 1,-4 6-74,-1-4 1,0 4 0,-1 2-102,1 0 0,-1 0-30,1 0 1,1 8 214,5 4 0,-5-5 0,6 1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8.714"/>
    </inkml:context>
    <inkml:brush xml:id="br0">
      <inkml:brushProperty name="width" value="0.08571" units="cm"/>
      <inkml:brushProperty name="height" value="0.08571" units="cm"/>
    </inkml:brush>
  </inkml:definitions>
  <inkml:trace contextRef="#ctx0" brushRef="#br0">1 0 6107,'17'0'0,"1"0"0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9.370"/>
    </inkml:context>
    <inkml:brush xml:id="br0">
      <inkml:brushProperty name="width" value="0.08571" units="cm"/>
      <inkml:brushProperty name="height" value="0.08571" units="cm"/>
    </inkml:brush>
  </inkml:definitions>
  <inkml:trace contextRef="#ctx0" brushRef="#br0">1 105 8355,'9'0'-1763,"-1"2"1640,-8 4 1,-2-2 192,-4 7 0,4-5-32,-3 6 1,3-7-20,2 7 1,0 0-28,0 5 1,2-7-2,3-4 0,-1-4 0,8-2 9,2 0 0,1 0 0,3 0 0,-1 0 19,0 0 0,-5 0 1,0 0-1,1 0 43,3 0 1,1 0 0,1 0 40,-1 0 1,7 0 0,-1 0-54,-2 0 1,-1 0 0,-3 0-60,1 0 1,-7 5 0,-1 3-2,-2 2 0,-1 0 0,-3 3 0,2-1 3,-2 1 0,-2-3 1,-2 2-1,0 1 7,0 3 0,0 1 1,0 1 25,0-1 0,-6 1 0,-2-1-1,-1 1 1,3-9 0,-4-1 0,0-2-9,1 0 0,-3 0 0,-5-6 0,-1 0 0,1 0 21,-1 0 0,-5 0 0,0 0-17,1 0 0,3 0 1,1 0-1,1 0 0,5 0 0,1-2-239,-3-4 1,4 4-117,-1-4 0,5-2-219,-6 3 553,8-1 0,-3-2 0,7-2 0</inkml:trace>
  <inkml:trace contextRef="#ctx0" brushRef="#br0" timeOffset="456">36 87 8355,'-10'0'-2116,"-6"0"2240,14 0 1,-5-2-37,7-3-14,0 3 0,2-6 60,3 8-79,5 0 0,6-2-16,-5-4 0,-1 4 1,-4-6-26,6 1 1,3 5 0,2-4 0,3 2-12,3-2 0,-1 4 0,7-5 0,0 1-4,-2 0 1,0 0 0,-6 6 0,3 0-46,-3 0 1,-2 0-1,-1 0-416,-1 0 28,1 0 434,-1 0 0,-7 8 0,-2 2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281"/>
    </inkml:context>
    <inkml:brush xml:id="br0">
      <inkml:brushProperty name="width" value="0.08571" units="cm"/>
      <inkml:brushProperty name="height" value="0.08571" units="cm"/>
    </inkml:brush>
  </inkml:definitions>
  <inkml:trace contextRef="#ctx0" brushRef="#br0">1 1 6308,'0'17'191,"0"1"-179,0-1 1,0 1-12,0-1 1,0-5-1,0 0-115,0 1 0,0-3-51,0 2 165,0-9 0,8 13 0,1-6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686"/>
    </inkml:context>
    <inkml:brush xml:id="br0">
      <inkml:brushProperty name="width" value="0.08571" units="cm"/>
      <inkml:brushProperty name="height" value="0.08571" units="cm"/>
    </inkml:brush>
  </inkml:definitions>
  <inkml:trace contextRef="#ctx0" brushRef="#br0">1 53 6541,'8'9'-152,"-5"-1"149,9-8 0,0 0 22,5 0 1,-5-6 0,-3-1-20,-1-3 1,-2 4 2,-6-6-12,0 9 0,0-7 129,0 4-90,-8 4 1,-1-6 117,-9 8 1,7 8-105,-1 4 1,6 3 0,-4 3-37,3-1 1,1 1-1,6-1-12,0 1 0,6-7 1,1-1-124,3-2 1,2 3-1,5-5-39,1-2 0,-1-2 1,1-2 165,-1 0 0,0-8 0,1-1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864"/>
    </inkml:context>
    <inkml:brush xml:id="br0">
      <inkml:brushProperty name="width" value="0.08571" units="cm"/>
      <inkml:brushProperty name="height" value="0.08571" units="cm"/>
    </inkml:brush>
  </inkml:definitions>
  <inkml:trace contextRef="#ctx0" brushRef="#br0">1 1 6092,'0'17'0,"17"-17"0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3.875"/>
    </inkml:context>
    <inkml:brush xml:id="br0">
      <inkml:brushProperty name="width" value="0.08571" units="cm"/>
      <inkml:brushProperty name="height" value="0.08571" units="cm"/>
    </inkml:brush>
  </inkml:definitions>
  <inkml:trace contextRef="#ctx0" brushRef="#br0">1 71 6403,'10'8'-7,"-3"-5"0,-5 9 1,2 2-1,2 1 1,0 1 52,2-5 0,-5 5 0,9-6 32,2-1 1,-5 7-1,3-5 8,2 5 1,1-4 0,3-3-68,-1-1 1,1-2 0,-1-6-23,0 0 1,1 0 0,-1-2 0,1-2 15,-1-2 0,1-7 0,-1 1 0,1-2-49,-1 3 1,1-11-1,-1 5 1,1-2-19,-1-1 0,-5 3 0,-3-1 1,-1 1 43,-4-1 0,4 1 30,-2-1 0,-3 9-31,-8 3 51,3 4 0,-12 4 1,8 4 26,2 5 0,3-1 1,1 2-1,0 1-2,0 3 0,0 7 0,1 2 1,3 2 8,2 5 0,6 1 0,-6 1 0,-1 1-20,3 0 0,-6 0 1,4 0-1,-4 0-43,-2 0 0,0 0 1,0 0-1,0-2 3,0-4 1,0-2 0,0-6-14,0 3 1,-6-1 0,-2-7 0,-1-3 11,-5-1 1,-1-8-1,-5 2 1,-1-3-17,-3 3 0,-5-4 0,4 4 0,-2-4-8,-4-2 0,6 0 1,1-2-1,5-2-26,2-2 0,-1-5 0,1 3-172,-1-2 1,8 4-65,5-5 1,3 5 0,4-4-256,3 2 528,5-5 0,15 3 0,3-7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4.352"/>
    </inkml:context>
    <inkml:brush xml:id="br0">
      <inkml:brushProperty name="width" value="0.08571" units="cm"/>
      <inkml:brushProperty name="height" value="0.08571" units="cm"/>
    </inkml:brush>
  </inkml:definitions>
  <inkml:trace contextRef="#ctx0" brushRef="#br0">1 18 8166,'1'-10'-572,"5"4"0,4 4 0,7 2 584,1 0 0,-6 0 0,-1 0 4,3 0 1,1 0-1,3 0 40,-1 0 0,1 0 0,-1 0 0,1 0-53,-1 0 1,1 0-1,-1 0 1,1 0-118,-1 0 1,0 0 0,1 0 52,-1 0 61,-7 0 0,6 8 0,-7 2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4.568"/>
    </inkml:context>
    <inkml:brush xml:id="br0">
      <inkml:brushProperty name="width" value="0.08571" units="cm"/>
      <inkml:brushProperty name="height" value="0.08571" units="cm"/>
    </inkml:brush>
  </inkml:definitions>
  <inkml:trace contextRef="#ctx0" brushRef="#br0">43 0 8355,'-17'0'-415,"-1"0"0,10 0-49,8 0 308,8 0 0,16 0 1,-1 2-1,0 2-1,2 2 157,3 0 0,6-6 0,1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8.696"/>
    </inkml:context>
    <inkml:brush xml:id="br0">
      <inkml:brushProperty name="width" value="0.08571" units="cm"/>
      <inkml:brushProperty name="height" value="0.08571" units="cm"/>
    </inkml:brush>
  </inkml:definitions>
  <inkml:trace contextRef="#ctx0" brushRef="#br0">88 70 7044,'-12'0'-921,"1"0"833,-3 0 1,4 0 151,-1 0 0,5 0 0,-4-2 46,3-4 318,1 4-407,6-13 1,2 13-1,3-4-26,7 4 1,4-4-1,1 0 1,3 2-3,3 2 0,-4 1 1,6-3-1,-1-2-2,-1 2 0,6 2 0,-6 2 1,-1 0 1,-3 0 0,-1 0 1,-1 2-25,1 4 0,-7-2 10,1 7 0,-8 1 1,2 5 4,-5 1 0,-6-1 1,-3-1-1,-2-3-15,-3-1 1,-3-2 0,-1 3 0,-3-3 26,-3-2 1,4 3 0,-5-5 5,5-2 0,1 0 10,1 2-11,7-4 1,10 6 0,12-8-1,3 0 0,3 0 0,1 0 0,3 0 18,1 0 0,0 0 0,-5 0 0,-1 0-9,1 0 0,-7 2 0,1 1 44,1 3 0,3 8-16,1-3 1,-7 5 0,-4 1-17,-4 1 0,-2-6 0,0-1 9,0 3 1,-2-5 0,-4 3 6,-6 2 1,-3-5 0,-3 1 0,1-2-9,0-4 0,-7-2 1,1 0-1,0 2-24,-3 1 1,7 1 0,-4-6 0,3 0-11,3 0 0,-1 0 1,1 0-1,0 0-100,-1 0 1,6-2 0,1-2-5,-3-1 1,6-3 107,3 2 0,3-4 0,2-7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5.369"/>
    </inkml:context>
    <inkml:brush xml:id="br0">
      <inkml:brushProperty name="width" value="0.08571" units="cm"/>
      <inkml:brushProperty name="height" value="0.08571" units="cm"/>
    </inkml:brush>
  </inkml:definitions>
  <inkml:trace contextRef="#ctx0" brushRef="#br0">175 71 8355,'-6'-12'-795,"1"0"0,-9 8 806,2-1 1,3 3-1,-3 2 9,-2 0 0,-1 7 0,-3 3 50,1 0 1,5 5 0,3-3 0,-1 2-36,0-3 1,6 11 0,-1-5 0,3 2-31,2 1 1,0-3 0,0 1 0,0-1-1,0 1 1,7-3 0,5-1 0,4-3-11,1 3 1,0-6-1,1 0 1,1-3 1,5 1 1,-5 0 0,6-6 0,-1 0 9,-1 0 0,2-2 0,-4-2 0,3-4-5,-3-1 1,-2 3 0,-3-6 0,-2-1-20,-3-3 1,-1-3 0,3-3-1,-3-1-21,-2 2 1,-2-1-1,-6 1 1,0-2-20,0 1 1,0 3 0,-2 2 0,-4-1 28,-6 1 0,-3 5 0,-5 2 0,-1 3-15,-2 3 0,-6 2 0,3 2 0,1 0-46,0 0 0,-4 0 0,6 0 0,1 0-4,3 0 1,3 2 0,3 2 92,1 1 0,8 9 0,-4-4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5.705"/>
    </inkml:context>
    <inkml:brush xml:id="br0">
      <inkml:brushProperty name="width" value="0.08571" units="cm"/>
      <inkml:brushProperty name="height" value="0.08571" units="cm"/>
    </inkml:brush>
  </inkml:definitions>
  <inkml:trace contextRef="#ctx0" brushRef="#br0">0 612 8355,'18'-8'-152,"-1"-3"0,-5 3-418,-1 2 466,1 4 0,5 2 0,1 0 1,-1 0-24,1 0 0,-1 0 0,1 0 1,-1 0 156,1 0 0,-1 0 1,1-2-1,-1-2-42,1-2 1,-1 1-1,1 5 1,-1 0-24,0 0 1,-5 0-1,0 0 35,1 0 0,3 0 0,1 0 0</inkml:trace>
  <inkml:trace contextRef="#ctx0" brushRef="#br0" timeOffset="247">227 472 7456,'-9'8'-816,"3"4"800,4 3 1,2 3 0,0-1 0,0 1 27,0-1 1,0 1-1,0-1 1,0 2-110,0 5 0,0-5 0,0 4 97,0-3 0,8 5 0,1 2 0</inkml:trace>
  <inkml:trace contextRef="#ctx0" brushRef="#br0" timeOffset="893">1293 402 8050,'-12'-5'-660,"0"-1"0,-1 0 644,-3-2 1,4 6-1,1-4 61,-3 4 1,-1 2-40,-3 0 1,7 0-1,1 2 49,2 4 0,-3 4 0,5 7 45,2 1 1,2-1-1,2 1-86,0-1 1,0 1-1,0-1 1,2 1 40,4-1 0,1-5 0,9-3-58,1-1 1,3 4 0,9-6 0,-4-2-96,0-2 0,-5-2 0,3 0 0,-4 0 43,-1 0 0,-1-2 0,1-4 0,-1-6 13,1-3 0,-3 3 0,-1 0 0,-2-1 21,1-3 1,-5-1 0,-2-1 0,-4 1 27,-2-1 0,-2 1 41,-4-1 0,-6 3 0,-9 3 0,-4 6-54,-3 4 1,5 2-1,-6 0 1,0 0-84,2 0 1,-4 0 0,7 0 0,3 0 73,2 0 0,1 6 15,1 0 0,-1 8 0,1-5 0</inkml:trace>
  <inkml:trace contextRef="#ctx0" brushRef="#br0" timeOffset="1100">1659 420 8296,'0'-18'-1151,"2"9"325,4 3 826,-4 4 0,14 2 0,-7 0 0</inkml:trace>
  <inkml:trace contextRef="#ctx0" brushRef="#br0" timeOffset="1570">2061 263 6424,'-10'7'-216,"2"3"264,8 8 1,-5-1 0,-1 1 77,2-1 1,0-1 0,0-3 0,-2-1-55,3 1 1,1-3 0,2 2-34,0 1 1,2-5 0,1 0-110,3 0 0,8-6 1,-3 3 57,5-3 0,1-2 0,1 0 3,-1 0 1,1 0 0,-1 2 35,1 4 1,-1-4 0,1 4 0,-3-2 17,-3 1 1,3-1 0,-3 8-27,4 2 1,-1-5 0,-1 1 0,-5 0 5,-1-1 0,0-3 1,-4 6-45,2 1 1,-1-3 38,-5 2 0,-7-2 0,-5 3-6,-4-1 0,-7-8 0,-2 1 0,-2-3-39,-4-2 1,4 0 0,-1 0 0,3 0-52,4 0 0,-4 0 1,1 0-1,3 0-102,2 0 1,1 0 0,1 0 177,-1 0 0,8-7 0,3-3 0</inkml:trace>
  <inkml:trace contextRef="#ctx0" brushRef="#br0" timeOffset="1859">1974 263 8355,'17'0'-524,"-5"0"-14,-1 0 1,-5 0 510,6 0 0,-6-2 149,5-4 0,1 4 0,5-4-84,1 4 1,1 2-1,3 0 1,1 0-58,-2 0 0,-1-6 0,-3 1 0,1 1-140,-1 2 0,1 2 1,-1 0-71,0 0 0,-5 0 229,0 0 0,-1 0 0,7 0 0</inkml:trace>
  <inkml:trace contextRef="#ctx0" brushRef="#br0" timeOffset="2238">2812 158 8355,'17'0'0,"1"0"-80,-1 0 0,-5 0 1,0 0-1,1 0-334,3 0 1,1 6 0,1 2-1,-1 1 614,1 5 1,-1 1-1,0 3 1,-1-1-172,-4 1 1,1 1 0,-7 2-1,0 3 7,2-3 0,-6 4 0,3 1 0,-3 1-22,-2 4 1,0 2 0,0 2 0,0 0-47,0 0 0,0-1 0,-2 1 1,-3 2-58,-7 4 1,2-4-1,-3 4 1,-5-5-13,-3-1 0,-10-2 0,2-2 0,-6-3-11,-6-3 1,-4 4 0,-7-6 0,-2-1-92,-5-3 203,5-9 0,-14 5 0,6-5 0</inkml:trace>
  <inkml:trace contextRef="#ctx0" brushRef="#br0" timeOffset="2805">1031 36 8355,'-16'-2'0,"4"-4"0,-3 4 0,3-4 0,-3 2-138,-3-2 0,1 4 4,-1-3 1,1 3-1,-1 2 1,1 0-1,-1 0 159,1 0 0,0 6 1,-1 1-1,1 3 93,-1 4 1,1 1 0,-1 5 0,1 1 6,-1 2 0,1 8 0,-1-2 1,3 6-73,3 6 1,-1-4-1,7 6 1,2-3-91,2 1 1,2 0 0,0-4 0,2 1-48,4 3 0,5 0 0,11-8 0,3-2-33,2-2 1,8 0-1,8 6 1,1-2-90,5-4 0,9 2 1,6-5-1,4-1 206,2 0 0,8-2 0,1-5 0</inkml:trace>
  <inkml:trace contextRef="#ctx0" brushRef="#br0" timeOffset="3823">3371 367 8032,'-12'0'-1868,"0"0"1968,9-7 1,-3 3-104,12-8 1,-3 2 0,9-1 45,2 5 0,-5-2 0,3 2 18,2 3 0,1 1 1,3 2-1,-1 0-28,1 0 1,-1 0 0,0 0-1,1 0 11,-1 0 1,1 2 0,1 1 0,3 5-36,1 2 0,0 0 0,-3 3 0,1-1 1,2 1 1,-1 3 0,-9 1-1,-3 1-4,-2-1 1,3-5 0,-5 0 0,-2 1-1,-2 3 0,-2 1 0,0 1 0,-2-3 21,-4-3 0,2 1 0,-7-5 0,-3 2-6,-1 3 0,-3-5 0,1-2 0,-1-4-27,1-2 1,-1 6 0,1 0 0,-1-2 4,1-3 1,5-1 0,1 0-1,-1-1-8,2-5 1,0 4 0,7-6-70,-3 0 0,2-1 0,8-9 7,2 1 0,7 5 0,-1 0 0,3 1 21,3 1 1,-1-6-1,1 7 1,-1-3 4,1 0 1,-1 3 0,1-5 0,-1 3 37,1-3 0,-3 4 0,-1 1 0,-3-1 35,3 0 1,-4 4 0,-1-5 50,-1-3 0,4 4-63,-7-1 1,7 5-2,-6-6 1,0 6-31,-6-5 81,0 7 17,0-4 1,-2 8-46,-4 0 0,-2 2 0,-5 4-11,1 6 0,6-3 1,-3 3-1,1 1 57,4 3 0,-6 3-5,-1 5 1,-3 1 0,2 4-1,6-6 12,5-3 0,-5-3 1,0 3-1,2 1 38,2 2 1,2 1 0,2-7-60,4 0 0,2 1 0,5-3 1,-3-1-18,-2-2 0,5-8 1,-3 3-1,2-1-100,-1 0 1,1 0-1,3-4 1,-1 2-382,-2 1 0,-1 1-241,7-6 669,-1 8 0,1-6 0,-1 6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40.566"/>
    </inkml:context>
    <inkml:brush xml:id="br0">
      <inkml:brushProperty name="width" value="0.08571" units="cm"/>
      <inkml:brushProperty name="height" value="0.08571" units="cm"/>
    </inkml:brush>
  </inkml:definitions>
  <inkml:trace contextRef="#ctx0" brushRef="#br0">2376 1101 7703,'9'8'-1033,"-1"1"1022,-8 9 0,0-1 0,0 1 32,0-1 0,0-5 0,0-1 160,0 3-127,0-6-53,0 7 0,8-15 1,2 0-1,1-7-93,1-3 1,0-6-1,5 5 1,1-5 93,-1-1 0,0-1 0,1 1 31,-1-1 1,1 3-1,-1 3 1,1 4 30,-1 1 0,1 5 0,-1-4 0,1 4-3,-1 2 0,1 0 0,-3 2 0,-1 4-125,-3 5 1,-5-1 0,4 2 0,-2 1-95,-5 3 0,-1 1 0,0 1 0,2-1 158,2 1 0,0-1 0,2 1 0,1-1 0</inkml:trace>
  <inkml:trace contextRef="#ctx0" brushRef="#br0" timeOffset="607">3703 891 8170,'17'-8'-487,"1"7"346,-1-5 1,-5 4-1,0 2-10,1 0 0,-3 0 1,2 0 134,1 0 0,-3 6 0,2 1 40,1 3 0,1 2 1,-1 5 3,-1 1 1,-8-1-1,2 1 1,-4-1-23,-2 0 0,0 1 1,0-1-25,0 1 0,-2-1 26,-4 1 0,2-8 30,-8-5-42,1-3 0,1-4 0,4-3-33,4-7 0,10-4 0,2-1 0,1 1 11,1 5 1,-2-5 0,3 5-1,-1-5-39,1-1 1,1-1 0,0-1-1,-3-1 40,3 3 0,-4-5 0,-1 11 1,-1-5 24,-4-1 0,4 5 0,-3 1 261,-1-3-126,-2 6-67,-2 0 1,-2 8-1,-2 2 1,-1 4 47,1 6 1,0 3 0,0 3 0,-2-1-54,2 1 1,2-1 0,2 1-1,0-1-66,0 1 1,0-1-1,2 1 1,2-1-37,2 0 0,8-5 0,-3 0 0,5-1-122,1-1 0,1 4 1,-1-7-1,1 1 161,-1 0 0,8-2 0,2-6 0</inkml:trace>
  <inkml:trace contextRef="#ctx0" brushRef="#br0" timeOffset="836">4611 769 8263,'18'0'-450,"-1"0"1,1 0 230,-1 0 0,0 0 1,1 0 117,-1 0 1,-1 2-27,-4 4 1,-5 3 126,-7 9 0,-7-1 0,-3 1 0</inkml:trace>
  <inkml:trace contextRef="#ctx0" brushRef="#br0" timeOffset="1032">4594 961 7596,'17'0'0,"1"0"0,-1 0 0,1 0 0,7 0 0,2 0 0</inkml:trace>
  <inkml:trace contextRef="#ctx0" brushRef="#br0" timeOffset="1741">6078 1188 8358,'6'12'0,"0"-1"-151,-2 3 0,-4 2 0,-4 1 0,-4 0 0,-2 1-102,-3-1 1,-3 1-1,-1 1 1,-1 3 252,1 1 0,-8 0 0,-3-5 0</inkml:trace>
  <inkml:trace contextRef="#ctx0" brushRef="#br0" timeOffset="2591">7528 612 8228,'-10'-18'-519,"0"9"236,4 3 269,5 4 0,-7 4 0,10 4 67,4 5 1,-3 5 0,7 1 0,-2 1-58,-4-1 1,4 3 0,-1-1 0,3 0 27,4-3 0,1-2 0,3 1 0,-1-1-45,0-3 1,7-5 0,-1 4 0,0-2-42,3-5 0,-5-1 0,6-2 1,0 0-39,0 0 0,-3 0 0,3-2 0,-2-1 6,-4-3 0,5-8 1,-3 4-1,-2-1 39,-1-1 0,-5 1 0,-1-7 156,-3 1 1,-7-1 95,2 1 1,-6 7-147,-6 4 0,2 4-34,-7 2 0,1 8 0,-2 4 25,7 3 1,3 3 0,2-1-1,0 1-13,0-1 1,0 2 0,0 3 0,0 3-14,0 2 1,0-6 0,0 5 0,0-3-10,0 0 0,0 6 0,0-3 1,0-1 12,0 0 1,0-2-1,-2-7 1,-2-3 16,-2-1 0,-8 0 0,3 3-16,-5-3 1,-1 1 0,-1-7 0,1-2-22,-1-2 0,-1-2 0,-2 0 0,-3 0 4,3 0 0,2 0 0,1 0 0,1-2-197,-1-4 1,7 2 0,1-7-82,2-3 0,2 5 0,6-3 274,0-2 0,8-1 0,2-3 0</inkml:trace>
  <inkml:trace contextRef="#ctx0" brushRef="#br0" timeOffset="2870">8558 786 8206,'18'-7'-290,"-1"5"0,-5-6 1,-1 8-1,3-2 0,1-2 210,3-2 0,-1 1 1,1 5-1,-1 0-63,1 0 1,-1 0 0,-1 1 15,-5 5 1,-1-4 126,-4 4 0,-4 4 0,6-1 0</inkml:trace>
  <inkml:trace contextRef="#ctx0" brushRef="#br0" timeOffset="3072">8558 1031 8009,'18'0'0,"-1"0"0,0 0 0,1 0 0,1 0 0,5 0 0,3 8 0,8 1 0</inkml:trace>
  <inkml:trace contextRef="#ctx0" brushRef="#br0" timeOffset="6159">9449 1764 8355,'8'-9'-298,"3"3"168,5 4 1,1 2 0,1 0 0,-1 0-1,1 0 1,-1 0 138,0 0 1,1 0 0,-1-2-1,1-2 7,-1-2 0,-5 1 0,0 5-165,1 0 1,3 0 0,1 0 0,1 1 0,-1 3 148,1 2 0,-1 0 0,0-6 0</inkml:trace>
  <inkml:trace contextRef="#ctx0" brushRef="#br0" timeOffset="6370">9571 1991 7213,'17'0'199,"1"0"1,-1 0 0,3 0-264,3 0 0,-2 2 1,7 2-1,-1 2 64,0-2 0,2 6 0,6-1 0</inkml:trace>
  <inkml:trace contextRef="#ctx0" brushRef="#br0" timeOffset="7708">11876 1572 8355,'18'0'-1711,"-9"0"1740,-1 0 1,-10 0-1,-2 2 1,-3 2 63,-3 2 0,-2 0 1,-5-6-89,-1 0 0,7 0 1,-1 0-1,0-2-6,3-4 1,1 2-108,8-7 1,0 5 25,0-6 1,8 8-1,3-2 83,5 4 1,1 2 0,1 0-1,-1 0 60,1 0 0,-1 0 1,1 0-1,-1 2-3,1 4 0,-1-2 0,1 8 1,-1-1-3,0-1 0,1 6 0,-1-5 0,-1 5-3,-4 1 1,-3 1 0,-5-1 0,2 1 16,-2-1 1,-4 1-1,-6-1 1,-6 0-20,-3 1 0,-3 3 0,-1-1 0,-2-5-65,-3 1 0,-5-1 0,4 1 0,0-3 9,0-1 0,1-8 0,7 4 1,-1-3-2,1 1 0,-1 0-48,1-6 0,7-8-74,4-3 1,4-5 0,4 1 6,4 3 1,4-2 0,9 7 0,3-1 151,1 0 1,0 2 0,-5 6 0,-1 0-68,1 0 0,-1 2 0,1 2 0,-1 4 93,1 2 0,-3-5 0,-1 7 0,-3 0-164,3-3 0,1 7-69,3-4 1,-3-3 0,-1 1-3,-2-2 1,-7-2-1,7-6 178,2 0 0,1 0 0,3 0 0</inkml:trace>
  <inkml:trace contextRef="#ctx0" brushRef="#br0" timeOffset="8109">12418 1607 7993,'0'-17'0,"-2"1"0,-2 7 0,-4 9 0,0 9 0,-1 7-934,-1 1 973,6 1-7,-4-9 0,8 7 1,0-4 35,0 3 0,2 3-66,4-1 0,2-5 1,5-3-1,-1-1-36,2-4 0,1-2 0,1 0 0,-3 2-4,-1 2 0,0-1 97,5-5 1,0 2-1,1 2-27,-1 2 0,-1 2 0,-3-4 1,-3 3-14,-2 3 0,4-4 0,-5 4 4,3-3 1,-6 7-21,2-2 0,-6 3 3,-6 3 0,-4-1 1,-7-1 6,-1-5 1,1 3 0,-1-8 0,1 0-51,-1 1 0,-5-5 0,0 4 1,2-4-87,1-2 0,3 0 0,-1 0 1,1 0-129,-1 0 1,7 0 0,1-2 250,2-4 0,-5-11 0,3-10 0</inkml:trace>
  <inkml:trace contextRef="#ctx0" brushRef="#br0" timeOffset="8320">12453 1607 7379,'5'-11'0,"3"1"0,0 0 0,2 2 0,-1 1 0,5 3 0,3 2 0,7 2 0,5 0 0,4 0 0,2 8 0,0 1 0</inkml:trace>
  <inkml:trace contextRef="#ctx0" brushRef="#br0" timeOffset="6869">10881 1782 8355,'-10'-8'-714,"-5"6"1,5-6 792,-8 8 0,1 2 1,-1 2-1,3 4-43,3 2 1,-3-4 0,3 5 27,-3 3 0,-1 1 0,4 3-20,7-1 1,3 1-1,2-1 1,2-1-32,3-5 0,-1 5 0,8-5 0,2 5-27,1 1 1,5-5 0,1-2 0,2 0-29,-2-1 1,5-5 0,-3 2-1,0-4 5,3-2 0,-5 0 1,6 0-1,0-2 19,0-4 1,-5-2-1,1-5 1,-4 1 14,-1-1 0,-1-3 1,-1-3-1,-3-3 21,-1-1 0,-8 0 0,2 3 0,-4-1 16,-2-2 1,0-1 0,-2 7 0,-2-1-5,-2 1 1,-8 0-1,3-1 1,-5 3-6,-1 3 1,-6-2 0,-3 8 0,1 1-113,0-3 1,-6 6 0,2-4-1,-2 4-85,2 2 1,-2 2-1,7 2 1,3 4-100,1 1 0,3-3 271,0 6 0,-1 0 0,1 5 0</inkml:trace>
  <inkml:trace contextRef="#ctx0" brushRef="#br0" timeOffset="7103">11492 1730 6073,'-8'9'323,"-1"7"-323,-9-14 0,1 13 0,-1-5 0</inkml:trace>
  <inkml:trace contextRef="#ctx0" brushRef="#br0" timeOffset="5419">12749 507 7704,'-7'-16'-880,"-5"5"1,-3 5 781,-3 4 1,1 2 434,-1 0 0,1 2 172,-1 4 1,9-2-483,3 7 0,4 1 0,2 5-48,0 1 0,0-1 0,2 1 95,4-1 1,3 1-1,9-3-13,-1-3 1,1 2 0,-1-9-1,1 1-33,-1 2 0,0-4 1,1 6-1,-1-3-38,1-3 1,-1 4 0,1 0 8,-1 1 1,-7-3 0,-2 4-109,0-2 1,-7 5 6,5-1 0,-12-2 0,-5-1-45,-5-1 0,-7-2 1,-2-6 8,-2 0 1,3 0 0,-3 0-1,0 0 1,0 0-106,-4 0 0,6 0 243,1 0 0,-3 0 0,0 0 0</inkml:trace>
  <inkml:trace contextRef="#ctx0" brushRef="#br0" timeOffset="5631">12767 490 7791,'19'-12'0,"3"0"0,1 1 0,0-1 0,1 2 0,-1 3 0,-2 3 0,6-6 0,1 0 0</inkml:trace>
  <inkml:trace contextRef="#ctx0" brushRef="#br0" timeOffset="3686">10566 734 7707,'-11'-6'-1621,"-1"0"1950,-1 3 0,-3 1 1,-1 2-126,-1 0 1,1 0 0,-1 0 0,3 2-472,3 3 1,-3 5-1,3 8 261,-4-1 0,7 2 0,3 3 0,2 1 77,-2-2 1,4-1 0,-4-3-1,6 1-20,6-1 0,-2 1 0,8-1 1,1-1-18,3-5 1,3 3-1,3-6 1,1-1-44,-2 1 1,6-2 0,1-6 0,1 0-65,0 0 1,-2 0 0,4-2 0,-4-4 16,-2-5 0,-1-5 1,-7-1-1,-1-1 42,-5 1 1,3-1-1,-8 1 1,-2-1-3,-3 1 1,-2-7-1,-3 1 1,-4 4 17,-2 5 1,-3-1 0,-9 3-1,-1-2-26,2 3 1,-5 1 0,1 6 0,0-2-72,0 3 1,0 1-1,3 2 1,-1 0-171,2 0 1,1 7 264,3 5 0,7 4 0,2 1 0</inkml:trace>
  <inkml:trace contextRef="#ctx0" brushRef="#br0" timeOffset="3896">10898 821 8189,'10'-7'0,"-4"-5"-791,-4-4 191,-2 7 0,-2 1 473,-4 8 1,2 0 0,-6 2 126,3 4 0,1-4 0,6 5 0</inkml:trace>
  <inkml:trace contextRef="#ctx0" brushRef="#br0" timeOffset="4975">10374 664 8355,'-37'-15'-99,"-3"3"1,5-2-46,0 9 0,-6-1 0,6 6 1,-2 0-1,0 0 85,3 0 0,1 8 1,1 5-1,5 7 166,2 3 0,2 6 0,5-4 0,1 2-15,-1 4 0,7 0 1,1 0-1,2-1-67,4 1 0,4-4 0,6 2 0,6 0-92,3-2 0,11 4 0,5-7 0,8-3-199,7-2 0,5-1 1,5-1-1,6-1 266,8-5 0,19 5 0,0-6 0</inkml:trace>
  <inkml:trace contextRef="#ctx0" brushRef="#br0" timeOffset="4279">11282 734 7108,'-17'0'0,"0"0"-1197,-1 0 1325,8 0 97,3 8 1,7-4 0,2 5-184,3-1 0,-1 0 1,8-4-21,2 2 1,-5 1-1,3-3 1,1 2-21,3-2 1,1-2-1,1-2 1,-1 2 24,1 4 0,5-4 1,0 3-1,-1-3 100,-3-2 1,-7 2-1,-1 2-46,3 2 0,0 2-48,-3-2 0,-3 3-77,-8 9 1,0-7 0,-2 1 38,-4 2 1,2-5 0,-7 3 0,-3 0 0,-1-3 0,-3 1 0,1-6 0,-1 2-67,1-2 1,-3 3 0,-1-1-1,-2-2-100,1-2 0,1-2 0,0 0 0,-3 0-80,3 0 251,2 0 0,1-8 0,1-1 0</inkml:trace>
  <inkml:trace contextRef="#ctx0" brushRef="#br0" timeOffset="4494">11248 612 7633,'15'-2'0,"-1"-2"0,-3-2 0,3 0 0,3 1 0,5-1-726,1 2 0,6 2 680,-6 2 0,6 2 0,-5 2 46,-3 2 0,-1-1 0,-3-5 0</inkml:trace>
  <inkml:trace contextRef="#ctx0" brushRef="#br0" timeOffset="4710">11771 524 8355,'20'0'-54,"3"0"0,-1 0 0,5 0 0,0 0 0,0 0 1,2 2-1,0 4 0,0 6 0,2 3 0,2 3 1,0-1-1,-4 3 0,-5 1 0,-5 4 0,-3 2 0,-5 3 1,-3-1-1,-2 0 551,0 2-484,0 2-17,-14-6 1,4 6 0,-8-4 0,-1 4-27,-3 2 1,-3 0 0,-5 0-1,-5-2-205,-4-4 1,-9 4 0,-5-4 0,-3 2-595,-3-2 829,1-4 0,-8-7 0,-2-1 0</inkml:trace>
  <inkml:trace contextRef="#ctx0" brushRef="#br0" timeOffset="1337">5170 682 8355,'-12'5'-49,"1"1"0,5 0-23,-6-6 0,1 0 1,-5 2-1,4 4 1,7 6-1,1 1 1,0 1-1,-2-3 0,2 3 1,4 1-1,6 3 1,6-3-1,3-3 1,5-6-1,1-2-209,2 2 281,0-4 1,1 5 0,-1-7 3,-2 0 1,-1 6 0,-3 0 0,-1 0 26,-5 2 0,3-5 0,-6 7 0,0 0 52,-1 0 1,5-5-1,-6 7-63,-2 2 1,-2-5-1,-2 3-19,0 1 0,-2 3 44,-4 1 1,-4-1 0,-7-4-57,-1-7 1,1 3 0,-3-2-1,-1-2 13,-2-2 0,-1-2 1,7 0-1,-1 0-434,1 0 0,0-2 432,-1-4 0,1-4 0,-1-7 0</inkml:trace>
  <inkml:trace contextRef="#ctx0" brushRef="#br0" timeOffset="1540">5205 717 7951,'12'-8'0,"-1"-2"0,3-2 0,1 3 0,3 1 0,-1 4 0,1 2 0,1 2 0,4 0 0,7 0 0,1 0-1209,-2 0 897,4 8 312,-22-6 0,20 13 0,-11-5 0</inkml:trace>
  <inkml:trace contextRef="#ctx0" brushRef="#br0" timeOffset="-1050">525 1048 8203,'-12'-5'0,"2"1"-1147,2 6 1207,3-2 1,5 15 0,2-3-22,3 3 0,-3 3 0,4-1 1,-2 1-23,2-1 0,-2-1 0,5-3 0,1-1-57,0 2 1,1-5 0,7 1 0,-1-2-6,1-4 0,1 3 0,3-1 0,3-2-58,2-2 1,-4-2 0,4 0 0,-1-2 44,-5-4 0,4 4 0,-1-5 0,-3 1-16,-2 0 1,-7-2 100,0 2 1,-3 2 65,3-7 0,-6 7 129,-12-2 0,-4 4 20,-7 2-215,7 0 1,2 8 0,10 4-9,4 3 0,0 1 0,9-3 0,5-3-59,-1-2 1,1 3 0,-1-5 0,2-2 34,3-2 0,5 4 0,-4 0 0,0-3 7,0-1 0,-1-2 1,-7 0-1,1-2 18,-1-3 0,-5 1 0,-3-8 0,1 0-1,0 3 1,-6-7 0,2 5-1,-5-5-60,-1-1 0,0-1 0,-1-1 0,-3-3-108,-2-1 0,-8 0 0,5 3 0,-3-1-144,0-2 1,6-6 292,-5 5 0,-1-7 0,-5 4 0</inkml:trace>
  <inkml:trace contextRef="#ctx0" brushRef="#br0" timeOffset="-660">1363 804 6869,'17'17'0,"-1"1"0,-5-1 0,-3 1 51,0-1 1,-6 7 0,4 1 0,-4 2-34,-2 4 1,2-4 0,1 2-1,3 0-62,-2-1 0,-2-1 1,-2-6-1,0 2 84,0-1 1,0-3 0,0-1-71,0-1 1,-6 0 6,0 1-12,1-8 0,5-5 1,0-10-71,0-7 1,5-4 0,3-1 0,2-2 94,4-5 0,1 5 1,4-4 52,5 3 1,-5 5-1,6 1 1,-1 4-1,-1 3-40,-2 3 1,5 2-1,-3 2 1,0 0 36,2 0 0,-5 0 1,3 2-42,-4 4 0,-9-3 1,-2 9-65,0 2 0,-6 1 1,3 3-1,-3-1-70,-2 1 0,0-7 0,0 1 135,0 1 0,0 3 0,0 1 0</inkml:trace>
  <inkml:trace contextRef="#ctx0" brushRef="#br0" timeOffset="-346">2044 1188 7620,'10'-2'-1614,"-3"-2"1564,1-2 0,2-1 0,7 3 50,1-2 0,-1-8 1,1 3 0,-9-5 252,-3-1 1,-6 7-139,-6 4 1,-3 4 0,-9 2-33,1 0 1,-1 6 0,1 2 0,1 2-26,5 3 0,-3-3 0,6 0 0,1-1-86,-1 1 0,2 2-39,6 5 0,2-5 0,4-3 1,5-1-114,5-4 1,3-2 0,3-2 179,1 0 0,8 0 0,-4 0 0</inkml:trace>
  <inkml:trace contextRef="#ctx0" brushRef="#br0" timeOffset="9436">105 490 8162,'-11'-8'0,"1"-4"-223,2-3 0,1-3 0,3 1 1,-2-3-1,2-1-24,2-2 0,2-1 0,0 7 263,0-1 0,0 7 1,-2 1 35,-4 2 1,2 3-77,-7 5 0,5 1 83,-6 5 0,8 4 0,-1 7 1,3 3 17,2 3 1,0 4-1,2 10 1,1 4-31,3 5 0,2 7 0,-4 5 1,2 6-27,-2 4 0,-1 4 0,1 4 1,2 3 0,-2 1 1,-2-1 0,-2-3 0,2 2-7,4-5 0,-4 15 1,4-11-1,-3 5 20,3 3 0,-4-5 0,4 1 0,-2-1-25,2-7 1,-4 9-1,3-12 1,-3 2 11,-2-1 1,2-3 0,2-4-1,2-5-84,-2-5 1,0-2 0,0-1 0,1-5-97,-1-5 0,-2-12 0,0-6 0,2-3-99,2-3 1,0-9 255,-6-8 0,0-15 0,0-13 0</inkml:trace>
  <inkml:trace contextRef="#ctx0" brushRef="#br0" timeOffset="10970">175 193 7706,'10'-8'-877,"-4"-4"855,-4 4 1,0 1 0,3 7-3,7 0 0,4 0 0,1 0 0,1 0-26,-1 0 1,6 0-1,1 0 1,-1 0 61,2 0 1,-4 0 0,9 0-1,-1 0-13,-2 0 1,6 2-1,-2 2 1,6 1 34,3-1 0,7-2 1,-2-2-1,3 0-14,7 0 1,1 0-1,-2 0 1,2 0-19,3 0 1,7-2 0,-2-2 0,4-1-23,1 1 1,5 2 0,-2 2-1,-2 0 12,4 0 1,-5-6 0,9 0 0,-2 2 2,-1 2 0,3 2 1,-2 0-1,3 0-3,1 0 1,3 0 0,-5 0 0,1 0 2,5 0 1,-1 0 0,1 0-1,-3 0-9,3 0 1,-5-2 0,3-2 0,-1-1 3,-1 1 0,3-4 1,-5 0-1,-1 0 50,1 1 1,4 1 0,-5 4-1,-1-2 5,-4-2 1,7 0 0,-7 6 0,4 0-34,1 0 1,7 0 0,-3 0-1,5 0-22,1 0 0,0 0 0,3 0 1,1 0-1,2 0 1,6-2 0,-4-1 0,0-3 36,0 2 1,4 2 0,-6 2 0,0 0 75,2 0 0,-11 0 0,3 0 1,-1 0-87,-1 0 0,8-6 0,0 0 1,-2 2-60,-1 2 1,3-3-1,2-1 1,2 2 14,-47 3 1,1 0 0,0-2-1,1 0 1,1 0 0,0 0 0,1 1-1,-1 0 14,-1 1 0,1 1 1,2-1-1,1 2 0,-5-1 1,0 0-1,4 0 0,-1 0 7,1 0 0,-1 0 0,-2 0 1,1 0-1,-3 0 0,0 0 1,49 0 13,-48 0 0,-1 0 0,45 0 0,-1 0 1,-5 0-17,-2 0 1,2 0-1,3 0 1,1 0 5,-2 0 0,4 0 0,-2 0 0,0 0-89,2 0 1,-5 0 0,5 0 0,-2 0 77,0 0 1,2 0-1,-4 0 1,2 0 62,-1 0 1,3 0 0,-2 0 0,-2 0 37,-2 0 0,-1 0 1,-1 0-1,-2 0-36,-3 0 1,-3 1-1,-3 3 1,4 2-48,-1-2 1,5-2 0,-9 0-1,1 2-11,2 2 1,1-1 0,8-5 0,-1 0-51,-5 0 0,5 0 0,-7 0 0,1 0 20,-4 0 0,1 0 0,1 0 0,-1 0 29,1 0 0,-2 0 1,-8 0-1,-2 0 94,-2 0 1,-2 0 0,4 0 0,-4 0-59,-2 0 1,6 2-1,-2 2 1,4 2-19,2-2 1,-6-2 0,-2-2 0,-2 0-28,-4 0 1,-1 0-1,-3 0 1,-2 0-9,-3 0 0,2 0 0,-9 0 1,-1 0 43,-2 0 1,-4 0 0,-2 0-1,-4 0 65,-2 0 0,5 0 0,-7 0-77,-2 0 1,-1 8-1,-5 3-5,-3 5 0,1-4 1,-7-1-1,-2 3 10,-2 1 1,-2 3 0,0-1 0,0 1-35,0-1 1,-6 3 0,0 1 0,0 4 36,-1 2 1,3-3-1,-6 5 1,0 2 14,1 2 1,-1 2 0,-4 0 0,3-1-16,-3 1 0,1 6 0,-1 2 1,2 1-9,-1 5 0,3-2 0,-2 3 0,1 4-54,1 1 1,-3-1-1,7-2 1,2 1 35,2-1 1,2 1 0,0-1 0,0 0 4,0 1 0,0-3 0,0 1 0,0-3 3,0 1 1,2 5 0,2-7-1,2 3 82,-3 2 1,-1-1-1,-2-3 1,0-3-88,0-2 0,0 3 1,0-5-1,0-2-45,0-2 0,0-2 1,0 0-1,0 0 3,0-1 1,0-1 0,2-3 0,2-5 30,2 0 1,2-6-1,-4 5 1,3-5 2,3-1 1,-6-1 0,2 0 27,-4 1 1,0-1 0,2 1 107,1-1 0,1-5 1,-6 0-52,0 1 1,0 3 0,0 1-53,0 1 1,0-7-1,0 1-36,0 2 0,0-5 0,0 3-63,0 1 0,0-3 0,0 2 55,0 1 0,0-3 1,0 2 17,0 1 0,0-3 18,0 2 0,0-7 0,-2 5-3,-4-2 0,-3 4 0,-9-7 0,1-1 56,-1-2 1,-1 0 0,-4 2 0,-6 2-75,-4-2 0,-10-2 1,-8 0-1,-9 2-221,-10 1 0,-27 3 0,44-5 0,-2 0 232,-8 2 0,-2 2 0,-16 0 0,-3 1 0,-103 10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4.562"/>
    </inkml:context>
    <inkml:brush xml:id="br0">
      <inkml:brushProperty name="width" value="0.08571" units="cm"/>
      <inkml:brushProperty name="height" value="0.08571" units="cm"/>
    </inkml:brush>
  </inkml:definitions>
  <inkml:trace contextRef="#ctx0" brushRef="#br0">1 65 7741,'5'-7'-897,"-4"0"1589,4 3 0,-3 4 0,-2 0-425,0 7 1,0 4 3,0 3-390,0-1 88,0 0 0,0 0 0,0 0 1,0 0-1,0 1 0,0-2-202,0 2 1,0-1-1,0 0-267,0 0 1,0 0 1,0 0 0,0 1 0,1-2 498,4-3 0,-4-6 0,4-6 0,2-5 0,0-5 0</inkml:trace>
  <inkml:trace contextRef="#ctx0" brushRef="#br0" timeOffset="525">145 14 6570,'13'0'-558,"-6"0"558,4 0 0,-9 0 1047,10 0-749,-11-6-157,11 4 1,-9-4-1,6 6 1,0 0-53,4 0 0,2 0 0,1 0 29,2 0 0,-1 0 0,-4 0 1,0 1-6,0 4 1,0-2 0,1 4 39,-2-2-18,2 6-210,-1-9 7,-1 9 166,2-3-216,-6 4 0,3-4 199,-3 3-27,-1-3 14,4 5 0,-9 0-88,3 5 1,-3-3 0,1 3-1,1-2 1,-3 0 0,-2 3 40,-3 1 0,-6-1 1,1 1-1,-4 1-51,-4-1 0,0-5 0,-5 5 0,0-3-82,2 0 0,-5 1 0,4-4 0,-2-2-51,1 2 0,-3-1 1,6 0-1,1-2-209,-1-2 0,1 2 1,3-7 371,-2-2 0,3-1 0,-5-1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5.694"/>
    </inkml:context>
    <inkml:brush xml:id="br0">
      <inkml:brushProperty name="width" value="0.08571" units="cm"/>
      <inkml:brushProperty name="height" value="0.08571" units="cm"/>
    </inkml:brush>
  </inkml:definitions>
  <inkml:trace contextRef="#ctx0" brushRef="#br0">26 223 6162,'0'-13'0,"7"0"0,0 0 0</inkml:trace>
  <inkml:trace contextRef="#ctx0" brushRef="#br0" timeOffset="265">40 158 7725,'0'-9'-1565,"0"0"1559,0-1 1,0 2 0,0 0 140,0-3 1,0 4 70,0-1 0,0 3 342,0-4 79,0 6-434,0-3 0,0 8-150,0 2 0,0 4 0,1 5 1,3 0-65,0 0 1,0 0 0,-3 1 0,3 3-40,0 0 0,2 1 1,-4-3-1,3 0-35,-2 2 0,-1 1 0,1-5 1,2 0-321,-2 0 0,-1-1 0,-2 2 415,0-2 0,-6-4 0,-2-2 0</inkml:trace>
  <inkml:trace contextRef="#ctx0" brushRef="#br0" timeOffset="814">1 158 6875,'13'-14'-503,"-1"1"663,2 0 1,-5 5 0,-2-1 0,0 0-122,0 1 1,-2-2 0,3 4 0,3 1 58,1-1 0,1-3 0,0 3 0,0 1 33,0-1 0,0-4 1,1 7-1,2-1-39,2-2 1,4 4 0,-5-3 0,1 4 2,1 1 1,-5 0 0,5 0 0,-2 0-120,1 0 0,-1 1 0,-4 3 0,1 1-13,-2 3 0,-3-5 0,-1 7 1,-1-1-70,0-2 0,-4 4 0,2-2 0,-3 3 10,-2 1 1,0 0 0,-2 0-1,-3-1 27,-3-4 1,-5 4-1,-3-3 1,-3 1-17,-2-1 1,4 2 0,-5-3 0,0-1 13,2-3 1,-4 2-1,7-2 1,0-1 60,-2-1 0,4-2 0,-3 0 0,4 0 56,1 0 1,0 0 159,0 0 1,0 0 30,0 0-160,5 0 1,8 0-23,9 0 0,3 0 0,1 0 27,0 0 1,-2 1 0,0 2-1,-3 2 6,2-3 1,3 4 0,-2 0 0,-1 0-16,-1 0 0,0 4 0,3-3 0,2 2-85,-1-1 0,0 0 0,0 1 1,0 0 69,0 1 1,0-3-1,0 1-461,1-3 1,-3 1-1,-1-3 1,-2 3 0,-1 0 402,0 0 0,-4-1 0,2-5 0</inkml:trace>
  <inkml:trace contextRef="#ctx0" brushRef="#br0" timeOffset="1259">630 301 7354,'7'0'-159,"3"0"0,-6 0 116,5 0 1,-5 0 58,5 0 0,0 0 0,4 0 27,0 0 0,0 0 1,0 0-9,0 0 0,0-4 1,-1-2-1,-2 0-11,-1 1 0,0-5 38,4 0 0,-6 3-38,-2-2 0,-5 7-34,-5-3 1,-2 4 0,-6 1 0,-1 0-6,2 0 0,-2 0 0,1 0 0,-1 0 31,-4 0 1,3 0 0,-1 1 0,1 2 37,2 1 1,-1 5 0,3-2 0,1-2-16,1 1 1,7 4-1,-3-1 17,3 2 1,2-3 0,0 1 0,2 0-92,3-3 1,-3 5-1,7-5 1,1 0-132,1-1 1,3 1 0,0-3-116,3 2 0,0 0 0,5-5 0,1 0 281,2 0 0,1-7 0,0 0 0</inkml:trace>
  <inkml:trace contextRef="#ctx0" brushRef="#br0" timeOffset="1864">1219 262 7890,'21'-2'0,"-5"0"-1070,-1-3 736,-2-5 0,-1 7 487,-4-5 1,0 5 0,-5-3-58,1 0 0,0 1-26,-9-4 0,-3-2 0,-4 7-77,-2 1 1,-5 2-1,-1 1 26,0 0 1,1 4-1,4 2 1,0-1-2,-3 1 0,0 4 1,5-2-1,1 1-34,3-1 1,-2 1-1,4 4-10,-1 0 1,3 0-1,5 0-50,0-1 0,0 2 1,1-3-1,3-2 35,5-4 0,3-3 0,1 1 0,0 1 8,0-1 1,0-1 0,1-4 0,-2-1 23,2-1 0,3-6 1,0 2-1,-2 1 14,-5-3 1,2 3 0,-5-2 0,2 0 49,0-2 1,-6 5-1,3-2 1,-2 1 48,0 0 0,0 2 1,-2-2 364,3 1-195,-4 2-142,4 4 1,-5 1-91,0 4 1,0 2 0,0 6 0,0 0-66,0 0 0,2 0 1,1-1-1,1 2 9,-1-2 1,0 2 0,0-1 0,2 1-1,-3-2 1,1 2 0,0 2 0,1 2-9,0-2 0,-3-1 0,-1-3 0,0 2 13,0-2 0,0 2 0,0-1 0,-1 1-86,-4-2 1,-1-3 0,-4 0 0,1 0-2,0-2 0,-4 0 1,1-4-1,-3 1-12,-3-1 0,4-1 0,-4-2-19,4 0 1,1 0-1,0 0 1,-1 0 0,2 0 126,-2 0 0,7-6 0,-5-1 0,5-6 0</inkml:trace>
  <inkml:trace contextRef="#ctx0" brushRef="#br0" timeOffset="2297">1441 223 7890,'8'-2'-18,"-4"-2"1,3 2-99,2-1 1,3 1-1,0 2 144,2 0 1,-1 0 0,0 0 22,0 0 0,1 0 1,-3 2-1,-1 1-35,-1 6 0,-2-1 1,2 0-1,-3 1-41,-1-1 0,-2 3 1,5-2 6,-2 2 1,-2-2-36,-4 0 73,0-2 1,-4 2 0,-2-1-1,-2-3 0,-2-2 1,3-6 0,-1-2-39,3-3 0,1-1 0,4-3-38,0-1 1,0 0 0,0 0 33,0 0 0,4 0 1,1 1-1,3 2-75,3 1 0,-5 5 0,3-3 18,2 1 0,0 0 0,2 3 79,0-1 0,0-1 0,1 5 0</inkml:trace>
  <inkml:trace contextRef="#ctx0" brushRef="#br0" timeOffset="2668">1886 197 7351,'0'7'-430,"0"1"1,2-6 650,3 2-268,-4 1 126,5-5 9,-6 0-35,7 0 1,0 4 18,7 1-10,-2-1-196,-4-4 174,-2 0 26,-1 0-37,-4 0-140,11 0 123,-10-5 26,4 3-107,-1-10 87,-3 10 0,4-5 4,-6 3 1,0 1-21,0-6 0,-2 6 0,-2-1 70,-5 3 0,2 1 0,-2 0 0,1 1 246,0 3-277,-4-3 1,6 12-31,-2-6 1,-3 4 64,1-1-31,4 1-106,-6-4 0,11 6 135,-4 0-187,4 0 59,1-5 0,0 3-2,0-3 0,1-1-162,4 3 1,-2-4 93,5 3-375,1-3 219,11-6 280,-6 0 0,11 0 0,-4 0 0</inkml:trace>
  <inkml:trace contextRef="#ctx0" brushRef="#br0" timeOffset="3136">2438 158 7890,'8'-8'0,"-3"2"0,-5 0 0,6 5-397,-5-11 281,5 11 181,-6-11-505,0 11 260,0-5 1,-6 6 168,5 0 0,-10-4 0,2-1 96,-4 2-205,1 2 1,-1 1 154,-6 0-18,4 0 10,-3 0 0,4 5-35,2-3 211,4 4-180,-4-6-61,5 6 189,-7-5-107,8 5-12,0 0-5,0-5-53,4 11 70,-4-11 13,6 11-59,0-11 0,0 11 1,0-4 7,0 5 1,6-5 0,3-1 25,2-1 34,3-1-53,-1 0-1,1-3 1,-2 4 90,2 0-65,-1-4-12,0 3-1,-1-5 0,2 6 12,-7-5-122,5 5 112,-11 0-2,10-4-35,-9 3 1,4-4-10,-6 4 28,0-3-3,0 9 0,0-8 1,-1 4-31,-4-1 1,-3 0 0,-6-2-20,-3 4 0,5-3 0,-4 0 0,1-2-63,0 2 1,-1-5 24,-2 5 1,4-4-132,-4-1 0,3 0 29,2 0 0,5 0-42,-1 0 225,6 0 0,-9 0 0,5 0 0</inkml:trace>
  <inkml:trace contextRef="#ctx0" brushRef="#br0" timeOffset="3691">2661 170 7890,'6'0'0,"7"-6"-1078,-12 5 539,5-4 269,-6 5 550,5 0-19,-3 0-187,4 0 1,-6-7-207,0 6 202,0-5-25,-6 6 1,3 0 0,-6 0-147,-1 0 147,5 0-145,-7 0 139,10 0-4,-9 0 3,4 0-15,-1 0 1,-3 0-65,3 6 166,1-5-148,-5 6 50,11-2-35,-5-4 1,2 11 30,-1-3 0,2 3 14,7 1 1,-2-5-1,4 0 1,0-2-6,3-4 0,-2 1 0,2 0 46,1 1-58,2 1 20,0-5 7,-4 0-9,4 0-16,-5 0 0,1 0 52,1 0-35,0 0-10,-1 0-123,3 6 119,-10-4 1,11 3-1,-10-5-244,3 6 229,-5-4 11,6 9-16,-4-9-243,3 9 230,-5-9 6,0 9-22,0-10 14,0 10-24,0-10 23,0 12 0,-1-13 0,-2 6-6,-2 1 14,-4-6 1,1 5 0,-3-5 47,2 3-53,-3-3-5,5 6 16,-6-7-11,0 0 8,-1 0-6,2 0 6,-2 0-3,1 0-1,0 0-287,6 0-4,-5 0 254,10 0-162,-9 0 1,10-2 201,-3-3 0,-4 4 0,1-4 0</inkml:trace>
  <inkml:trace contextRef="#ctx0" brushRef="#br0" timeOffset="3978">2897 197 6401,'7'0'1575,"-1"0"-1505,-6 6 0,0-4 1,2 7-49,1 1-104,-1-3 0,4 4-111,-6-2 152,0 2 0,4 2-601,1 0 370,-1 0-310,-4-1 292,0-5 290,0 0 0,0-1 0,0 0 0</inkml:trace>
  <inkml:trace contextRef="#ctx0" brushRef="#br0" timeOffset="4160">2962 131 7890,'0'-13'-5,"0"6"57,0-5-672,0 10 361,-6-3 106,5-1 0,-7 4-92,4-1 1,-3 1 244,-6 2 0,5 5 0,3 3 0</inkml:trace>
  <inkml:trace contextRef="#ctx0" brushRef="#br0" timeOffset="4643">3198 197 7530,'7'0'-1351,"0"0"1846,-2 0-362,-4 0-23,5-7-206,-6 6 156,0-4 1,-1 5-1,-4 0 1,-4 0 19,-2 0 1,2 0 0,0 1 5,-1 3 0,3-1 0,0 6-60,1 2 0,1-5 0,4 2 1,-2-1-1,-2 0 75,3 4-117,0 0 1,2-2 4,0 0 0,2-3-50,2 4 1,-1 0 87,6-7 0,-5 6-120,5-5 0,-1 2 95,5-1 0,1-5 0,-2 5 0,2-4-79,-1-1 1,1 0-6,-2 0 1,5-4 138,2 1-26,-2-9 0,-4 5 71,0-5 0,-4 1-65,-1 2 0,-5-2-42,2 1 1,-4-1 0,-1-2-1,0 0 4,0 0 1,-6 4 0,-3 2-7,-2 1 0,-2 2-21,0 4 1,-4 0-97,-2 0 0,2 0-98,5 0 1,-2 0 113,1 0 0,-1 1-188,2 3 0,0-1 296,4 6 0,-5-6 0,6 3 0</inkml:trace>
  <inkml:trace contextRef="#ctx0" brushRef="#br0" timeOffset="5047">3381 184 7890,'13'0'-1752,"0"0"1752,1 0 0,-2 0 0,2 0 0,-1 0 274,0 0 141,0 0 0,0 0-263,-6 0-161,5 0 173,-5 0-66,6 0-124,-5 0-28,3 0 140,-10 0 1,10 1-125,-7 3 0,5-1 1,-5 6-4,0 2 1,-3 0 92,-1 2-33,0 0 1,0-4-1,0-1-81,0 3 1,0-4 31,0 1 28,0-4 7,0 1-114,0-5 1,0-5 61,0-5 1,0 4 0,0-3-50,0-2 81,6 6-95,-6-7 83,13 5-6,-6-6 1,6 0 95,-5 0-92,3 5-14,-4-3 260,6 9 7,0-10-243,0 11 10,0-4 253,-5 5 21,3 0-248,-3 0 0,-1 0 21,5 0 19,-5 0-15,0 0 1,4 5-32,-7 3 0,2 0 0,-3 1-241,0 1 1,2 2 0,-5 1-163,0 0 1,0-5 391,0 1 0,-11 0 0,-4 4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350"/>
    </inkml:context>
    <inkml:brush xml:id="br0">
      <inkml:brushProperty name="width" value="0.08571" units="cm"/>
      <inkml:brushProperty name="height" value="0.08571" units="cm"/>
    </inkml:brush>
  </inkml:definitions>
  <inkml:trace contextRef="#ctx0" brushRef="#br0">1 0 7835,'6'8'-817,"-4"-2"0,3-5 817,-5 3 0,0-3 0,0 5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512"/>
    </inkml:context>
    <inkml:brush xml:id="br0">
      <inkml:brushProperty name="width" value="0.08571" units="cm"/>
      <inkml:brushProperty name="height" value="0.08571" units="cm"/>
    </inkml:brush>
  </inkml:definitions>
  <inkml:trace contextRef="#ctx0" brushRef="#br0">1 1 7923,'6'8'0,"1"0"-20,-1-3-1078,-5 0 726,4-5 372,-5 0 0,7 0 0,0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863"/>
    </inkml:context>
    <inkml:brush xml:id="br0">
      <inkml:brushProperty name="width" value="0.08571" units="cm"/>
      <inkml:brushProperty name="height" value="0.08571" units="cm"/>
    </inkml:brush>
  </inkml:definitions>
  <inkml:trace contextRef="#ctx0" brushRef="#br0">0 91 7376,'6'-8'-257,"-4"1"0,4 4 0,-2-3 1402,1-1-957,-2 4 0,-1-3-198,2 6 0,-1 6 0,5 3 22,-3 2 0,4-2 0,-3-2 0,2 1-66,2-1 0,1-3 0,2 3 39,0-1 0,1 3 0,3-4 0,0-3-575,-1-1 1,-1-1 589,-2 0 0,6 0 0,1 0 0</inkml:trace>
  <inkml:trace contextRef="#ctx0" brushRef="#br0" timeOffset="338">485 25 6193,'5'-7'737,"-3"-5"1,3 11-802,-10-4 0,2 5 0,-5 3 0,-3 3 147,0 1 0,2-3 0,0 4 1,-2-1-20,-5 1 1,1 0-1,-2 5 1,2 0-37,2 1 1,-4-2 0,-1 3 0,0 1 32,0 1 0,3 2 0,-2-2 0,0 1-59,1 3 1,1-4-1,-1 3 1,4 0-16,3-4 1,2-1-1,-3 2-64,1 0 0,6 0 0,-2-3-178,4-1 1,1-4-1,1-2-290,4-2 1,3 0 544,5-5 0,5-6 0,3-1 0</inkml:trace>
  <inkml:trace contextRef="#ctx0" brushRef="#br0" timeOffset="781">903 156 6144,'-8'0'322,"-1"0"-207,-1 0 0,2 2 1,0 0-1,-1 4 23,1 1 1,-3-2 0,2 4-56,-3 1 0,4 1 1,0 2-15,2 0 0,2-4 0,4 0-78,0 1 1,2 0 0,2-1 0,5-4-75,2-4 0,3 3 1,-2 1-1,2-2 49,-1-2 0,0-1 0,1-1 1,3-2 5,0-2 0,1-5 0,-6 1 0,2-1 16,-1 1 0,-6-2 0,-1 3 0,-1 0 13,-2-1 1,2 5 0,-7-5-7,-2-1 1,-3 4-1,-6 2 1,0 2-40,-1 2 1,-3 0 0,-2 0 0,0 0-56,0 0 1,2 0 0,4 0 0,1 2 98,3 2 0,4-3 0,-1 5 0,-2-6 0</inkml:trace>
  <inkml:trace contextRef="#ctx0" brushRef="#br0" timeOffset="1186">1034 208 7851,'13'6'-257,"-4"-5"0,0 4 197,0-4 1,-1-1 0,1 2 194,0 2 0,-1-2 0,0 3-57,-2 1 0,4 0 0,-3 5 25,1-3 1,-3-3 0,-5 3-261,0 2 0,0-2 20,0 1 0,-2-7 132,-1 2-1,-1-2-7,-5-2 1,7-6-1,-3-2 25,4-4 0,1-1 0,1 0-40,4-1 0,2 1 0,6 0 0,0 0 22,0 0 1,0 0 0,0 1 0,1 2 49,-2 1 1,3 5 0,2-3-1,1 1-34,3 3 1,-5 2 0,6 1 0,-4 0 179,-2 0 1,-1 6-1,-2 2 1,0 4-222,0 1 1,-4 0-1,-2 2 1,-1 2-216,-3 5 0,-3-1 1,-3 0 82,-2 2 163,-11-4 0,2 6 0,-12-5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4.636"/>
    </inkml:context>
    <inkml:brush xml:id="br0">
      <inkml:brushProperty name="width" value="0.08571" units="cm"/>
      <inkml:brushProperty name="height" value="0.08571" units="cm"/>
    </inkml:brush>
  </inkml:definitions>
  <inkml:trace contextRef="#ctx0" brushRef="#br0">1 40 7908,'8'-6'-1359,"-5"-3"1642,-1 3 283,-2-5-493,0 9-12,0-4 99,0 6 0,6 1-115,3 4 1,-2 3-1,0 4 1,-1 2-46,-3-1 0,-1 5 0,-1-1 0,2 0-3,1 2 1,0-3-1,-4 4 1,0-1-12,0-3 0,0 3 0,0 0-61,0 1 77,0-3 0,0 2 0,0-7 0,0 2-7,0-1 0,4-4 0,1-1 36,-2 2 0,4-3 111,2-4 1,-1 3 26,1-1 1,-1 0-76,5-5 1,0 0-1,1 0 16,-2 0 1,1 0-149,1 0 10,-2 0 1,2 0-196,-1 0 150,0 0 0,-5 0 0,1 0-344,2 0 203,-6 0 0,7 0 0,-3 0-85,2 0 0,-2 0 0,-1 0 299,3 0 0,-5 0 0,0 0 0</inkml:trace>
  <inkml:trace contextRef="#ctx0" brushRef="#br0" timeOffset="214">447 275 7908,'5'8'-2,"4"-4"1,-3-4 144,-2-4 1,-1 2 231,1-2-117,-2 2-51,3 2-373,-5 0 165,0 0-71,6 0 0,-4 2 149,3 2-217,-4 4-1,4-1 134,-3 4 112,3-9-696,-5 9 306,0-3 39,0-1 1,0 0-473,0-2 472,0-4 246,0 5 0,-5 0 0,-2 1 0</inkml:trace>
  <inkml:trace contextRef="#ctx0" brushRef="#br0" timeOffset="380">525 210 6029,'0'-13'1606,"0"6"-1160,0 1-229,0 6-668,0 0 1,-6 6-1,-2 1 1</inkml:trace>
  <inkml:trace contextRef="#ctx0" brushRef="#br0" timeOffset="826">656 236 6298,'7'7'-537,"-1"-1"537,-6-6 1068,0 0-680,0 6-359,0-4 100,5 3-26,-3-5 0,4 6-222,-6-4 305,0 3-200,6 1 113,-5 2-20,5-1-149,-1 4 0,-3-9 116,4 9 10,-6-10 0,0 12-1,0-12 2,0 11-123,0-11-135,0 11 231,0-10-157,0 9 134,0-10 8,0 6-20,0-7-115,-6 0 114,4 0-13,-3 0-56,5 0 67,0-7-3,0 6 3,0-10-6,0 3 3,5-5 1,3 0 12,0 0-12,3 5 0,-4-3-3,6 4 147,1-1-141,-1 2 2,0 1 209,0 3-198,0-4-2,0 6 9,6 0-13,-4 0 17,3 0-4,-4 0-151,-1 0 154,-1 0-2,2 0 0,-1 6 1,-4-3 0,0 4 28,0-1-308,-2 4 122,-1-3 0,-6 2-123,0 0 0,-2 0-265,-2 4 531,-4 0 0,1-5 0,-5 3 0,5-3 0</inkml:trace>
  <inkml:trace contextRef="#ctx0" brushRef="#br0" timeOffset="1300">1075 354 7908,'6'8'0,"2"-3"-1077,4-5 538,-4 0 270,3 0 589,-10 0 1,12 0-233,-12 0 0,10 0-97,-2 0 0,-2 0 1,2 0-55,2 0-14,0 0 134,2 0 0,0 0-129,0 0 119,-5 0-1,3-5 12,-3 3-12,-2-4-4,7 0-3,-12 5-84,10-5 50,-9 0 38,4 5-14,-6-12-134,6 12 129,-5-4-9,4 5-262,-5 0 257,0-6 0,-1 4 6,-3-2 0,2 2 0,-8 2 33,1 0 1,-4 0 0,1 0 106,-2 0-153,7 0 1,-4 6 19,3-4-18,-5 9 268,0-10-248,0 12 30,6-12-54,-4 11 58,9-11-19,-10 11 20,10-10-17,-4 9 1,6-10-1,0 11 104,0-5-45,0 1 0,0 3 0,2-3-1,2-1 0,-1 0 0,6-4-32,1 1 0,2 1 1,1-5-1,0 0 111,0 0-73,0 0-102,0 0 70,1 0-16,-2 0 0,1 0-42,1 0 46,-2 0 4,2 0-189,-1 0 0,-6 0 178,5 0-17,-11 0-439,11 0 209,-10 0-26,4 0-73,-6 0 85,0 0 1,0-6 0,0-1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50.874"/>
    </inkml:context>
    <inkml:brush xml:id="br0">
      <inkml:brushProperty name="width" value="0.08571" units="cm"/>
      <inkml:brushProperty name="height" value="0.08571" units="cm"/>
    </inkml:brush>
  </inkml:definitions>
  <inkml:trace contextRef="#ctx0" brushRef="#br0">1 106 6705,'8'-6'369,"-2"4"-52,-1-2-291,-4 3 1,11 2 47,-4 3 0,3 0 1,-1 2-1,-2 0-27,4-3 1,-1 3-1,2-2 1,0 1-49,0 0 0,0-3 1,1 4-1,-2-1-57,1-2 1,5 3 0,-1-3-1,-1 2-108,-1-2 1,-7 2-1,1 0 1,0-1-428,-2 2 21,5-5 572,-5 6 0,0-2 0,-1 2 0</inkml:trace>
  <inkml:trace contextRef="#ctx0" brushRef="#br0" timeOffset="301">210 1 7562,'8'0'-133,"-2"0"0,-8 4 0,-1 2 0,-1 2 200,1 1 1,-4 3 0,0 1 0,-2 0-31,0 0 0,1 5 1,-2-1-1,2 1-59,-3 0 1,4-3 0,-1 4 0,-1-2-117,1 1 1,-1 0 0,3-6-550,-2 2 687,5-1 0,-8 6 0,3 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9.499"/>
    </inkml:context>
    <inkml:brush xml:id="br0">
      <inkml:brushProperty name="width" value="0.08571" units="cm"/>
      <inkml:brushProperty name="height" value="0.08571" units="cm"/>
    </inkml:brush>
  </inkml:definitions>
  <inkml:trace contextRef="#ctx0" brushRef="#br0">140 140 7379,'-9'0'-389,"1"-2"321,8-3 1,-2 3 36,-4-4 0,2 4-15,-7 2 0,5-6-23,-6 0 27,8-7 1,-4 3 38,8-8 0,8 3 0,4 1 0,3 5 0,3 1 1,-1 0 0,1 4 0,-1-2 46,1 2 0,1 3 1,2 1-1,3 0-18,-3 0 1,-1 0 0,-3 0-1,0 0 0,1 0 0,-1 5 0,1 3-23,-1 2 1,1 1-1,-3 7 16,-3-1 0,-2 1 0,-6-1-29,1 1 1,1-1 0,-6 1 0,0-1-22,0 1 0,0-1 0,0 3 1,-2 1 17,-4 2 0,3 0 0,-9-5 0,-2-3 8,-1-3 0,-3 4 0,1-5 0,-1 3 7,1-3 0,-1-1 0,-1-6 0,-2 2 8,-3-2 0,-1-2 1,4-2-1,-2 0-4,1 0 0,3 0 0,1 0 0,1 0 1,-1 0 1,1-8 0,-1-2-10,1 1 0,5-5 0,3 6 0,1-2 0,-4 5 1,6-7-23,3-2 1,1 5 22,2-3 0,2 8 0,1-4 0,3 1 1,8 5 0,-3-4 6,5 4 0,3 2 27,5 0 0,-5 0 0,4 0 39,-3 0 0,-3 2 0,1 2-35,-1 2 1,1-1 0,-1-5 23,1 0 0,-1 6-33,1 0 0,-1 6 1,0-6-150,1-3 0,-6 5 0,-1-2 35,3-2 1,-5 4 0,3-3-33,2-1 1,-5 0-1,3 0 1,2 2 117,1-2 0,3 6 0,-1-1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53.745"/>
    </inkml:context>
    <inkml:brush xml:id="br0">
      <inkml:brushProperty name="width" value="0.08571" units="cm"/>
      <inkml:brushProperty name="height" value="0.08571" units="cm"/>
    </inkml:brush>
  </inkml:definitions>
  <inkml:trace contextRef="#ctx0" brushRef="#br0">14 315 6305,'0'-9'39,"0"1"0,-2 5 187,-2-1-123,2 2 0,-4 0-36,6-2-41,0 3 0,6-7-2,3 5 0,-3 1 1,4-3-6,-1 4 1,4 1-1,-1 0-23,2 0 1,0 0 0,3 0 0,0 0 1,-2 0 1,1 0 0,-3 0-1,4 0 23,0 0 1,1 0-1,-4 0 1,2 0-16,2 0 1,3 0 0,-2 0 0,1 0-33,-2 0 0,6-2 1,-3-1-1,5-1 8,0 1 0,4 1 0,1 1 0,-2-2 11,-2-1 1,4 0 0,0 2-1,-3-1 1,0-1 0,-2 0 1,0 2-1,1-1-4,-1-1 0,0-2 0,0 3 0,-1-2 2,-3 3 0,3-1 0,-4 0 0,4-1 0,2 0 0,-1-1 0,0 1 0,2 0-11,2 3 83,-3-5-72,6 5 1,-7-5-4,0 6 43,0-6-35,1 5-1,4-5 5,-3 6 33,5 0-29,-7-6-5,0 4 0,0-3 3,0 5 3,6-6-3,-4 5 3,4-5-3,-6 6 1,6 0 87,-5-6-86,5 4 1,-5-3 0,-1 5-2,6 0 7,-10 0 1,14 0-6,-20 0-10,21 0 1,-18 0 22,11 0-51,-5 0 38,7 0 1,-6 0 4,1 0-37,-1 0 30,-1 0 0,8 0-9,-5 0 0,5-4 2,-3-1 5,-2 1-8,10 4 6,-10 0-312,9 0 312,-3 0 0,5 0 0,0-6 12,-5 4 0,4-5 13,-3 3-24,3 2 1,1-4 87,0 6-83,0-6-1,0 5 4,1-4-4,-7 5 8,6 0-4,-6 0 21,0 0-17,5 0 8,-11 0-39,12 0-21,-6 5 51,1-4-1,3 5-49,-3-6 42,5 0 1,-3 2-3,4 2 1,-4-2-3,9 3 4,1-5-16,-6 0-641,11 0 653,-10 0 0,6 0 2,-4 0-1,-2 0 0,10 0 1,-9 0-11,6 0 11,-6 0-1,10 0-7,-6 0 7,1 0 0,-3 0 23,1 0 1,-3 0 27,1 0-50,-2 0 76,-2 0-71,0 0 2,7 0 1,-6 0 2,6 0 0,-7 0 9,6 6 9,-5-4-28,11 4 0,-8-6 26,5 0-81,-6 0 68,3 0-2,0 0 1,-4 0-64,10 0 53,-10 0-4,10 0-23,-5 0 28,1 0-4,3 0-2,-9 0-6,10 0 9,-10 0-2,10 0-3,-10 0 4,10 0 0,-10 0 0,9 0-1,-9 0 1,10 0 0,-11 0 0,12 0 0,-12 0 0,12 0 0,-12 0 61,11 0-59,-10 0-1,4 0 2,-5 0-2,-1 0 3,5 0-2,-9 0 4,9 0-36,-10 0 0,5 0 38,0 0-1,-6 0-333,6 0 333,-6 0-1,7 0-282,-1 0 270,-6 0-18,11-6 54,-10 4-52,12-4 144,-1 6 0,-3-4-74,6-1-69,-6 1 105,3 4-103,-5 0 191,5-6-179,-4 5 0,4-4 18,-6 5 68,0 0-66,1 0-9,-1 0-82,-5-6 86,3 4 13,-3-4-7,5 6-3,-5 0-1,3 0 6,-9 0-8,4-6 6,-5 5-3,4-5-8,-3 6 195,4 0-187,-6 0-1,0 0 117,7 0-105,-6-6-2,5 5-1,0-5 23,-4 6-25,9 0-14,-3 0 1,0 0 0,0 0 0,0 0 169,-1 0 0,1 0 0,2 0-177,-1 0 26,-5 0-116,1 0 109,-5 0-28,7 0 188,-6 0-169,6 0 3,-7 0-5,0 0 71,0 0-62,0 0 309,0 0-303,0 0-6,1 0 13,-1 0-8,0 0-96,-6 0 94,5 0 3,-5 0-112,6 0-14,1 0 111,-1 0-15,-6 6 6,5-5-7,-5 5 5,1-6-15,4 0 185,-11 0-167,11 0-3,-11 0 257,11 0-244,-10 0 6,4 0-2,-1 0 125,-3 0-118,10 0 27,-11 0-22,5 0-43,-5 0 57,-1 0 5,-6 0-129,4 0 121,-9 0-2,10 0 4,-10 0-551,3 0 56,1 0 1,-5-1 247,4-4 212,-4 4 0,5-12 0,1 7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1.076"/>
    </inkml:context>
    <inkml:brush xml:id="br0">
      <inkml:brushProperty name="width" value="0.08571" units="cm"/>
      <inkml:brushProperty name="height" value="0.08571" units="cm"/>
    </inkml:brush>
  </inkml:definitions>
  <inkml:trace contextRef="#ctx0" brushRef="#br0">629 341 7099,'0'-7'263,"0"1"-155,0 6 0,0 2-47,0 2 1,0-1 43,0 5 0,0-3 1,0 4-15,0 1 1,1 0-1,2 0 1,2-1-62,-3 1 1,2-2 0,-2 0 0,3 3 32,-2 0 0,2-2 0,1 0-61,2 1 1,0 0 0,5-2 44,0-3-112,-5 2 95,4-5 13,-6 3-19,8-5-260,-1 0 255,6 0 10,-4 0-20,3 0 18,-4 0-26,-2 0 18,1-5-181,1 3 0,-2-10 135,2 11-127,-1-10 126,-6 9 9,6-10-25,-13 11-90,12-4 0,-10 3 30,2-3 31,-2 4 28,-2-5 0,0 5 63,0-3 0,-5 0 1,1-5 8,0-1 0,3 3-32,1-2 131,0 0-125,0 3-5,0-7 39,0 12 1,1-4-25,4 5-5,-3-7-3,4 6 15,-6-5-21,5 6 0,-4 2 1,5 1 29,0 1 0,-4 6 39,2-1 1,-2 2 0,-2 3-39,0-2 1,0 2 0,0-1 0,0 1-1,0-2 0,2 1 0,0 0 0,2 0-47,-1 0 0,-1 2 0,-2-2 1,0-1-1,0 2 1,0-1 0,0 0-1,0 0 32,0 1 0,0-2 0,0 2 0,0-1-4,0 0 1,-6 0 0,-3 0 1,-3 0 0,4-4 0,-1-2 0,-1-1 9,-2-3 1,-1 3 0,0-2 0,-1-2 23,2 0 1,-2-2 0,-3 0-4,0 0 1,-1 0-196,5 0 173,0 0 0,0-4-345,0 0 144,-1-7 103,8 10 1,-5-11-1,7 3-209,1-2 1,1-2 0,2 0 0,0 0 287,0 0 0,6 6 0,2-11 0,4 3 0</inkml:trace>
  <inkml:trace contextRef="#ctx0" brushRef="#br0" timeOffset="336">1244 511 6601,'14'0'-857,"-7"6"857,-2-4 814,-5 3-539,0-5 1,2 0-1,3 0-291,3 0 1,4 0 0,2 0 0,-2 0-2,2 0 0,0 0 0,1 0 0,4 0-86,-4 0 1,0 0 0,-2 0 0,1-1-588,5-3 661,-7 2 29,7-4 0,0 1 0,2-3 0</inkml:trace>
  <inkml:trace contextRef="#ctx0" brushRef="#br0" timeOffset="1040">1820 341 7634,'7'2'-726,"-3"2"964,-2-3-34,-2 11 1,0-4-47,0 4 1,0-3-46,0 0 0,1-5 0,3 5-92,-1 1 1,7 2 0,-5 0 0,3-2 0,2-3 0,1-2-214,3-1 255,-1-3-251,0 5-17,6-4 211,-5 3 16,5-5-261,0-5 224,-5 3 0,5-9-264,-5 8 227,5-8 20,-5 4 1,4-2 12,-10 0-45,4 0 47,-5 3 1,2-6 0,-1 3 47,-3-3 0,-1 0-64,-4-2 189,0 7 10,0 1-131,0 6 1,0 2 29,0 2 1,0 3 0,0 7-17,0-2 0,0-3 0,0 0 1,0 1 36,0 1-148,0 3 69,0-1 0,4 1 0,3-2-36,0 1 54,-4 0-9,2 0-89,1 0 82,-4 2 6,4-2-12,0-1-49,-5 2 49,4-1 5,-5 0-12,0 0 0,0 1-9,0-2 13,0 2-6,-5-1 1,3-4 3,-8-1 60,1 1 0,-2 0-43,2-1 0,-2-3 0,2 2 1,-3-1 52,-1-3-52,0-2 125,0-1-119,0 6 1,0-5-68,0 5 79,-1-6 2,2 0-3,-2 0-10,1-6 0,0 5-55,0-3-246,5 2 142,-3 2-12,4 0 1,-2-1-1,1-2 1,-3-1-1,0 1-230,-3 1 1,6 2-1,-1 0 378,-1 0 0,-2-6 0,-1-1 0</inkml:trace>
  <inkml:trace contextRef="#ctx0" brushRef="#br0" timeOffset="1567">1715 158 6766,'9'-8'144,"-1"4"0,-3 3 1,4 1-1,1 0 0,1 0-55,2 0 1,1 0-1,-2-2 25,2-2-73,-1 2 1,0-3 0,1 5 29,4 0 1,-3-5 24,2 1-38,-2 0-144,4 4 1,-5 0 165,3 0-244,4-6-7,-7 4 206,5-3-21,-5 5-347,-1 0 197,0 0 1,0-5-13,0 1-273,0 0 163,-5 4-15,3 0-15,-9 0 288,9-6 0,-4 4 0,6-4 0</inkml:trace>
  <inkml:trace contextRef="#ctx0" brushRef="#br0" timeOffset="2106">2501 1 7907,'9'0'-561,"-1"0"1,-3 0-1,4 0 749,1 0 1,-3 0 0,2 0 28,1 0 0,-3 0 0,2 0-96,1 0-164,-4 5 85,5-4 0,-3 6-37,6-7 0,-2 5 1,2-2-1,-2 1 70,1 3 0,0-5 1,2 8-16,3-1-39,-4-3 1,5 6 0,-6-4-1,0 5 58,1 0-15,-1 5-155,0-3 1,0 5 166,0-3-28,0-2-80,-6 10 1,3-6 72,-5 3-179,5 3 160,-9-5-19,11 0 1,-11 5-16,4-3 13,-4 2 6,-1 2-14,0 1-15,0-1 23,0 6 1,-1-3-164,-4 2-1,-2-4 158,0 5 0,-5-4-325,3 2 146,-8-2-7,3-8-26,-5 5-27,-1-4 148,6-1 96,-11-1 0,5 0 0,-6 1 0</inkml:trace>
  <inkml:trace contextRef="#ctx0" brushRef="#br0" timeOffset="2934">249 145 7964,'9'0'-690,"-1"0"1,-3 0 0,4 0 620,-6 0 0,4 0 69,-3 0 180,-2-6 291,3 4-458,-5-3 10,0 5 149,0 0-135,-5 0 1,1 0 299,-4 0-307,-1 0 1,0 1 0,1 2 0,-3 2 21,0-3 0,-2 5 1,0 2-8,0 3 0,0-1 0,-1 0 0,2-3 102,-2 3-48,1 0-47,0 9-12,0-6 10,0 5 32,0 0-21,5 1-28,-3 0 83,4 5-59,-6-5-4,5 7 8,-4-1-12,11 1 0,-9-2 0,6 1 0,0 2 22,3-3 1,1 6-1,0 0 1,0 0-14,0 0 1,5-3 0,0 3 0,3-3-25,2-2 1,6 0-1,3 0 1,0 0 63,0 1-48,4-7-219,-3 5 198,12-11 27,-4 5-30,4-5 15,-6-2-29,6 2 34,-5-8-401,6 6-482,-1-10 378,-5 4 253,6-1 0,-7-3 206,0 2 0,0-8 0,1-3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5.251"/>
    </inkml:context>
    <inkml:brush xml:id="br0">
      <inkml:brushProperty name="width" value="0.08571" units="cm"/>
      <inkml:brushProperty name="height" value="0.08571" units="cm"/>
    </inkml:brush>
  </inkml:definitions>
  <inkml:trace contextRef="#ctx0" brushRef="#br0">1 0 8035,'0'8'-1365,"0"-2"1304,0-6 240,0 0 1,5 0 37,4 0 1,3 0-140,1 0 1,1 0 0,-2 0-40,1 0 0,1 0 0,-1 0-28,0 0 1,0 0-1,0 0 1,0 0-158,0 0 1,-4 0-1,0 0-325,1 0 0,-3 0 180,2 0 134,-6 0 1,3 0 156,-6 5 0,-6 2 0,-2 6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5.529"/>
    </inkml:context>
    <inkml:brush xml:id="br0">
      <inkml:brushProperty name="width" value="0.08571" units="cm"/>
      <inkml:brushProperty name="height" value="0.08571" units="cm"/>
    </inkml:brush>
  </inkml:definitions>
  <inkml:trace contextRef="#ctx0" brushRef="#br0">12 1 6043,'-6'6'762,"6"2"-595,-5-3 0,5-4-22,5 4 0,1-3 1,8 1-53,-1 1 1,0 1-1,1-5 1,2 0-93,2 0 0,-1 0 0,-2 0 0,1 0-142,2 0 1,1 0 0,-3 0-350,2 0-171,5 0 661,-9 0 0,11 0 0,-5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6.600"/>
    </inkml:context>
    <inkml:brush xml:id="br0">
      <inkml:brushProperty name="width" value="0.08571" units="cm"/>
      <inkml:brushProperty name="height" value="0.08571" units="cm"/>
    </inkml:brush>
  </inkml:definitions>
  <inkml:trace contextRef="#ctx0" brushRef="#br0">0 1 7514,'6'6'394,"-4"7"-522,4-12 1,-6 11 113,0-4 0,4 0-22,-1 1-63,2-1 72,-5 5 1,2-4 136,2 0-47,-2 0-101,4 4 1,-6 0 106,0 0-118,0 6 84,0-5 1,4 6 33,0-8-129,1 2 84,0-1 0,-3 0-37,2 0 0,-2 0 0,1 0-66,2 0 90,0-6 6,-5 5-65,0-11 49,0 5-55,0-6 47,0 6 0,0-6 0,0 0 2,0-8 2,0 3 0,0-7 6,0 3-6,5 4 0,-3-7 1,9 9 11,-1-5-11,-5-1 2,7 1 140,-5 3-135,6-1-1,1 5 2,-2-5 65,2 6-60,-1 0-3,0-7 8,0 6-3,0-4 7,0 5-5,0 0 17,0 0 1,-4 0-10,-1 0 1,-3 4-35,4 0 31,-1 1 0,-1 1-1,6-5-112,-13 10 111,13-9-17,-12 10-121,5-10 123,-6 9 2,5-10-25,-4 11 20,6-10-6,-7 9 1,0-10 0,-2 11-21,-3-3 30,-1 2 1,-8 1-1,2-2-2,-2-1 50,-4-7-53,3 11-2,-9-6 9,9 0 18,-10 5-19,5-11-2,-1 11-3,-4-11 3,11 5 0,-11 0 0,10-4-55,-1 2 0,1-3 53,2-1 1,4 0-132,0 0 127,6 0-69,-9 0 1,11-1-337,-3-3 378,3 2-242,1-10-222,0 6 228,5-8 266,2 1 0,12-7 0,2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7.276"/>
    </inkml:context>
    <inkml:brush xml:id="br0">
      <inkml:brushProperty name="width" value="0.08571" units="cm"/>
      <inkml:brushProperty name="height" value="0.08571" units="cm"/>
    </inkml:brush>
  </inkml:definitions>
  <inkml:trace contextRef="#ctx0" brushRef="#br0">66 0 7843,'0'8'-72,"0"-1"-371,0-3 382,0-2 1,0 5 0,0-3 117,0 6 1,4 1 76,1 2-47,5 0-153,-8-6 67,9 4 0,-7-5 0,3 5 0,4-3 32,1 2-36,1-3 0,-4-2 1,-1-4-156,2 4 180,2-4 2,2 6-21,-2-7-214,2 0 204,-1-7 1,0 5 0,-2-7-7,-1-1 19,1-2 0,-4 1 0,6 0 0,-1 3 25,-4-3-41,4 5 155,-11-5-1,12 9-134,-12-9 1,4 8 4,-5-6 0,-1 6 0,-3-1-10,-5 2 1,1 2-1,0 0 37,-2 0 1,2 2 18,0 2-52,5 4 1,-3-1 1,2 4 25,-1-1 1,1 1 0,4 2-2,0 0 0,-4-2 1,-1 0-37,2 4 1,2 5 0,1-3 0,0-1-5,0-1 0,0-2 0,0 4 0,0 0-9,0-1-125,0-1 145,0 3-9,0-4 5,0 5-70,0-5 62,0-6 1,0 3-10,0-2 18,0-3 13,-6 5 0,3-8 76,-6 6-99,1-7 1,-5 6-1,-1-4 1,2-2-1,-4 2 235,-1-2-159,3-2-47,-5 0-8,0 0 26,4 0-21,-3 0 30,4 0-19,2 0-299,-2 0 5,7 0 265,-5 0-409,11-6 177,-10 4 38,9-10 0,-4 10 0,6-7-515,0-1 708,6-1 0,1-8 0,6-3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7.706"/>
    </inkml:context>
    <inkml:brush xml:id="br0">
      <inkml:brushProperty name="width" value="0.08571" units="cm"/>
      <inkml:brushProperty name="height" value="0.08571" units="cm"/>
    </inkml:brush>
  </inkml:definitions>
  <inkml:trace contextRef="#ctx0" brushRef="#br0">0 53 6856,'0'-8'-842,"0"3"869,0 5 237,0 0 1,6-5-254,3 1 1,-3-6 0,4 7 87,1 0 1,-2 0 0,2 0 0,-4-1 38,5 0 0,-1 3 0,2 1 0,0 0-95,0 0 1,-4 0-1,0 0 1,1 0-8,1 0 15,3 0 0,-1 1 0,0 3 0,0 1-131,0 3 1,0-5 0,0 7 33,0-1-8,-5 4 10,3-1 0,-9-3 0,2 0-81,-3 1 121,-1 2 1,-1-1-1,-3 0 1,-6-2-6,-1 0 1,-2-1-1,-2-1 1,0 1-19,-3-1 1,-1-3 0,3 4-117,-1-3 0,-3 0 117,3-5-3,3 6-183,0-5 0,3 5-6,2-6-81,3 0 299,-5 0 0,9 0 0,-9-6 0,4-1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8.075"/>
    </inkml:context>
    <inkml:brush xml:id="br0">
      <inkml:brushProperty name="width" value="0.08571" units="cm"/>
      <inkml:brushProperty name="height" value="0.08571" units="cm"/>
    </inkml:brush>
  </inkml:definitions>
  <inkml:trace contextRef="#ctx0" brushRef="#br0">131 14 6552,'0'-7'20,"-6"1"1,3 6 0,-6 0-89,-1 0 114,4 0 1,-4 5-1,3 0 123,-1 3-124,-3-6-8,9 4 267,-9 0-265,9-5 7,-9 11-36,9-10 1,-9 9 125,8-2-75,-7 3 88,8 1 0,-4-4-23,6-2-271,0 3 206,0 3 0,0 0 56,0 0-69,0 0-5,0 0 0,0 1 45,0-2-19,6 2-38,-4-1 1,9-5-107,-2 1 127,-3-6-13,5 9 0,-3-10-420,4 2 183,2 3-1,-2-6-207,1 5 199,6-6 207,-5 0 0,11 0 0,-5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8.789"/>
    </inkml:context>
    <inkml:brush xml:id="br0">
      <inkml:brushProperty name="width" value="0.08571" units="cm"/>
      <inkml:brushProperty name="height" value="0.08571" units="cm"/>
    </inkml:brush>
  </inkml:definitions>
  <inkml:trace contextRef="#ctx0" brushRef="#br0">367 1 7883,'6'6'-939,"-5"1"0,4-7 1080,-10 0 1,4 1-1,-5 3 1,1 1-69,-4 2 1,1-3 0,0 4-46,-3-2 0,-1 4 0,-1-3 1,1 2 24,-2-1 0,1 0 0,0 3 0,0-4 3,0 4 0,-2 2 1,-1 4-1,-1 0 21,1-2 0,-3 6 0,1 1 0,3 3-19,0 1 0,2 0 0,0 0 0,0 0-8,0 0 1,4 5 0,1 0 0,1-2-20,0-2 0,4-2 0,-2-1 0,4-2-23,1 1 0,6 0 0,3-1 0,2-5-38,3-2 1,-1 3-1,2-1 1,0-3-195,3-4 0,3-2 1,-1-5-1,0 1-491,3-1 715,2-2 0,1-7 0,0-1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9.209"/>
    </inkml:context>
    <inkml:brush xml:id="br0">
      <inkml:brushProperty name="width" value="0.08571" units="cm"/>
      <inkml:brushProperty name="height" value="0.08571" units="cm"/>
    </inkml:brush>
  </inkml:definitions>
  <inkml:trace contextRef="#ctx0" brushRef="#br0">0 40 7692,'8'-6'-86,"-3"3"1,-4-5-42,4 3 0,2 1 1,6 4 121,1 0 0,-2 0 0,2-2 1,-1-1 41,0-1 0,4-1 0,1 5 0,-2 0-22,-2 0 1,4 0-1,-1 0 1,-1 0 8,-1 0 0,-2 5 0,-2 0-27,-1 3 1,-5 0-1,-5 6-5,0-1 0,0 0 1,-1 0-1,-3 0 11,-6 0 0,-1-4 1,-4-1-42,-2 2 1,3-2 0,-5-1 0,1 1 0,1-3 12,0 1 1,3-1 0,1-1 0,0 0-257,0-1 1,-1-1 0,2-2 280,-2 0 0,7 0 0,-5-13 0,5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9.695"/>
    </inkml:context>
    <inkml:brush xml:id="br0">
      <inkml:brushProperty name="width" value="0.08571" units="cm"/>
      <inkml:brushProperty name="height" value="0.08571" units="cm"/>
    </inkml:brush>
  </inkml:definitions>
  <inkml:trace contextRef="#ctx0" brushRef="#br0">0 1 7569,'12'0'-390,"0"0"0,-1 0 0,7 0 0,-3 2 424,-3 4 0,2-3 5,-9 9 0,7-6 0,-6 6-32,-2 1 1,-10 3-1,-4 1-7,0 1 0,-13-1 0,4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9.584"/>
    </inkml:context>
    <inkml:brush xml:id="br0">
      <inkml:brushProperty name="width" value="0.08571" units="cm"/>
      <inkml:brushProperty name="height" value="0.08571" units="cm"/>
    </inkml:brush>
  </inkml:definitions>
  <inkml:trace contextRef="#ctx0" brushRef="#br0">157 1 6230,'-14'0'272,"6"0"-303,-1 0 0,4 0 55,-3 0 1,4 0-1,-4 1 82,2 4 1,-1-2-1,1 4 1,0 0-72,-1 1 1,-2-1-1,2 3 1,-2-1 71,0 1 1,0 2-1,-2 1-40,2 0 0,3 0 1,6 0-39,0 0 0,0 1 0,1-2-14,4 1 0,-2-1 0,6-2 0,1-3-111,2-1 0,2 5 1,1-4-145,4 0 0,-3-1 0,-3-4 0,0 0 240,0 2 0,7 1 0,0-5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9.843"/>
    </inkml:context>
    <inkml:brush xml:id="br0">
      <inkml:brushProperty name="width" value="0.08571" units="cm"/>
      <inkml:brushProperty name="height" value="0.08571" units="cm"/>
    </inkml:brush>
  </inkml:definitions>
  <inkml:trace contextRef="#ctx0" brushRef="#br0">0 1 7619,'6'6'-1414,"-3"1"2101,6-7 1,-6 0-630,7 0 1,-6 0 0,5 0-165,1 0 0,5 0 0,4 0 0,-4 0-156,0 0 0,3 0 262,-1 0 0,6-7 0,-2 1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0.292"/>
    </inkml:context>
    <inkml:brush xml:id="br0">
      <inkml:brushProperty name="width" value="0.08571" units="cm"/>
      <inkml:brushProperty name="height" value="0.08571" units="cm"/>
    </inkml:brush>
  </inkml:definitions>
  <inkml:trace contextRef="#ctx0" brushRef="#br0">66 14 6700,'2'-7'95,"2"2"1,4 4 10,5 1 1,0 0 0,0 0-30,0 0 1,0 0 0,1 0-23,-2 0 1,1 0 0,1 1-72,-2 4 1,-3-2 0,0 6-15,1 1 1,-4-4 0,-2 4-30,-2 0 0,-2 1 0,0 3 1,-2-3 38,-2-2 0,1 2 1,-6-3-1,-1 1-19,-2-1 0,0-3 0,-2 2 1,0-1-51,-4-4 0,3 4 0,-1-1 0,1-1-125,2 2 1,-5-4 0,1 1-12,0-1 225,3-2 0,1 0 0,0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0.674"/>
    </inkml:context>
    <inkml:brush xml:id="br0">
      <inkml:brushProperty name="width" value="0.08571" units="cm"/>
      <inkml:brushProperty name="height" value="0.08571" units="cm"/>
    </inkml:brush>
  </inkml:definitions>
  <inkml:trace contextRef="#ctx0" brushRef="#br0">145 26 7531,'6'-3'-1631,"-5"-4"1892,-3 0 0,-9 4-194,2-2 1,-2 4-1,-2 1 1,0 0 41,-1 0 1,5 0 0,1 0 116,-2 0 0,-2 1-140,-1 4 0,1 3 0,3 4 0,5 2-51,3-1 0,1 0 0,0 0 1,0 0-27,0-1 1,0-3 0,0-1 0,1 2 26,3 3 0,2-5 0,4-1 0,-1 1-100,1-1 0,3-3 0,1 4 0,1-2-118,4-4 1,-1 0-1,-2-2 1,1 0-54,0 0 0,-3 0 0,0 0 0,-2 0 235,2 0 0,-1-6 0,0-1 0,0-6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0.955"/>
    </inkml:context>
    <inkml:brush xml:id="br0">
      <inkml:brushProperty name="width" value="0.08571" units="cm"/>
      <inkml:brushProperty name="height" value="0.08571" units="cm"/>
    </inkml:brush>
  </inkml:definitions>
  <inkml:trace contextRef="#ctx0" brushRef="#br0">40 27 5761,'-6'-7'0,"-2"2"0,-4-1 0,-1-2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1.204"/>
    </inkml:context>
    <inkml:brush xml:id="br0">
      <inkml:brushProperty name="width" value="0.08571" units="cm"/>
      <inkml:brushProperty name="height" value="0.08571" units="cm"/>
    </inkml:brush>
  </inkml:definitions>
  <inkml:trace contextRef="#ctx0" brushRef="#br0">14 79 6407,'-8'0'387,"3"0"0,6 0-296,3 0 0,-1 0 0,7 0 61,0 0 0,1 0 1,2 0-106,0 0 1,1 0 0,3 0-27,0 0 1,5 0-1,-3 0 1,1 0-1,4-1 43,1-3 1,0 2-1,2-2 1,-1 2-197,0 2 1,0 0-1,0 0 1,-1 0-32,-3 0 0,3 0 0,-5-1 0,1-2-20,-4-1 1,-3-1 0,0 3 0,-1 0 17,0-2 0,-4-2 0,-2 1 165,-1-3 0,4 2 0,-9-7 0,5 7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1.630"/>
    </inkml:context>
    <inkml:brush xml:id="br0">
      <inkml:brushProperty name="width" value="0.08571" units="cm"/>
      <inkml:brushProperty name="height" value="0.08571" units="cm"/>
    </inkml:brush>
  </inkml:definitions>
  <inkml:trace contextRef="#ctx0" brushRef="#br0">27 1 7746,'8'0'-318,"2"0"245,-1 0 0,3 0 1,1 0-1,1 0 105,-1 0 0,0 1 0,0 3 0,0 0 91,0-2 1,4 5 0,1-4 0,-2 2-49,-1 1 0,3 0 1,-1 4-32,-1-1 0,3-5 89,-1 4-157,-1 2 1,1 1 82,-1-2 0,0 2 0,-4-2 0,-4 3 87,0 1-289,-1 0-57,0 0 232,4 0-79,-10 1-85,9-2 139,-10 8 0,6-2 32,-7 5-27,5 1-7,-3-4 1,3 2 8,-5 0 0,0-2 0,-1 3 1,-3-1 23,-5 2 0,1-4 0,0 2 12,-2 1-42,-3-4 0,-4 1 1,-1-3-1,-1 1-23,0 3 33,-5-5-130,4 3 1,-6-2 49,-1 1 0,1 1 1,0-3-1,-1 1-256,1-1 0,0 0 0,0 0 318,-1 1 0,-5 1 0,-1-5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2.132"/>
    </inkml:context>
    <inkml:brush xml:id="br0">
      <inkml:brushProperty name="width" value="0.08571" units="cm"/>
      <inkml:brushProperty name="height" value="0.08571" units="cm"/>
      <inkml:brushProperty name="color" value="#E71224"/>
    </inkml:brush>
  </inkml:definitions>
  <inkml:trace contextRef="#ctx0" brushRef="#br0">171 27 7691,'0'-8'-1556,"0"-2"1672,0 7-30,0-2 1,1 5 58,3 0-78,-2 0 1,5 0 25,-2 0 0,-4 1-56,4 3 0,-3 4 1,-2 5-31,0 0 1,0 0 0,0 0 0,3 0 0,2 1 0,-1-1 0,-2 0 0,1 0-8,1 0 1,5 1 0,-3 2 0,-1 2-1,1-2 1,0 3 0,-3 0 0,2 0 5,3 0 1,-4 2 0,-1-2 0,-1 1-11,-2 4 1,0-4-1,0 1 1,0-3 0,0-1 0,0 2 1,0-2-1,0-1 2,0-2 0,0-1 0,0 1 0,0-1 1,0 0 1,0 0 0,0 0-46,0 0 0,0-4 1,0 0-678,0 1 722,-5-4 0,-3 6 0,-6-5 0</inkml:trace>
  <inkml:trace contextRef="#ctx0" brushRef="#br0" timeOffset="339">1 630 7830,'13'0'-134,"-6"0"0,5 1 0,-4 2 31,4 2 0,-3 3 0,-1-2 131,2 1 1,3 0-1,0 4 1,0-2-64,0 1 1,-2-3 0,-1 1 0,-1-2-50,1 2 1,2-4 0,2 3-87,-2-1 1,-3 3 0,0-5-213,1 0 382,-4-3 0,5-1 0,-3 0 0</inkml:trace>
  <inkml:trace contextRef="#ctx0" brushRef="#br0" timeOffset="539">341 630 7771,'7'6'58,"-2"2"-136,-4 4 1,-1 1 0,0 2 0,0 0-35,0 3 0,-4-1 0,-1-2 0,-3 1-474,-3 1 586,6 1 0,-13 1 0,4 1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32.153"/>
    </inkml:context>
    <inkml:brush xml:id="br0">
      <inkml:brushProperty name="width" value="0.08571" units="cm"/>
      <inkml:brushProperty name="height" value="0.08571" units="cm"/>
      <inkml:brushProperty name="color" value="#E71224"/>
    </inkml:brush>
  </inkml:definitions>
  <inkml:trace contextRef="#ctx0" brushRef="#br0">1 14 7957,'5'7'-268,"4"-2"247,-3-4 0,6-1 0,-4 2 0,4 1 2,1 0 0,-4 3 0,-1-1-150,3 4 248,1 2 50,-5-3-173,4 3 0,-3-3-371,5 5 1,0-2-177,0-2 591,0 2 0,1-9 0,-2 4 0</inkml:trace>
  <inkml:trace contextRef="#ctx0" brushRef="#br0" timeOffset="263">315 54 6463,'7'1'131,"-3"3"1,-2 3-1,-2 9 1,0-1-88,0 2 0,-2 2 0,-2-2 1,-3 2-8,0 1 1,-5-3 0,5 4 0,-2-1-20,0 1 0,5-5 0,-4 3 0,1-1-149,0-1 0,3 0 1,-3-3-189,1-2 0,1 2 319,5-1 0,-5 1 0,-3-2 0</inkml:trace>
  <inkml:trace contextRef="#ctx0" brushRef="#br0" timeOffset="1042">800 106 7904,'-13'-2'-136,"4"0"-23,0-3 0,0 1 1,-2 5-1,0 2 111,3 2 1,-1 4 61,-4 0 1,4 3-1,2 1 1,0-2-10,0-2 1,3 3 0,-1-4-1,0 5 9,1-1 0,0 2 0,4-1 0,0 0-30,0 1 0,4-5 1,1-3-26,3 1 1,1-3-1,4-4 9,0 0 1,0-2 0,0 0 0,-1-5 12,-3 1 1,2-2 0,-2-3 0,1 2-8,-1-1 0,1 3 0,-4-2 60,1-1 0,2-1-6,4-3 1,0 6-1,0 1-20,0 0 0,0 3-3,1 4 1,-2 0-5,2 0 1,-6 0 0,2 0 32,0 0 0,-3 0 0,1 1 0,-1 2 51,1 2 0,-4 5 0,3-2-50,-2 5 0,4-1 0,-4 2 4,-2-1 1,-1-5 0,-2 1-300,0 2 198,0-4 1,-2-2 53,-2-5 0,2-5 0,-3-5-8,4-2 0,1-1 0,0 0 1,0-1-12,0 2 0,4-4 0,2 3 0,2-2 21,2 3 0,2 2 1,1-2-1,0 1 5,0 4 100,0 3-108,0-7 1,0 9 41,0-1 0,0 1 1,1 2-13,-2 0 0,2 0 0,-1 2 0,0-1 0,0 5-7,0 2 0,0 1 1,0 4-26,0 0 0,-1 0 1,-4 0-1,-2-1-138,1-3 1,-6 2-1,3-2-163,-3 2 0,-1 3 312,0-1 0,0-6 0,0 4 0,0-2 0</inkml:trace>
  <inkml:trace contextRef="#ctx0" brushRef="#br0" timeOffset="1362">1652 1 7916,'13'6'-208,"0"1"1,-2 6 0,0-1-1,-2-2 221,1-1 1,1-1 0,-2 6 0,0-1-16,2 0 1,-1 4 0,0 1 0,-1-3 56,1 0 0,1-2 1,2 1-230,1-2 0,-6 2 0,1-3-88,1-2 0,2 1 262,0-5 0,-4 0 0,-2-5 0,-6 0 0</inkml:trace>
  <inkml:trace contextRef="#ctx0" brushRef="#br0" timeOffset="1663">1861 27 7091,'0'12'-29,"-5"-3"0,2 2 0,-6-2 72,-1 3 0,-2 5 0,-1 0 0,0 1 0,0 1 0,0 1 0,-1 5 0,-3-2-24,0-1 1,-2 1-1,3 3 1,-2-1-60,3-4 1,-4 4 0,0-5 0,-1 1-12,2-3 0,-4 0 0,3 0 1,0-2-111,0-2 1,-2-2 160,3-3 0,-5-4 0,3-5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8.965"/>
    </inkml:context>
    <inkml:brush xml:id="br0">
      <inkml:brushProperty name="width" value="0.08571" units="cm"/>
      <inkml:brushProperty name="height" value="0.08571" units="cm"/>
      <inkml:brushProperty name="color" value="#E71224"/>
    </inkml:brush>
  </inkml:definitions>
  <inkml:trace contextRef="#ctx0" brushRef="#br0">184 237 6269,'-9'-8'205,"0"4"0,1 3 0,-6 1 0,1 0-134,0 0 0,0 0 0,0 0 1,0 0-22,-1 0 1,3 5 0,1 3 0,3 0-26,1 1 1,-4 0 0,5 4 0,-1 0-36,1 0 1,0 5 0,5-1 0,0-1 20,0-1 0,1-3 1,3 2-1,1-1-67,3 1 1,0-7 0,5 2-1,1 0-145,-2-2 1,2 4 0,0-7-430,4-1 630,-4 4 0,11-5 0,-5 3 0</inkml:trace>
  <inkml:trace contextRef="#ctx0" brushRef="#br0" timeOffset="334">420 341 7999,'7'0'0,"-2"0"0,-5 0-275,0 0 125,-5 0 0,1 2 0,-4 1 0,-1 2 93,2 3 133,-5-6-122,11 10 110,-4-11 17,5 12-16,-7-6-289,6 0 301,-5 5 0,6-4-289,0 4 208,6-4 4,-5-3 0,11-1 1,-4 1-29,4-2 0,2-1 0,-2-4 4,2-3 1,-1-1 0,0-4 16,-1 1 1,-2 3 11,-1-3-12,-2-3 9,1 5 1,-2-2 6,-6 0-14,0 6-7,0-9 1,-1 11 0,-4-3-1,-4 2-77,-2 2 0,-7 0 0,1 0-95,1 0 0,0 0 15,-2 0 169,4 0 0,-11 0 0,5 0 0</inkml:trace>
  <inkml:trace contextRef="#ctx0" brushRef="#br0" timeOffset="679">773 368 7999,'7'0'-1103,"5"0"946,-10 0-405,3 0 482,1 0 79,1 0 0,5-2 1,-2-1 0,-1-1 1,-6-7-33,0 3 1,-3-4 27,-3-1 1,0 6 0,-6 2 165,-1 4 101,-2 1-4,-1 0-209,0 0 148,0 0-139,0 0 6,0 0-10,-1 6 9,7-5-18,2 11-218,-1-5 241,4 6 1,-4 0-190,6 1 145,6-2 1,-3-3 25,6 0-213,-1-6 0,6 7 39,-1-5 0,1 0 1,2-4-1,3 1-71,1 2 1,2 1 193,4-5 0,1-6 0,-1 0 0</inkml:trace>
  <inkml:trace contextRef="#ctx0" brushRef="#br0" timeOffset="930">1166 171 7999,'0'-13'-392,"-5"6"321,3-5 173,-10 10-309,10-9 334,-4 10-33,1-5-33,4 12-281,-5 1-1,6 6 239,0 0 4,0 6-45,0-5 35,0 11 0,0-4 9,0 5 0,0 0 0,0 0-19,0 0 30,0 1 1,0-1-1,0 1-24,0-2 4,0-4 0,0 3 1,0-4-1,0 1-75,0-4 1,0 2 0,-2-1 0,-1-2-147,-1-1 1,-6-4 0,1 0 0,-2-5-10,-3 0 0,0-1 0,-3-5 218,0 0 0,-6-6 0,3-2 0</inkml:trace>
  <inkml:trace contextRef="#ctx0" brushRef="#br0" timeOffset="1339">904 446 7999,'13'-4'6,"0"-1"1,1-4 0,-2 5 0,1 2-225,1 1 1,3-1-1,1-1 1,2-2 188,-1 2 1,3 2 0,-3-1 0,1-1-156,3-1 0,-2-5 0,-1 4 0,0-3 149,0-2 1,-4-2-1,3-2 1,-2-2-17,0-2 1,2-1-1,-7 3 1,1-5 12,1 0 0,-2-4 0,2 5 0,-3-2 45,-2 1 0,1 5 0,-6-2 0,-1 4 79,-1 0 0,-2 5 1,-2 2 184,-2 2 0,-3 1-149,-6 4 0,4 1-107,0 3 1,4 3 0,-2 6 0,2 1 14,2-1 1,-3 4 0,1 2-1,2 1-10,2 3 1,1 2-1,0 2 1,0-1-2,0 0 1,0 0 0,0 0 0,0 1 5,0-1 0,0 1 1,0-2-1,0 0-18,0-3 1,0 1-1,0-5 1,0-1-42,0 1 1,0-3 0,-1 3-44,-3-3 1,-3-2 0,-3-2-138,2-2 1,-1-1 0,-4-6 213,-1 3 0,2-7 0,-2-5 0</inkml:trace>
  <inkml:trace contextRef="#ctx0" brushRef="#br0" timeOffset="1488">1296 394 7999,'14'0'-403,"-2"0"401,-4-6 0,3 3 0,-1-4-73,6 1 1,-1 0 0,2 3-1,-1-1-87,1 1 0,-2-3 1,4 2-1,-2 1-486,1 1 648,0-4 0,1-1 0,1-6 0</inkml:trace>
  <inkml:trace contextRef="#ctx0" brushRef="#br0" timeOffset="1830">1912 224 7999,'-9'0'-530,"0"0"1,2 5 516,-2 4 1,-1 3-1,6 1-15,0 0 1,4-6 0,4-1 0,1-2-31,3 1 1,0-1 0,5-4 30,1 0 0,-1 0 0,0 0 0,-2-2 6,-2-1 0,2-1 0,-8-4 105,0-2 0,3-2-65,-1-1 0,-2 1 0,-8 3-51,-4 5 0,-2-2 0,-2 2-116,0 1 0,0 1 0,0 2-48,-1 0 196,8 0 0,-1 0 0,7 0 0</inkml:trace>
  <inkml:trace contextRef="#ctx0" brushRef="#br0" timeOffset="2177">2279 27 7863,'12'-6'-194,"-4"5"-218,-2-12 267,-6 12 164,0-4-157,0 5 179,0 0 1,0 5-1,0 4 1,0 3-48,0 1 0,-5 2 0,0 2-81,3 5 0,0-2 78,2 2 29,0 0-9,0 4-9,0 0 1,0 5-1,0 0 5,0-3 85,0 0-77,0-2 6,6 0-24,-4 1 1,4-1 27,-6 1-30,0-7 0,0 3-26,0-6 1,-2 6 0,-1-6 0,-2 0-36,3 2 0,-4-4 0,0 0 0,0-2-72,0-5 0,-2-4 0,2 4 31,-2-2 0,-1-2 0,-3-4 107,-1 0 0,6-6 0,2-3 0,-2-14 0,0-5 0</inkml:trace>
  <inkml:trace contextRef="#ctx0" brushRef="#br0" timeOffset="2350">2226 368 8011,'12'-5'92,"2"0"-184,-1-3 0,1 6 1,-2-3-1,2 3 58,-1 2 1,0 0 0,0 0 0,0 0-216,0 0 0,4 0 0,1 0 0,-2 0 249,-2 0 0,6 0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0.345"/>
    </inkml:context>
    <inkml:brush xml:id="br0">
      <inkml:brushProperty name="width" value="0.08571" units="cm"/>
      <inkml:brushProperty name="height" value="0.08571" units="cm"/>
    </inkml:brush>
  </inkml:definitions>
  <inkml:trace contextRef="#ctx0" brushRef="#br0">35 105 7526,'-10'-17'-301,"3"5"225,7 1 1,-6 5-96,0-6 1,0 10 162,6 2 1,0 2 0,2 10 0,2 1 8,2 3 0,0 7 0,-6 2 1,0 1-13,0-1 1,0 6 0,0-4 0,0 2 6,0 0 0,0-5 0,1 3 0,3-2 5,2-4 1,2 4 0,-4-1 0,4-3-78,1-1 0,1-9 1,4 1 75,-3 1 0,1 3 0,5 1 0</inkml:trace>
  <inkml:trace contextRef="#ctx0" brushRef="#br0" timeOffset="475">279 70 7569,'2'-9'-521,"4"3"1,-2 4 0,8 2 515,1 0 0,-3 0 0,0 2 0,-1 4 91,1 5 1,-4 3-1,4 1 1,-3 1-42,-3 3 0,0 5 1,0-3-1,2 2-19,-2-1 1,4 3 0,-3-2 0,-1 0-31,-2 3 0,4-7 0,0 4 0,-2-3-30,-2-3 0,3 1 0,1-1 0,-2 1 0,-2-7 47,-2 1 50,0-8 1,0-4-1,0-12-42,0-3 0,0-3 0,0 1 1,0-1-14,0 1 1,2-1 0,4 1 0,4-1-18,-1 1 0,7 1 0,-5 3 0,5 3 8,1 2 0,1 1 0,-1 3 1,1-2 29,-1 2 1,1 2 0,1 4-27,4 4 0,1 3 0,1 9 1,-8-3-1,-1-3 1,-2 4-1,-1-5 1,-3 5-95,-2 1 0,-1 1 0,-3-1-93,2 1 1,0-1-1,-6 1-34,0-1 218,0-7 0,0 5 0,0-5 0</inkml:trace>
  <inkml:trace contextRef="#ctx0" brushRef="#br0" timeOffset="797">996 437 7569,'9'-8'-171,"1"6"-27,-4-3 0,-2 3 0,5 0 0,1-2 92,0-2 1,-4 0-1,5 4 102,3-4 0,-5 3 21,3-9 1,-8 6 23,2-6-25,-4 1 1,-4-5-3,-4 5 1,-4 3-1,-7 10 19,-1 4 0,7-2 1,-1 7-10,-2 3 0,5 1 0,-1 3 7,2-1 1,3 1 0,5-1 0,1-1-77,5-5 0,4 5 1,7-6-1,1 1-93,-1 1 0,3-8 1,1 3 137,2 1 0,8-6 0,-3 6 0</inkml:trace>
  <inkml:trace contextRef="#ctx0" brushRef="#br0" timeOffset="1167">1432 385 7498,'8'-10'-334,"4"4"0,3 12 0,3 6 312,-1 3 0,-5 3 0,-3-1 0,1-1 29,0-5 0,-6 5 1,1-5-1,-1 5-15,2 1 1,-4-5 15,4 0 58,-4-1 0,-2-3-60,0-8 0,0-8 1,0-9 0,0-1 0,6 1 0,1 0 0,3-1-7,4 1 0,-1 5 0,3 0 1,-3-1 18,1-3 1,9 5 0,-9 1 0,-1 2 0,3 4 0,-1 2 0,3 2 1,-1 0-6,1 0 1,-1 8 0,-1 4 0,-3 3 10,-1 3 0,-6-1 0,4 1-40,-3-1 1,5 1 0,-6-1-1,-2 0-108,-2 1 0,-10-1 0,-6-1 122,-7-4 0,2 11 0,-7-4 0</inkml:trace>
  <inkml:trace contextRef="#ctx0" brushRef="#br0" timeOffset="1577">262 70 7266,'0'10'-1470,"2"-2"1550,4-8 1,-2 0-1,7-2 19,3-4 1,1 4 0,3-4-57,-1 4 0,9-3 0,3-1 0,2 2 18,-2 2 0,10 0 0,-3-2 1,7-2-17,6 2 1,1 1 0,3-1 0,-1-2-13,0 2 0,7 0 0,-1 0 1,-2-2-43,-2 2 1,3 3 0,-3 1 0,-6 0-108,-3 0 0,-4 1 116,-6 5 0,7 4 0,3 7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4.188"/>
    </inkml:context>
    <inkml:brush xml:id="br0">
      <inkml:brushProperty name="width" value="0.08571" units="cm"/>
      <inkml:brushProperty name="height" value="0.08571" units="cm"/>
      <inkml:brushProperty name="color" value="#E71224"/>
    </inkml:brush>
  </inkml:definitions>
  <inkml:trace contextRef="#ctx0" brushRef="#br0">40 73 7989,'-7'0'-196,"1"0"70,6 0 134,0 0-24,0 6 0,2 6 0,1 5 0,0-1 46,1-1 1,-3 2-1,-1 0 1,0 0-113,0 3 1,0-1 0,0 3 0,0-3-98,0-2 1,0-2-1,0 2 1,0-2-118,0-2 1,0-1 295,0 2 0,0-6 0,0-8 0,0-8 0</inkml:trace>
  <inkml:trace contextRef="#ctx0" brushRef="#br0" timeOffset="432">1 164 8001,'0'-19'-759,"0"11"586,0-10 1,0 11 0,0-6 159,0 0 0,0 0 0,1 0 69,4 0 0,2 4 0,6 2 0,0-1 71,1 1 0,-2 5 0,2-3 2,-1 4-63,0 1 0,6 0-139,-5 0 119,11 0 31,-10 0-4,4 0-286,-1 0 268,-4 6 13,11-5-150,-9 10 127,2-3-27,-5 5-52,-6 0 0,4 0 0,-7 0-129,-1 0 177,-2 0-49,-1 0 27,0 1 1,0-2-285,0 1 264,-6 1 8,-1-2 1,-10 2-5,-1-1-6,1 1-4,-2-7 71,5 4 1,-6-5-77,8 2 23,-2 4 1,1-9 6,0 5 0,0-5 0,0 1 69,0-2-71,5-2 13,-3 5 65,9-3-67,-3 4 122,5-6 6,0 0 1,5 0 0,5 0-1,1 0-23,2 0 0,0 0 0,0 0 0,1 0-27,4 0 1,-3 0 0,4 0 0,-2 0-59,0 0 1,1 1 0,-5 2 0,0 3-253,0 1 0,0-2 1,0 2-578,0-1 632,1 4 1,-7-9 44,-2 4 68,-5 2 64,7-6 0,-6 5 0,5-6 0</inkml:trace>
  <inkml:trace contextRef="#ctx0" brushRef="#br0" timeOffset="845">591 257 7656,'7'0'-435,"3"0"528,0 0 1,2 0-1,1 0-340,0 0 0,-4 1 0,-1 2 1,3 1 177,0-1 0,-2-1 0,0-2 49,1 0 1,1-2 104,2-3 0,0 3-9,-6-7-18,0 0-42,-7-3 0,-7 4 34,0 3 1,-6 4-1,-1 1 1,-2 0 276,-2 0-260,1 0 0,4 1 15,0 4 0,4-4-29,1 4 0,3 2 12,-4 1 0,6 0-199,-1 1 113,3 0 0,1 4 0,1-1 0,3 1-87,5-1 1,3-4 0,1-3 0,0-4-228,0-1 1,4 4 0,3 1 334,0-2 0,2-8 0,4-2 0</inkml:trace>
  <inkml:trace contextRef="#ctx0" brushRef="#br0" timeOffset="1340">1114 217 8001,'-1'-7'-933,"-3"2"813,2 4 87,-10 1 1,5 0 0,-6 0 64,0 0 0,0 0 86,0 0-138,0 0 73,0 0 14,0 6-121,5 1 116,-3 0-31,9 5 12,-10-5-86,11 7 92,-5-8-2,6 6-102,0-4 1,0 4-1,2-1 1,2-2-13,4-5 0,5 2 0,0-1 0,0-2 2,0-2 1,0-2-1,0-4 46,0-4 0,0-2 7,0-2 1,-1 1 153,-3-1 1,-4 4 39,-5 0 1,1 6-126,4-2 0,-4 5-13,4 5 1,-3 3-1,-1 5 1,2 0-50,1-1 1,0-3 0,-4 0 0,0 5-2,0 2 1,0 0 0,0-2 0,0-1 9,0 1 1,0 3 0,-1 0-1,-2-1 7,-1-1 1,0-2 0,2 0-1,-1 0-28,-1 0 0,-5-4 1,3 0 15,-1 1 0,-1-3 1,-1 0-1,0-1-168,-1-2 1,-2-3-1,-1-1 98,0 0 1,0-6 0,1-3-111,3-3 181,-2-1 0,3-6 0,-5-1 0</inkml:trace>
  <inkml:trace contextRef="#ctx0" brushRef="#br0" timeOffset="1710">1324 217 7982,'13'0'-44,"1"0"0,-2 0-187,2 0 0,-1 0 185,0 0 0,-5 4 1,0 2 0,-2 1 1,2 2-1,-3 5 18,-3-1 0,4-5 1,-1 0 2,-3 2 1,1 2-1,0 0 12,2 2 1,-1-1 83,-4-1 0,-1-4 105,-4-3-153,3-4 0,-5-2 0,5-4-39,-3-3 1,0-4 0,5-1 0,0-1-28,0 2 0,5-1 1,2 1-1,-1-1-54,4 0 0,2-1 1,1 3-121,0 2 0,1-1 0,-2 5 53,2 2 1,-1 2 162,0 1 0,6-6 0,1-2 0</inkml:trace>
  <inkml:trace contextRef="#ctx0" brushRef="#br0" timeOffset="2098">1861 217 8011,'13'0'-1843,"-6"0"1935,-1 0-25,-6 0 1,-1-2 0,-4 0-4,-4-3 0,3 1 0,-4 3 59,0-4 185,5 4-210,-7-6 1,4 7 0,-3 2-23,2 3 1,2 2 0,5 6-1,-3 1 48,2-2 0,1 2-143,2-1 0,5 0 1,0-1-1,-2-1 1,3 0-144,3-3 0,-1-3 0,0 2-53,2-1 1,1-1 0,3-1 0,-1 0 214,0-1 0,0-8 0,1-2 0</inkml:trace>
  <inkml:trace contextRef="#ctx0" brushRef="#br0" timeOffset="2528">2319 164 7823,'4'-8'0,"1"-1"-723,-3-1 0,-1 3 688,-1-2 0,-1 6 67,-3-1-20,-3 2 259,-1 2-137,-3 0 52,3 0-117,-4 0-45,-2 0 1,1 0 0,-1 0-1,2 0 1,3 0-11,0 0 32,0 6-68,2-5 0,-3 11 0,5-3-93,-3 2 0,5 2 90,-2 1 1,10-3 0,2-1 8,1-1 12,3-5 1,-4 2-1,6-3 1,1 2 1,-2-2 0,2 0 0,-1-1 8,1 2 1,-7 5-8,2-4 56,1 0-51,3 0 1,-6-2-6,-3 6 3,3-6-26,-5 3 1,4-5-4,-6 2 1,-2-1-14,-2 2 1,0 2-9,-3-1 1,-2-1 8,-4-4 0,-1 0 1,2 0-53,-2 0 0,1 4 0,-1 1-284,2-3 298,4-1 77,2-1 0,1-5 0,-3-2 0</inkml:trace>
  <inkml:trace contextRef="#ctx0" brushRef="#br0" timeOffset="2962">2620 125 7898,'8'-4'-668,"1"-1"121,-6-4 471,3 1 1,-12 1 0,-3 3 112,-2 2 0,-3 2 0,2 0 42,-2 0 0,6 2 0,-1 1-15,-2 1 0,6 6-61,1-1 0,2-2 22,2 2 1,2-2 0,2 3-56,5-1 1,2-5 0,2 4 0,1-3 24,-2-2 1,2 3 0,-1-1-1,0-2 19,0 4 1,0-5 0,0 7-19,0 1 1,-4-2-1,-2 0-15,0 2 0,-4-2 1,-3 1-6,0 1 1,-1-3 21,-3 1 0,-4-4 0,-5 4 0,0-2 21,0-4 1,0 0 0,0-2 0,0 0-151,0 0 131,-1 0 0,6 1-217,-1 3 1,5-2 216,-5 2 0,0-8 0,-4-3 0</inkml:trace>
  <inkml:trace contextRef="#ctx0" brushRef="#br0" timeOffset="3165">2882 139 7932,'13'0'-477,"-5"0"227,1 0 1,0 1 363,4 3-158,-6 3 17,-1 6 0,-6 1-44,6-2 0,-5 2 0,4-1 0,-4 1-86,-1-2 1,-4-3-1,-1 0 1,1 0-131,-2-2 287,5 3 0,-11-8 0,5 4 0</inkml:trace>
  <inkml:trace contextRef="#ctx0" brushRef="#br0" timeOffset="3336">2987 20 8031,'0'-12'-1764,"0"4"1764,0 8 0,0 8 0,0 4 0</inkml:trace>
  <inkml:trace contextRef="#ctx0" brushRef="#br0" timeOffset="3715">3261 112 6794,'-7'0'-334,"-5"0"545,6 0-1,-2 0-185,-4 6-39,6 1 1,-3 7 43,-1-2-141,7 1 120,-2 1-7,5-7 0,0 5 6,0-4 1,0 0 15,0 0 1,5-5 0,4 2 0,4-3-1,-1-2 1,2 0-1,0 0-10,3 0 1,-2-7-1,2 0 1,-2-2 12,-2 0 1,-4 0 0,-2-3 10,-1-2 0,-2 1 1,-4 1-85,0-2 1,-6 1 0,-3 2 64,-2 2 0,-4 1 1,0 6-489,-3-3 1,-3 1 468,2 4 0,8 0 0,-1 0 0,6 0 0</inkml:trace>
  <inkml:trace contextRef="#ctx0" brushRef="#br0" timeOffset="4095">3406 99 8011,'13'0'0,"-1"0"-476,2 0 1,-1 0 235,0 0 1,-4 4 407,-1 1 1,1 1-144,4-2 0,-1 3 0,-2 7-9,-1-2 1,-6-3 0,2 0 3,-4 1 0,-1 1-21,0 3 0,0-5 0,-1-2-40,-4-1 0,2-1-5,-6-5 36,7 0 0,-4-2 1,6-3-37,0-4 1,6-1 0,2 0 0,4 2 2,1-3 1,0-1-1,0-1 1,2 1 48,8-2 1,-6 5-1,8 1 1,-3-1 27,-2 2 1,2-3 0,4 5 0,-1 2 118,-3 2 0,1 1 1,-5 0-1,2 0-42,-1 0 0,-2 1 0,-3 4 0,-2 4-89,2 2 1,-3 2 0,0 0 0,-5 1-450,0-2 0,-1 3 427,-5 3 0,-6 2 0,-1 7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24.922"/>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159 52 8311,'-9'-4'-826,"0"-1"1,5-1 768,0 2 446,3 3 1,1-11-320,0 3 1,1 4-54,3 0 1,-2 5 0,2 5-2,-2 3 0,-2 4 0,0 1-79,0 0 1,0 1 0,0 2-1,0 4 74,0 0 1,0-3 0,1 5 0,3 1 45,0 2 1,1 1 0,-5 0 0,0 0-13,5 1 0,-4-1 0,5 0 0,-1-1-19,-1-3 0,1 2 0,-1-1 1,2-1-5,1 0 1,-3 3 0,3-5 0,-1 2-29,-3 0 1,2-5 0,-1 1-5,-1 1 1,0-1 0,0 1 0,1-6-98,-1-2 0,-1-3 1,-2 0-209,0 2 1,0-2 13,0 0 0,0-3 308,0 3 1,-6-4-1,-1 1 1</inkml:trace>
  <inkml:trace contextRef="#ctx0" brushRef="#br1" timeOffset="342">1 799 7322,'13'0'-205,"0"4"1,0 2 0,1 0 170,-2 5 1,0-3-1,-2-2 1,-1 2 2,2-1 1,0-4-1,2 3 1,0-2-18,1 1 1,-2 0 0,1-1-45,1 0 0,-2 0 92,2-4 0,-2 6 0,1 1 0</inkml:trace>
  <inkml:trace contextRef="#ctx0" brushRef="#br1" timeOffset="638">446 719 7656,'0'-7'-1063,"0"-3"1066,0 7 0,-2-3-83,-2 6 1,2 2 0,-4 1 138,1 1 0,1 7 1,-3-3-1,1 4-6,3 1 1,-3 1 0,-2-2-1,-1 3-48,1 2 0,0-1 0,-2 4 0,1 2-40,-1-2 0,-1-3 1,-3 5-1,1-1 35,0 0 0,-5 4 0,-3-5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28.222"/>
    </inkml:context>
    <inkml:brush xml:id="br0">
      <inkml:brushProperty name="width" value="0.08571" units="cm"/>
      <inkml:brushProperty name="height" value="0.08571" units="cm"/>
      <inkml:brushProperty name="color" value="#E71224"/>
    </inkml:brush>
  </inkml:definitions>
  <inkml:trace contextRef="#ctx0" brushRef="#br0">40 223 8117,'9'0'-237,"0"0"0,-5 0 0,3 1 0,1 2 174,-2 2 0,-1-1 1,3-2-1,-2 0 122,1 2 0,-2 1 0,4-5 58,1 0 1,2 4-70,1 1 1,0-1-32,0-4 0,1 0 0,-3-1 0,-1-2-19,-1-2 0,0-5 0,3 1-31,2-2 0,-5 2 0,-3 0 1,2-1-35,-1-1 1,-3-3-1,-1 2 1,-1-2 10,-2 1 1,0 0 0,0 0 0,0 0 44,0 0 0,0 0 1,-2 1-1,-1 2-24,-1 1 1,-6 5 0,1-6 65,-2 1 1,-3 3 0,2 1 0,-1 4-21,-1 1 0,-3 0 1,0 0-1,0 0-8,3 0 0,1 0 0,0 1 1,0 3 15,0 0 0,3 6 0,4-1 0,-2 3 10,1 1 0,4 0 1,-2 2-1,0 0 14,1 3 1,-6 5 0,6-2 0,0 0 3,-2 1 1,4 0 0,-6 2-1,2 0 14,3-3 1,2 1 0,1 3 0,0-2-5,0-1 1,0-1 0,0 2 0,0-1-4,0 1 1,0-2 0,0-1 0,0 0-36,0 1 1,0-4 0,1 3-1,2-1-31,1-2 1,2-3 0,-2-1 0,-1 0-68,1 0 0,-1 0-195,1 0 1,-3 1-130,4-2 0,1-3 403,-2 0 0,1 0 0,-5 4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2.217"/>
    </inkml:context>
    <inkml:brush xml:id="br0">
      <inkml:brushProperty name="width" value="0.08571" units="cm"/>
      <inkml:brushProperty name="height" value="0.08571" units="cm"/>
      <inkml:brushProperty name="color" value="#E71224"/>
    </inkml:brush>
  </inkml:definitions>
  <inkml:trace contextRef="#ctx0" brushRef="#br0">1218 14 6848,'0'-8'-4,"-2"2"1,0 7 0,-5 3 38,1 0 1,-3 5 0,-5-4 0,2 3-10,-2 1 1,1 4 0,1-1 0,-3 4-32,-3 0 0,3 0 1,-8 7-1,0 0-7,-2 2 1,-3 5 0,0 0 0,-4 0 26,-2-3 1,1 5 0,-4-1 0,2 1 25,-1 0 0,3-1 0,2-6 0,2 1-26,2 1 1,-5 3 0,6 1-1,-2-1 14,0 1 1,4-3-1,1 5 1,2-3-15,2 0 0,-3 1 0,4-5 0,-1-1-22,0-3 0,1 2 0,5-8 0,0 1-20,0-3 1,4-1 0,1-1 0,-1-1-91,1-3 0,2-4-508,6 5-88,0-6 713,6 3 0,2-12 0,5-1 0</inkml:trace>
  <inkml:trace contextRef="#ctx0" brushRef="#br0" timeOffset="297">66 890 8018,'-13'0'-1500,"1"1"1410,4 3 0,1-1 0,3 7 56,1 0 0,-4 1 0,4 3 0,-1-2 75,1 1 0,2-4 0,1 0 1,0 1 70,0 2 1,0-3 0,1-1-1,3 1-22,5-2 0,3 5 1,1-5-1,0 2-85,0 0 1,4-5 0,2 3-1,2-1-146,2-3 1,2 3 0,2-2 0,-1 0-416,-1-3 556,2-1 0,5 0 0,1 0 0</inkml:trace>
  <inkml:trace contextRef="#ctx0" brushRef="#br0" timeOffset="489">603 995 8356,'0'-13'-261,"0"5"1,5-3-279,-2 2 579,1 3 1,-5 1 0,-3 5 0,-4 0-209,-3 0 1,-3 5-1,0 4 1,-4 2 96,-4 3 0,-4-1 1,-3 0-1,-3 0 71,-2 0 0,0 6 0,-6 1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0.802"/>
    </inkml:context>
    <inkml:brush xml:id="br0">
      <inkml:brushProperty name="width" value="0.08571" units="cm"/>
      <inkml:brushProperty name="height" value="0.08571" units="cm"/>
      <inkml:brushProperty name="color" value="#E71224"/>
    </inkml:brush>
  </inkml:definitions>
  <inkml:trace contextRef="#ctx0" brushRef="#br0">328 53 8323,'0'7'-411,"0"1"0,-2-5 198,-2 0 1,2 7 0,-6 0 243,2 1 1,2-2-1,2-1-48,-1 2 0,-1 2 0,-3-3 61,1 0 0,-3 0-22,-1 4 1,-2-2-1,0-2 1,-1-3-7,5 0 1,-5-4 0,1 3 0,-4-1-13,0 1 0,2-1 1,1-4-1,-2 0-3,-2 0 0,2 0 0,-2 0 1,3-2 12,6-1 1,-4-1-1,5-4-8,0-3 1,-4 0-1,7-2 1,1 0-78,2 0 0,1 0 0,0-1 50,0 1 1,0 0 0,1 0 14,3 0 0,-1 5 1,7-1 1,-2 5 0,5-1 0,0 1-1,0-1 1,0 1-1,1 4 1,-1 0 4,0 0 1,4 0 0,2-2 0,0-1 8,0-1 0,3-1 1,-3 5-1,1 0 27,3 0 0,-3 0 0,3 0 0,-2 0-6,-1 0 0,6 0 1,-5 0-1,3 0 0,-3 0 1,2 0 0,-4 0-1,1 0-13,-1 0 0,2 0 0,-3 0 0,-2 0-33,-2 0 1,-1-1-1,1-1 1,-2-3-9,2 2 1,-6 2-1,1 1-50,2 0 1,-2-2 0,2-1-465,-3-1 366,1-1 0,0 5 172,-1 0 0,-5 0 0,3 0 0</inkml:trace>
  <inkml:trace contextRef="#ctx0" brushRef="#br0" timeOffset="601">669 249 8299,'0'-8'-1209,"1"0"969,3 2 0,0 2 0,5 4 237,1 0 0,1-4 0,2-1 0,0 3 41,0 0 1,-4 2 0,0 0 0,1 0 44,1 0 0,3 0 0,-1 0 0,0 2-60,0 2 0,-4-1 1,0 4-1,-1 0-54,0 1 0,-1 0 1,-4 5 28,1 0 0,0 1 1,-5-2-21,-3 2 0,2-6 1,-4 0-1,1-1 21,-5 0 1,4-3 0,-3 4 115,-2-2-63,0-2 1,-1-5-42,4-3 0,3 0 1,8-5-1,3 1-45,1 1 1,1-6 0,1 6 0,0-6 12,2 1 1,0-2 0,1 1 0,-2 2 11,-1 2 0,-2-2 0,3 1 0,-1 1 9,1 0 1,-3-1 0,1 4 0,-1 0 19,0 0 0,-3-3 169,6 5-90,-7-7 0,2 11-32,-5 0 0,0 2 0,0 7-18,0 0 0,0 4 1,0 0-1,0 0-54,0 0 1,1-3 0,4 1 0,4 5-147,2-2 0,4 1 0,2-3 151,5 2 0,3 5 0,1 1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29.040"/>
    </inkml:context>
    <inkml:brush xml:id="br0">
      <inkml:brushProperty name="width" value="0.08571" units="cm"/>
      <inkml:brushProperty name="height" value="0.08571" units="cm"/>
      <inkml:brushProperty name="color" value="#E71224"/>
    </inkml:brush>
  </inkml:definitions>
  <inkml:trace contextRef="#ctx0" brushRef="#br0">393 53 8584,'14'7'0,"-3"-4"-350,-2-6 158,-3 1 1,-5-3 0,2 3 183,1-2 1,1 4-311,-5 0 1,0 1 316,0 8 0,-6 0 1,-3 4 21,-2 0 1,-2-4-1,-1 0 1,2 0-13,-2 3 0,0-3 1,-2 0-1,-3 0 0,-2-2 0,1 3 0,-4-4 1,4 0-30,1-1 0,-2 0 0,1-5 0,2 0 11,-1 0 1,-3 0 0,5 0 0,1 0 13,1 0 1,3-6 0,2-1 0,1-1-7,6-3 0,-6 4 0,4-7 1,2 1 1,2 0 0,1-4 0,0-1 2,0 3 0,0 0-3,0 2 1,5 1-3,4 3 1,3 2-1,1 4 1,0-1 1,0-1 0,0 5 0,0 0 0,0 0 0,1 0 0,3 0 0,2 0 0,1 0 0,-3 0 0,5 0 0,0 0 18,-1 0 1,3 0-1,0 0 1,3 0 42,4 0 0,0 5 1,-5-1-1,0-1-39,0-1 0,4-2 1,1 0-1,-2 0-4,-1 0 0,-2 0 1,-1 0-1,-2 0-25,-1 0 1,-1 0 0,3 0 0,-1 0-4,-2 0 1,-4 0 0,0 0 0,-3 0-138,0 0 0,-1 0-124,0 0-4,0 0 0,-7 0 0,-6 1 275,-7 3 0,-5-2 0,-1 3 0</inkml:trace>
  <inkml:trace contextRef="#ctx0" brushRef="#br0" timeOffset="588">797 249 6896,'9'13'22,"0"0"0,-4-4 0,3-1 6,2 3 0,1-4 0,-1 1 0,-2-3-11,3-2 0,0-1 1,3-2-18,-2 0 1,1 0 0,1 0-15,-2 0 1,0-2 0,-2-1 0,-3-2-21,0-3 1,3-1-1,-3-3 1,2 0 18,0 3 1,-7-2-1,4 3 24,0 1-15,-5-4-59,5 9 1,-7-4 45,-4 6 1,4 6 0,-3 3 33,2 2 0,2-2 0,0-1 1,0 3 33,0 1 1,0 0-1,0 1 1,2 1 8,2-2 1,-1 2-1,4 0 1,-1 2-31,-3 2 0,0 0 0,0-5 0,1 0-4,0 0 0,-3 0 1,-2 0 24,-4 0 1,2-4 0,-6-2-1,-1 1-7,-2-1 1,-1-4 0,0 2 0,-2 0-20,-2-1 1,1 1 0,-5-5 0,1 0-103,0 0 0,3 4 0,-1 0 0,1-1-106,-1-2 1,-4-1-1,4 0 1,3 0-611,0 0 795,-4 7 0,5-6 0,-3 5 0</inkml:trace>
  <inkml:trace contextRef="#ctx0" brushRef="#br0" timeOffset="1045">0 747 6523,'0'13'-229,"1"-6"1,3-1 268,0 0 0,6-5 0,-1 4 102,3-4 0,5-1 1,2 0-1,0 0-77,0 0 0,6 0 0,0 0 0,5 0-40,3 0 0,4 0 0,5 0 0,3 0 25,1 0 1,3 0 0,4 0 0,1 0 12,-1 0 1,5-5-1,-9 2 1,-2-2 4,5-1 1,-1 5 0,0-5 0,-2 1-61,-1 1 1,-4 0-1,2 3 1,0-3-89,-4 0 1,-3-1-1,-2 5 1,-4 0-121,-1 0 0,-3 0 0,-7 0 0,-5 0-213,-2 0 1,-3 2 412,-4 3 0,-1 2 0,-7 6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7.933"/>
    </inkml:context>
    <inkml:brush xml:id="br0">
      <inkml:brushProperty name="width" value="0.08571" units="cm"/>
      <inkml:brushProperty name="height" value="0.08571" units="cm"/>
      <inkml:brushProperty name="color" value="#E71224"/>
    </inkml:brush>
  </inkml:definitions>
  <inkml:trace contextRef="#ctx0" brushRef="#br0">210 301 8221,'9'-1'-773,"0"-3"431,1-5 1,-4 2-1,-2-2 1,-2-1 445,-2-2 0,0 3 1,-2 2-1,-1 0-66,-1-1 0,-5 5 1,-1 0-17,-2 1 0,4 0 0,-1-1 0,-1-1 36,-2 1 1,0 2 0,-2 1 0,1 0-2,0 0 1,0 0 0,0 1 0,2 4-41,1 4 1,-1 0 0,4 3 0,-2-1-6,0 5 1,2 1 0,-3-2 0,2 3-30,3-2 1,0 0 0,5 0 0,0 2-15,0-2 0,0-1 0,1-2 0,3 0-34,0 0 0,7-4 0,1-1 0,5 1-207,3-2 1,3 3 271,3-5 0,6 5 0,1-4 0</inkml:trace>
  <inkml:trace contextRef="#ctx0" brushRef="#br0" timeOffset="349">551 381 8221,'-6'-8'-147,"5"2"1,-11 6-1,4 0-102,-5 0 0,1 0 1,-2 0 252,2 0 1,-1 1 101,0 4 1,1 3-1,3 4-38,5 2 0,3-6 1,1 0-1,1 2-103,3-3 0,3 3 1,7-4 28,-1 1 1,4-4 0,1 3 0,-3-2-35,0 1 1,3-2-1,-1-3 1,-1-3 26,-1-2 0,-3-5 0,2 1 11,-1-2 0,-6-2 1,-3 0-1,-2 0-2,-2-1 0,0 2 1,-2-2-1,-2 1-28,-5-1 1,-4 7-1,-2-1 1,-5 2-68,0 3 0,3 1 0,-3 2 0,-2 0-115,2 0 0,4 0 0,-1 0-79,2 0 293,3 0 0,-2 6 0,1 2 0</inkml:trace>
  <inkml:trace contextRef="#ctx0" brushRef="#br0" timeOffset="719">722 354 8221,'12'0'-78,"-3"0"1,0-1-64,1-4 1,-2 4 0,0-4 0,3 3-45,0 2 0,2 0 1,0 0-1,0 0 199,0 0 0,1 0 0,-2 2 64,2 3 1,-1-4-1,-1 5-65,2 0 1,-1-1 0,0 6 0,-1-3-31,-3 2 1,1 3-1,-6 0 43,-1 0 1,-1 0-1,-4 0-98,-3 0 1,-1-4-1,-8-2 1,1 0 111,0 1 1,5-6 0,-2 2 150,1-3 0,3-2-141,1-3 0,4-3 1,1-7-1,0 2-16,0-1 0,6 0 1,2 0-1,4 0-51,1 0 0,0-1 1,1 2-1,3-2-100,0 1 1,1 4 0,-5 2 0,0 2-248,0 1 1,0 3 363,1 1 0,-2-7 0,1 0 0</inkml:trace>
  <inkml:trace contextRef="#ctx0" brushRef="#br0" timeOffset="1057">1154 354 8221,'8'0'-205,"3"0"1,-2 0-13,2 0 1,2 0 0,2 0-1,0 0 134,3 0 0,-1 1 1,-4 2-1,2 1 155,3-1 1,-5 0 0,1 0 0,-3 3-34,-1 1 0,-3-3 0,1 5 1,-2 1-38,2-4 1,-5 6 0,1-3-14,-2 3 1,-2-3 0,-2-3-1,-2 0 2,-5-3 0,2-1 0,-1-1 1,1 2-7,-1 2 0,5-2 117,-6-3 1,4-5 0,-2-4-108,1-2 0,2 2 0,4 0 0,0-1-107,0-1 0,1-2 0,4-1-120,3 2 1,5 2-1,-1 3 232,2 1 0,-1-4 0,0 2 0</inkml:trace>
  <inkml:trace contextRef="#ctx0" brushRef="#br0" timeOffset="1411">1691 381 8221,'6'6'-1275,"1"1"816,6-2 0,0-3 368,0 2 0,0-2 62,0-2 1,-1-2 0,-3-2 118,-5-5 0,-2 1-40,-2 0 1,-6 0 0,-3 0 0,-3 3-3,-1 4 1,0 1 0,0 0-1,0 0 45,0 0 1,0 0 0,-1 0 20,1 0 1,5 1 0,1 4-8,1 3 1,1 5 0,5-1-53,0 2 1,2-3 0,2-1-1,5-2-54,2 3 1,2-3 0,1-2 0,0 0-33,4-3 1,-2 3 0,4-1-1,0-2-148,0-3 0,-3 5 0,2 0 0,-2-2 179,1-2 0,6-13 0,-4-2 0</inkml:trace>
  <inkml:trace contextRef="#ctx0" brushRef="#br0" timeOffset="1635">1991 66 8067,'0'-21'-1155,"-1"4"902,-4 8 0,1 5 235,-6 8 0,5 3 0,5 7 0,0-1 88,0 0 1,0 0 0,0 1-1,0 3-41,0 0 0,0 6 0,0-3 1,0 2-121,0 0 1,4 0-1,2 4 1,0-1 66,-1-3 0,3 2 24,-3-8 0,5 8 0,-3-4 0</inkml:trace>
  <inkml:trace contextRef="#ctx0" brushRef="#br0" timeOffset="2058">2332 328 8221,'-13'-7'-117,"0"6"1,-1-3-126,2 2 1,-2 2 0,1 0 0,-1 0 205,2 0 0,3 2 0,0 1 0,0 3 78,2 2 1,2-1-1,5 7-21,0-1 0,0-4 1,0-1-19,0 2 0,5 1 1,4-3-71,2-3 1,3 0 0,-2 0 10,2-2 1,-6-3 0,0-4 0,-1-3 20,1-1 0,-5-3 0,6 2-1,2-2 1,-6 1-1,2 3 102,-2 1 0,-1 2 371,3 4-391,-3 0 1,6 1-82,-5 4 1,4 0 0,0 4-109,2-4 0,3 0 0,-1-1 0,0 1-101,0 1 1,1-4 243,-2 2 0,2-2 0,-1-2 0</inkml:trace>
  <inkml:trace contextRef="#ctx0" brushRef="#br0" timeOffset="2299">2620 26 7601,'0'-8'-530,"0"-1"765,6 6 1,-4-3 0,5 7-379,-1 4 0,3-2 0,-5 7 1,0 3 166,-3 3 1,3 4 0,1-4 0,-2 5-40,-1-1 0,-2 5 1,0-4-1,0 5-37,0 0 0,0-5 1,1 0-1,1 0-73,2-1 0,1-5 0,-5 3 0,2-3-29,2-2 1,-2 1 153,2-2 0,-3-4 0,-1-2 0</inkml:trace>
  <inkml:trace contextRef="#ctx0" brushRef="#br0" timeOffset="2600">2502 301 8046,'0'-9'-668,"2"3"454,2 0 0,3 1 0,8 4 0,1-2 145,1-2 1,2 1 0,-3 4 0,1-1 100,-1-3 1,-1 2-1,-1-2 1,2 2 22,2 2 0,-1-5 0,-3 1 1,-2 2-19,1 0 1,6 2 0,-2 0-1,-2 2 33,1 2 0,-4-2-141,2 7 0,-3 0 0,-1 3 0,-2-2 34,-3-2 0,1 1 0,-3 4-46,2 1 0,-1-5 1,-4-1-112,0 2 0,2 0 194,1-1 0,5-2 0,5-7 0</inkml:trace>
  <inkml:trace contextRef="#ctx0" brushRef="#br0" timeOffset="2732">2947 236 8118,'-11'-18'0,"0"1"0,3 1-371,-3 1 1,2 7-1,-2 1-363,2 1 734,1 1 0,-5 5 0,0 0 0</inkml:trace>
  <inkml:trace contextRef="#ctx0" brushRef="#br0" timeOffset="3396">3275 301 8105,'0'-12'-464,"0"3"1,-2 1 291,-2 2 1,-3 2 0,-6 4 0,0 0 91,-1 0 0,2 0 0,-2 0 257,1 0 1,-1 0 0,2 0-1,0 2-110,4 2 1,-4-1-1,4 6 1,1 1 12,3 1 0,2 2 0,2 1-98,0-2 1,2 2 0,2-1-1,5-1-4,2-4 0,2 2 1,1-5-1,-2 0-79,2 0 1,-1-4 0,1 4 81,-2-3 0,2-2 1,-3-2-1,0-1-2,-4-1 1,-2-6 0,3 1-1,-1-2 5,0-3 1,-4 1-1,3-2 1,-2-1 3,1-1 0,0 0 1,-1 3-1,5 3 2,3 2 0,1-2 0,0 6 104,1-2 1,-2 4-1,2-2 1,-1 4-24,0 1 0,0 0 0,0 1 1,-2 4-13,-2 4 0,3 2 1,-3 2-1,0 0-56,0 1 1,4-2 0,-7 1 0,3 1-40,0-2 0,-7 2 0,5-3 0,-3 0-66,0-3 1,1 1 79,-5 5 1,-1-8 25,-4-1 1,2-3 0,-4-4-3,1-3 1,2-1 0,4-8-1,1 2-27,4-2 1,-3-4 0,7 2-1,2-3 7,0 1 1,6 3 0,3-2 0,-2 2 26,1 2 0,3 6 0,-3 2 1,2 4 131,2 1 1,0 0 0,0 1 0,-1 4 0,2 4 0,-4 4 0,0 2 1,-1 5-220,-3 0 0,-2 2 0,-1 4 1,-4 2-718,0 2 794,-6 4 0,-3-1 0,-7-2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6.858"/>
    </inkml:context>
    <inkml:brush xml:id="br0">
      <inkml:brushProperty name="width" value="0.08571" units="cm"/>
      <inkml:brushProperty name="height" value="0.08571" units="cm"/>
      <inkml:brushProperty name="color" value="#E71224"/>
    </inkml:brush>
  </inkml:definitions>
  <inkml:trace contextRef="#ctx0" brushRef="#br0">0 275 7020,'8'0'458,"-2"6"1,-6 3-529,0 2 1,0-2-1,0 0 1,4 1-202,-1 1 1,2 3 0,-3-1 326,2 1 1,-1-3 0,6-2 0,0-3-15,-2-1 0,4-4 0,-1 4-19,1-3 1,2-2-1,0 0 1,0 0-67,0 0 0,1-5 1,-2 0-1,0-3 26,-4-2 1,0-1 0,-5-3 0,1 1 37,-1-1 0,-3 2 1,-4-2-1,-5 1 28,-2 0 0,-3 0 1,2 0-1,-2 2-20,1 2 0,0-1 0,0 5 0,0 2-105,0 2 1,-1 1-1,2 0 1,-2 0-267,1 0 1,5 0 92,-1 0 1,8 0 248,1 0 0,6 6 0,6 1 0</inkml:trace>
  <inkml:trace contextRef="#ctx0" brushRef="#br0" timeOffset="328">458 92 8298,'7'-13'0,"-3"0"-370,-2 0 355,4 0 1,-5-1-241,3 2 0,-4 4 127,-4 3 1,-3 4-1,-5 2 176,3 4 0,-1 3 0,4 6 0,1 3 9,-2 5 1,-1 2 0,3 1 0,2-1-28,2 4 0,1 1 0,0-2 0,0 2 1,0 2 0,0 1 1,0-3-1,1 3-11,4 1 1,-2 1 0,4 3 0,-1-4-34,-3-1 1,4 3 0,1-5 0,-1-1 15,-3-1 1,2-2 0,-2 0 0,-1-5-121,-1-3 1,-2 0-1,0 0-109,0-2 0,-6-2 1,-3-2 0,-2-3 1,-3-4-1,2-7 225,-2-1 0,1-5 0,1-5 0</inkml:trace>
  <inkml:trace contextRef="#ctx0" brushRef="#br0" timeOffset="465">287 577 8298,'0'-14'-465,"0"2"400,0-2 0,0 1 0,0-1-38,0 2 0,2 3 0,2 1 0,5-1 56,2 1 1,3 3 0,0 3 0,3 0-134,5-3 0,3 1 1,3 4-1,1 0 180,2 0 0,-1-6 0,-3-1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4.424"/>
    </inkml:context>
    <inkml:brush xml:id="br0">
      <inkml:brushProperty name="width" value="0.08571" units="cm"/>
      <inkml:brushProperty name="height" value="0.08571" units="cm"/>
      <inkml:brushProperty name="color" value="#E71224"/>
    </inkml:brush>
  </inkml:definitions>
  <inkml:trace contextRef="#ctx0" brushRef="#br0">170 196 5974,'14'-7'0,"-1"0"0</inkml:trace>
  <inkml:trace contextRef="#ctx0" brushRef="#br0" timeOffset="282">197 182 8331,'6'-6'-1122,"1"-5"0,4 5 1215,-1-1 1,-4 5 0,-3-5-299,1 1 249,1 5 60,-5-10 0,-6 8 0,-3-5-15,-2 2 0,2 2 0,0 4-51,-1 0 1,-1 2 0,-3 0 0,2 4-17,-2 2 0,1-1 1,0 3-1,0-1 14,0 1 1,2 2-1,-1 0 1,5 2-6,-4-1 1,0 5 0,2-1 0,1-2 33,3 1 0,-4-2 0,5 2 0,0 1-46,3 0 1,1-3-1,1-1 1,3 0-28,0 1 1,6-7-1,0 0 1,6-1-81,6-3 1,-1-1-1,2-2 1,3 0-62,3 0 0,3 0 1,-3 0-1,1 0 149,-6 0 0,2-12 0,-5-1 0</inkml:trace>
  <inkml:trace contextRef="#ctx0" brushRef="#br0" timeOffset="622">563 261 8204,'-1'-7'-283,"-4"3"0,2 6 0,-4 4 0,0 0 39,0 1 1,3 2-1,-1-2 1,1 3 449,-1-2 0,0-4 1,5 6 9,0-1 1,7-2 0,2 3-161,2-1 1,3-3 0,-2 0 0,2-1-123,-1-2 0,0 2 0,1-5 34,4 0 0,-4 0 0,4-1-3,-4-3 1,-1-2 0,-1-4 0,-3 1 20,-4-1 1,-4-3-1,-1 1-37,0-1 1,0-1 0,-1 2 0,-4 0 17,-4 3 0,-3 2 0,-1 4-123,0-2 1,0 1 0,0 4 0,1 2 155,4 2 0,-4-2 0,11 9 0,-5-4 0</inkml:trace>
  <inkml:trace contextRef="#ctx0" brushRef="#br0" timeOffset="996">968 314 8331,'13'0'-1278,"-6"0"1108,-1 0 0,-1-5 0,5 1 136,1 1 0,-2 2 1,0 0 87,1-4 0,1 2 1,2-6 15,1-1 0,-8 3-91,-1-2 1,-4 4-34,-1-3 1,-7 5 0,-5-1 26,-3 2 1,-3 4-1,3 0 1,0 4 76,-3 1 0,1-2 0,4 4 0,-1 0-17,2-2 1,6 4 0,1-2-10,4 3 1,2 0 0,3 2 0,-1-3-5,5-2 1,5 2-1,5-6 1,1 1-112,1 0 1,3-1 0,-1-5 0,3 0-49,1 0 0,0 0 0,0 0 139,0 0 0,0-6 0,0-2 0</inkml:trace>
  <inkml:trace contextRef="#ctx0" brushRef="#br0" timeOffset="1445">1426 65 7905,'0'-19'-1630,"0"5"2342,0-4 1,-1 10-819,-4 3 1,2 5 0,-5 5 0,3 4 82,2 8 0,-2-3 0,0 5 0,2-1 86,2 5 0,1-3 1,0 2-1,0 1 29,0 2 1,5 1 0,3 2 0,0 0-53,1 3 1,-4 0 0,2-5 0,-1 1-49,-4-2 1,-1 1 0,-1 0 0,0-1-118,0-3 0,0 1 0,0-4 0,-1-1 35,-3 1 1,2-1-1,-7-7 1,0 0-159,2-3 1,-5-3 0,3 3-1,-2-3 248,-3-2 0,6-3 0,-1-5 0,-1-3 0,-2-4 0,3-1 0,2 0 0,0 0-51,-1 0 1,5 0 0,-1 0 0,3-1 58,1 2 1,0 3 0,0 0 23,0-1 1,5-2 0,4 0 0,4 2 56,-1 2 0,2 3 1,0-2-1,3 0-114,5 0 0,3 2 0,0-3 1,2 2-8,-1-2 1,1 1 0,-1-3-1,0 2-10,0-2 1,0 3 0,1-3 0,-2 0-13,-4-1 1,2-3 0,-5 0-1,-2-1 54,-2-4 0,-1 2 0,-1 3 0,-3-4 0,2-2 0,-3-7 0</inkml:trace>
  <inkml:trace contextRef="#ctx0" brushRef="#br0" timeOffset="1770">1805 52 8331,'-12'-7'-239,"0"-1"0,2 5 0,1-1 0,-1 1 0,-2 2 0,-1 1 200,0 0 0,4 0 0,1 0 79,-2 0 1,2 6 0,1 2 0,-1 6-8,1 2 1,3 1-1,-3 4 1,0 3 31,-1 0 1,5 2 0,-1 1 0,2-1 0,2 0 0,0 0 0,0 1 0,0-1 8,0 0 0,0 1 1,0-2-1,2 1-25,2 0 0,-1-4 0,5 0 0,-3 1-63,-1 2 1,1-4 0,-1 0 0,-1-1-12,-2 0 0,-1 1 1,0 1-1,0-5-106,0-3 0,0 0 0,0-1 42,0 1 1,-6-7 0,-1 1-15,-6-2 0,0-1 1,0-5-1,0 0-41,0 0 1,5-6-1,-1-2 1,-2-1 64,0 1 1,-1-3 0,2-5-1,1 0 79,-1-1 0,3 2 0,-1 3 0,1-2 0,0 1 0,-2-6 0,-4-1 0</inkml:trace>
  <inkml:trace contextRef="#ctx0" brushRef="#br0" timeOffset="1887">1465 509 8331,'14'-9'-1286,"-2"1"1049,2 5 0,3-7 1,0 4 440,-1-1 0,4 0 0,-3-3 0,0 7-237,2 1 0,-3-2 0,6-1 0,0 2-52,-2 2 1,3 1-1,-4 0 1,2 0-543,2 0 627,2 0 0,1 0 0,1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4.562"/>
    </inkml:context>
    <inkml:brush xml:id="br0">
      <inkml:brushProperty name="width" value="0.08571" units="cm"/>
      <inkml:brushProperty name="height" value="0.08571" units="cm"/>
    </inkml:brush>
  </inkml:definitions>
  <inkml:trace contextRef="#ctx0" brushRef="#br0">1 65 7741,'5'-7'-897,"-4"0"1589,4 3 0,-3 4 0,-2 0-425,0 7 1,0 4 3,0 3-390,0-1 88,0 0 0,0 0 0,0 0 1,0 0-1,0 1 0,0-2-202,0 2 1,0-1-1,0 0-267,0 0 1,0 0 1,0 0 0,0 1 0,1-2 498,4-3 0,-4-6 0,4-6 0,2-5 0,0-5 0</inkml:trace>
  <inkml:trace contextRef="#ctx0" brushRef="#br0" timeOffset="525">145 14 6570,'13'0'-558,"-6"0"558,4 0 0,-9 0 1047,10 0-749,-11-6-157,11 4 1,-9-4-1,6 6 1,0 0-53,4 0 0,2 0 0,1 0 29,2 0 0,-1 0 0,-4 0 1,0 1-6,0 4 1,0-2 0,1 4 39,-2-2-18,2 6-210,-1-9 7,-1 9 166,2-3-216,-6 4 0,3-4 199,-3 3-27,-1-3 14,4 5 0,-9 0-88,3 5 1,-3-3 0,1 3-1,1-2 1,-3 0 0,-2 3 40,-3 1 0,-6-1 1,1 1-1,-4 1-51,-4-1 0,0-5 0,-5 5 0,0-3-82,2 0 0,-5 1 0,4-4 0,-2-2-51,1 2 0,-3-1 1,6 0-1,1-2-209,-1-2 0,1 2 1,3-7 371,-2-2 0,3-1 0,-5-1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3.540"/>
    </inkml:context>
    <inkml:brush xml:id="br0">
      <inkml:brushProperty name="width" value="0.08571" units="cm"/>
      <inkml:brushProperty name="height" value="0.08571" units="cm"/>
    </inkml:brush>
  </inkml:definitions>
  <inkml:trace contextRef="#ctx0" brushRef="#br0">1 121 7569,'0'18'-793,"0"-1"0,0 1 736,0-1 1,0 0-1,2-1 1,2-2 115,2-3 0,7-1 1,-1 2-1,3-5 84,3 1 1,-1-6-1,1 4 1,-1-4-111,1-2 0,-1 0 1,1 0-1,-1 0-36,1 0 1,1 0 0,2 0 0,3-2-11,-3-4 1,-2 2-1,-1-6 1,-1 1-48,1-1 1,-1 0-1,-1-3 1,-3 1 10,-1-1 1,-6-3 0,3-1 44,-1-1 0,0 1 0,-4-1 1,2 1-1,-2-1 17,-3 1 0,-1-1 82,0 1 0,0 5-53,0 1-7,0 7 0,0-2-25,0 12 1,0 3 0,0 9 0,0-1 26,0 1 1,0-1-1,0 1 1,0 1-4,0 4 0,0-1 1,2 7-1,2 0-25,2-2 1,0 6 0,-4-4-1,2 4-6,2 2 0,-1-6 0,-3 0 0,2 2 3,2 2 0,0-4 0,-6-1 0,0-1-16,0 0 1,6-6 0,0 3 0,-3-5 6,-1-2 0,-4 1 0,-1-1 1,-5-1 0,-2-4 1,-2 1 0,-5-5-1,-1 0 1,1-1 1,-2-1 0,-3-6 0,-1 0 5,2 0 0,1 0 0,3 0 0,-1-2 4,1-4 0,-1-1 0,1-7 0,-1 2-8,1-1 0,1-3 0,3-1 0,3-1-1,2 1 0,3 0 1,5-1-2,0 1 0,0-1 1,2 3-1,3 1-43,7 2 1,4 3-1,3-5 1,2 4-49,3 3 1,7-1 0,-2 4 0,2-2-75,-2 2 0,-2 2 166,-4 2 0,12 0 0,10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5.694"/>
    </inkml:context>
    <inkml:brush xml:id="br0">
      <inkml:brushProperty name="width" value="0.08571" units="cm"/>
      <inkml:brushProperty name="height" value="0.08571" units="cm"/>
    </inkml:brush>
  </inkml:definitions>
  <inkml:trace contextRef="#ctx0" brushRef="#br0">26 223 6162,'0'-13'0,"7"0"0,0 0 0</inkml:trace>
  <inkml:trace contextRef="#ctx0" brushRef="#br0" timeOffset="265">40 158 7725,'0'-9'-1565,"0"0"1559,0-1 1,0 2 0,0 0 140,0-3 1,0 4 70,0-1 0,0 3 342,0-4 79,0 6-434,0-3 0,0 8-150,0 2 0,0 4 0,1 5 1,3 0-65,0 0 1,0 0 0,-3 1 0,3 3-40,0 0 0,2 1 1,-4-3-1,3 0-35,-2 2 0,-1 1 0,1-5 1,2 0-321,-2 0 0,-1-1 0,-2 2 415,0-2 0,-6-4 0,-2-2 0</inkml:trace>
  <inkml:trace contextRef="#ctx0" brushRef="#br0" timeOffset="814">1 158 6875,'13'-14'-503,"-1"1"663,2 0 1,-5 5 0,-2-1 0,0 0-122,0 1 1,-2-2 0,3 4 0,3 1 58,1-1 0,1-3 0,0 3 0,0 1 33,0-1 0,0-4 1,1 7-1,2-1-39,2-2 1,4 4 0,-5-3 0,1 4 2,1 1 1,-5 0 0,5 0 0,-2 0-120,1 0 0,-1 1 0,-4 3 0,1 1-13,-2 3 0,-3-5 0,-1 7 1,-1-1-70,0-2 0,-4 4 0,2-2 0,-3 3 10,-2 1 1,0 0 0,-2 0-1,-3-1 27,-3-4 1,-5 4-1,-3-3 1,-3 1-17,-2-1 1,4 2 0,-5-3 0,0-1 13,2-3 1,-4 2-1,7-2 1,0-1 60,-2-1 0,4-2 0,-3 0 0,4 0 56,1 0 1,0 0 159,0 0 1,0 0 30,0 0-160,5 0 1,8 0-23,9 0 0,3 0 0,1 0 27,0 0 1,-2 1 0,0 2-1,-3 2 6,2-3 1,3 4 0,-2 0 0,-1 0-16,-1 0 0,0 4 0,3-3 0,2 2-85,-1-1 0,0 0 0,0 1 1,0 0 69,0 1 1,0-3-1,0 1-461,1-3 1,-3 1-1,-1-3 1,-2 3 0,-1 0 402,0 0 0,-4-1 0,2-5 0</inkml:trace>
  <inkml:trace contextRef="#ctx0" brushRef="#br0" timeOffset="1259">630 301 7354,'7'0'-159,"3"0"0,-6 0 116,5 0 1,-5 0 58,5 0 0,0 0 0,4 0 27,0 0 0,0 0 1,0 0-9,0 0 0,0-4 1,-1-2-1,-2 0-11,-1 1 0,0-5 38,4 0 0,-6 3-38,-2-2 0,-5 7-34,-5-3 1,-2 4 0,-6 1 0,-1 0-6,2 0 0,-2 0 0,1 0 0,-1 0 31,-4 0 1,3 0 0,-1 1 0,1 2 37,2 1 1,-1 5 0,3-2 0,1-2-16,1 1 1,7 4-1,-3-1 17,3 2 1,2-3 0,0 1 0,2 0-92,3-3 1,-3 5-1,7-5 1,1 0-132,1-1 1,3 1 0,0-3-116,3 2 0,0 0 0,5-5 0,1 0 281,2 0 0,1-7 0,0 0 0</inkml:trace>
  <inkml:trace contextRef="#ctx0" brushRef="#br0" timeOffset="1864">1219 262 7890,'21'-2'0,"-5"0"-1070,-1-3 736,-2-5 0,-1 7 487,-4-5 1,0 5 0,-5-3-58,1 0 0,0 1-26,-9-4 0,-3-2 0,-4 7-77,-2 1 1,-5 2-1,-1 1 26,0 0 1,1 4-1,4 2 1,0-1-2,-3 1 0,0 4 1,5-2-1,1 1-34,3-1 1,-2 1-1,4 4-10,-1 0 1,3 0-1,5 0-50,0-1 0,0 2 1,1-3-1,3-2 35,5-4 0,3-3 0,1 1 0,0 1 8,0-1 1,0-1 0,1-4 0,-2-1 23,2-1 0,3-6 1,0 2-1,-2 1 14,-5-3 1,2 3 0,-5-2 0,2 0 49,0-2 1,-6 5-1,3-2 1,-2 1 48,0 0 0,0 2 1,-2-2 364,3 1-195,-4 2-142,4 4 1,-5 1-91,0 4 1,0 2 0,0 6 0,0 0-66,0 0 0,2 0 1,1-1-1,1 2 9,-1-2 1,0 2 0,0-1 0,2 1-1,-3-2 1,1 2 0,0 2 0,1 2-9,0-2 0,-3-1 0,-1-3 0,0 2 13,0-2 0,0 2 0,0-1 0,-1 1-86,-4-2 1,-1-3 0,-4 0 0,1 0-2,0-2 0,-4 0 1,1-4-1,-3 1-12,-3-1 0,4-1 0,-4-2-19,4 0 1,1 0-1,0 0 1,-1 0 0,2 0 126,-2 0 0,7-6 0,-5-1 0,5-6 0</inkml:trace>
  <inkml:trace contextRef="#ctx0" brushRef="#br0" timeOffset="2297">1441 223 7890,'8'-2'-18,"-4"-2"1,3 2-99,2-1 1,3 1-1,0 2 144,2 0 1,-1 0 0,0 0 22,0 0 0,1 0 1,-3 2-1,-1 1-35,-1 6 0,-2-1 1,2 0-1,-3 1-41,-1-1 0,-2 3 1,5-2 6,-2 2 1,-2-2-36,-4 0 73,0-2 1,-4 2 0,-2-1-1,-2-3 0,-2-2 1,3-6 0,-1-2-39,3-3 0,1-1 0,4-3-38,0-1 1,0 0 0,0 0 33,0 0 0,4 0 1,1 1-1,3 2-75,3 1 0,-5 5 0,3-3 18,2 1 0,0 0 0,2 3 79,0-1 0,0-1 0,1 5 0</inkml:trace>
  <inkml:trace contextRef="#ctx0" brushRef="#br0" timeOffset="2668">1886 197 7351,'0'7'-430,"0"1"1,2-6 650,3 2-268,-4 1 126,5-5 9,-6 0-35,7 0 1,0 4 18,7 1-10,-2-1-196,-4-4 174,-2 0 26,-1 0-37,-4 0-140,11 0 123,-10-5 26,4 3-107,-1-10 87,-3 10 0,4-5 4,-6 3 1,0 1-21,0-6 0,-2 6 0,-2-1 70,-5 3 0,2 1 0,-2 0 0,1 1 246,0 3-277,-4-3 1,6 12-31,-2-6 1,-3 4 64,1-1-31,4 1-106,-6-4 0,11 6 135,-4 0-187,4 0 59,1-5 0,0 3-2,0-3 0,1-1-162,4 3 1,-2-4 93,5 3-375,1-3 219,11-6 280,-6 0 0,11 0 0,-4 0 0</inkml:trace>
  <inkml:trace contextRef="#ctx0" brushRef="#br0" timeOffset="3136">2438 158 7890,'8'-8'0,"-3"2"0,-5 0 0,6 5-397,-5-11 281,5 11 181,-6-11-505,0 11 260,0-5 1,-6 6 168,5 0 0,-10-4 0,2-1 96,-4 2-205,1 2 1,-1 1 154,-6 0-18,4 0 10,-3 0 0,4 5-35,2-3 211,4 4-180,-4-6-61,5 6 189,-7-5-107,8 5-12,0 0-5,0-5-53,4 11 70,-4-11 13,6 11-59,0-11 0,0 11 1,0-4 7,0 5 1,6-5 0,3-1 25,2-1 34,3-1-53,-1 0-1,1-3 1,-2 4 90,2 0-65,-1-4-12,0 3-1,-1-5 0,2 6 12,-7-5-122,5 5 112,-11 0-2,10-4-35,-9 3 1,4-4-10,-6 4 28,0-3-3,0 9 0,0-8 1,-1 4-31,-4-1 1,-3 0 0,-6-2-20,-3 4 0,5-3 0,-4 0 0,1-2-63,0 2 1,-1-5 24,-2 5 1,4-4-132,-4-1 0,3 0 29,2 0 0,5 0-42,-1 0 225,6 0 0,-9 0 0,5 0 0</inkml:trace>
  <inkml:trace contextRef="#ctx0" brushRef="#br0" timeOffset="3691">2661 170 7890,'6'0'0,"7"-6"-1078,-12 5 539,5-4 269,-6 5 550,5 0-19,-3 0-187,4 0 1,-6-7-207,0 6 202,0-5-25,-6 6 1,3 0 0,-6 0-147,-1 0 147,5 0-145,-7 0 139,10 0-4,-9 0 3,4 0-15,-1 0 1,-3 0-65,3 6 166,1-5-148,-5 6 50,11-2-35,-5-4 1,2 11 30,-1-3 0,2 3 14,7 1 1,-2-5-1,4 0 1,0-2-6,3-4 0,-2 1 0,2 0 46,1 1-58,2 1 20,0-5 7,-4 0-9,4 0-16,-5 0 0,1 0 52,1 0-35,0 0-10,-1 0-123,3 6 119,-10-4 1,11 3-1,-10-5-244,3 6 229,-5-4 11,6 9-16,-4-9-243,3 9 230,-5-9 6,0 9-22,0-10 14,0 10-24,0-10 23,0 12 0,-1-13 0,-2 6-6,-2 1 14,-4-6 1,1 5 0,-3-5 47,2 3-53,-3-3-5,5 6 16,-6-7-11,0 0 8,-1 0-6,2 0 6,-2 0-3,1 0-1,0 0-287,6 0-4,-5 0 254,10 0-162,-9 0 1,10-2 201,-3-3 0,-4 4 0,1-4 0</inkml:trace>
  <inkml:trace contextRef="#ctx0" brushRef="#br0" timeOffset="3978">2897 197 6401,'7'0'1575,"-1"0"-1505,-6 6 0,0-4 1,2 7-49,1 1-104,-1-3 0,4 4-111,-6-2 152,0 2 0,4 2-601,1 0 370,-1 0-310,-4-1 292,0-5 290,0 0 0,0-1 0,0 0 0</inkml:trace>
  <inkml:trace contextRef="#ctx0" brushRef="#br0" timeOffset="4160">2962 131 7890,'0'-13'-5,"0"6"57,0-5-672,0 10 361,-6-3 106,5-1 0,-7 4-92,4-1 1,-3 1 244,-6 2 0,5 5 0,3 3 0</inkml:trace>
  <inkml:trace contextRef="#ctx0" brushRef="#br0" timeOffset="4643">3198 197 7530,'7'0'-1351,"0"0"1846,-2 0-362,-4 0-23,5-7-206,-6 6 156,0-4 1,-1 5-1,-4 0 1,-4 0 19,-2 0 1,2 0 0,0 1 5,-1 3 0,3-1 0,0 6-60,1 2 0,1-5 0,4 2 1,-2-1-1,-2 0 75,3 4-117,0 0 1,2-2 4,0 0 0,2-3-50,2 4 1,-1 0 87,6-7 0,-5 6-120,5-5 0,-1 2 95,5-1 0,1-5 0,-2 5 0,2-4-79,-1-1 1,1 0-6,-2 0 1,5-4 138,2 1-26,-2-9 0,-4 5 71,0-5 0,-4 1-65,-1 2 0,-5-2-42,2 1 1,-4-1 0,-1-2-1,0 0 4,0 0 1,-6 4 0,-3 2-7,-2 1 0,-2 2-21,0 4 1,-4 0-97,-2 0 0,2 0-98,5 0 1,-2 0 113,1 0 0,-1 1-188,2 3 0,0-1 296,4 6 0,-5-6 0,6 3 0</inkml:trace>
  <inkml:trace contextRef="#ctx0" brushRef="#br0" timeOffset="5047">3381 184 7890,'13'0'-1752,"0"0"1752,1 0 0,-2 0 0,2 0 0,-1 0 274,0 0 141,0 0 0,0 0-263,-6 0-161,5 0 173,-5 0-66,6 0-124,-5 0-28,3 0 140,-10 0 1,10 1-125,-7 3 0,5-1 1,-5 6-4,0 2 1,-3 0 92,-1 2-33,0 0 1,0-4-1,0-1-81,0 3 1,0-4 31,0 1 28,0-4 7,0 1-114,0-5 1,0-5 61,0-5 1,0 4 0,0-3-50,0-2 81,6 6-95,-6-7 83,13 5-6,-6-6 1,6 0 95,-5 0-92,3 5-14,-4-3 260,6 9 7,0-10-243,0 11 10,0-4 253,-5 5 21,3 0-248,-3 0 0,-1 0 21,5 0 19,-5 0-15,0 0 1,4 5-32,-7 3 0,2 0 0,-3 1-241,0 1 1,2 2 0,-5 1-163,0 0 1,0-5 391,0 1 0,-11 0 0,-4 4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350"/>
    </inkml:context>
    <inkml:brush xml:id="br0">
      <inkml:brushProperty name="width" value="0.08571" units="cm"/>
      <inkml:brushProperty name="height" value="0.08571" units="cm"/>
    </inkml:brush>
  </inkml:definitions>
  <inkml:trace contextRef="#ctx0" brushRef="#br0">1 0 7835,'6'8'-817,"-4"-2"0,3-5 817,-5 3 0,0-3 0,0 5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512"/>
    </inkml:context>
    <inkml:brush xml:id="br0">
      <inkml:brushProperty name="width" value="0.08571" units="cm"/>
      <inkml:brushProperty name="height" value="0.08571" units="cm"/>
    </inkml:brush>
  </inkml:definitions>
  <inkml:trace contextRef="#ctx0" brushRef="#br0">1 1 7923,'6'8'0,"1"0"-20,-1-3-1078,-5 0 726,4-5 372,-5 0 0,7 0 0,0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4.636"/>
    </inkml:context>
    <inkml:brush xml:id="br0">
      <inkml:brushProperty name="width" value="0.08571" units="cm"/>
      <inkml:brushProperty name="height" value="0.08571" units="cm"/>
    </inkml:brush>
  </inkml:definitions>
  <inkml:trace contextRef="#ctx0" brushRef="#br0">1 40 7908,'8'-6'-1359,"-5"-3"1642,-1 3 283,-2-5-493,0 9-12,0-4 99,0 6 0,6 1-115,3 4 1,-2 3-1,0 4 1,-1 2-46,-3-1 0,-1 5 0,-1-1 0,2 0-3,1 2 1,0-3-1,-4 4 1,0-1-12,0-3 0,0 3 0,0 0-61,0 1 77,0-3 0,0 2 0,0-7 0,0 2-7,0-1 0,4-4 0,1-1 36,-2 2 0,4-3 111,2-4 1,-1 3 26,1-1 1,-1 0-76,5-5 1,0 0-1,1 0 16,-2 0 1,1 0-149,1 0 10,-2 0 1,2 0-196,-1 0 150,0 0 0,-5 0 0,1 0-344,2 0 203,-6 0 0,7 0 0,-3 0-85,2 0 0,-2 0 0,-1 0 299,3 0 0,-5 0 0,0 0 0</inkml:trace>
  <inkml:trace contextRef="#ctx0" brushRef="#br0" timeOffset="214">447 275 7908,'5'8'-2,"4"-4"1,-3-4 144,-2-4 1,-1 2 231,1-2-117,-2 2-51,3 2-373,-5 0 165,0 0-71,6 0 0,-4 2 149,3 2-217,-4 4-1,4-1 134,-3 4 112,3-9-696,-5 9 306,0-3 39,0-1 1,0 0-473,0-2 472,0-4 246,0 5 0,-5 0 0,-2 1 0</inkml:trace>
  <inkml:trace contextRef="#ctx0" brushRef="#br0" timeOffset="380">525 210 6029,'0'-13'1606,"0"6"-1160,0 1-229,0 6-668,0 0 1,-6 6-1,-2 1 1</inkml:trace>
  <inkml:trace contextRef="#ctx0" brushRef="#br0" timeOffset="826">656 236 6298,'7'7'-537,"-1"-1"537,-6-6 1068,0 0-680,0 6-359,0-4 100,5 3-26,-3-5 0,4 6-222,-6-4 305,0 3-200,6 1 113,-5 2-20,5-1-149,-1 4 0,-3-9 116,4 9 10,-6-10 0,0 12-1,0-12 2,0 11-123,0-11-135,0 11 231,0-10-157,0 9 134,0-10 8,0 6-20,0-7-115,-6 0 114,4 0-13,-3 0-56,5 0 67,0-7-3,0 6 3,0-10-6,0 3 3,5-5 1,3 0 12,0 0-12,3 5 0,-4-3-3,6 4 147,1-1-141,-1 2 2,0 1 209,0 3-198,0-4-2,0 6 9,6 0-13,-4 0 17,3 0-4,-4 0-151,-1 0 154,-1 0-2,2 0 0,-1 6 1,-4-3 0,0 4 28,0-1-308,-2 4 122,-1-3 0,-6 2-123,0 0 0,-2 0-265,-2 4 531,-4 0 0,1-5 0,-5 3 0,5-3 0</inkml:trace>
  <inkml:trace contextRef="#ctx0" brushRef="#br0" timeOffset="1300">1075 354 7908,'6'8'0,"2"-3"-1077,4-5 538,-4 0 270,3 0 589,-10 0 1,12 0-233,-12 0 0,10 0-97,-2 0 0,-2 0 1,2 0-55,2 0-14,0 0 134,2 0 0,0 0-129,0 0 119,-5 0-1,3-5 12,-3 3-12,-2-4-4,7 0-3,-12 5-84,10-5 50,-9 0 38,4 5-14,-6-12-134,6 12 129,-5-4-9,4 5-262,-5 0 257,0-6 0,-1 4 6,-3-2 0,2 2 0,-8 2 33,1 0 1,-4 0 0,1 0 106,-2 0-153,7 0 1,-4 6 19,3-4-18,-5 9 268,0-10-248,0 12 30,6-12-54,-4 11 58,9-11-19,-10 11 20,10-10-17,-4 9 1,6-10-1,0 11 104,0-5-45,0 1 0,0 3 0,2-3-1,2-1 0,-1 0 0,6-4-32,1 1 0,2 1 1,1-5-1,0 0 111,0 0-73,0 0-102,0 0 70,1 0-16,-2 0 0,1 0-42,1 0 46,-2 0 4,2 0-189,-1 0 0,-6 0 178,5 0-17,-11 0-439,11 0 209,-10 0-26,4 0-73,-6 0 85,0 0 1,0-6 0,0-1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53.745"/>
    </inkml:context>
    <inkml:brush xml:id="br0">
      <inkml:brushProperty name="width" value="0.08571" units="cm"/>
      <inkml:brushProperty name="height" value="0.08571" units="cm"/>
    </inkml:brush>
  </inkml:definitions>
  <inkml:trace contextRef="#ctx0" brushRef="#br0">14 315 6305,'0'-9'39,"0"1"0,-2 5 187,-2-1-123,2 2 0,-4 0-36,6-2-41,0 3 0,6-7-2,3 5 0,-3 1 1,4-3-6,-1 4 1,4 1-1,-1 0-23,2 0 1,0 0 0,3 0 0,0 0 1,-2 0 1,1 0 0,-3 0-1,4 0 23,0 0 1,1 0-1,-4 0 1,2 0-16,2 0 1,3 0 0,-2 0 0,1 0-33,-2 0 0,6-2 1,-3-1-1,5-1 8,0 1 0,4 1 0,1 1 0,-2-2 11,-2-1 1,4 0 0,0 2-1,-3-1 1,0-1 0,-2 0 1,0 2-1,1-1-4,-1-1 0,0-2 0,0 3 0,-1-2 2,-3 3 0,3-1 0,-4 0 0,4-1 0,2 0 0,-1-1 0,0 1 0,2 0-11,2 3 83,-3-5-72,6 5 1,-7-5-4,0 6 43,0-6-35,1 5-1,4-5 5,-3 6 33,5 0-29,-7-6-5,0 4 0,0-3 3,0 5 3,6-6-3,-4 5 3,4-5-3,-6 6 1,6 0 87,-5-6-86,5 4 1,-5-3 0,-1 5-2,6 0 7,-10 0 1,14 0-6,-20 0-10,21 0 1,-18 0 22,11 0-51,-5 0 38,7 0 1,-6 0 4,1 0-37,-1 0 30,-1 0 0,8 0-9,-5 0 0,5-4 2,-3-1 5,-2 1-8,10 4 6,-10 0-312,9 0 312,-3 0 0,5 0 0,0-6 12,-5 4 0,4-5 13,-3 3-24,3 2 1,1-4 87,0 6-83,0-6-1,0 5 4,1-4-4,-7 5 8,6 0-4,-6 0 21,0 0-17,5 0 8,-11 0-39,12 0-21,-6 5 51,1-4-1,3 5-49,-3-6 42,5 0 1,-3 2-3,4 2 1,-4-2-3,9 3 4,1-5-16,-6 0-641,11 0 653,-10 0 0,6 0 2,-4 0-1,-2 0 0,10 0 1,-9 0-11,6 0 11,-6 0-1,10 0-7,-6 0 7,1 0 0,-3 0 23,1 0 1,-3 0 27,1 0-50,-2 0 76,-2 0-71,0 0 2,7 0 1,-6 0 2,6 0 0,-7 0 9,6 6 9,-5-4-28,11 4 0,-8-6 26,5 0-81,-6 0 68,3 0-2,0 0 1,-4 0-64,10 0 53,-10 0-4,10 0-23,-5 0 28,1 0-4,3 0-2,-9 0-6,10 0 9,-10 0-2,10 0-3,-10 0 4,10 0 0,-10 0 0,9 0-1,-9 0 1,10 0 0,-11 0 0,12 0 0,-12 0 0,12 0 0,-12 0 61,11 0-59,-10 0-1,4 0 2,-5 0-2,-1 0 3,5 0-2,-9 0 4,9 0-36,-10 0 0,5 0 38,0 0-1,-6 0-333,6 0 333,-6 0-1,7 0-282,-1 0 270,-6 0-18,11-6 54,-10 4-52,12-4 144,-1 6 0,-3-4-74,6-1-69,-6 1 105,3 4-103,-5 0 191,5-6-179,-4 5 0,4-4 18,-6 5 68,0 0-66,1 0-9,-1 0-82,-5-6 86,3 4 13,-3-4-7,5 6-3,-5 0-1,3 0 6,-9 0-8,4-6 6,-5 5-3,4-5-8,-3 6 195,4 0-187,-6 0-1,0 0 117,7 0-105,-6-6-2,5 5-1,0-5 23,-4 6-25,9 0-14,-3 0 1,0 0 0,0 0 0,0 0 169,-1 0 0,1 0 0,2 0-177,-1 0 26,-5 0-116,1 0 109,-5 0-28,7 0 188,-6 0-169,6 0 3,-7 0-5,0 0 71,0 0-62,0 0 309,0 0-303,0 0-6,1 0 13,-1 0-8,0 0-96,-6 0 94,5 0 3,-5 0-112,6 0-14,1 0 111,-1 0-15,-6 6 6,5-5-7,-5 5 5,1-6-15,4 0 185,-11 0-167,11 0-3,-11 0 257,11 0-244,-10 0 6,4 0-2,-1 0 125,-3 0-118,10 0 27,-11 0-22,5 0-43,-5 0 57,-1 0 5,-6 0-129,4 0 121,-9 0-2,10 0 4,-10 0-551,3 0 56,1 0 1,-5-1 247,4-4 212,-4 4 0,5-12 0,1 7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2.132"/>
    </inkml:context>
    <inkml:brush xml:id="br0">
      <inkml:brushProperty name="width" value="0.08571" units="cm"/>
      <inkml:brushProperty name="height" value="0.08571" units="cm"/>
      <inkml:brushProperty name="color" value="#E71224"/>
    </inkml:brush>
  </inkml:definitions>
  <inkml:trace contextRef="#ctx0" brushRef="#br0">171 27 7691,'0'-8'-1556,"0"-2"1672,0 7-30,0-2 1,1 5 58,3 0-78,-2 0 1,5 0 25,-2 0 0,-4 1-56,4 3 0,-3 4 1,-2 5-31,0 0 1,0 0 0,0 0 0,3 0 0,2 1 0,-1-1 0,-2 0 0,1 0-8,1 0 1,5 1 0,-3 2 0,-1 2-1,1-2 1,0 3 0,-3 0 0,2 0 5,3 0 1,-4 2 0,-1-2 0,-1 1-11,-2 4 1,0-4-1,0 1 1,0-3 0,0-1 0,0 2 1,0-2-1,0-1 2,0-2 0,0-1 0,0 1 0,0-1 1,0 0 1,0 0 0,0 0-46,0 0 0,0-4 1,0 0-678,0 1 722,-5-4 0,-3 6 0,-6-5 0</inkml:trace>
  <inkml:trace contextRef="#ctx0" brushRef="#br0" timeOffset="339">1 630 7830,'13'0'-134,"-6"0"0,5 1 0,-4 2 31,4 2 0,-3 3 0,-1-2 131,2 1 1,3 0-1,0 4 1,0-2-64,0 1 1,-2-3 0,-1 1 0,-1-2-50,1 2 1,2-4 0,2 3-87,-2-1 1,-3 3 0,0-5-213,1 0 382,-4-3 0,5-1 0,-3 0 0</inkml:trace>
  <inkml:trace contextRef="#ctx0" brushRef="#br0" timeOffset="539">341 630 7771,'7'6'58,"-2"2"-136,-4 4 1,-1 1 0,0 2 0,0 0-35,0 3 0,-4-1 0,-1-2 0,-3 1-474,-3 1 586,6 1 0,-13 1 0,4 1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33.195"/>
    </inkml:context>
    <inkml:brush xml:id="br0">
      <inkml:brushProperty name="width" value="0.08571" units="cm"/>
      <inkml:brushProperty name="height" value="0.08571" units="cm"/>
      <inkml:brushProperty name="color" value="#E71224"/>
    </inkml:brush>
  </inkml:definitions>
  <inkml:trace contextRef="#ctx0" brushRef="#br0">1018 131 7904,'-12'0'-136,"2"-4"-23,1 1 0,1-2 1,-4 6-1,1 3 111,3-1 1,-1 8 61,-3-3 1,3 4-1,1 1 1,1-1-10,-1-3 1,6 2 0,-4-2-1,1 3 9,2 1 0,-2 0 0,5 0 0,0 0-30,0 0 0,5-4 1,0-2-26,3-1 1,0-2-1,5-4 9,1 0 1,-2-1 0,2-2 0,-3-3 12,-2-1 1,2-1 0,-2-2 0,1 2-8,-1-3 0,2 4 0,-6-1 60,2-3 0,2 0-6,4-2 1,1 4-1,-2 1-20,2 2 0,-1 2-3,0 4 1,0 0-5,0 0 1,-4 0 0,-1 0 32,2 0 0,-2 0 0,0 1 0,-2 2 51,1 2 0,-3 5 0,4-1-50,-3 3 0,4 1 0,-5 0 4,-1 0 1,-1-4 0,-2-1-300,0 2 198,0-4 1,-2 1 53,-3-7 0,4-7 0,-3-2-8,2-2 0,2-2 0,0 0 1,0 0-12,0 0 0,5-2 0,1 0 0,1 1 21,3 2 0,2 2 1,1-2-1,1 2 5,-2 1 100,2 7-108,-1-11 1,-1 12 41,1-3 0,0 3 1,0 1-13,0 0 0,1 0 0,-1 1 0,0 2 0,0 3-7,1 2 0,-2-1 1,2 7-26,-1-1 0,-2 0 1,-2 0-1,-3-1-138,-1-3 1,-3 2-1,2-2-163,-2 3 0,-2 1 312,0 0 0,0-6 0,0 4 0,0-3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8.965"/>
    </inkml:context>
    <inkml:brush xml:id="br0">
      <inkml:brushProperty name="width" value="0.08571" units="cm"/>
      <inkml:brushProperty name="height" value="0.08571" units="cm"/>
      <inkml:brushProperty name="color" value="#E71224"/>
    </inkml:brush>
  </inkml:definitions>
  <inkml:trace contextRef="#ctx0" brushRef="#br0">184 237 6269,'-9'-8'205,"0"4"0,1 3 0,-6 1 0,1 0-134,0 0 0,0 0 0,0 0 1,0 0-22,-1 0 1,3 5 0,1 3 0,3 0-26,1 1 1,-4 0 0,5 4 0,-1 0-36,1 0 1,0 5 0,5-1 0,0-1 20,0-1 0,1-3 1,3 2-1,1-1-67,3 1 1,0-7 0,5 2-1,1 0-145,-2-2 1,2 4 0,0-7-430,4-1 630,-4 4 0,11-5 0,-5 3 0</inkml:trace>
  <inkml:trace contextRef="#ctx0" brushRef="#br0" timeOffset="334">420 341 7999,'7'0'0,"-2"0"0,-5 0-275,0 0 125,-5 0 0,1 2 0,-4 1 0,-1 2 93,2 3 133,-5-6-122,11 10 110,-4-11 17,5 12-16,-7-6-289,6 0 301,-5 5 0,6-4-289,0 4 208,6-4 4,-5-3 0,11-1 1,-4 1-29,4-2 0,2-1 0,-2-4 4,2-3 1,-1-1 0,0-4 16,-1 1 1,-2 3 11,-1-3-12,-2-3 9,1 5 1,-2-2 6,-6 0-14,0 6-7,0-9 1,-1 11 0,-4-3-1,-4 2-77,-2 2 0,-7 0 0,1 0-95,1 0 0,0 0 15,-2 0 169,4 0 0,-11 0 0,5 0 0</inkml:trace>
  <inkml:trace contextRef="#ctx0" brushRef="#br0" timeOffset="679">773 368 7999,'7'0'-1103,"5"0"946,-10 0-405,3 0 482,1 0 79,1 0 0,5-2 1,-2-1 0,-1-1 1,-6-7-33,0 3 1,-3-4 27,-3-1 1,0 6 0,-6 2 165,-1 4 101,-2 1-4,-1 0-209,0 0 148,0 0-139,0 0 6,0 0-10,-1 6 9,7-5-18,2 11-218,-1-5 241,4 6 1,-4 0-190,6 1 145,6-2 1,-3-3 25,6 0-213,-1-6 0,6 7 39,-1-5 0,1 0 1,2-4-1,3 1-71,1 2 1,2 1 193,4-5 0,1-6 0,-1 0 0</inkml:trace>
  <inkml:trace contextRef="#ctx0" brushRef="#br0" timeOffset="930">1166 171 7999,'0'-13'-392,"-5"6"321,3-5 173,-10 10-309,10-9 334,-4 10-33,1-5-33,4 12-281,-5 1-1,6 6 239,0 0 4,0 6-45,0-5 35,0 11 0,0-4 9,0 5 0,0 0 0,0 0-19,0 0 30,0 1 1,0-1-1,0 1-24,0-2 4,0-4 0,0 3 1,0-4-1,0 1-75,0-4 1,0 2 0,-2-1 0,-1-2-147,-1-1 1,-6-4 0,1 0 0,-2-5-10,-3 0 0,0-1 0,-3-5 218,0 0 0,-6-6 0,3-2 0</inkml:trace>
  <inkml:trace contextRef="#ctx0" brushRef="#br0" timeOffset="1339">904 446 7999,'13'-4'6,"0"-1"1,1-4 0,-2 5 0,1 2-225,1 1 1,3-1-1,1-1 1,2-2 188,-1 2 1,3 2 0,-3-1 0,1-1-156,3-1 0,-2-5 0,-1 4 0,0-3 149,0-2 1,-4-2-1,3-2 1,-2-2-17,0-2 1,2-1-1,-7 3 1,1-5 12,1 0 0,-2-4 0,2 5 0,-3-2 45,-2 1 0,1 5 0,-6-2 0,-1 4 79,-1 0 0,-2 5 1,-2 2 184,-2 2 0,-3 1-149,-6 4 0,4 1-107,0 3 1,4 3 0,-2 6 0,2 1 14,2-1 1,-3 4 0,1 2-1,2 1-10,2 3 1,1 2-1,0 2 1,0-1-2,0 0 1,0 0 0,0 0 0,0 1 5,0-1 0,0 1 1,0-2-1,0 0-18,0-3 1,0 1-1,0-5 1,0-1-42,0 1 1,0-3 0,-1 3-44,-3-3 1,-3-2 0,-3-2-138,2-2 1,-1-1 0,-4-6 213,-1 3 0,2-7 0,-2-5 0</inkml:trace>
  <inkml:trace contextRef="#ctx0" brushRef="#br0" timeOffset="1488">1296 394 7999,'14'0'-403,"-2"0"401,-4-6 0,3 3 0,-1-4-73,6 1 1,-1 0 0,2 3-1,-1-1-87,1 1 0,-2-3 1,4 2-1,-2 1-486,1 1 648,0-4 0,1-1 0,1-6 0</inkml:trace>
  <inkml:trace contextRef="#ctx0" brushRef="#br0" timeOffset="1830">1912 224 7999,'-9'0'-530,"0"0"1,2 5 516,-2 4 1,-1 3-1,6 1-15,0 0 1,4-6 0,4-1 0,1-2-31,3 1 1,0-1 0,5-4 30,1 0 0,-1 0 0,0 0 0,-2-2 6,-2-1 0,2-1 0,-8-4 105,0-2 0,3-2-65,-1-1 0,-2 1 0,-8 3-51,-4 5 0,-2-2 0,-2 2-116,0 1 0,0 1 0,0 2-48,-1 0 196,8 0 0,-1 0 0,7 0 0</inkml:trace>
  <inkml:trace contextRef="#ctx0" brushRef="#br0" timeOffset="2177">2279 27 7863,'12'-6'-194,"-4"5"-218,-2-12 267,-6 12 164,0-4-157,0 5 179,0 0 1,0 5-1,0 4 1,0 3-48,0 1 0,-5 2 0,0 2-81,3 5 0,0-2 78,2 2 29,0 0-9,0 4-9,0 0 1,0 5-1,0 0 5,0-3 85,0 0-77,0-2 6,6 0-24,-4 1 1,4-1 27,-6 1-30,0-7 0,0 3-26,0-6 1,-2 6 0,-1-6 0,-2 0-36,3 2 0,-4-4 0,0 0 0,0-2-72,0-5 0,-2-4 0,2 4 31,-2-2 0,-1-2 0,-3-4 107,-1 0 0,6-6 0,2-3 0,-2-14 0,0-5 0</inkml:trace>
  <inkml:trace contextRef="#ctx0" brushRef="#br0" timeOffset="2350">2226 368 8011,'12'-5'92,"2"0"-184,-1-3 0,1 6 1,-2-3-1,2 3 58,-1 2 1,0 0 0,0 0 0,0 0-216,0 0 0,4 0 0,1 0 0,-2 0 249,-2 0 0,6 0 0,0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4.188"/>
    </inkml:context>
    <inkml:brush xml:id="br0">
      <inkml:brushProperty name="width" value="0.08571" units="cm"/>
      <inkml:brushProperty name="height" value="0.08571" units="cm"/>
      <inkml:brushProperty name="color" value="#E71224"/>
    </inkml:brush>
  </inkml:definitions>
  <inkml:trace contextRef="#ctx0" brushRef="#br0">40 73 7989,'-7'0'-196,"1"0"70,6 0 134,0 0-24,0 6 0,2 6 0,1 5 0,0-1 46,1-1 1,-3 2-1,-1 0 1,0 0-113,0 3 1,0-1 0,0 3 0,0-3-98,0-2 1,0-2-1,0 2 1,0-2-118,0-2 1,0-1 295,0 2 0,0-6 0,0-8 0,0-8 0</inkml:trace>
  <inkml:trace contextRef="#ctx0" brushRef="#br0" timeOffset="432">1 164 8001,'0'-19'-759,"0"11"586,0-10 1,0 11 0,0-6 159,0 0 0,0 0 0,1 0 69,4 0 0,2 4 0,6 2 0,0-1 71,1 1 0,-2 5 0,2-3 2,-1 4-63,0 1 0,6 0-139,-5 0 119,11 0 31,-10 0-4,4 0-286,-1 0 268,-4 6 13,11-5-150,-9 10 127,2-3-27,-5 5-52,-6 0 0,4 0 0,-7 0-129,-1 0 177,-2 0-49,-1 0 27,0 1 1,0-2-285,0 1 264,-6 1 8,-1-2 1,-10 2-5,-1-1-6,1 1-4,-2-7 71,5 4 1,-6-5-77,8 2 23,-2 4 1,1-9 6,0 5 0,0-5 0,0 1 69,0-2-71,5-2 13,-3 5 65,9-3-67,-3 4 122,5-6 6,0 0 1,5 0 0,5 0-1,1 0-23,2 0 0,0 0 0,0 0 0,1 0-27,4 0 1,-3 0 0,4 0 0,-2 0-59,0 0 1,1 1 0,-5 2 0,0 3-253,0 1 0,0-2 1,0 2-578,0-1 632,1 4 1,-7-9 44,-2 4 68,-5 2 64,7-6 0,-6 5 0,5-6 0</inkml:trace>
  <inkml:trace contextRef="#ctx0" brushRef="#br0" timeOffset="845">591 257 7656,'7'0'-435,"3"0"528,0 0 1,2 0-1,1 0-340,0 0 0,-4 1 0,-1 2 1,3 1 177,0-1 0,-2-1 0,0-2 49,1 0 1,1-2 104,2-3 0,0 3-9,-6-7-18,0 0-42,-7-3 0,-7 4 34,0 3 1,-6 4-1,-1 1 1,-2 0 276,-2 0-260,1 0 0,4 1 15,0 4 0,4-4-29,1 4 0,3 2 12,-4 1 0,6 0-199,-1 1 113,3 0 0,1 4 0,1-1 0,3 1-87,5-1 1,3-4 0,1-3 0,0-4-228,0-1 1,4 4 0,3 1 334,0-2 0,2-8 0,4-2 0</inkml:trace>
  <inkml:trace contextRef="#ctx0" brushRef="#br0" timeOffset="1340">1114 217 8001,'-1'-7'-933,"-3"2"813,2 4 87,-10 1 1,5 0 0,-6 0 64,0 0 0,0 0 86,0 0-138,0 0 73,0 0 14,0 6-121,5 1 116,-3 0-31,9 5 12,-10-5-86,11 7 92,-5-8-2,6 6-102,0-4 1,0 4-1,2-1 1,2-2-13,4-5 0,5 2 0,0-1 0,0-2 2,0-2 1,0-2-1,0-4 46,0-4 0,0-2 7,0-2 1,-1 1 153,-3-1 1,-4 4 39,-5 0 1,1 6-126,4-2 0,-4 5-13,4 5 1,-3 3-1,-1 5 1,2 0-50,1-1 1,0-3 0,-4 0 0,0 5-2,0 2 1,0 0 0,0-2 0,0-1 9,0 1 1,0 3 0,-1 0-1,-2-1 7,-1-1 1,0-2 0,2 0-1,-1 0-28,-1 0 0,-5-4 1,3 0 15,-1 1 0,-1-3 1,-1 0-1,0-1-168,-1-2 1,-2-3-1,-1-1 98,0 0 1,0-6 0,1-3-111,3-3 181,-2-1 0,3-6 0,-5-1 0</inkml:trace>
  <inkml:trace contextRef="#ctx0" brushRef="#br0" timeOffset="1710">1324 217 7982,'13'0'-44,"1"0"0,-2 0-187,2 0 0,-1 0 185,0 0 0,-5 4 1,0 2 0,-2 1 1,2 2-1,-3 5 18,-3-1 0,4-5 1,-1 0 2,-3 2 1,1 2-1,0 0 12,2 2 1,-1-1 83,-4-1 0,-1-4 105,-4-3-153,3-4 0,-5-2 0,5-4-39,-3-3 1,0-4 0,5-1 0,0-1-28,0 2 0,5-1 1,2 1-1,-1-1-54,4 0 0,2-1 1,1 3-121,0 2 0,1-1 0,-2 5 53,2 2 1,-1 2 162,0 1 0,6-6 0,1-2 0</inkml:trace>
  <inkml:trace contextRef="#ctx0" brushRef="#br0" timeOffset="2098">1861 217 8011,'13'0'-1843,"-6"0"1935,-1 0-25,-6 0 1,-1-2 0,-4 0-4,-4-3 0,3 1 0,-4 3 59,0-4 185,5 4-210,-7-6 1,4 7 0,-3 2-23,2 3 1,2 2 0,5 6-1,-3 1 48,2-2 0,1 2-143,2-1 0,5 0 1,0-1-1,-2-1 1,3 0-144,3-3 0,-1-3 0,0 2-53,2-1 1,1-1 0,3-1 0,-1 0 214,0-1 0,0-8 0,1-2 0</inkml:trace>
  <inkml:trace contextRef="#ctx0" brushRef="#br0" timeOffset="2528">2319 164 7823,'4'-8'0,"1"-1"-723,-3-1 0,-1 3 688,-1-2 0,-1 6 67,-3-1-20,-3 2 259,-1 2-137,-3 0 52,3 0-117,-4 0-45,-2 0 1,1 0 0,-1 0-1,2 0 1,3 0-11,0 0 32,0 6-68,2-5 0,-3 11 0,5-3-93,-3 2 0,5 2 90,-2 1 1,10-3 0,2-1 8,1-1 12,3-5 1,-4 2-1,6-3 1,1 2 1,-2-2 0,2 0 0,-1-1 8,1 2 1,-7 5-8,2-4 56,1 0-51,3 0 1,-6-2-6,-3 6 3,3-6-26,-5 3 1,4-5-4,-6 2 1,-2-1-14,-2 2 1,0 2-9,-3-1 1,-2-1 8,-4-4 0,-1 0 1,2 0-53,-2 0 0,1 4 0,-1 1-284,2-3 298,4-1 77,2-1 0,1-5 0,-3-2 0</inkml:trace>
  <inkml:trace contextRef="#ctx0" brushRef="#br0" timeOffset="2962">2620 125 7898,'8'-4'-668,"1"-1"121,-6-4 471,3 1 1,-12 1 0,-3 3 112,-2 2 0,-3 2 0,2 0 42,-2 0 0,6 2 0,-1 1-15,-2 1 0,6 6-61,1-1 0,2-2 22,2 2 1,2-2 0,2 3-56,5-1 1,2-5 0,2 4 0,1-3 24,-2-2 1,2 3 0,-1-1-1,0-2 19,0 4 1,0-5 0,0 7-19,0 1 1,-4-2-1,-2 0-15,0 2 0,-4-2 1,-3 1-6,0 1 1,-1-3 21,-3 1 0,-4-4 0,-5 4 0,0-2 21,0-4 1,0 0 0,0-2 0,0 0-151,0 0 131,-1 0 0,6 1-217,-1 3 1,5-2 216,-5 2 0,0-8 0,-4-3 0</inkml:trace>
  <inkml:trace contextRef="#ctx0" brushRef="#br0" timeOffset="3165">2882 139 7932,'13'0'-477,"-5"0"227,1 0 1,0 1 363,4 3-158,-6 3 17,-1 6 0,-6 1-44,6-2 0,-5 2 0,4-1 0,-4 1-86,-1-2 1,-4-3-1,-1 0 1,1 0-131,-2-2 287,5 3 0,-11-8 0,5 4 0</inkml:trace>
  <inkml:trace contextRef="#ctx0" brushRef="#br0" timeOffset="3336">2987 20 8031,'0'-12'-1764,"0"4"1764,0 8 0,0 8 0,0 4 0</inkml:trace>
  <inkml:trace contextRef="#ctx0" brushRef="#br0" timeOffset="3715">3261 112 6794,'-7'0'-334,"-5"0"545,6 0-1,-2 0-185,-4 6-39,6 1 1,-3 7 43,-1-2-141,7 1 120,-2 1-7,5-7 0,0 5 6,0-4 1,0 0 15,0 0 1,5-5 0,4 2 0,4-3-1,-1-2 1,2 0-1,0 0-10,3 0 1,-2-7-1,2 0 1,-2-2 12,-2 0 1,-4 0 0,-2-3 10,-1-2 0,-2 1 1,-4 1-85,0-2 1,-6 1 0,-3 2 64,-2 2 0,-4 1 1,0 6-489,-3-3 1,-3 1 468,2 4 0,8 0 0,-1 0 0,6 0 0</inkml:trace>
  <inkml:trace contextRef="#ctx0" brushRef="#br0" timeOffset="4095">3406 99 8011,'13'0'0,"-1"0"-476,2 0 1,-1 0 235,0 0 1,-4 4 407,-1 1 1,1 1-144,4-2 0,-1 3 0,-2 7-9,-1-2 1,-6-3 0,2 0 3,-4 1 0,-1 1-21,0 3 0,0-5 0,-1-2-40,-4-1 0,2-1-5,-6-5 36,7 0 0,-4-2 1,6-3-37,0-4 1,6-1 0,2 0 0,4 2 2,1-3 1,0-1-1,0-1 1,2 1 48,8-2 1,-6 5-1,8 1 1,-3-1 27,-2 2 1,2-3 0,4 5 0,-1 2 118,-3 2 0,1 1 1,-5 0-1,2 0-42,-1 0 0,-2 1 0,-3 4 0,-2 4-89,2 2 1,-3 2 0,0 0 0,-5 1-450,0-2 0,-1 3 427,-5 3 0,-6 2 0,-1 7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5.393"/>
    </inkml:context>
    <inkml:brush xml:id="br0">
      <inkml:brushProperty name="width" value="0.08571" units="cm"/>
      <inkml:brushProperty name="height" value="0.08571" units="cm"/>
    </inkml:brush>
  </inkml:definitions>
  <inkml:trace contextRef="#ctx0" brushRef="#br0">144 224 6060,'-2'-8'768,"-2"4"-622,-4 2 0,0 2 0,-1 0-91,-1 0 0,-1 0 1,-2 0-1,-1 2 18,2 2 0,-1-1 0,4 6-41,-1 1 0,3 2 0,-1 1-43,3 0 1,4 0-1,1 0 1,1-1 31,4-4 0,3 2 0,4-3 0,1-1-45,1-1 1,-2-1 0,2-4 0,-1 0-46,0 0 1,4 0-1,1 0 1,-2 0 10,-2 0 0,4-5 0,-1-4 53,-1-2 1,-6-3-1,-7 1 8,-1 0 1,-2 0-1,-2 0-27,-1 0 1,-5 1 0,-6 2-1,2 3-4,-1 1-229,-7 1-2,6 5 135,-5 0 0,6 0 1,0 0-1,0 0 124,0 0 0,5 6 0,-3 2 0,4 5 0</inkml:trace>
  <inkml:trace contextRef="#ctx0" brushRef="#br0" timeOffset="441">328 263 7969,'0'8'-358,"5"-3"358,-4-5 0,7 0 89,-3 0-290,-4 0 1,6 2 0,-4 2 170,1 5 1,7-2 187,-3 1-95,-2 1-24,6-2-20,-10 5 0,7-9 45,-4 6-8,0-1-64,-5-1 40,0 0-7,0-1 0,0-3-59,0 5 40,0-5 1,-2 3 30,-3-6 1,2 0-40,-5 0 1,5-1 0,-2-4-37,4-4 1,1-2 48,0-3-192,0 1 177,6 1 3,1 4-10,0-4 8,5 5-21,-5 0 16,7-5 38,-1 11 0,-5-9-57,1 5 99,-1 1-78,6 4 0,-2 0-3,2 0-21,-1 0 15,1 0 0,-2 0 0,1 1 0,1 2-109,-2 2 0,2 5 0,-1-1-106,0 2 1,-6 2-5,-3 1 1,2-2 233,-1 1 0,-1-6 0,-4 0 0</inkml:trace>
  <inkml:trace contextRef="#ctx0" brushRef="#br0" timeOffset="730">996 54 7957,'13'-6'0,"-6"4"0,4-4 0,-3 6 0,5 0 0,-6 0-177,4 0 1,2 0-1,4 0 1,0 0 138,-3 0 0,-2 5 168,2-1-77,-1 6 0,0-7 0,0 5-78,0 4 1,0-6-7,0 3 0,0 0 0,1 2-132,-2-2 0,-3 1-172,0-5 0,0 0 335,3 0 0,2-4 0,-1 5 0</inkml:trace>
  <inkml:trace contextRef="#ctx0" brushRef="#br0" timeOffset="1113">1520 1 7957,'7'0'-1681,"-2"0"1661,-5 0 0,0 1 107,0 4 0,-3-2 0,-4 4 13,0-2 0,4 2 0,-3-4 80,1 0-124,4 2 22,-12 1 17,12-4-4,-11 9-139,5-4 80,-1 1 0,-3 3 0,3-2 0,0 3 1,0 1 33,-3 0 1,0 1-1,-2 2-11,0 2 1,1 0-1,2-6 1,1 2-1,0 0 58,2 3 0,-4-1 0,6 0 0,-1-1-42,1-2 1,-5 1 0,6-2-1,1 1-30,2 1 0,-4-2 0,1 2 0,-1-3-386,-1-2 1,5 3-1,-4-5 345,-2 1 0,0 3 0,-6-3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3.946"/>
    </inkml:context>
    <inkml:brush xml:id="br0">
      <inkml:brushProperty name="width" value="0.08571" units="cm"/>
      <inkml:brushProperty name="height" value="0.08571" units="cm"/>
    </inkml:brush>
  </inkml:definitions>
  <inkml:trace contextRef="#ctx0" brushRef="#br0">1 53 7412,'9'0'-154,"5"-2"1,-6-2 16,1-1 0,-3-1 0,6 6 125,1 0 0,1-2 0,0-2 0,-3-2 20,3 2 0,1 2 1,3 2-1,-1-2-13,1-3 1,-1 3-1,1-4 1,-1 4 12,1 2 1,-1 0 0,0 0-56,1 0 1,-1 0 0,1 0 46,-1 0 0,-7 8 0,-2 1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4.534"/>
    </inkml:context>
    <inkml:brush xml:id="br0">
      <inkml:brushProperty name="width" value="0.08571" units="cm"/>
      <inkml:brushProperty name="height" value="0.08571" units="cm"/>
    </inkml:brush>
  </inkml:definitions>
  <inkml:trace contextRef="#ctx0" brushRef="#br0">40 84 6477,'-1'-7'87,"-4"3"1,2 3 0,-4 0-42,2-4 0,-2 2 130,2-6 426,4 6-535,-4-3 1,6 6-5,3 0 0,2 2 0,4 0 0,-1 4 18,1 2 0,3-3 0,3 3 0,2 0-18,-2 0 0,3 3 0,0-2 0,0 1 4,0-1 0,-1 4 1,-4-6-1,2 6-57,1-1-182,1 1 4,-5 0 87,0 0 0,-5 0 1,1 0-1,2 0-467,0 0 1,-4 0-355,-2 0 902,-4-6 0,-7-1 0,-1-6 0</inkml:trace>
  <inkml:trace contextRef="#ctx0" brushRef="#br0" timeOffset="293">328 6 6797,'0'-6'77,"0"6"1,-4 6 0,-1 7 0,-2 0 0,0 0 25,-1 0 0,4 1 0,-4-2 0,-1 1-37,2 1 0,-4 3 0,5 1 0,-1-2-66,-3-2 1,3 3-1,-2 1 1,-1-3-116,-1 0-130,3 4 280,-4-5-116,10 5 1,-7-10-258,4 0 161,-5-1 100,9 0-44,-5 4 121,6-11 0,0 11 0,0-5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0.082"/>
    </inkml:context>
    <inkml:brush xml:id="br0">
      <inkml:brushProperty name="width" value="0.08571" units="cm"/>
      <inkml:brushProperty name="height" value="0.08571" units="cm"/>
    </inkml:brush>
  </inkml:definitions>
  <inkml:trace contextRef="#ctx0" brushRef="#br0">1 1 7900,'13'0'-818,"0"0"490,0 0 44,-5 0 271,9 0 0,-12 0 0,12 0 0,-1 1 0,-2 3 83,1 0 1,-2 6 0,1-1 8,4 2 1,-4-1 0,4 2 0,-3 3-1,-2-1-36,0 1 1,0-1 0,0 2-10,0 2 1,-4 4 12,-1-5 1,-3 6-16,4-1 0,-7 1-52,2-1 2,4 3 1,-7-5-284,4 6 52,-10 0 249,-2-5-106,-6 4 1,-2-6 0,0 4 0,-4-2 105,-2-2 0,0 3 0,-5-1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2.639"/>
    </inkml:context>
    <inkml:brush xml:id="br0">
      <inkml:brushProperty name="width" value="0.08571" units="cm"/>
      <inkml:brushProperty name="height" value="0.08571" units="cm"/>
    </inkml:brush>
  </inkml:definitions>
  <inkml:trace contextRef="#ctx0" brushRef="#br0">0 0 7198,'1'14'0,"3"-2"-26,0 2 1,5-1-1,-4 0 1,1 2 14,0 1 1,-1-1-1,-3 4 1,0-1-34,2-1 0,1 5 1,-5-5-1,0 1 21,0 1 0,0-4 1,0 2-1,0-2 86,0-3-64,0 2 3,0-1 0,0-4 32,0-1-29,0-5 3,0 9 6,0-10 1,0 9-29,0-10 0,1 6-28,3-7 1,0 0-1,2-2 75,0-3 0,3 2 1,-3-5 88,1-2-124,-4 4 1,9-1 1,-9 4 70,5-1 1,0-3 0,2 4 0,-1-1-19,1 1 0,1 2 0,3 1 0,-1 0-61,0 0 1,0 0 0,0 0-1,0 0 32,0 0 1,0 0 0,2 0 0,1 0 1,1 0-46,0 0 32,-3 0-29,-1 5 1,1-2 48,-2 7-135,2-8-6,-1 10 115,0-5-69,-6 6 0,-1-4 57,-6-1-17,0 1 28,0-1 1,-6 3-32,-3-2-2,-2 3 53,-2 1 0,-6-2-36,2-2 1,-6 3 0,1-5 0,-3 2 88,-1 0 1,4-7-1,1 3 1,-1-3 41,1 3 1,-2-4-1,4 4-104,-1-4 0,3-1-24,-5 0 49,5 0-240,-1 0 10,5 0 209,-1-6 5,7 5-72,-4-11 0,9 5 0,-3-6 1,4 0-973,1 0 1020,6-6 0,2-1 0,4-7 0</inkml:trace>
  <inkml:trace contextRef="#ctx0" brushRef="#br0" timeOffset="408">655 433 7946,'9'0'-527,"0"0"510,1 0 1,-3 0 0,2 0-184,1 0 271,2 0 1,0 0-281,2 0 247,-1 5 1,4-2-1,1 5 65,-2-2-94,-7 3 1,2-3 0,-4 5-280,1-3 278,3 1 1,-9 0 0,2-1 10,-2 3-7,-2-5 1,-6 4-1,-4-5 1,-1 1 6,-2 1 1,0 1 0,-1-4 0,-3 1-78,0 1 1,-5-6-1,5 5 1,1-3-180,1-2 0,2 0 0,0 0-161,0 0 398,6 0 0,1-7 0,6 1 0</inkml:trace>
  <inkml:trace contextRef="#ctx0" brushRef="#br0" timeOffset="695">982 393 8043,'7'-5'-734,"-1"3"694,-6-3 0,-6 5 1,-3 0 77,-2 0 1,2 0 0,0 0-1,1 1 134,0 3-100,-4-2-8,6 9 0,-2-8 0,-2 6 1,8 0 0,-3 4-22,4 0 0,1 0 1,0 0-42,0 0 1,0 0-1,1-1 1,4-2-139,3-1 0,4-5 0,0 3 1,2-1-317,-2-3 1,6 3 0,1-1 451,1-3 0,-4-1 0,3-1 0</inkml:trace>
  <inkml:trace contextRef="#ctx0" brushRef="#br0" timeOffset="1396">1230 381 6430,'0'-8'197,"0"2"0,2 15-67,3-1 1,-3 7 45,7-6 0,-5-2 0,4 1-85,-3 3 0,6 1-117,-3 1 1,4-2-1,2-2-43,-2-4 1,2-3-1,0 1 1,1 2 24,4-2 1,-2-2-1,-4-1 1,0-1-166,-1-4 187,7 3 0,-4-9 0,3 4 33,-3-1-35,-2-3 0,-1 8-4,2-6 1,-5 5-15,-1-5 50,-5 1 152,9 0 0,-11 1-51,3 3-30,-2 2-61,4-4 1,-3 5-15,6-3 1,-5 2-75,5-2 67,-7 3 1,4 2-1,-6 3 18,0 4 1,0 5-1,0 0 1,0 0-13,0 0 1,0 4-1,2 1 1,1-1 70,1 2-67,6 1 1,-7 6-1,5 1 6,-3-1 0,4 0 0,-3 0 0,-1 0-6,1 1 1,-1-6 0,-4 1 0,2 2-11,2 0 1,0-2 0,-5-2-1,0 0 2,0-4 0,-2 3 1,-1-3-1,-3 1 63,-2-3 0,4-5 0,-3 0 0,-1 0 26,1-2 0,-1 1 0,-6-6 0,1 2-36,0-1 0,0-1 0,0-2 0,2-2 7,2-2 1,-3 1 0,3-5 0,-1-3-29,2 0 0,2-3 0,6 2 1,0-3-62,0-3 0,1 3 1,4-7-1,3-1-116,4-2 0,5-2 0,2 1 0,2 2-47,2 2 1,2-3 0,0 4 0,-2-1-111,-2 1 1,1 5 0,4-1 302,1 2 0,-7-4 0,-1-1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1.557"/>
    </inkml:context>
    <inkml:brush xml:id="br0">
      <inkml:brushProperty name="width" value="0.08571" units="cm"/>
      <inkml:brushProperty name="height" value="0.08571" units="cm"/>
    </inkml:brush>
  </inkml:definitions>
  <inkml:trace contextRef="#ctx0" brushRef="#br0">54 0 7103,'-6'8'-470,"3"-2"1,-7-6 490,1 0-9,-3 5 304,5-4-77,1 11-171,6-10-28,0 3 0,1-5 0,4 0-33,3 0 1,4 0 0,1 0 0,2 0-41,2 0 1,-1 1 0,4 3 0,1 0-11,0-1 0,-4-1 0,3-2 49,-1 0-380,-1 0 173,-5 0-32,0 0 63,0 0 170,-5 5 0,3-3 0,-10 9 0,5-3 0</inkml:trace>
  <inkml:trace contextRef="#ctx0" brushRef="#br0" timeOffset="225">40 262 5752,'14'6'316,"-2"-4"0,2 2 1,0-3-386,3-1 0,0 2 1,5 1-1,0 1-239,4-2 308,0 0-205,-6-2 205,5 0 0,-5 6 0,6 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7.922"/>
    </inkml:context>
    <inkml:brush xml:id="br0">
      <inkml:brushProperty name="width" value="0.08571" units="cm"/>
      <inkml:brushProperty name="height" value="0.08571" units="cm"/>
    </inkml:brush>
  </inkml:definitions>
  <inkml:trace contextRef="#ctx0" brushRef="#br0">761 341 7095,'7'-6'-138,"0"5"1,-2-5 0,4 2 201,2 0 1,-2-1-1,0 4 1,1-2-80,1-2 0,4 1 0,0 4 0,4 0 64,-4 0 0,-1 0 0,0 0 0,-1 0 16,0 0 0,-1 0 1,2 0-80,-1 0 38,0 0 0,0 0 0,-2 1 0,-1 2 1,-1 2 0,-4 4 1,2-3-140,-1 0 153,-2-3-21,-4 10-117,0-7 110,0 8 11,0-2-28,0 2-137,0-1 139,-6 1-37,-1-2 0,-11 2 0,1-1 0,0 0 13,-3-1 0,6-2 1,-4-2-1,1 0-26,-1 0-330,1 3 169,-2-9-32,10 10 247,-8-11 0,9 5 0,-5-6 0,0 0 0</inkml:trace>
  <inkml:trace contextRef="#ctx0" brushRef="#br0" timeOffset="329">1244 237 8022,'-13'0'-569,"4"0"428,1 0 1,3 1 118,-3 4 22,-1-4 1,0 9 0,2-5-1,-1 2 18,1-1 54,5 4-130,-4-3 110,0 6 1,4 0 51,-2 0-180,2 0 101,-3 0 1,4 1 6,-4-2 0,4 2 31,1-1-45,0 1-7,0-2 13,0 2 1,0-1 37,0 0-159,0-1 120,6 2 0,-4-5 0,7-1 1,0-1-1,4 4 1,2-4-243,2-1 0,-1 2 1,5-3-1,3-2 219,0-2 0,2-1 0,1 0 0</inkml:trace>
  <inkml:trace contextRef="#ctx0" brushRef="#br0" timeOffset="595">1703 421 7764,'8'0'-1418,"1"0"1451,1 0 1,2 0 0,1 0 0,0 0 48,0 0 1,1 0-1,-2 0 1,1 0-256,1 0 1,3 0 0,2 0 172,2 0 0,-5-7 0,3 0 0</inkml:trace>
  <inkml:trace contextRef="#ctx0" brushRef="#br0" timeOffset="2842">329 1 7766,'-14'0'-135,"1"0"0,0 0 586,0 0-652,0 0 1,0 0 0,0 0 0,0 0 0,-1 1-176,2 4 392,-2-3 1,1 4 0,1-2 0,-2-1 79,1 1 0,0-1 0,0 1 71,0 4-109,0-1 1,3 4 0,3-2 72,2 3-85,-5 1 1,7 5 0,-5 4 42,3 3-38,0 1 1,4 2-1,-3 3-40,1 4 0,-2-2 79,5 2-66,0-1 11,-5 0 13,3 4-5,-4-5-292,6 6 281,0-5 1,0 3 29,0-7-119,0 1 94,6 1 2,1-4-431,6 9 202,6-9 40,7 4 1,8-7 0,8-1 0,5-4 149,5-2 0,7 3 0,1-5 0,2 0 0,0 4 0,-1 4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8.958"/>
    </inkml:context>
    <inkml:brush xml:id="br0">
      <inkml:brushProperty name="width" value="0.08571" units="cm"/>
      <inkml:brushProperty name="height" value="0.08571" units="cm"/>
    </inkml:brush>
  </inkml:definitions>
  <inkml:trace contextRef="#ctx0" brushRef="#br0">0 248 7241,'6'-7'-19,"2"2"42,4 4 73,-4 1-161,3 0 0,1 0 89,5 0-108,1-5 159,-5 3-30,0-4 31,5 6-57,-3 0 34,4 0-134,-5 0 178,-1 0 35,-1 0-81,2 0-24,-1 0-45,-6 0 59,5 0 9,-10 6-4,9-4-182,-9 9 174,3-4 0,-5 6-168,0-5 159,0 3-8,0-4 12,0 6-129,-5 0 101,-3 1 7,-5-2-137,0 2 116,0-1-4,-6-6 13,4 5-247,-4-11-1,0 11 214,4-10-145,-3 9 1,5-10 4,0 4 93,0-3-191,-1-2 140,2 0 132,-2 0 0,7 0 0,-5 0 0,6 0 0</inkml:trace>
  <inkml:trace contextRef="#ctx0" brushRef="#br0" timeOffset="369">458 170 7993,'7'0'-1240,"-1"-6"1266,-6 6 1,-2-6-135,-2 6 1,1 0-1,-6 0 1,-1 0 162,-2 0 1,3 0-1,1 0 1,-3 0 145,0 0 1,-1 1-1,-2 2-94,1 1 0,1 6 1,1-1 75,3 3-127,-1 6-42,-4-10 1,6 14-1,3-8 1,2 0-1,2 0 1,0-1-7,0 0 1,0 1 0,0-2 0,2 2 3,2-1 0,-1-1 1,6-3-1,1 0-187,2 2 1,5-4-1,0 0-4,0-1 118,3-1 1,-1-5-1,4 0 1,-3 0-887,-1 0 947,4 0 0,-2-6 0,6-1 0</inkml:trace>
  <inkml:trace contextRef="#ctx0" brushRef="#br0" timeOffset="744">92 0 6874,'0'8'-470,"0"-2"0,0-5 563,0 3 1,1-3 112,3 4 1,0-4 55,5-1-216,-7 0-23,4 0 1,0 0 0,2 0 0,4 0 0,2 0 20,-2 0 1,6 0-1,-1 0 16,-1 0 1,5 0-32,0 0 0,-1-5-14,2 2 1,0-1 14,4 4 1,1 0-6,-2 0 1,-3 0-297,0 0 271,0 0 0,9 5 0,3 2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5.540"/>
    </inkml:context>
    <inkml:brush xml:id="br0">
      <inkml:brushProperty name="width" value="0.08571" units="cm"/>
      <inkml:brushProperty name="height" value="0.08571" units="cm"/>
    </inkml:brush>
  </inkml:definitions>
  <inkml:trace contextRef="#ctx0" brushRef="#br0">328 276 8048,'0'-13'-1619,"0"0"1743,0 6-81,0 1 1,-2 6-1,-3 0 30,-3 0 1,-4 0 0,-1 0-1,0 0-4,0 0 1,-5 1 0,0 2-1,-3 3 243,-2 1-254,5 2-14,-7 4 0,5 2-10,-2 2 0,-1-1 1,6 5-1,2-1 21,-1 0 0,8 0 0,0 3 0,3 0 60,1 1-100,3-5-109,7 6-84,-4-5 6,9 0 175,2 5 16,2-10-29,9 4 24,-9-6-40,10 6-453,-11-5 224,11 5 145,-5-6 1,7-1 0,-1-2-26,0-1 79,-5-7 56,3 4 0,-4 1 0,6-1 0</inkml:trace>
  <inkml:trace contextRef="#ctx0" brushRef="#br0" timeOffset="237">537 526 7487,'6'-7'72,"-3"0"0,5 9-61,3 3 1,1-4 0,1 5 0,0-1-81,0 4 0,0-1 1,2 0-1,0 1-85,3-1 0,4 2 0,-5-5 0,-1 1 83,-1-1 1,-2 0 70,0-5 0,6 0 0,1 0 0</inkml:trace>
  <inkml:trace contextRef="#ctx0" brushRef="#br0" timeOffset="503">970 486 8022,'-14'0'-96,"7"0"0,-4 2 0,2 2 165,-3 5 0,0 4 0,3 3 0,1 3-111,2 2 0,-4-4 0,3 5 0,-2 0 12,1-2 1,3 4 0,-2-1 0,0 1-67,5-3 1,-3 4-1,0-5 1,2 0-199,1-2 0,2 0 0,0 1 30,0-4 1,0 0 263,0-2 0,0-6 0,0-2 0</inkml:trace>
  <inkml:trace contextRef="#ctx0" brushRef="#br0" timeOffset="750">1153 644 7526,'13'0'-137,"0"0"0,0 0 1,0 0-1,0 0 53,0 0 1,5 0 0,1-2-1,0 0 169,0-3-85,3-5 0,-8 3 0,5-7 0</inkml:trace>
  <inkml:trace contextRef="#ctx0" brushRef="#br0" timeOffset="996">1597 433 7776,'5'-9'-466,"-1"1"0,2 5 293,-2-2 0,3 4 0,6 1 405,1 0 0,-2 6 1,2 3-190,-1 2 1,1 3 0,-2 0-1,1-1-112,0-1 1,-1 2-1,-2-2 1,-1 1-8,1-5 1,2 3-1,-1-6 1,0 1 75,-2 0 0,-1-2 0,5-4 0</inkml:trace>
  <inkml:trace contextRef="#ctx0" brushRef="#br0" timeOffset="1249">1990 433 7345,'-9'0'-264,"2"2"260,2 2 0,-2-1 1,5 6-1,-4 2 30,-1 1 1,0 5 0,-4 2 0,4 0 13,1 0 1,-3 5 0,3-4-1,1 1-63,-1 1 1,0-5 0,3 3 0,-1 2-59,1-2 1,0-5 0,0 3-1,-1-3-156,0-2 1,3 0 0,1 0-101,0 0 337,0-6 0,-6 5 0,-1-5 0</inkml:trace>
  <inkml:trace contextRef="#ctx0" brushRef="#br0" timeOffset="1765">1531 224 6790,'-11'-6'-348,"2"-3"1,2 4 0,4-1 518,-1-1 10,-1 0 0,7 0-92,3 2 1,3 4 0,8 1 0,1 0 4,-1 0 1,1 0 0,-2 0 0,4 0-86,2 0 0,-4 0 0,5 0 0,0 0-21,-2 0 1,5 0 0,-3 0 0,1-1 12,-1-4 1,2 4-1,-3-4 0,0-2 11,4 6 1,-7-9 0,4 5 0,-3 1-4,0-2 0,-5 5 0,3-4 1,0 4-221,0 1 1,-3 0 0,5 0 210,-5 0 0,-1-6 0,0-1 0</inkml:trace>
  <inkml:trace contextRef="#ctx0" brushRef="#br0" timeOffset="2067">2240 1 7972,'21'0'0,"-1"0"0,-1 0-7,-3 0 0,3 5-140,-1-1 1,0 0 0,-2-4-1,2 1 1,-2 3 0,-1 1 207,-2 3 1,-1-1-1,2 3 1,-1-1 20,0 1 0,0 2 1,0 2-1,0 1-45,0 4 0,0 3 1,1-3-1,-3 1-13,-2 3 0,2 2 0,-3 2 0,-1 2-11,-2 2 0,0 4 1,-1-3-1,0 1-315,-3 5 1,-7-4-1,-2 0 1,-5 3 301,-5 0 0,-2 3 0,-7-1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34.389"/>
    </inkml:context>
    <inkml:brush xml:id="br0">
      <inkml:brushProperty name="width" value="0.08571" units="cm"/>
      <inkml:brushProperty name="height" value="0.08571" units="cm"/>
      <inkml:brushProperty name="color" value="#E71224"/>
    </inkml:brush>
  </inkml:definitions>
  <inkml:trace contextRef="#ctx0" brushRef="#br0">1 40 8060,'8'0'-1137,"2"0"1195,0 0 1,1 0 0,3 0-95,-2 0 1,-3 0 0,-1 2-1,3 0 26,1 2 0,1 6 27,0 0-70,0-5 0,0 5 0,0-4-145,0 1 0,1-2 0,-2 2-30,2-1 1,-6-2 227,1-4 0,-6-6 0,8-1 0,-3-6 0</inkml:trace>
  <inkml:trace contextRef="#ctx0" brushRef="#br0" timeOffset="334">302 14 6164,'7'-6'506,"-1"4"-505,-6-4 151,0 6 1,0 1-64,0 4 1,-4 3 0,-2 4 0,-1 2 4,2-1 1,-3 0 0,1 0-1,1 0 88,-5 0-225,-1 6 1,4-4-1,-1 4 1,-1-1 1,0-1 0,1 3 0,4 0-138,-2 0 1,5-2 0,-6 3 0,1 2-668,0-3 846,4 5 0,-9-11 0,5 5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33.518"/>
    </inkml:context>
    <inkml:brush xml:id="br0">
      <inkml:brushProperty name="width" value="0.08571" units="cm"/>
      <inkml:brushProperty name="height" value="0.08571" units="cm"/>
      <inkml:brushProperty name="color" value="#E71224"/>
    </inkml:brush>
  </inkml:definitions>
  <inkml:trace contextRef="#ctx0" brushRef="#br0">1 93 7235,'5'-14'-247,"-4"1"0,4 0 0,-2 1 428,2 4 0,-4 1 1,5 3-159,0 1 0,-4-2 1,6 3-1,-1-1-20,1-1 0,0 0 0,5 4 32,1 0 1,-1 0-1,0 0-44,0 0 0,0 0 0,0 0 0,0 1-3,0 3 0,-1-1 0,-2 5 7,-1-3 0,0 6 0,2-3 1,-2 4-14,-5 1 0,2 0 1,-2 1-11,-1-1 1,-1 0-1,-4 0 1,-1 0 2,-1 0 1,-6 0 0,1 0-49,-2 1 1,-3-2 0,2 0 0,-2-2-40,1-1 1,-5-2 0,1 3 0,1-2 23,2-3 0,1 1 1,-1-3-1,1 2 88,1-3 0,-2 0 0,1-2 0</inkml:trace>
  <inkml:trace contextRef="#ctx0" brushRef="#br0" timeOffset="330">368 26 6356,'0'-6'-56,"-2"0"0,-3 6 103,-3 0 0,-4 5 29,-1-2 1,5 6 0,0-3 0,1 0-1,0 1-17,2 1 0,-3-4 0,3 4 0,1 2 6,-1 3 0,3 0 1,-3 0-1,4 0-31,1 0 0,0 0 0,0 0-37,0 0 0,1 1 0,4-3 0,3-1-74,4-1 1,7-5-1,3 3 1,2-1-143,2-3 0,7-2 219,1-1 0,4 0 0,1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44.099"/>
    </inkml:context>
    <inkml:brush xml:id="br0">
      <inkml:brushProperty name="width" value="0.11429" units="cm"/>
      <inkml:brushProperty name="height" value="0.11429" units="cm"/>
      <inkml:brushProperty name="color" value="#E71224"/>
    </inkml:brush>
  </inkml:definitions>
  <inkml:trace contextRef="#ctx0" brushRef="#br0">106 1055 6698,'-8'-5'118,"3"3"-966,5-4 847,0 6 0,5-5 1,3-3-1</inkml:trace>
  <inkml:trace contextRef="#ctx0" brushRef="#br0" timeOffset="787">93 47 15468,'0'6'-2531,"0"-6"0,1-4 2077,3-5 1,4-3 621,5 3 536,-6 4-291,-1-8-449,-6 12 1,0 1 0,0 9-24,0 3 1,0 5 0,0 2-1,0 0-90,0 0 1,0 4 0,0-1 0,0 3 222,0 1 0,0 4 0,0 2 1,0 2-66,0 2 0,4 1 1,1-1-1,-1-2 2,1-2 1,-3 3-1,4-3 1,-2 0-95,1-1 0,0 5 1,-2-4-1,2 0-34,-3-1 0,5 5 0,-1-5 0,-1 2 25,1-1 0,3 0 0,-5-3 0,0 0 71,2-4 0,-3 1 0,4-4 0,1 1-5,-1-1 1,-4-2 0,3-3 0,-2 0-20,1-1 0,-1-1 1,-4-2-129,0-1 0,1 0 0,2-1-180,2-3 0,-1-4-117,-4 5 0,4-4-24,0 3 540,1-5 0,-16 3 0,-4-6 0</inkml:trace>
  <inkml:trace contextRef="#ctx0" brushRef="#br0" timeOffset="1042">1 1292 9341,'0'-14'-588,"0"6"0,1 1 1,2-1 815,1 1 1,2 4-171,-1-2 1,-3 4 0,7 1 0,1 0-109,2 0 0,1 0 1,0 0-1,1 0 23,-1 0 0,1 0 0,2 0 0,1 0 32,0 0 1,2 1 0,0 3 0,-1 0-56,1-2 0,-1 1 1,-5 0-1,2 2-135,2-2 1,-3 3 0,4-1 0,-2 1 199,1 0 1,-2 4 0,4-3 0</inkml:trace>
  <inkml:trace contextRef="#ctx0" brushRef="#br0" timeOffset="1279">708 1108 9431,'0'-13'-401,"0"-1"223,0 2 0,-1 4-140,-4 4 0,2 4 241,-6 4 0,6 4 0,-6 4 1,0 2 69,1-1 0,-4 1 1,0-1-1,-4 3-3,0 2 1,1 0 0,1-5 0,-2 0-79,-2 0 0,-1 1 1,4 2-1,-3 2-455,2-2 557,2 5 1,-5-8-1,-3 7 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4.162"/>
    </inkml:context>
    <inkml:brush xml:id="br0">
      <inkml:brushProperty name="width" value="0.08571" units="cm"/>
      <inkml:brushProperty name="height" value="0.08571" units="cm"/>
    </inkml:brush>
  </inkml:definitions>
  <inkml:trace contextRef="#ctx0" brushRef="#br0">0 1 7496,'0'10'-269,"2"-3"0,4-7 0,6 0 224,3 0 1,9 0 0,-1 0 0,0 0 1,2 0 0,1 0 0,5 0 0,-4 0 43,-2 0 0,6-7 0,-4-3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47.937"/>
    </inkml:context>
    <inkml:brush xml:id="br0">
      <inkml:brushProperty name="width" value="0.08571" units="cm"/>
      <inkml:brushProperty name="height" value="0.08571" units="cm"/>
      <inkml:brushProperty name="color" value="#E71224"/>
    </inkml:brush>
  </inkml:definitions>
  <inkml:trace contextRef="#ctx0" brushRef="#br0">1 276 8322,'6'0'-708,"2"0"605,-3 0 0,-3 0 0,7 0 163,1 0 1,3 0 0,-1 2 22,1 2 0,1-3-62,-1 3 0,0-2 1,0-2-19,0 0 0,0 0 0,0-2-25,0-2 0,1 2 0,-2-7 1,2 0-22,-1 2 1,4-5-1,1 3 1,-3-2 17,0-3 0,-3 2 0,-2-2 0,-3 1-3,-1 1 0,3-6 1,-5 0-1,-1 3-27,-2 0 1,-1 2-1,0-1-18,0 2 1,-6-2 52,-2 1 0,-4 1 1,-1 4-1,0 3 22,0 4 1,0 1 0,0 0 0,-1 0 12,2 0 1,-1 0-1,-1 0 1,2 0-5,-2 0 1,1 5-1,0 0 1,0 3 131,0 2 1,0 1 0,1 4 0,2 0-75,1 3 1,4 5-1,-1-1 1,-1 4-16,5-1 1,-1 6 0,0 1-1,-1 0 6,0 0 1,4 3-1,0-3 1,0 0 22,0 0 0,0 0 1,0-3-1,0 0 1,0-4 1,0 1 0,0-4 0,0 1-4,0-1 1,0 1-1,0-3 1,0-1-74,5-1 0,-4-1 1,4-3-1,-4-1-119,-1 0 0,4-5 0,1 1-221,-2 2 1,4-5 0,2 2-89,3-2 0,1-2 1,0-4 419,0 0 0,6-5 0,1-3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48.612"/>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237 65 10506,'12'0'-899,"2"-5"0,-5 3 680,-1-2 1,-3 3 211,3 1 0,-4 1 0,-3 2 93,-2 2 1,-3 2 0,-3 0-1,-1-1 48,2-1 0,1 4 0,-3-3 0,1 0-93,0-1 0,3 4 0,-3-3 1,-1 2-23,1 1 1,-2-1 0,-3-1 0,-1 1-81,4-1 0,-2-4 0,2 1 0,-2-2-43,-2-2 0,0 4 1,0 0 74,0-1 1,-1-1 0,1-4-12,1-3 1,-2-1 0,3-8-121,2 2 1,-2-2 0,7 1 6,1 0 0,2 5 0,1-1 62,0-2 1,0 0 61,0-3 1,1 7 0,3 3 59,5 3 1,3-4-1,1 1-9,1 0 1,0 3-1,1 0 1,4-2 29,-4-1 1,1-1 0,1 5 0,0 0 15,-2 0 0,4 0 1,1-1-1,-2-3 9,1 1 1,3-1-1,-4 4 1,3 0 6,-3 0 0,4 0 0,-3 0 0,1 0-71,3 0 0,1 0 0,-1 0 0,-2 0 24,-2 0 0,2-5 0,-3 1 1,-2 0-56,-2 3 0,0 1 1,-2 0-313,1 0 0,-4 0-494,0 0 822,-6 0 0,-3 0 0,-7 0 0</inkml:trace>
  <inkml:trace contextRef="#ctx0" brushRef="#br0" timeOffset="588">630 249 9549,'-9'4'-39,"0"1"1,7-3-158,-3-5-686,3 1 0,2-6 771,0 4 1,7 1 0,0-5 234,6-3 0,-1 5 0,2 2-67,-1 2 1,0 2-1,0 0-49,0 0 1,0 2 0,0 2-35,0 5 1,-4 1 0,-2 2-55,-1 0 1,-1 5 35,-5 9 1,0-6 0,0-2-25,0-3 1,0-2 3,0 1 1,0-7-27,0 2 38,0-5 0,0 0 0,0-8-43,0-5 1,0-2 0,1-3 0,2 1 20,1-1 1,6 2 0,-2-2 0,1 1 33,-1 0 1,-5 5 0,2-1 0,-2 0 94,1 2 1,-2-5 168,1 3 0,-1 2-139,-2-2 1,0 5 490,0-5-472,0 7 0,0 2 0,0 8 0,0 4-94,0 1 1,0 0 0,0 1-1,0 3-12,0 0 0,1 2 0,4-4 1,2 3-30,1-2 0,3 3 1,-2-1-1,2-2-226,3-2 0,-2-5 1,2 0-1,-1 1-80,0 2 0,-1-4 337,-3 0 0,2-5 0,-3 3 0</inkml:trace>
  <inkml:trace contextRef="#ctx0" brushRef="#br1" timeOffset="983">14 785 8441,'6'8'-213,"-4"-3"0,7-5 0,1 0-24,3 0 0,-1 0 0,2 0 0,4 0 186,4 0 1,1 0 0,3 0 0,-2 0 91,4 0 0,0 0 1,0-1-1,3-2 39,4-2 1,4 0 0,3 1 0,4-2-8,0 0 0,-2 1 1,4-2-1,2 1-47,0 3 0,3 1 0,-2-2 0,-3 0-102,-5 1 0,1 1 0,-3 2 0,-6 0-109,-6 0 1,0 0-1,-9 0-541,0 0 726,-1 0 0,-5 0 0,-1 0 0</inkml:trace>
  <inkml:trace contextRef="#ctx0" brushRef="#br1" timeOffset="1501">669 1087 8341,'-2'12'-462,"-2"2"1,1-3 0,-6-1 0,-1-3 508,-1-1 0,-3 5 1,1-4 44,1 0 0,-2 3 0,1-6 0,1 1-32,3 1 0,-2-4 0,2 2 0,-3-1-66,-1 1 1,0-3 0,0 3-47,1-2 0,-6-2 34,0 0 0,1 0 1,4 0-1,-1 0 1,2 0 7,-2 0 1,6-6 0,1-2-16,0-4 1,3-1-1,4 0 1,0-2-11,0-2 0,2 2 1,2-3-1,3 5 38,0-1 1,4 5 0,-5 1 0,1-1 8,3 1 0,-3 3 0,2 3-4,1-2 1,3 2 0,1-2-1,1 1 5,3-1 0,1 3 1,-3-3-1,2 2 76,4 2 1,-1-5-1,6 1 1,-3 1-30,-2 2 1,1 1 0,-4 0 0,1 0-40,4 0 1,-4 0-1,0 0 1,-1 0-106,-2 0 1,1 0 0,0 0-1,-3 0-191,0 0 0,-2 4 1,0 0 274,1-1 0,-2-1 0,2-2 0</inkml:trace>
  <inkml:trace contextRef="#ctx0" brushRef="#br1" timeOffset="2192">1075 1087 6621,'1'11'409,"4"-1"0,2-1-477,0 1 1,4-3 0,-3 2 0,1 0-52,-1-1 0,3 1 1,5-3-1,2 0 70,-3-1 0,0 0 1,-2-5-1,0 0 42,0 0 1,0 0-1,0 0 1,0-2-5,1-1 1,3-1 0,0-4-1,0-1 29,-3 2 1,-1-5-1,-1 3 1,-1-2-20,-4-2 1,-2-1 0,3 2 32,-3-2 0,-1 1 44,-4 0 0,0 5-68,0-1 0,-1 5 4,-3 0 1,2 4 0,-2 4 17,3 6 1,1-4 0,0 3 0,0 2 22,0 0 0,1 3 1,2-1-1,1 4-7,-1 0 1,3 5 0,0-3 0,0 1-19,-1 4 1,4 0 0,-4 2 0,-1 1-26,1-1 1,-1 1 0,3 0 0,-1 2-15,-3 2 1,-2 3 0,-1-3 0,0 1-6,0 1 1,0 2 0,0-4 0,0 1 18,0 1 1,0-3 0,0-4 0,-1 0 35,-4 0 1,2-3 0,-4-3-1,0-1 30,0-3 0,-3-3 0,-3-3 0,0-2 81,1-3 1,-2 0 0,0-5 0,-2 0-77,-2 0 1,-4-2 0,5-2 0,1-5-9,1-3 0,4-1 0,0-1 0,3-4-56,-2-4 1,4-3 0,1-1 0,4-1-82,1-3 1,4-4 0,4-6 0,2-3-77,5-1 1,6-10 0,1 3 0,4 0-55,5-3 0,-1 6 0,5-5 0,4 7 49,4 2 1,7 2-1,-2-2 152,2 4 0,8 1 0,2-1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5.224"/>
    </inkml:context>
    <inkml:brush xml:id="br0">
      <inkml:brushProperty name="width" value="0.11429" units="cm"/>
      <inkml:brushProperty name="height" value="0.11429" units="cm"/>
      <inkml:brushProperty name="color" value="#E71224"/>
    </inkml:brush>
  </inkml:definitions>
  <inkml:trace contextRef="#ctx0" brushRef="#br0">210 274 9210,'-13'0'-6,"0"-2"1,-1 0-32,2-3 1,3 0 0,0 5 0,-1 0-313,-2 0 1,-1 0 219,0 0 1,2 2 0,-1 1-1,5 3 138,-4 1 0,4-2 0,0 3 0,-1 2 50,0 2 0,6-2 0,-3 1 0,0 4-34,1 0 1,-1 0-1,5-2 1,0 0-45,0 0 0,0 4 0,1 1 0,4-2-77,4-2 0,2-2 0,5-2 0,-1-1 42,2 1 1,6-5-1,-2 2 1,2-3-455,4 0 1,-5 1 505,9-5 1,-3 0 0,-2 0-1</inkml:trace>
  <inkml:trace contextRef="#ctx0" brushRef="#br0" timeOffset="340">433 418 9210,'-13'-2'-850,"0"-2"893,-1 2 0,5-3 0,1 5 120,-3 0 1,0 0-358,-3 0 0,3 1 0,1 2 0,2 3 281,3 1 1,0-2 0,5 3-48,0 3 1,0 0 0,2 1 0,2-2-45,5-1 0,3-5 0,0 3 1,2 1-26,-1-1 1,2-4-1,0 2 1,3-4-22,-2-1 1,-1 0-1,-2 0 1,0-1 34,-1-4 0,1 2 0,-3-6 0,-3-1-37,-1-2 0,-2-1 0,-4 0-6,0 0 0,0 0 0,-1 2 0,-4 0-66,-4 3 1,-2 3-1,-3-3 1,2 3 34,-1 3 0,-5 0 1,0 2-1,3 0-133,0 0 1,3 0 225,-2 0 0,-5 5 1,-1 3-1</inkml:trace>
  <inkml:trace contextRef="#ctx0" brushRef="#br0" timeOffset="774">603 392 8967,'13'-11'-413,"0"1"0,0-1 1,0 6-1,0-1 385,0 1 1,0-5 0,0 7 77,1 0 0,-2 1-7,2 2 1,-2 2 0,-2 1 0,-2 2-23,3 3 0,-4-4 1,1 3-1,1 0-9,-1 1 0,3-1 0,-4 3 0,3-1-39,-2 1 1,-3 2 0,2 1-1,-2 0-15,-2 0 1,0 0 0,0 0-14,2 1 1,-1-2 37,-4 2 0,-1-8 0,-2 1 0,-3-3 27,-2 0 0,4 1 0,-3-7-8,1-2 1,-4-3 0,2-6-6,1-1 0,1 2 0,6-2 0,0 1-4,0 0 1,0-2 0,0 0 0,0-3 0,0 2 0,6 2 0,3 0 0,0 2-57,1-2 1,2 1 0,-4 1 0,4 4-92,1 3 1,0 4 0,0 1 169,1 0 1,-2-6 0,2-2 0</inkml:trace>
  <inkml:trace contextRef="#ctx0" brushRef="#br0" timeOffset="1258">1074 405 9210,'9'-4'-185,"0"-1"0,-7-1-34,3 2 1,2 2 0,1-3 140,-2-1 0,7 4 0,-4-2 160,2 2 1,-2 2-1,-1 0-83,3 0 0,0 0 0,2 0-9,0 0 1,0 6 0,-1 4-32,-4 1 1,4-2-1,-9-1 1,1 3-43,3 0 0,-6-2 0,4 0 27,-4 1 0,-1 1 2,0 2 1,0-4 142,0 0 0,-1-7 1,-4 3-63,-4-4 0,3-7 0,-2-2-6,2-4 0,0-1 0,3 0 0,-1 0-97,1 0 0,1 0 0,2 0 0,2 0-22,3 0 0,-3-1 0,7 2 0,0-2-35,-3 1 0,7 5 0,-5 0 0,4 3-51,2 1 0,-2 3 1,2 1 199,-1 0 1,-1-6 0,2-2 0</inkml:trace>
  <inkml:trace contextRef="#ctx0" brushRef="#br0" timeOffset="1625">1520 379 8714,'7'0'-1349,"0"0"1496,-2 0 0,2 4-34,6 0 1,0 1-113,0-5 0,-1-2 0,-2-1-42,-1-1 1,-7-2 0,4 3 44,1-1 1,-7-2-184,5 1 0,-5 0 1,-5-5 126,-3 0 1,1 7-1,-2 0 1,-1 1 105,-2 2 0,-1 0 0,0 2 31,0 1 1,4 4-1,2 3 1,1-1-39,3 1 1,2 2 0,1 1-10,0 0 1,4 0 0,2 0-1,1-2-43,3-2 0,2 1 0,1-4 0,0 2-165,0 1 1,0-3 0,2 1-23,2-1 1,-3-6-1,5 5 1,-5-4 197,0-1 1,4 6-1,2 2 1</inkml:trace>
  <inkml:trace contextRef="#ctx0" brushRef="#br0" timeOffset="1943">1847 77 9226,'-1'-13'-222,"-4"0"0,4 0-353,-4 0 1,4 4 397,1 1 1,1 5 430,4-2 0,-4 5-185,4 5 1,0 6 0,-1 8 0,0 0-59,-3 0 1,-1 4 0,0-1 0,0 1-43,0-1 1,5 3-1,-1-4 1,-1 3-80,-1-2 1,-1 1 0,2-4 0,2 2-6,3 1 1,-5-2 0,6 1 0,0-1-8,-2-5 0,4 5 0,-3 1 0,1 0 126,-1-4 1,1 3 0,4 1 0</inkml:trace>
  <inkml:trace contextRef="#ctx0" brushRef="#br0" timeOffset="2445">2252 365 8751,'0'-8'-2469,"0"-1"2585,0-1 0,-1 3-26,-4-3 1,-1 8 0,-8-3 4,1 4 0,-1 1 0,2 0 94,-2 0 0,1 1 1,0 4-132,0 4 1,0 2 0,2 3 0,2-2-24,4 2 0,4-1 1,1 0-1,0 0 2,0 0 1,0 0 0,1-2-149,4-2 1,-2 2 0,5-7 0,2-2 77,2 0 0,-3-2 0,-1 0 0,3 0 0,0 0 1,1-2 0,-2-1 0,-2-6-68,-3-3 1,4-1-1,-3 0 1,0 0 28,0 0 1,-1 4-1,-5 0 251,0-1 15,0 4-173,0 0 1,1 8 0,1 2 1,2 6 1,7 1 0,-3 0-64,5-2 0,-1 1 0,2-4 0,-1 0-47,0 0 1,0 0-1,0-3 1,0 2-42,0 2 0,0-4 1,1 2-1,-2-4 137,2-1 0,-1 6 0,-1 1 0</inkml:trace>
  <inkml:trace contextRef="#ctx0" brushRef="#br0" timeOffset="2746">2514 38 8989,'0'-13'-501,"0"6"-473,0-5 952,0 11 1,2 1-1,0 9 1,3 2 108,-2 2 0,-2 0 0,-1 1 0,0 4-58,0 4 1,0-2 0,0 0 0,0 1-17,0-1 0,0 1 0,0 1 0,0-4-95,0 1 1,0-2 0,0 3 0,2-2-15,2-1 1,-2-2-1,1-3 1,-1 2-387,-2-1 1,2 0 45,2 0 429,-3-6 0,5 4 1,-6-3-1</inkml:trace>
  <inkml:trace contextRef="#ctx0" brushRef="#br0" timeOffset="3114">2396 274 9237,'-8'0'-1939,"1"-2"1582,0-2 327,3 2 1,5-4 0,4 6 118,4 0 1,2 0 0,3 0 0,0 0-26,3 0 0,-2 0 1,4 0-1,0 0-33,3 0 1,0 0 0,2 0 0,-2 0-112,2 0 0,-1 0 0,0 0 0,-3 0 74,-1 0 0,-2 0 0,-3 0 0,-2 0 0,2 0 0,-5 0 0,0 0 54,1 0 0,-5 2 3,0 2 1,-4 0 0,-1 4-29,0 2 0,0 2 0,0 1-25,0 0 0,0-5 0,0 2 1,0 0-66,0 1 0,1-2 0,3 0 1,1 0-125,3-2 1,1 3-1,3-4 34,2 1 150,-7-4 1,10 8 0,-2-3 0</inkml:trace>
  <inkml:trace contextRef="#ctx0" brushRef="#br0" timeOffset="3253">2868 156 9080,'-13'-6'0,"0"-3"-17,-1-2 0,6 3 0,-1 4-1211,-1 2 499,-2 2 737,5 0 0,-5 0 0,5 0 0</inkml:trace>
  <inkml:trace contextRef="#ctx0" brushRef="#br0" timeOffset="3676">3090 326 8808,'8'-1'-501,"-4"-4"1,-3 3 0,-2-6 407,-3 3 0,1 0 0,-6 5 141,-2 0 1,0 1 0,-2 3 0,2 1-30,2 3 1,-1-5-1,4 5 1,0-1 34,0 1 1,2 1-52,4 3 0,0 2 0,1-1 2,4 0 0,2-5 0,6 0 0,0-2-42,0-3 0,0-2 1,0 0-1,0 2 13,0 2 0,6-1 0,-3-6 0,1 0 23,-2-3 0,-4-5 1,-1 1-1,-3-2 7,-1-2 1,0 0-1,-3-1 1,2 2-9,-3-2 1,-4 1 0,-5 1 0,0 3 3,-3 0 0,-7 4 1,1-2-1,-2 1-76,-1 3 1,4 2 0,-4 1 0,2 0-150,-1 0 0,5 0 225,5 0 0,-1 0 1,-4 0-1</inkml:trace>
  <inkml:trace contextRef="#ctx0" brushRef="#br0" timeOffset="4130">3248 326 8931,'13'0'-1188,"-5"0"985,1 0 1,0-5 0,4 2 280,0-1 1,0 3-1,1 1 44,-2 0 1,2 0-1,-3 1-77,-2 4 0,-2-3 0,-4 8-48,1-1 0,5-1 0,-4 1-22,-3 1 0,0 2 0,-2 1 11,0 0 0,0-5 0,-2 0 56,-1-2 33,-5 3-66,-6-7 0,8 2 0,1-8-71,4-4 1,1-4 0,0-1-1,1 0 14,4 0 1,-2-1 0,5 2 35,3-2 1,4-4 0,4 2-1,2-1 1,0 3 28,0 0 1,4 6 0,-5 0 0,1 1 216,1 1 0,-3 2 0,1 0 0,-1 2-6,-4 2 0,4 0 0,-1 2 1,-2 1-80,-1 2 0,-4 8 0,-1 1 0,-1 0-98,1 0 1,-4 6 0,-2 2 0,-2 3-180,-2 1 1,0 0 0,-2 1 0,-3 2 130,-9 2 1,-11 5 0,-8-2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4.040"/>
    </inkml:context>
    <inkml:brush xml:id="br0">
      <inkml:brushProperty name="width" value="0.08571" units="cm"/>
      <inkml:brushProperty name="height" value="0.08571" units="cm"/>
      <inkml:brushProperty name="color" value="#E71224"/>
    </inkml:brush>
  </inkml:definitions>
  <inkml:trace contextRef="#ctx0" brushRef="#br0">79 328 8441,'-13'0'-74,"0"0"1,0 0-117,0 0 0,6 1 1,1 3-1,1 1-94,1 2 1,0-3 327,4 5 1,5 0-1,4 3-42,3-3 1,1 0 0,0-4 0,0 0-47,0 0 1,5-4 0,-1 4-1,-1-3-57,-1-2 1,2 0 0,1 0 0,-3-2 52,-6-3 0,3 0 1,-4-6-1,-2 2 17,-1 0 0,-3-3 0,-2-1 8,0-1 0,-7 2 1,-1 0-1,-4 2 7,0 1 1,-2 6 0,1-1 0,-2 3-26,-2 1 0,3 0 0,-4 0-105,4 0 146,0 0 0,1 5 0,0 2 0</inkml:trace>
  <inkml:trace contextRef="#ctx0" brushRef="#br0" timeOffset="437">629 79 7856,'0'-13'-827,"0"0"0,-2 0 929,-2-1 1,1 7 0,-4 2 0,-1 0-100,0 1 0,4-1 0,-4 5 26,-2 0 0,-2 0 1,-1 0 46,0 0 0,-1 1 1,1 4-1,2 4-6,2 2 0,-1 7 0,4 1 0,0 1-25,1 4 0,1 0 0,4 3 0,0-1-38,0 0 0,0 5 1,1-1-1,2-1 57,1-1 1,2 2 0,-4 0 0,3 2 23,-2-1 0,3-3 0,-2 3 0,0-4-46,2-1 1,-4-4 0,2 0 0,-3 0-15,-1-2 0,0 4 0,0-7 0,-1 0-57,-3-3 1,1 0-1,-6 2-51,-1 2 0,-2-1 1,0-5-54,-2-4 1,1-2 0,-1-6 0,2 0 37,-1 0 1,-2 0 0,1-1 0,-1-4-454,4-3 1,2-5 547,0-5 0,-8-2 0,3-6 0</inkml:trace>
  <inkml:trace contextRef="#ctx0" brushRef="#br0" timeOffset="578">263 485 8556,'13'-13'-474,"0"0"400,0 0 0,0 4 0,-1 2-9,1 0 0,5 2 1,1 2-1,1-1 97,3 1 1,2 2 0,1 1-1,0 0-1114,0 0 1100,1 0 0,5 0 0,1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1.682"/>
    </inkml:context>
    <inkml:brush xml:id="br0">
      <inkml:brushProperty name="width" value="0.11429" units="cm"/>
      <inkml:brushProperty name="height" value="0.11429" units="cm"/>
      <inkml:brushProperty name="color" value="#E71224"/>
    </inkml:brush>
  </inkml:definitions>
  <inkml:trace contextRef="#ctx0" brushRef="#br0">184 53 15698,'-13'0'-338,"0"0"0,0 0 181,0 0 1,0 0 0,-2 0-1,-1 0 1,-2 1 0,3 3 27,0 6 0,6 1 0,0 2 1,1 0-15,0 0 1,3 0-1,5 1 1,0 3 35,0 0 1,0 2 0,1-3 0,3 2-46,5-3 0,3 0 1,1-2-1,1 1 82,-2-2 1,5 1 0,2-4 0,-2-1-56,1-2 0,1 2 1,5-4-1,-4 0-194,-1-3 0,3 0 0,-4 2 256,3 2 1,1-1 0,4-4 0</inkml:trace>
  <inkml:trace contextRef="#ctx0" brushRef="#br0" timeOffset="358">472 210 10237,'0'8'-483,"0"1"0,-1 0 364,-3 4 1,2 0-1,-1-1 105,6-3 1,0 2-1,5-4 85,3 1 0,0 2 1,2-4 43,0 2 0,1-6 0,-1 3 1,0-5-117,0 0 0,1 0 0,-2 0 25,2 0 1,-7-5 0,-1-2-1,-2-2-137,1 0 0,-2 0 0,-3-3 0,0-2 65,0 1 0,0 0 0,0 0 0,-1 1-11,-3 4 1,1-3-1,-6 5 68,-1 0 1,-2 3-1,0-2 1,-2 4-123,1 1 1,4 4 0,1 2 125,-2 1-64,3 2 1,-4 4 0,3 0-1</inkml:trace>
  <inkml:trace contextRef="#ctx0" brushRef="#br0" timeOffset="787">931 315 8666,'13'0'39,"0"0"0,0-1 0,1-3-79,-1 0 1,-1-1-1,2 4 5,-1-3 0,-2 0 0,0-2 0,-4-2-57,-1 1 1,-2 2 6,-4-3 1,-6 5 0,-3-1-1,-2 2 167,-2 2 0,0 0 1,-1 0-1,2 0-22,-1 0 0,-1 0 0,1 0 115,0 0 1,5 0-110,-2 0 1,7 6-87,-1 3 1,4 2-1,4 1-10,5-3 0,3 1 0,1-6 0,0 1-62,1 0 0,0-4 0,1 6 0,4-2-124,-4-1 0,4-1 1,0-3-1,0 0 221,0 0 1,4-5 0,-2-2 0</inkml:trace>
  <inkml:trace contextRef="#ctx0" brushRef="#br0" timeOffset="1079">1376 92 10433,'0'-21'-409,"0"4"1,0 7 0,0 1 0,-1 0 361,-3 2 0,-4 2 1,-4 5 86,-2 0 0,5 1 1,2 3-54,1 5 0,1 3 0,5 2 0,0 3 64,0 0 0,0 2 1,2-2-1,1 4-11,1 4 1,2 2 0,-3-1 0,3 0 4,1 0 1,-2 0 0,2 1-1,-2-1-116,-1 1 0,1-1 0,0 0 0,-1 0 26,2 0 0,-5-1 0,4 1 0,-3-2-37,-2-3 1,0-5-1,0 1 1,0-2-118,0-2 0,-7 0 0,-1-1 1,-4-2 5,0-1 1,-2-7-1,0 3 1,-3-4 47,0-1 0,-2 0 1,3-1 180,-2-4 0,1-7 0,4-9 0</inkml:trace>
  <inkml:trace contextRef="#ctx0" brushRef="#br0" timeOffset="1546">1180 459 10570,'8'-12'-255,"1"3"1,-4-1-1,1 4-23,1-1 1,3 4-1,-2-2 1,4 0-1,1 0 176,0 2 1,5 2 0,1 1 0,1-1 93,3-3 0,2 2 0,1-3 0,-1 0 17,-3 0 1,2-3 0,-6 2-1,1 0-4,0 0 0,3-4 1,-4 3-1,-3-2-27,0 0 1,0 0 0,0-3 0,3-2-10,-2 1 0,-2-5 0,-1 1 0,-4 0 24,0-2 0,-1 4 1,0-3-1,-2 0-44,0 0 1,-4 1 0,2 4-1,-3 0 1,-1 0 0,-1 0 0,-2 0 0,-3 1 132,-2 3 0,4-1 0,-5 6 0,-1 0 2,-1 3 1,2 1-1,0 0 6,-1 0 1,-2 1 0,1 4 0,2 5-44,5 6 0,-3 0 0,2 7 1,-1-2-30,0-1 1,2 8-1,4-4 1,-2-1 30,-2 2 1,3-1 0,-3 2 0,2 1-12,2-1 0,4-4 1,1-1-1,1 2 20,1-3 0,2 4 0,-4-3 0,1 0-88,0 1 0,0-4 1,-3 2-1,1-1-158,-2-3 1,0-1-1,-2-2-166,0 0 1,0 0 74,0 0 1,-2-6 0,-2-3-243,-4-2 562,-4-2 1,-7-6 0,-1-1 0</inkml:trace>
  <inkml:trace contextRef="#ctx0" brushRef="#br0" timeOffset="1696">1533 407 10341,'7'-10'-693,"0"1"1,4 5 630,-2-4 1,7 5 0,-4-3 0,5 2 77,2-1 0,-1 1 0,6 4 1,-2 0-237,1 0 0,-2 0 0,-1 0 218,-1 0 1,4 6 0,-3 1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0.314"/>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668 27 15455,'2'-12'-3949,"2"4"4041,-2 2 1,1 6-18,-6 0 0,-3 6 1,-5 2-1,3 4-23,-3 1 1,-4 5-1,-3 1 1,1 0-32,-2-1 1,3 5 0,-5-1 0,1 1-49,0-1 0,4 3 0,-2-4 0,4 1 8,1-1 1,1-3 0,1 3-1,3 1-374,-2-2 0,0 4 0,-1-6 0,4-1 125,1 2 0,-3-4 0,5 2 0,1-3-375,1-1 1,2-3 552,0-2 0,0 1 0,0 4 1</inkml:trace>
  <inkml:trace contextRef="#ctx0" brushRef="#br1" timeOffset="413">0 564 7154,'14'0'-2,"-3"2"1,-1 1 0,-1 2 0,1 1 46,2 0 0,1 0 1,0-4-1,0 2-8,0 0 1,5 2 0,-1-2-1,0 1-82,2 0 1,-4-2 0,4 4-1,-2 0-225,1-5 1,-1 4 0,-2-2 269,2-1 0,-3-1 0,5-2 0</inkml:trace>
  <inkml:trace contextRef="#ctx0" brushRef="#br0" timeOffset="589">472 577 10792,'-2'-8'-914,"-2"5"1,-3 6-1,-6 6 785,0 4 1,0-1-1,0 2 1,-1-1 61,2 0 57,-9 0 0,8 5 0,-6 3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50:26.34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5B2D90"/>
    </inkml:brush>
    <inkml:brush xml:id="br2">
      <inkml:brushProperty name="width" value="0.11429" units="cm"/>
      <inkml:brushProperty name="height" value="0.11429" units="cm"/>
    </inkml:brush>
    <inkml:brush xml:id="br3">
      <inkml:brushProperty name="width" value="0.08571" units="cm"/>
      <inkml:brushProperty name="height" value="0.08571" units="cm"/>
      <inkml:brushProperty name="color" value="#E71224"/>
    </inkml:brush>
  </inkml:definitions>
  <inkml:trace contextRef="#ctx0" brushRef="#br0">12016 1692 6197,'11'0'-41,"1"0"1,-6 0 50,5 0 0,-7 8 32,2 4 1,-4-3-1,-2 3 1,0 1-30,0 3 0,6 1 1,0 1-1,-2-1-13,-3 1 1,-1 5-1,0 0 1,2 1 2,4 1 1,-4 0 0,4 6 0,-4-2 8,-2 2 1,0 2 0,0 2 0,0-2 24,0-4 1,0 4 0,0-4 0,0 4 5,0 2 0,0 6 0,0 0 1,0-2-37,0-2 0,2 5 0,2 3 0,2 1-12,-3 1 0,5-2 1,-2 3-1,-2-1 16,-2 1 1,4 1 0,0 1 0,-3-1 2,-1-1 0,4 7 1,0-9-1,-2 5-8,-2 1 0,-2 6 0,0 2 0,0 0-5,0 1 1,-6 3 0,0-4 0,0 0 2,-1 0 0,5 4 0,-4-4 1,4 2-11,2 4 0,0 2 0,0 2 0,0 0 0,0 0 1,0-6 0,0 0 0,0 0 30,0-2 0,0 6 1,0-2-1,0 4 0,0 0 0,-2 7 0,-2-11 0,-2 2-12,2 6 1,2-10 0,2 6 0,0-2-8,0 0 1,6 2 0,2-1-1,0 1-9,0 0 0,5 0 1,-1 0-1,1 0-3,-1 0 0,3-6 0,-5-2 1,2 0 0,-1 0 1,-5 2 0,4 6 0,-2 0 3,-4-1 0,3 1 0,-1 0 1,-2 2-19,-2 4 1,-2-8 0,0 5 0,0 1-33,0-2 0,0 0 1,0-1-1,0 1 9,0-2 1,6 4 0,0-10-1,-2 4 37,-2 2 0,-2-2 0,1-1 0,3-1 2,2 0 1,2 6 0,-2-8 0,3 4 11,1 2 0,6-6 0,-5 0 0,5 2 21,1 2 0,-5-4 1,-2 0-1,-3 2 7,-3 2 0,4 2 1,-2-2-1,-2-2-14,-2-2 1,4-6-1,-1 6 1,-1 0-12,-2-2 1,4 4 0,0-6 0,-2 0-17,-2 1 1,3 3 0,1-4-1,-2-2-4,-2-4 1,0 6 0,2-11 0,2-1 16,-2 3 1,-2-3 0,-2 1 0,1-4 14,5-3 0,-4 5 0,4-6 0,-4-3-5,-2-1 1,2 4 0,2 0-1,2-2-1,-2-3 0,-3-6 0,-1-1 0,0 0-24,0-2 1,0 4-1,0-8 1,0-1-1,0-3 0,0-2 0,0 1 1,0-1-3,0 1 0,0-6 0,0-1 4,0 3 1,-5-5-121,-1 3 0,0-6-167,6 6 0,2-9 291,4 3 0,-4-4 0,5-2 0</inkml:trace>
  <inkml:trace contextRef="#ctx0" brushRef="#br0" timeOffset="-21068">5047 278 8344,'-9'-10'-437,"1"2"1,8 8-1</inkml:trace>
  <inkml:trace contextRef="#ctx0" brushRef="#br0" timeOffset="-20897">5082 574 8364,'-9'0'-1702,"1"0"1093,8 0 609,0 0 0,0 0 0</inkml:trace>
  <inkml:trace contextRef="#ctx0" brushRef="#br0" timeOffset="-20706">5292 487 8355,'17'0'-19,"1"-8"0,-1 1 46,1-5 1,-1 4-1,1 8 1,-1 0-214,1 0 1,-1 0 0,1 0-133,-1 0 0,0 0 318,1 0 0,-8 0 0,-3 0 0</inkml:trace>
  <inkml:trace contextRef="#ctx0" brushRef="#br0" timeOffset="-19531">1642 1203 6100,'-18'0'244,"7"0"-126,-1 0 0,8-2-14,-2-4 1,6 4-23,6-3 0,-2 3 1,8 2-19,1 0 1,3 0-1,1 0-78,1 0 64,-1 0-63,1 0 1,-1 0 0,1 0 0,-1 0-1,3 0 1,1 0 11,2 0 1,8 0-1,-2 0 1,4 0 18,2 0 0,6-6 0,2 0 77,1 2-84,3 2 50,-3 2 1,13 0-41,-5 0 1,6 0 0,1 0 0,1 0 15,4 0-994,4 0 976,-6 0 0,2 0 14,0 0-115,-8 0 93,4 0 1,-5 0-547,3 0 506,-4 0 19,6 0 0,-5 0 155,3 0-142,-4 0-1,6 0 1,-1 0 153,-1 0-139,0 0 22,2 0 0,-4 0 47,8 0 452,-7 0-540,3 0 1,-6-6-17,4 1 37,-3-1 1,5 0 0,-8 0 18,1 2 3,-1 2 30,-7 2 0,3-6-25,-7 1-21,0-1 442,-6 6 1,0 0-409,0 0 3,-8-8 51,6 6 0,-12-6-42,8 8 21,-8 0 237,5 0 0,-7 0-197,4 0-68,-3 0 1,5 0 0,-6 0-60,5 0 56,-5 0 1,6 0 0,-7 0 34,-1 0 0,1 0 55,-1 0-119,1 0 1,-7 0-89,1 0 113,0 0-149,-3 0 1,1 0-333,-4 0 320,-4 0-532,6 0-1178,-8 0 1814,0 0 0,0 8 0,0 2 0</inkml:trace>
  <inkml:trace contextRef="#ctx0" brushRef="#br0" timeOffset="-24604">1555 365 8355,'5'-12'-104,"1"1"1,0-1-1,0 0-176,0 1 1,1 5 411,-1-6 1,-4 6 57,4-5 124,-4 7-63,-2-4-179,0 8 0,0 2-28,0 4 0,0 4 0,0 7-66,0 0 0,0 1 1,0-1 12,0 1 0,0-1 0,0 1 0,0-1 46,0 1 1,0-1-1,2 1 16,4-1 1,-2 1-1,5-1-21,-1 0 0,0-5 1,-4 0-1,3-1 37,3-1 1,-4 0 0,6-6 2,1 2 1,-3-1 0,2-5-89,1 0 1,-3 0 0,1 0-134,3 0 0,2 0-291,1 0 220,0 0 1,-5-2 0,0-1-277,1-3 0,-3-2 0,2 4 153,1-2 0,-5-2 343,-2 3 0,4-5 0,-1-8 0</inkml:trace>
  <inkml:trace contextRef="#ctx0" brushRef="#br0" timeOffset="-24364">1677 470 8097,'17'0'-1793,"-7"0"2170,5 0 1,-11 0-397,8 0 1,0 0-1,5 0-170,1 0 1,-7 0 0,1 0-91,1 0 279,-5 0 0,8-8 0,-7-2 0</inkml:trace>
  <inkml:trace contextRef="#ctx0" brushRef="#br0" timeOffset="-24203">1607 312 8382,'-12'-5'45,"1"-1"1,7-8-461,-2 3 0,6 3 1,6 2 312,5 4 1,-1 2 0,2 0 0,1 0 101,3 0 0,1-8 0,1-1 0</inkml:trace>
  <inkml:trace contextRef="#ctx0" brushRef="#br0" timeOffset="-23928">2061 400 7974,'12'2'218,"-1"4"0,1-3 0,5 7 0,1-2-286,-1-4 0,1 4 0,-1-1 0,1 3-76,-1 4 0,-1-5 0,-3 1 0,-1 0-25,2-1 0,-5-3 0,3 4 0,-1 0-686,-1-1 855,6-5 0,-14 12 0,5-7 0</inkml:trace>
  <inkml:trace contextRef="#ctx0" brushRef="#br0" timeOffset="-23678">2358 400 7924,'-8'-12'9,"-4"0"1,-3 9-136,-3-3 1,1 12 0,2 5 90,3 5 1,-2 1-1,7 1 1,-3-1 31,-4 1 1,1 5-1,-1 0 1,4 0-162,3 3 0,-5-7 0,6 4 0,2-3-512,2-3 676,2 1 0,0-1 0,0 1 0</inkml:trace>
  <inkml:trace contextRef="#ctx0" brushRef="#br0" timeOffset="-23181">2829 400 7924,'-17'0'-982,"5"0"1,1 0 1146,-3 0 0,-1 0 0,-3 0 1,1 0 93,-1 0 1,7 2 0,-1 2 0,-2 3-143,-1 3 1,-3 2-1,3 5-3,3 1 0,-1-1 1,7 1-1,2-1-51,2 0 1,2-5 0,0 0-1,0 1-135,0 3 0,6-4 0,2-3 0,1-1 64,5-4 1,1-2-1,3-2 1,-1 0-118,1 0 0,-1 0 0,1-2-67,-1-4 0,1 2 1,-1-7 160,0-3 0,-1-2 0,-2 1 1,-5 1 131,-1 3 0,0-1 113,-2-5 0,-4 5 179,3 0-211,-3 8 0,-4-3-137,-3 7 0,3 2 0,-4 3-205,4 7 0,2 4 0,0 1-212,0 0 0,2-5 1,2 0-1,3-1-589,3-1 961,-6 6 0,19-14 0,-3 5 0</inkml:trace>
  <inkml:trace contextRef="#ctx0" brushRef="#br0" timeOffset="-22527">3109 470 8355,'17'-18'-90,"1"1"1,-1 7-1,1 4 45,-1 4 1,-5 2 0,-1 0 24,3 0 1,-6 8 0,-2 4 70,-4 3 0,3 3 0,1-1-164,-2 1 1,-2-1-33,-2 0 0,0 1-1,0-1 1,0-5 19,0 0 75,0-8 0,-6 1 37,0-10 1,1 1-1,5-8 34,0-2 1,7-1 0,3-3-21,0 1 1,3 5 0,-5 1 0,2-1 127,3 2 0,-3-3 1,2 5 0,1-2 1,3 1-1,1-3-63,1 6 1,-1 4 0,1 2-31,-1 0 1,1 0 0,-3 2-73,-3 4 0,-4 4 1,-7 7-11,5 1 1,-4-1-1,4 1-42,-4-1 1,-2 0 0,-2-1-32,-4-4 0,4 3 43,-4-3 108,-3-4 0,5-1 0,-6-9-42,2-3 1,3 1 0,5-8 0,2-2 18,3-1 0,-1-4 0,6-3 0,0-1 5,-1 2 1,3 1 0,5 3 108,1-1 1,-1 3 0,1 1-16,-1 2 1,1 9 0,-1-3-77,1 4 0,-1 2 0,-1 2-114,-5 4 1,3 3 0,-6 9-213,1-1 0,-5 1 1,2-1-1,-4 1-81,-2-1 0,0 1 375,0-1 0,0 0 0,0 1 0</inkml:trace>
  <inkml:trace contextRef="#ctx0" brushRef="#br0" timeOffset="-22246">3930 452 7923,'11'-8'-919,"1"-3"1,-8 1 1621,2-2 1,-2 9 235,1-3-750,-3 4 0,8 10 0,-6 3 0,2 5-193,-2 1 1,-2 3 0,-2 1 0,0 4-35,0 2 1,0 0 0,0 5 0,0-5-138,0-2 0,0 4 1,0-6-1,0 1-211,0 1 1,0-6-1,0 4 80,0-3 1,-2-3-317,-4 1 622,4-8 0,-14-3 0,7-7 0</inkml:trace>
  <inkml:trace contextRef="#ctx0" brushRef="#br0" timeOffset="-21944">3877 574 8355,'12'-17'-84,"0"-1"0,-7-5 1,7 0 24,2 2 1,-5-5 0,3 3-1,2 2 1,1 1-35,3 3 1,-1-1-1,0 3 1,3 1 107,3 3 0,-3 5 0,3-4 1,-4 2 179,-1 4 1,-1 3 0,1 1-191,-1 0 0,-5 0 1,-3 1-1,-1 5-4,-4 6 1,4 3 0,-2 3-85,-2-1 0,-3 1 0,-1-1 0,0 1 53,0-1 1,-5 1 0,-3-1 0,-2-1-36,-3-5 1,-3 5 0,-1-6-1,-1 1-62,1 1 1,-7-6-1,1 3 1,2-1-58,1-4 0,3-2 1,-1-2-1,1 0 184,0 0 0,7 0 0,-6-8 0,7-2 0</inkml:trace>
  <inkml:trace contextRef="#ctx0" brushRef="#br0" timeOffset="-21645">4384 50 6735,'0'-17'730,"0"5"-815,0 1 121,0 7 0,2-2 103,4 12 1,-5-2-1,5 7 0,-4 3 0,0 1 0,2 3 1,2-1 5,-2 1 1,0-1-1,-1 3 1,3 1-57,-2 2 1,-2 3 0,0-5-1,2 2-155,2-1 0,0 3 1,-6-2-537,0-2 434,0-1-267,0-3 1,0 1 4,0-1-318,0 1 748,0-1 0,0 1 0,0-1 0</inkml:trace>
  <inkml:trace contextRef="#ctx0" brushRef="#br0" timeOffset="-21252">4576 417 7709,'10'-8'-453,"-3"7"1,1-7 450,4 8 0,-3 0 0,3 0-73,2 0 0,-5 0 0,3 0 207,2 0-96,-7-8 1,3 6-166,-4-4 71,-4-3 1,6 5 124,-8-8-67,0 0 95,0 3 0,0-1 43,0 4 1,0 2 0,-2-5-28,-4 1 0,-4 2 0,-7 6 52,-1 0 1,1 2-96,-1 4 1,3-2 0,1 5 0,4 1-39,3 0 0,1-4 1,6 5-35,0 3 1,0 1 0,0 3 44,0-1 0,8 1 0,3-1-113,5 1 1,-1-7 0,-1-1 0,-2 0-516,1-1 0,3-5 587,1 2 0,8 4 0,2-1 0</inkml:trace>
  <inkml:trace contextRef="#ctx0" brushRef="#br0" timeOffset="-8090">2044 1657 8355,'-12'6'-1273,"0"0"0,8 2 1273,-1-3 0,3-3 0,2 6 0</inkml:trace>
  <inkml:trace contextRef="#ctx0" brushRef="#br0" timeOffset="-6875">1991 1622 7988,'-10'-2'-1646,"5"-4"1622,3 5-107,2-7 157,0 8 1,0 8-67,0 3 0,0-1 37,0 2 1,5-1 0,3 5 65,2-5 0,-6 5 0,4-6-36,-1-1 1,-5 7 0,4-5-1,-4 5-9,-2 1 0,0 1 1,0-1-1,0 1-14,0-1 0,6 7 0,0-1 0,-2-2-10,-2-1 0,-2 3 1,0 2-1,0 2-5,0 4 1,5-3 0,1 1 0,-2 0 15,-2-2 0,-2 6 0,0-4 0,0 2 11,0-2 1,0 4 0,0-4-1,0 4 11,0 2 0,0 0 0,0 0 0,2 0-27,4 0 1,-4 0-1,4 2 1,-5 1-2,-1 3 1,6 0-1,0-4 1,-2 2 0,-2 1 1,-2 7 0,-2-6 0,-2-2-2,-2-3 0,0 5 1,6 2-1,0 0 9,0-1 1,0 1 0,0-4 0,0 1-1,0-1 0,0 4 1,0 0-1,0-1 26,0 1 1,2-2 0,2-6 0,2 0-13,-2 0 0,-2 0 0,0 1 0,2 3-16,2 2 1,-1 2 0,-5-5-1,0 5-12,0 2 0,0-4 0,0 5 0,0 3-2,0 1 0,0 2 0,0 1 0,0-1-5,0 1 1,0-3 0,0-1-1,0-5 8,0-1 1,0 3 0,2-3 0,2 0 4,2 0 0,6 9 0,-5-4 0,3-1 16,4-2 0,1 7 1,3-3-1,-3-1-5,-3 3 0,3-1 0,-3 2 0,4 1 14,1-1 0,0 1 0,-1 1 0,-2 2-5,-3 2 1,-5 3 0,4-5 0,-2 2-3,-5-2 0,5 4 1,-2-1-1,-2-3-6,-2-2 0,4 4 0,1 1 0,1-3-20,0-2 0,0 1 0,-4 1 1,1 2-7,-1-2 1,4 5-1,-2-3 1,-2-2 10,-2-2 1,-2 5 0,2-1-1,1-2 2,3-2 0,0 5 0,-4 1 1,2 0 0,2 0 0,2 4 0,-5-4 0,5 0 0,2 1 0,-4-1 0,3-4 0,1 2 0,0-2 0,-4 1 0,3-1 0,1 2 14,0-1 1,-4 3 0,3 0-1,1 0 6,0 0 1,-5-2 0,5-5-1,0-1-16,0 1 0,-5 5 0,5 2 1,-2 0-5,-4 0 0,0 4 0,0-4 0,1 1-3,-1-1 1,-2 4 0,-2-6 0,0 0-1,0 2 0,2-5 0,2 5 0,2-2 0,-2 0 1,-2 0-1,-2-5 1,2-1 1,3 1 0,-3-3 0,6-1 1,-2-3 0,0 3 1,0-1 0,-6 3 0,0-3 7,0 1 1,2 3 0,1-9 0,3-1-5,-2 1 1,-2 4-1,0-5 1,2 1 30,2 0 1,5-2 0,-5-7 0,-2 1-9,-2 0 0,4 0 1,0 0-1,-1 0-8,3 0 0,-6-2 1,4-2-1,-2-4-7,2-2 1,-2 5 0,5-5-1,-1 0-14,-4 0 0,0 0 0,0-3 0,3 1-30,3-2 0,-6-1 1,4-5-1,-2-1-139,-1-2 1,3-3-1,-4 5-497,2-2 668,0-1 0,-6 7 0,0-1 0</inkml:trace>
  <inkml:trace contextRef="#ctx0" brushRef="#br0" timeOffset="-4432">5606 1640 6006,'0'9'203,"0"1"-178,0-4 1,0 4-12,0 7 1,0 1-1,2-3-19,4-3 1,-4 3 0,4-3 0,-4 3 5,-2 3 1,0-1-1,0 1 1,0-1 7,0 1 1,2-1-1,2 3 1,1 1 10,-1 2 1,-2 1 0,-2-5 0,0 2-11,0 3 1,0 5 0,0-4 0,0 2-5,0 4 1,0-4 0,0 2 0,0 2-1,0 2 1,0-3-1,0-1 1,-2 2 12,-4 2 0,4 2 0,-3-2 0,3-2-10,2-2 0,0 0 1,0 4-1,0-2-6,0-2 1,0 0-1,0 6 1,0 0-6,0 0 1,0 0 0,0 0 0,2 0-5,3 0 0,-3 5 1,4 1-1,-4-2 3,-2-2 1,0-2-1,0 2 1,0 1 1,0 3 1,0 2 0,0-4 0,0 1 24,0-1 0,0 4 0,0 0 1,0 1-23,0 5 1,0-7 0,0 1 0,0-2-2,0 0 0,0 5 0,-2-3 0,-2 0-4,-1-1 1,-1 11 0,6-5 0,0 1 1,0 1 1,0 3-1,0 3 1,0 0-3,0-5 1,0 1 0,0-6 0,0 3 2,0-2 1,0 9 0,0-6-1,0 1 36,0-3 0,0-1 0,0 5 1,0 1 5,0-1 0,0 2 0,0 3 0,0-1-13,0-6 0,0 9 0,0-7 0,2 2-32,3 1 0,-1-3 1,6 0-1,-2 3 13,-4 3 0,3-2 1,-1 6-1,-2-2-7,-2-3 0,-2 3 0,0 0 0,0 0-5,0 0 1,0 4-1,0-3 1,0-1 4,0 0 0,0 6 1,0-4-1,0 2-5,0 0 1,0-8 0,2 2 0,2-1-2,2 1 1,0-4-1,-4 6 1,1-1 0,3-1 0,2 6 0,-4-4 0,2 0 1,-2 0 0,3 4 1,-1-5-1,-2-1-4,-2 2 0,-2-6 0,2 6 0,2-1-4,2-1 0,1 6 0,-3-4 0,2 0 0,-2 0 1,4 1 0,-1-7 0,1 2 7,0 0 0,4-5 1,-5 7-1,1-4 10,0-1 1,4 5 0,-5 0-1,1-1 10,0-3 0,5 4 0,-3-2 0,2-1-12,-1-1 0,-5-11 0,4 9 0,0-1-7,-1-1 0,-5 2 0,4 1 0,-2-1-2,0 1 1,1-3 0,-3-1 0,2-3-2,-2 3 1,4-1-1,-2 1 1,-1-5 5,3-1 1,-4-2-1,6-6 1,-1 0 28,1 0 1,-6-1 0,4 1 0,-2 0-5,-1 0 0,3 0 1,-4-2-1,2-2-15,-2-2 0,-2-5 1,-2 5-1,2 0 0,3-2 0,-3 0 0,4-6 1,-4 3-21,-2-3 0,0-1 0,2-3 0,2 0-8,2 1 0,0-1 0,-6 1 48,0-1 1,0-5 0,0 0-10,0 1 0,0 3-24,0 1 1,5-5 0,3-2-35,2-3 1,-4 1-28,5-2 0,-5-4-144,6 4 94,-8-4 0,3-4 111,-7-4 0,0-4 0,0-7 0</inkml:trace>
  <inkml:trace contextRef="#ctx0" brushRef="#br1" timeOffset="12387">2794 2059 6845,'0'-18'-463,"0"9"0,-1-1 521,-5 4-9,4 4 1,-14-11-22,5 7 0,1 0 0,-2 6-23,-1 0 0,-3 0 0,-1 2-13,-1 4 1,1-2 10,-1 7 0,3-5 0,3 6 15,6 1 1,4-3-6,2 2 0,0-6 1,2 3-12,4-1 1,4 0 0,7-4 0,1 1-2,-1-1 0,3-2 0,1-2 0,2 0 2,-1 0 1,-3 2 0,-2 2 0,1 2 6,-1-2 1,1-2-1,-3 0 1,-1 2-4,-2 1 0,-7 3 1,5-2 2,-2 6 0,-2-3 9,-6 3 1,0 0-9,0 5 1,0-5 3,0-1 0,0 1 64,0 5 0,-8-5-56,-4 0 1,3-8-1,-3 1 21,-2-3 1,5-2 0,-3 0-25,-2 0 0,-1 0 0,-3 0-33,1 0 1,0 0 0,-1 0 0,1 0 0,-1 0 1,1 0-1,-1 0 1,1 0-117,-1 0 1,1 0-239,-1 0 366,1 0 0,7 0 0,10 8 0,10 2 0</inkml:trace>
  <inkml:trace contextRef="#ctx0" brushRef="#br1" timeOffset="12659">3056 2164 8355,'18'0'-1133,"-8"0"1,-3-2 1040,-7-4 234,0 4 0,2-6-2,4 8-123,-4 0 1,8 2-24,-4 4 1,-4 4 0,3 7-76,-3 1 0,-2-1 0,0 1-49,0-1 1,2 0 129,4 1 0,-4-1 0,6 1 0</inkml:trace>
  <inkml:trace contextRef="#ctx0" brushRef="#br1" timeOffset="12817">3231 2024 8355,'-10'-18'-700,"5"1"0,1 7 105,-2 4 595,4 5 0,-14 1 0,7 0 0</inkml:trace>
  <inkml:trace contextRef="#ctx0" brushRef="#br1" timeOffset="13434">3336 2076 8137,'10'-7'-865,"-1"5"0,-3-4 823,6 4 1,3 2 0,3 0 0,1 0 22,4 0 1,-1 0 0,5 0 0,-2 2-9,-3 4 1,-3-2 0,-2 5 0,-1 1 15,-4 0 1,1-5 0,-7 7 65,-2 2 1,-2-5-56,-2 3 0,-2-2 0,-4 3 0,-4-1 76,1 2 1,-7-5-48,4 3 1,3-2-109,-3 1 122,8-3 1,-2-8-14,12 0 0,10 0 0,7 0 0,-2 0-22,-1 0 0,3 0 0,2 0 0,1 0-7,-1 0 1,4 6 0,-6 2 0,-2-1-25,-1 1 1,-8 0-1,-3-2 1,1 3 13,0 1 1,-6 6 0,1-5 14,-3 5 1,-2-5 0,-2 1 28,-3 2 0,1-7 0,-8 1 0,-2-2 30,-1 0 0,-8 2 1,-1-5-1,1 3-56,-2-2 0,0-2 1,-6-2-1,1 0 2,-1 0 0,6 0 1,0-2-1,2-2-60,-1-2 1,1 1 0,6 3-160,-1-4 1,3 2 207,3-8 0,4 1 0,8-7 0</inkml:trace>
  <inkml:trace contextRef="#ctx0" brushRef="#br1" timeOffset="14118">4052 2181 8355,'10'0'-2276,"-1"0"2242,-3 0 0,-2 0 67,8 0 0,-7-6 0,7 0 0,2 3 1,1 1 1,3 0 0,-1-2 0,1-2-1,-1 2 1,-1 0-1,-3 0 1,-1-3-13,1-3 1,-3 6-1,2-2 1,-1 2-33,-1-2 1,6 5 0,-7-7 0,3 2-29,0 0 0,-7 0 1,7 6 15,-8-7 0,-4 5 1,-12-4 24,-3 4 0,-3-4 1,1 0 17,-1 2 1,1 2-1,-1 2 1,1 0-27,0 0 0,5 6 1,0 2-25,-1 2 0,-1 1 0,1 5 0,3-3 24,2-1 1,-4 0 0,7 5 2,1 1 0,-4-1 0,2 1 9,2-1 1,2-5 0,2-1-1,0 3 1,0 1-1,0 3-3,0-1 0,0-5 0,2-2 18,4-3 1,-2 5-1,6-4 1,-1 0 29,1-1 1,-4-1 0,6-6-34,1 0 1,3 0-1,1 0 1,1 0 5,-1 0 1,2 0-1,3 0 1,1 0-17,-2 0 0,5 0 0,-3 0 1,0 0-1,2 0 1,-5 0 0,3 0 6,-3 0 0,-3-2 0,0-2 47,1-1 1,-6-1 0,-3 4 102,-1-4-228,6 4 1,-11-6 117,9 8-263,-8 0-595,4 0 802,-8 0 0,-8 8 0,-2 2 0</inkml:trace>
  <inkml:trace contextRef="#ctx0" brushRef="#br1" timeOffset="16685">6270 1954 6003,'0'-17'-82,"0"5"251,0 0-26,0 8-17,0-3-107,0 7 1,2 6 0,4 1-6,5 3 0,-1-4 0,0 5 1,-1 3-41,1 2 1,-4 1 0,4 0 15,-3 1 0,-1-1 0,-6 1 0,0-1-73,0 1 0,0-7 0,0 1-35,0 2 1,0 1 117,0 3 0,8-9 0,2-1 0</inkml:trace>
  <inkml:trace contextRef="#ctx0" brushRef="#br1" timeOffset="17067">6392 1954 6217,'12'0'-311,"-1"0"334,3 0 0,-4 0 1,1 2 33,3 4 1,1 2 0,3 3 0,-1-3-16,1 0 0,5 0 1,2 5-1,3-3-10,3-2 1,0 3 0,0-3 0,-2 0-29,2 0 1,0-1-1,-2-3 1,-4 2-10,0-2 1,-5 0 0,3 0 26,-3 1 1,-3 1 24,0-6 1,-7-8-1,-4-3-2,-4-5 1,-2 5 0,0-1 0,0-2-30,0-1 0,0-3 0,0 1-62,0 0 1,0-1-1,-2 3-10,-4 3 1,2 4-234,-7 8 0,5 2 289,-6 4 0,1 4 0,-7 7 0</inkml:trace>
  <inkml:trace contextRef="#ctx0" brushRef="#br1" timeOffset="17523">7213 1989 8355,'-18'0'-623,"1"0"0,5 0 1,1 0 573,-3 0 36,6 0 0,1 2-3,7 4 1,0 3-1,0 9-10,0-1 0,0-5 1,0 0 61,0 1 1,2-3 0,3 0-11,7-3 0,-2 5 0,1-6-1,3-2 1,1-2-1,3-2 1,-1 0-8,1 0 1,-1 0 0,1 0-8,-1 0 0,-5 0 0,-2-2 1,-1-2 6,1-2 1,-6-8 0,4 3-21,-1-5 1,-5 5 0,4-1-19,-4-2 0,-2-1 0,0-3-71,0 1 0,-2 7 1,-4 4-1,-3 3-13,-1-3 1,-6 4 0,3-4 0,-7 4-54,-3 2 157,0 8 0,5 2 0,1 7 0</inkml:trace>
  <inkml:trace contextRef="#ctx0" brushRef="#br1" timeOffset="17980">7824 1954 8355,'0'-12'-1357,"0"1"914,0 7 385,0-4 1,-6 10-18,1 4 1,-1 4 60,6 7 0,0 1 41,0-1 0,0-5 0,2-3 40,3-1 1,-1-2-48,8-6 1,0 0 0,5 0-15,1 0 0,-7 0 0,1 0 1,0-2-21,-3-4 1,5 2 0,-6-7 6,1-3 1,-5-1 0,2-3 0,-4 1 1,-2-1-21,0 1 1,-6 5-1,-2 2 1,-1 3-75,-5 3 1,-1 2-1,-3 4 1,1 2-3,-1 1 0,1 3 102,-1-2 0,1 4 0,-1 7 0</inkml:trace>
  <inkml:trace contextRef="#ctx0" brushRef="#br1" timeOffset="18391">8296 1762 8118,'-18'-2'-920,"1"-4"1,5 4 789,1-4 0,5 5 141,-6 1 0,0 0 53,-5 0 0,7 7 0,2 5-28,1 3 0,5 3 0,-4-1 0,4 1-6,2-1 1,2 1-1,2 1 1,4 3-10,1 1 0,-3 2 0,6-4 0,-1 3 7,-1-3 0,6 4 1,-7-1-1,3-1-17,0 2 0,-7-6 0,5 7 1,-2-3-10,-4 0 0,0 1 0,0-7 0,1 0 7,-1 1 1,-2-6-1,-2-1-2,0 3 1,-6-5 0,-1 3-37,-3 2 0,4-7 0,-6 1-65,-1 0 0,-3-6 0,-1 4-59,-1-4 1,7-2 0,-1 0 152,-1 0 0,-3-8 0,-1-2 0</inkml:trace>
  <inkml:trace contextRef="#ctx0" brushRef="#br1" timeOffset="18535">8104 2199 8096,'-16'-12'0,"4"0"-608,7-1 0,3 3 0,2-2 672,0-1 0,0-3 0,2 1-58,3 3 1,5 4 0,8 8 0,-1 0 6,1 0 0,-1 0 0,2 0 0,3 0-56,1 0 0,8 0 1,-2 0-1,2 2 43,-2 4 0,4 4 0,-5 7 0</inkml:trace>
  <inkml:trace contextRef="#ctx0" brushRef="#br1" timeOffset="19449">5938 2932 8355,'-12'-6'-217,"1"0"1,7-7-1302,-2 1 1359,-4 4 0,8-7 313,-3 3 1,5-1 0,3-1-166,3 2 0,8 9 1,-2-5 26,3 0 0,3 6 0,-1-6-24,0 1 0,1 5 0,-1-4 0,1 4 4,-1 2 1,-5 0 0,0 2 0,1 2 7,3 2 1,1 7-1,1-3 1,-3 1-46,-3 1 1,3 0 0,-5 5 15,0 1 1,3-1 0,-7 1 20,-2-1 0,4 1 1,-2-1 10,-3 0 0,-1-5 23,-2 0 0,-5-6 1,-3 3-13,-2-1 1,-2-2-6,-5-6 0,2-2 1,1-2-1,4-4 18,2-1 0,1 3 1,3-6-1,-2-1-18,2-3 1,2-1 0,2-1 0,0 1-14,0-1 1,8-1 0,4-3 0,3-1-38,3 2 0,-3 1 0,-1 3 0,-3-1 18,3 1 0,1 1 0,3 5 1,-1 5-184,1 4 0,-1 2 0,1 2 202,-1 4 0,1 4 0,-1 7 0</inkml:trace>
  <inkml:trace contextRef="#ctx0" brushRef="#br1" timeOffset="19797">6619 2792 8039,'10'0'-549,"-2"0"0,-20 8 1,-2 2 518,1 0 0,5 3 0,-2-5 32,3 2 1,-5-5 37,6 7 0,0 0-22,6 5 1,2 1-15,4-1 0,4-1 0,7-5-6,1-5 1,-1 2 0,1-2-6,-1-2 0,1-3 0,-1-2 4,0-5 1,1-4 0,-3-7 36,-3-1 0,-4 1 0,-8-1-25,0 1 1,0-1 0,0 1-47,0-1 0,-2 7 0,-4 1-53,-6 2 1,-3 2-1,-3 6-2,1 0 1,0 6 0,1 2 91,4 2 0,-3 1 0,5 7 0</inkml:trace>
  <inkml:trace contextRef="#ctx0" brushRef="#br1" timeOffset="20225">6986 2880 8355,'17'-2'0,"1"-4"-129,-1-6 0,-7 3-1447,-4-3 1492,-4 0 0,-4 3 0,-4 3 86,-6 4 0,3 2 1,-3 0-1,-2 0 21,-1 0 0,3 0 1,1 0-2,-3 0 0,0 2 0,1 4-23,1 5 1,8 5 0,-1 1 21,3 1 1,2-1-1,2-1-38,3-5 1,5 3 0,8-6 0,-1-1 11,0 1 0,7-2 0,1-6 0,0 0 3,0 0 0,5 0 1,-5 0-1,0 0 2,0 0 1,-2-2-1,-5-2 1,-1-4 12,1-1 1,-6 3-1,-3-6 8,-1-1 0,4-3 1,-7-1-19,-1-1 0,-4 1 1,-5 1-1,-7 3-43,-4 1 1,-1 8 0,-1-2 0,-1 4-1,-4 2 0,3 0 0,-5 0 0,2 0-23,0 0 1,-1 2 0,7 2-1,-1 4 63,1 2 0,-1 1 0,1 7 0</inkml:trace>
  <inkml:trace contextRef="#ctx0" brushRef="#br1" timeOffset="20913">7423 2845 6635,'0'-10'-336,"0"2"0,0 10 402,0 4 1,0 4-37,0 7 1,1-5-1,3 0-13,2 1 1,2-3 5,-2 1-41,3 1 0,1 0 226,-4-1-187,-4-7 1,-2-4-1,-2-11 1,-4-5 0,4 4 1,-4 1-39,4-3 1,2-1 0,0-3-10,0 1 1,2 5 12,4 0 1,4 9 0,7-3 7,1 4 0,-1 2 1,1 0 2,-1 0 0,1 0 0,-1 2 3,1 4 0,-3-3 1,-1 7-1,-3 0-3,3 0 0,-4 1-4,1 7 1,-7-1 0,4-1 0,-2-3 2,0-1 1,-1-6 7,-5 5 1,-2-7 88,-3 2-50,3-4 0,-14-2-50,5 0 0,3-2 1,2-4-4,4-5 1,2-5 0,0-1-4,0-1 0,0 1 0,2-1 0,4 3 3,5 3 0,5-3 1,1 5-1,1 0 8,-1 4 0,1 4 0,-1 2 0,1 0 1,-1 0 0,6 0 1,1 2-27,-3 4 1,-7 4 0,-5 7-25,-1 1 0,0-1 0,-4 1-24,2-1 1,-1-5-1,-3-1 8,4 3 1,-2 0 0,6-1 64,-2-1 0,5-1 0,-3 7 0</inkml:trace>
  <inkml:trace contextRef="#ctx0" brushRef="#br1" timeOffset="21339">8348 2845 7925,'16'-12'-426,"-5"0"1,3 1-1,-8-7 1,-2 1 589,-2-1 0,-2 7-250,0-1 1,-8 8-1,-4-2 35,-3 5 1,-3 1 0,1 0 0,-1 0 61,1 0 1,-3 0 0,-1 0 0,-2 0 48,1 0 1,3 1 0,1 3-51,1 2 1,1 8 0,3-5-43,1 1 0,8 6 1,1-5 15,6 5 0,1-5 0,8 1 6,1 2 1,3 1 0,1 1 0,1-5 18,-1-5 0,7 2 0,-1 0 0,-2-1 22,-1 1 0,-3-2 0,1-4 0,-1 2-13,1 2 1,-7 1-1,1-3-41,1 2 37,-5 8 0,-2-6 11,-12 3 0,2-3 1,-7-8-1,-3 0 5,-1 0 0,-5 0 1,-1 0-1,-2 0-48,1 0 1,-5 0-1,0 0 1,-2 0 4,0 0 0,5 0 0,-3 0 1,2 0 43,4 0-31,1 0 0,3-8 0,-1-2 0</inkml:trace>
  <inkml:trace contextRef="#ctx0" brushRef="#br0" timeOffset="-1742">8697 1657 6201,'0'18'11,"0"-1"0,0 1 0,2-3 0,2-1 70,2-3-41,0 1 0,-6 5 0,0 1 0,2-1-34,4 1 1,-4-1-1,3 1 1,-3-1 0,-2 1 1,2 5 0,2 2 0,2 0-12,-2 1 1,-2 5 0,-2-4 0,0 2 6,0 0 1,6 0-1,-1 6 1,-1-2-8,-2-4 1,4 4 0,0-4 2,-2 4 0,4 2 0,-3 2 0,1 2 0,0 2 1,0-3 1,0 5-1,-4 0 1,1 1-3,3 5 1,0-1-1,-6 1 1,2-2 11,4 1 1,-4 1-1,4 1 1,-4-1 25,-2-1 1,5 6-1,1-7 1,-2 5-21,-2 7 0,4-5 0,0 6 0,-2-2-9,-2 1 1,-1 5-1,3-6 1,2-2 11,-2-2 1,-2 1 0,-2 1 0,0 4 9,0 2 1,0-4-1,0 6 1,0 2-8,0 2 1,0 0 0,0-2 0,0-2-13,0 2 0,0 2 0,0 2 0,0 0-2,0 0 0,2 0 1,2-1-1,4 1-11,1 0 1,-5-6 0,2 0 0,-4 0 1,-2-2 0,6 4 0,0-5 0,-3 1 3,-1 4 0,-2 5 0,0 1 0,0-4 1,0 0 0,0 0 0,0 2 1,-2 0-5,-3-1 1,3 1-1,-4 2 1,4 2-2,2 2 0,0 5 0,0-5 1,0-3-1,0-1 1,0-2-1,-2 2 1,-2 2-2,-2 1 1,0 3 0,5-4-1,-3 1 2,-2-1 1,0-4 0,6-4-1,0-2 0,0 2 1,0 2 0,0 2 0,0 0 0,0-1 0,0 1 1,0-2-1,0-2 0,0-2 0,0-2 1,0 4-1,0-2 0,0 2 0,0-4 1,0 2-1,0 0 0,0-1 0,0 3 0,-2-8 0,-2-2 45,-2-2 0,1-1 0,5-1 0,-2 1-42,-4-1 0,4 0 0,-6 1 0,2-1-6,0 1 0,1-1 1,5-2-1,0-1 1,0-3 1,0-5-1,0 4 1,0-2-2,0-5 0,0 5 0,0-2 0,0-2 1,0-3 0,0-1 0,0 0 1,0 0 1,0 0 0,5 0 0,1 0 0,0 0 3,2 0 0,-4 0 0,5 0 1,1 0 19,0 0 0,-4 0 0,3-2 0,1-2 3,0-2 1,-1-2-1,3 2 1,-4-4 12,0 0 1,-1-5 0,5 3 0,-4-2-35,0 3 1,-5-5 0,7 4-41,-2-3 0,-2-3 1,-4 1-183,3-1-99,-3 1 316,6-9 0,-8-1 0,0-8 0</inkml:trace>
  <inkml:trace contextRef="#ctx0" brushRef="#br1" timeOffset="23803">9536 1867 8355,'-10'0'-1096,"2"0"0,10 0 1083,4 0 1,2 2 0,3 4 11,-5 5 0,-2-1 1,0 2-3,2 1 0,0-3 0,-6 1 1,0 3 1,0-4-1,2 1-61,3 3 1,-3 1 62,4 3 0,4-1 0,0 1 0</inkml:trace>
  <inkml:trace contextRef="#ctx0" brushRef="#br1" timeOffset="24180">9518 1867 8355,'-9'-8'-1059,"1"6"0,10-6 993,4 8 0,3 0 0,9 0 61,-1 0 0,1 2 1,-1 4 44,1 6 1,-1-3 0,0 1 0,-1 0-3,-4 0 1,3-5 0,-3 5 0,5 0 2,7-1 1,-5-3 0,6 4-1,-2-2 8,1-4 0,1 3 0,-4 1 1,3 0-64,-3 0 1,-2-3 0,-1-5-14,-1 0 0,-5 0 13,0 0 1,-3-1 19,3-5 1,-4-4 0,-8-7 0,0-1 35,0 1 0,0-1 1,0 1-1,-2-1-42,-4 1 0,4 5 0,-6 2-237,0 3 0,-1-5 117,-9 6 0,3 2 0,1 8 120,3 2 0,-1 8 0,-6-5 0</inkml:trace>
  <inkml:trace contextRef="#ctx0" brushRef="#br1" timeOffset="24572">10287 1919 7940,'-18'0'-925,"7"-8"0,-1-1 904,-2-1 0,5 2 0,-1 6 23,2-4 1,-5 5 55,1-5 1,2 4-13,-1 2 0,-1 6 0,-4 1-45,5 3 0,3-4 0,8 6 10,0 1 0,0 3 0,2 1-18,4 1 0,-2-7 1,7-1 14,3-2 0,1 3 1,3-5 14,-1-2 1,1-2-1,-1-2-3,1 0 0,-1-2 0,1-2-17,-1-2 1,1-7 0,-3 1-18,-3-3 1,-4 3 0,-8 0-14,0-1 0,0-3-88,0-1 1,-8 7 0,-4 4 0,-3 4 39,-3 2 75,8 0 0,-13 0 0,4 0 0</inkml:trace>
  <inkml:trace contextRef="#ctx0" brushRef="#br1" timeOffset="25047">11142 1902 8016,'-17'0'-827,"7"0"0,-5 0 741,3 0 43,4 0 0,-5 7 27,7 5 1,0 4-1,6 1 18,0 1 0,0-7 0,0 1 24,0 1 1,0-3 0,2 0-6,4-2 0,-2 3 0,7-5-3,3-2 1,1-2 0,3-2 0,-1 0-17,1 0 1,-3-2 0,-1-2-1,-2-4 5,1-1 0,-3-3 1,0-6 14,-3 1 0,-1 0 1,-6-1-20,0 1 1,-6-1 0,-1 1 0,-3 1-29,-4 5 0,-1-3 1,-3 8-1,1 2-44,-1 2 0,-5 2 0,0 0-77,1 0 1,3 0 145,2 0 0,-1 0 0,1 0 0</inkml:trace>
  <inkml:trace contextRef="#ctx0" brushRef="#br1" timeOffset="25513">11527 1605 8355,'0'-12'-1713,"0"1"1286,0 7 374,0-4 0,0 10 0,-2 2 45,-4 2 0,4 7 0,-6-1 19,0 3 1,6 3-1,-3-1 1,3 1 4,2-1 1,-6 1 0,0-1 0,2 2 1,2 5 1,2-5 0,0 4 0,0-1-7,0 1 0,0-4 0,0 7 0,0-3-9,0 0 1,6 2 0,2-3 0,0 1-4,-1-2 1,1 1-1,-4-1 1,2 2 6,-2-1 1,3-3 0,-1-1 15,-2-1 1,-2 1-1,-2-1-2,0 1 1,0-1 8,0 0 0,-2-5-18,-4 0 1,-1-6-1,-7 3-46,2-1 1,1-2-1,-7-6 1,1 0-66,-1 0 0,1 0 0,-3 0 99,-3 0 0,4 0 0,-6 0 0</inkml:trace>
  <inkml:trace contextRef="#ctx0" brushRef="#br1" timeOffset="25694">11212 2041 8355,'10'-7'-126,"5"3"0,-3-8-82,4-1 0,9 5 0,4 0 0,4 2 0,2 0 71,0 2 1,2 3 0,2 1-1,1 0-61,-1 0 1,-2 7 197,-2 5 0,0 3 0,0 3 0</inkml:trace>
  <inkml:trace contextRef="#ctx0" brushRef="#br1" timeOffset="26526">9606 2810 8026,'-10'-8'-920,"4"-4"0,4 3 875,2-3 54,0 0 0,2-5 0,2 0 20,2-1 0,0 1-29,-6-1 1,0 1 10,0-1 1,-2 8 0,-4 5-30,-6 3 0,2 2 1,-1 0-2,-3 0 1,-1 2 16,-3 3 0,9 5 1,3 8-1,2-1 10,-2 1 1,4 5 0,-4 0 0,4 0 5,2 3 0,0-5 0,0 8 0,2 0-6,4-2 0,-2 4 1,8-5-1,-1-1-8,-1 0 1,5-2 0,-3-5 0,2-1-34,-3 1 1,3-1 0,-8 1-85,-2-1 0,-2 1 91,-2-1 1,-2-7 25,-4-4 0,-4 3 0,-7 1 0</inkml:trace>
  <inkml:trace contextRef="#ctx0" brushRef="#br1" timeOffset="26739">9169 3002 8355,'15'-2'-1067,"-3"-4"821,4 4 0,-12-6 0,7 8 211,3 0 0,1 0 1,3 0-1,-1 0-49,1 0 1,5 0 0,2 0 0,0 0 77,1 0 1,5 0-1,-2 0 1,2 0-11,-2 0 0,4 0 1,-6 0-1,0 2-57,-3 4 73,3-4 0,-8 6 0,6-8 0</inkml:trace>
  <inkml:trace contextRef="#ctx0" brushRef="#br1" timeOffset="27014">9885 2583 8150,'-6'-12'-1437,"0"1"907,1 7 522,5-4 0,0 16 1,1 3-1,3 5 1,2 1 1,0 3 0,-4 1-1,2 2 10,2-1 1,5-1 0,-5 0 0,0 3-7,2-3 1,-4 4 0,5-2 0,-1-1-20,-4-3 0,4-1 0,-3-1 0,1 1-26,2-1 1,-6 1 0,6-1 47,0 0 0,1 1 0,9-1 0</inkml:trace>
  <inkml:trace contextRef="#ctx0" brushRef="#br1" timeOffset="27393">10217 2915 8116,'0'-18'-1883,"0"1"1732,0 7 121,0 2 1,-2 10 0,-4 2 102,-6 2 1,3 7-5,-3-1 0,8 4-37,-2 1 1,4 1-1,4-1-19,4 0 1,-2-7-1,6-2 1,-1-2-10,1 0 1,2-1-1,5-3-13,1 4 1,-1-4 0,1 4 1,-1-4 0,-5-8 1,-1-2 4,3-1 1,-6-3 0,0-4 0,-3 3-1,1 1 1,0 1 0,-6-7-4,0 1 1,0-1 0,-2 3-43,-4 3 0,2-2 1,-7 9-28,-3 1 0,-1 2 1,-3 2-1,1 2-120,-1 4 194,1-5 0,-1 15 0,1-6 0</inkml:trace>
  <inkml:trace contextRef="#ctx0" brushRef="#br1" timeOffset="27801">10549 2897 8355,'9'0'-2454,"-1"0"2551,-8-8 1,-2 6-43,-4-3 1,2 3 18,-7 2 1,1 2-22,-2 3 1,-1 5-16,7 8 0,0-1-73,6 1 0,8-9 24,4-3 0,3-4 0,3-2 28,-1 0 0,1 0 0,-1 0 0,-1-2 5,-5-4 1,3 2 0,-6-5 0,-1-1 0,1 0 1,-2 4-1,-4-3 1,2-1 5,2 0 1,-1 5-57,-5-7 1,-2 0-28,-3-5 0,-5 7 0,-8 4-48,1 4 0,5 2 0,1 0-26,-3 0 1,4 0 0,1 2 127,1 4 0,-6 4 0,5 7 0</inkml:trace>
  <inkml:trace contextRef="#ctx0" brushRef="#br1" timeOffset="28165">10828 2897 8355,'18'0'-330,"-7"0"-446,1 0 1,-6-6 668,5 1 1,-5 1 0,6 8 116,1 1 1,-3 7 0,0-4-45,-3 1 1,5 3 44,-6 6 0,0-7 32,-6 1 60,0-1 35,0-1-105,0-2 1,-2-20 0,-2-1-23,-2-1 1,0 1-1,6-5 1,0 1-13,0-1 0,2 1 1,2-1-78,2 1 0,8-1 19,-3 1 0,5 7-57,1 4 0,-1 6 1,-3 4 115,-1 2 0,7 8 0,8-5 0</inkml:trace>
  <inkml:trace contextRef="#ctx0" brushRef="#br1" timeOffset="28619">11509 2845 8355,'16'-18'-522,"-5"1"0,-3-1 1,-8 1 240,0-1 1,0 7 259,0-1 1,-8 8-1,-3-2 1,-5 5 10,-1 1 0,-1 0 1,1 0-1,-1 0 22,1 0 0,-6 0 0,-1 0 0,3 0 2,2 0 0,1 5 0,1 1 1,-1 0-7,1 2 0,5-4 0,0 7-6,-1 3 0,5 1 0,2 3-7,4-1 1,2-5 0,2 0 0,4-1-1,6-1 1,5 4 0,4-7 22,3 3 0,5-6 0,-4 4 1,2-3-5,4 1 0,0 2 1,0-4-1,-3 2-10,-3-2 0,-4-1 1,-7 1-1,-3 2 23,3-2 18,-6 6 1,-2-2-22,-12 3 0,2-1 0,-8-6 1,-1 2-21,-3-3 1,1 1 0,1 0 0,2 2-33,-1-2 0,-3-2 0,-1-2 0,-3 2-54,-3 4 1,4-4-1,-7 3 1,3-3-31,0-2 1,-6 0 0,5 0 111,3 0 0,2 8 0,1 2 0</inkml:trace>
  <inkml:trace contextRef="#ctx0" brushRef="#br1" timeOffset="28881">11387 2880 7115,'0'-10'-848,"0"-6"877,0 15-14,0-7 1,-8 16-1,-3 1-14,-5 1 0,-1 5 1,-1-3-1,1 4-22,-1 1 1,-1 1 0,-5-1 0,-3 0-43,0 1 0,-4-1 1,8 1 62,1-1 0,-5 1 0,0-1 0</inkml:trace>
  <inkml:trace contextRef="#ctx0" brushRef="#br1" timeOffset="36557">13291 2705 8355,'-6'-17'-1835,"0"-1"1673,2 1 219,2 7-112,10 2 0,0 10-60,3 4 1,5-2 129,-5 7 1,-1-7 0,0 4 9,-2 0 1,3 2 0,-5 7-14,-2 1 1,-2-7 0,0 1 0,2 1-11,1 3 1,1 7 0,-6 0-1,0-1 0,0-3 1,6-1-1,0-1 1,0 1-8,2-1 1,-5 1-1,7-1 27,-2 0 0,4-5 97,-7 0 138,9-8-255,-12 3 0,6-9 0,-6-1 20,3-3 0,-3-8 0,4 3-20,-4-5 1,-2 4 0,0 1-48,0-3 0,2-1 45,4-3 1,4 3 0,7 3 0,0 6 1,1 4 0,1 2 0,3 0-35,1 0 1,0 0-1,-5 2 1,-1 2 15,1 2 1,-1 7-1,-1-1 1,-3 2-76,-1-3 1,-8 5 0,2-5 0,-4 5 2,-2 1 0,0-5 0,0 0 89,0 1 0,0 3 0,7 1 0,3 1 0</inkml:trace>
  <inkml:trace contextRef="#ctx0" brushRef="#br1" timeOffset="36915">14024 2932 8355,'6'-12'0,"0"1"-71,-2-3 0,-3 5 0,-1-3-735,0-2 0,-7 7 713,-5 1 0,2 4 0,-1 2 0,-1 2 91,2 4 1,-3-3-1,5 7 1,0 0 15,1 0 0,1-5 0,6 7 7,0 2 0,0 1 1,0 3 11,0-1 0,7-5 0,5-3-14,4-1 1,3 0-1,2-4 1,3 2-17,-3-3 1,-2-1-1,-1-2 1,-1 0-2,1 0 1,-3-2 0,-1-1-1,-2-5-9,1-2 0,-5 4 0,-2-5 0,-2-3 38,1-1 1,-3 3 0,4 0 0,-4-1-19,-2-3 0,-8-1 0,-3 1-5,-5 5 0,-1 1 0,-1 6 0,1-2-68,-1 2 1,1 4 0,-1 4 0,1 2-97,-1-2 1,3 6-1,1-1 156,3 1 0,-1 5 0,-5-5 0</inkml:trace>
  <inkml:trace contextRef="#ctx0" brushRef="#br1" timeOffset="37579">14356 2897 8355,'17'-2'-113,"1"-4"0,-3 3 0,-1-7-1388,-2 2 1294,-9 2 158,5 6 0,-6 0 1,2 2 41,2 4 0,0-2 20,-6 8 0,0-1 0,2 5 0,3-5 0,-3 5 7,4-5 1,-2 3-1,0 0-22,2-3 1,1-7 41,-1 2-24,-4-4 1,6-10-1,-8-3-14,0-5 0,0 4 0,0 1 0,0-3-2,0-1 1,0 3-1,0 0-7,0-1 1,6-3-1,2 1 2,1 3 0,-3 2 0,6 6 0,1-1 4,3 1 0,7 2 0,0 2 0,1 0-1,1 0 1,-4 0 0,6 0-1,1 2 3,-1 4 1,-6-3-1,2 9 1,-3 2-5,-3 1 1,-5 1-1,-2-3 1,-1-1-7,1 2 0,-6 1 0,2 3 7,-4-1 1,-2-5 31,0-1 1,-2-7 27,-4 2 1,-4-4-6,-7-2 0,7-2 0,4-4-35,4-5 1,2 1 0,0-2 0,0-1 8,0-3 1,2 1 0,4 1 0,6 2-12,3-1 0,3-3 0,-1-1 0,1 1 0,1 3 0,2 3-108,3 2 1,-1 2 82,-6 6 0,1 0 1,-1 0-1,1 0-11,-1 0 0,1 2 0,-1 4-3,1 6 1,-9 3 0,-3 3 13,-4-1 1,-2 1 0,0-1-87,0 1 1,0-1 0,0 1-75,0-1 1,0 0 168,0 1 0,-8-1 0,-1 1 0</inkml:trace>
  <inkml:trace contextRef="#ctx0" brushRef="#br1" timeOffset="38069">15474 2932 7705,'0'-10'-1762,"7"3"1754,5 7 1,-2 0 0,-1-2 83,-1-4-22,6 4 0,-10-8 30,7 4 1,1-1-73,5-5 0,-7-4-28,-4 5 1,-4 1 7,-2-2 0,-8 9 1,-2-5 2,1 0 1,-7 6-1,4-4 9,-3 4 1,-3 2 0,1 0 22,0 0 1,-1 2 0,1 2-10,-1 2 1,7 8-1,-1-5 1,0 3 6,3 0 0,-1-3 0,6 5 78,-2-2 0,0-1-21,6 7 0,8-9 0,4-1-23,3 0 0,3-6 0,-1 4 0,1-4-31,-1-2 1,1 0 0,-1 0 0,0 0-31,1 0 1,-1 0-24,1 0 1,-3-2-371,-3-4 76,-4 4 0,-10-6 319,-4 8 0,-4 0 0,-7 0 0</inkml:trace>
  <inkml:trace contextRef="#ctx0" brushRef="#br1" timeOffset="35114">15019 1779 7956,'18'0'-896,"-8"-2"1,-3-1 814,1-3 78,-6 0 1,4 6 22,-12 0 1,-4 0 0,-5 2 0,1 2-1,3 2 0,1 1 0,-4-1-9,3 6 1,7-2 11,-2 1 1,6-5 0,6 4-10,5-3 1,5-1-1,1-6 1,1 0-17,-1 0 0,1 0 0,-1 0 0,1 0 18,-1 0 1,-5-2-1,0-3 13,1-7 0,-5 2 0,-2-1-20,-4-3 1,-4-2-16,-4-1 0,-4 7 0,-7 4 17,-1 5 0,1 1 0,-1 0 0,1 0-90,-1 0 1,7 0-1,-1 0-154,-1 0 0,3 0 233,-2 0 0,8 7 0,-3 3 0</inkml:trace>
  <inkml:trace contextRef="#ctx0" brushRef="#br1" timeOffset="35543">15561 1622 7707,'12'-15'-772,"-3"1"0,-1 3 800,-4-3 0,4-2 0,-1 1-35,3 3 1,-6 3-112,2 3 133,-4 4 1,-10-6 0,-2 10 10,1 4 0,-5-2 1,6 5-1,0 1 6,1 0 1,-1 1-1,4 7-22,-2-1 1,0 7-1,6-1 1,0-2 3,0-1 1,0 3 0,0 2 0,0 0-31,0 1 0,0 5 0,0-4 0,0 2 22,0 0 1,2-2 0,2 2 0,4-3-1,2-1 1,-6-6-1,3 6 1,-1-1 6,0-1 1,2 0 0,-4-5 37,1-1 0,1-5-37,-6-1 0,-2-1 0,-4 2-15,-5-6 0,-5 1 1,-1-1-1,-1-2 0,1-2 1,-6-2 0,-3 0 0,1 0-99,0 0 1,2 0-1,5 0 1,1-2 98,-1-4 0,-7-3 0,-2-9 0</inkml:trace>
  <inkml:trace contextRef="#ctx0" brushRef="#br1" timeOffset="35652">15316 2024 7924,'18'0'-286,"-8"0"1,5 0 0,-3 0 0,3-2-1,3-2 312,-1-2 1,8 0-1,3 8 1,1 2-27,0 2 0,0 8 0,6-5 0</inkml:trace>
  <inkml:trace contextRef="#ctx0" brushRef="#br1" timeOffset="33455">12959 1972 7564,'2'-16'-508,"3"4"1,-1 5 601,8 7-33,-8 0-45,4 0 0,-8-2 0,2-2-21,3-2 1,-1-2 0,8 2 20,1-5 0,-3 1 0,2-2 0,-1-1-36,-1-3 1,6-1 0,-7-1 0,3 1 18,0-1 1,-6-5 0,3 0 0,-1 2 5,-4 1 1,4 3-1,-3-1 1,-1 1-7,-2-1 1,4 7 0,0-1-9,-2-2 0,0 7-43,1 1 0,-1 4 34,8 2 0,-2 2 0,3 4 0,-3 5 15,-2 5 1,5-5-1,-3 1 1,2 2 3,-1 1 0,1 3 1,5 1-1,1 2-2,-1 3 1,1-1 0,-1-6 0,1 1-12,-1-1 0,1 3 0,-3 1 0,-1 2-124,-3-1 0,-1-9 0,4-1 0,-5 2-38,-1 1 174,-2-5 0,-6 5 0,0-5 0</inkml:trace>
  <inkml:trace contextRef="#ctx0" brushRef="#br1" timeOffset="33672">13081 1849 8355,'-18'0'-258,"9"-2"-499,3-3 0,6 1 700,6-8 1,3 8 0,11-2 0,1 4 29,3 2 1,5 0 0,-4 0 0,2 0 43,4 0 1,2 2-1,2 2 1,0 2-66,0-2 0,2 4 0,2-3 0,1 1 48,-1 2 0,-2 2 0,-2 7 0</inkml:trace>
  <inkml:trace contextRef="#ctx0" brushRef="#br1" timeOffset="34256">14059 1779 8355,'0'-17'-814,"0"0"0,0 5 475,0 0 0,-2 8 269,-4-1 1,2 3 71,-7 2 1,-1 0 0,-5 0-1,-1 0 7,1 0 0,-1 0 0,1 2 1,-3 1-13,-3 3 1,4 2 0,-5-4 0,5 4 42,1 1 0,3-3 0,1 4 1,5 0-27,1-1 0,2 3-27,6 5 0,2-1 0,4-3 10,5-1 0,5-8 0,1 2 0,1-4 0,-1-2 1,1 0 0,-1 0-1,1 0 0,-1 0 0,1 0 1,-1-2-1,1-2 5,-1-2 0,-1-2 0,-3 4 0,-3-3-2,-2-3 1,3 4-1,-3-4 13,2 3 0,-6-1 95,1 2-94,-3 4-11,-2-6 1,0 16 0,0 4-10,0 3 0,0 3 1,0 1-1,0 3 1,0 1 1,2 0 0,2-3 0,4 1 32,2 2 0,-6 6 0,3-5 0,-1-1-20,0 2 0,0-6 0,-6 5 0,0-5-1,0-1 0,0-1 1,-2-1-1,-4-3 5,-6-1 0,-3-6 0,-3 3 0,-1-1 5,-4-4 0,1-2 0,-5-2 0,0 0-14,0 0 0,6 0 1,-5 0-1,3-2-5,0-4 1,5-2 0,7-5 0,-1 1-67,2-1 1,3-3 0,7-1-22,0-1 89,0 1 0,7-1 0,3 1 0</inkml:trace>
  <inkml:trace contextRef="#ctx0" brushRef="#br1" timeOffset="34714">14303 1849 7924,'0'-9'-1845,"0"-1"1891,0 4 0,8 2-36,4-7 1,3 7 0,3-2 0,-1 4 34,1 2 0,-1-6 0,1 0-18,-1 2 0,1 2 1,-3 0-43,-3-3 25,-4 3-26,-1-6 1,-5 6-1,4-4 0,-6 4 1,-6-4 6,-5 5 0,-5 1 0,-1 0 0,-1 0 4,1 0 1,-1 0-1,1 1 5,-1 5 0,3-2 0,1 6 0,4 0 1,3-1 1,1 3 0,6 5 7,0 1 0,2-7 0,2 1 1,3 0 57,3-3 1,2 7 0,5-6-33,1-1 0,-1-1 1,1-8-1,1 0-38,4 0 1,-3 6-1,3 0-2,-4-2 1,-1-2-1,-1-2-131,1 0 0,-1 0 136,1 0 0,-1 0 0,1 0 0</inkml:trace>
  <inkml:trace contextRef="#ctx0" brushRef="#br0" timeOffset="57525">18303 1692 8355,'9'-8'-766,"-1"4"1,-10-5 745,-4 1 1,3 2 0,-9 6 52,-2 0 1,-1 0-1,-3 2 35,1 4 1,7-2 0,2 7-68,1 3 0,-1 2 1,-6 1 14,3 1 0,7-1 0,-2 0 1,4 1-51,2-1 1,0 1-1,0-1 51,0 1 1,2-3-1,2-1 1,4-4 0,1-3 0,3 7 0,5-4-27,1-1 0,1-1 1,3-6-1,1 2-66,-2 2 1,4 0 0,-1-6-1,-1 0-113,2 0 1,-5 0 0,5 0 0,-2 0 187,0 0 0,9 0 0,-5 0 0</inkml:trace>
  <inkml:trace contextRef="#ctx0" brushRef="#br0" timeOffset="57918">18582 1779 8355,'0'-9'-1781,"0"1"1920,0 8 0,2 0-106,4 0 0,4 0-149,7 0 0,1 0 75,-1 0 0,-1-2 0,-3-2 21,-1-2 0,-8-7 33,1 1 0,-3 2 88,-2-1 1,-7 7 0,-5-2-74,-4 4 1,-1 2 0,0 2-1,-1 2 66,1 2 0,1 7 0,3-1 1,1 2-43,-2-3 1,7 5 0,1-5-77,4 5 1,2 1 0,2-1 0,4-3-27,5-1 1,11-8 0,3 4 0,4-2-108,8-1 0,0 1 1,11-6 156,6 0 0,-1 8 0,7 2 0</inkml:trace>
  <inkml:trace contextRef="#ctx0" brushRef="#br0" timeOffset="56955">17884 1867 6863,'-2'17'-301,"-4"1"0,4-1 301,-4 1 0,4-1 0,2 1 0</inkml:trace>
  <inkml:trace contextRef="#ctx0" brushRef="#br0" timeOffset="57111">17884 1657 8355,'-10'-8'0,"2"-3"0,2-5-437,1-1 432,-1 7 1,0 0-883,0 5 786,0 3 101,6 2 0,-8 9 0,-1 9 0</inkml:trace>
  <inkml:trace contextRef="#ctx0" brushRef="#br0" timeOffset="53547">16312 1465 8191,'-10'0'-2350,"2"-2"2350,8-4 0,0 4 0,0-5 0</inkml:trace>
  <inkml:trace contextRef="#ctx0" brushRef="#br0" timeOffset="54479">16294 1430 6282,'-9'-8'569,"3"-3"-510,4 3-56,2-8 1,2 16-91,4 0 0,-4 8 1,5 10 58,1-1 1,-6 1-1,4-1 1,-4 1 10,-2-1 1,0 2 0,0 3 0,0 1 8,0-2 0,0 5 0,0-1 0,0 0 13,0 0 1,0 6 0,0-2 0,0 2 0,0-1 1,0 6-1,0-4 1,0-1 6,0 2 0,0 5 1,0 3-1,0-2 21,0-2 0,0 4 0,0-1 0,0 1-8,0 2 0,0-4 1,0 7-1,0 1 44,0-3 0,0 5 1,0-6-1,-2 1-40,-4 5 1,4-1 0,-4 1 0,4-3-14,2 3 1,0-5 0,2 1 0,2-2-20,2-4 0,2 3 0,-4 1 0,3 0 21,3-1 1,0 5-1,3-4 1,-3 1-7,-2 5 1,4-5-1,-5 3 1,1 1-17,0 3 0,0 1 1,-5-1-1,3-1-4,-2 3 0,4-11 0,0 11 0,-1-3 0,1 1 0,4 1 1,-6 0-1,-1 1-4,3-1 0,-4 4 0,8-1 0,-1-5-1,-1 1 0,4 1 0,-7 4 0,1 3 8,0-3 0,0-2 0,-4 0 0,1 3 8,-1 1 0,4 2 0,-2-2 1,-2 4-2,-2 0 1,4 4 0,-1-5 0,-1-1-28,-2 0 1,4 4-1,0-4 1,0 0 7,1 0 1,-5 4-1,4-3 1,-4-1-22,-2 0 1,2 4 0,2-4 0,2 0 31,-2 0 0,-2 1 0,-2-5 0,0 2 106,0-2 0,0 6 0,0 1 0,0 1-100,0 0 1,0-6 0,0 6 0,0 0-25,0-2 0,0 6 1,0-6-1,0 2-4,0 0 1,0 0 0,0 4-1,0-2 19,0-2 0,0-6 0,0 4 0,0-2 10,0-3 0,0 3 0,0-2 0,0 0-2,0 3 0,0-5 0,0 6 1,0-2 2,0-4 1,0 4-1,0-1 1,0-3-7,0-2 1,0-1 0,2-1 0,1 0 6,3 1 1,2-1 0,-4 1 0,4-1 0,1 0 1,-3 1 0,4-1-1,-2 1-3,-5-1 0,5 0 0,-2 1 0,-2-3-9,-2-3 1,0 3 0,2-5 0,2 1-13,-3 1 0,-1-2 0,0 3 1,2-3 10,2-3 1,0 5 0,-6-6 0,0-2 8,0-3 1,0 5 0,0 0 0,0-2 47,0-2 1,0-8-1,0 0 1,0 0-5,0-2 0,0 4 0,0-6 1,0 1-24,0-1 0,0-2 1,0-5-1,0-1-49,0 1 0,0-1 0,2 0 0,2 1-96,1-1 0,1-5 1,-6 0-124,0 1 0,0 3 246,0 1 0,0-7 0,0-2 0</inkml:trace>
  <inkml:trace contextRef="#ctx0" brushRef="#br0" timeOffset="55756">16975 1884 8355,'2'10'-1147,"4"-4"0,-2-4 1147,8-2 0,-1 0 0,7 0 0</inkml:trace>
  <inkml:trace contextRef="#ctx0" brushRef="#br0" timeOffset="56365">17080 1779 6225,'0'-17'73,"0"5"0,-2 3 62,-4 1 0,3-6 5,-9 3 1,6 3-24,-5 2 1,5 4 23,-6 2-171,8 0 1,-4 2-1,10 4 1,2 7-8,2 9 0,0-1 1,-6 6-1,0 0 32,0 1 1,0 5 0,0 4 0,0-5-62,0 1 0,0 0 1,0 0-1,0-3-10,0-7 1,0 2-1,-2-2-60,-4-1 1,2-5 67,-7-5 0,-1-4 1,-4-10 11,5-4 0,-3 2 0,6-8 0,-1-3 47,-5-7 0,1 3 0,-1-6 0,2 2 7,-1-1 1,-1-7 0,3 2 0,3-2 62,0 2 0,6-4 0,-4 6 1,4-2 59,2 0 1,0 7 0,2-1 0,2 4-1,2 1 1,8 3-1,-5 1-87,1 2 0,5 8 1,-3-1-49,4 3 1,1 2 0,2 0-1,3 0 19,1 0 0,2 0 0,-3 0 1,1 0-55,-2 0 1,5 0-1,-1 0 1,0 2 50,0 3 0,-1-1 0,-7 8-1,0 2 0,-1 1 1,-4 3-1,-7-1 4,-3 0 1,-2 1 0,0-1 0,-2 1 11,-3-1 1,1 1 0,-8-3 0,-2-1-3,-1-2 0,-4-7 0,-3 5 0,-1-2-8,2-4 1,-5 3 0,1-1 0,0-2-116,0-2 0,1-2 0,7 0 18,-1 0 90,1 0 0,7 0 0,3 0 0</inkml:trace>
  <inkml:trace contextRef="#ctx0" brushRef="#br0" timeOffset="56745">17395 1849 8355,'9'-7'-210,"-1"3"-423,-8-8 1,6 6 586,0-5 0,1 7 0,-1-2 107,6 4 0,3 2 1,3 0-1,-3 2-118,-3 4 1,4-4-1,-7 5 1,3-1-59,0 0 1,-3 8 190,3-3 1,2 5-63,-9 1 0,1 1 1,-8-3 4,-4-3 0,3-4 0,-9-8 0,0 2 1,3 3 1,-7-3 0,4 4 0,-3-4-6,-3-2 0,1-8 22,-1-3 0,3-5 1,3-1 6,6-1 0,6 1-202,6-1 1,4 3 0,7 3 0,1 6 41,-1 4 1,1 2 115,-1 0 0,9-7 0,1-3 0</inkml:trace>
  <inkml:trace contextRef="#ctx0" brushRef="#br0" timeOffset="59054">17360 1762 5994,'-12'0'250,"0"0"-113,9 0 1,-5-2 144,8-4-134,0 4 0,2-5-35,4 7 1,-3 0-364,9 0 0,0 1 0,3 5 250,-3 6 0,-4 3 0,-8 3 0</inkml:trace>
  <inkml:trace contextRef="#ctx0" brushRef="#br0" timeOffset="62492">70 3858 8277,'-12'-6'0,"3"-2"0,-1 0-539,0 1 1,6-7 0,-3 4 362,-1 1 1,6-1 221,-4 4-63,4 4 14,2-6-9,0 8 0,8 2 0,4 2 9,3 2 1,8 0 0,1-6-1,-1 2-1,2 4 0,-3-4 0,7 3 0,2-3 4,2-2 0,2 2 1,0 2-1,0 2 0,-1-2 1,1-2-1,0 0 1,-2 2-1,-4 1 0,4 3 0,-4-4 0,4 2 0,2-2 0,0 0 0,2 0 0,2 1 12,2-1 0,7-2 1,-1-2-1,3 0 1,3 0 1,5 2 0,2 2 0,0 2-12,0-2 1,10-2-1,-4-2 1,0 0-6,2 0 1,-8 5 0,0 1 0,-1-2-17,-1-2 0,6 4 0,-6 0 1,-2-2 13,-1-2 1,-3-2-1,0 0 1,3 0 2,3 0 0,-4 0 1,6 0-1,-1 0 12,-1 0 0,10 0 1,2 0-1,5 0-1,-1 0 0,10-6 0,-11 0 0,5 2-4,-2 2 1,1-4 0,-1 0 0,-2 3 0,-3 1 0,-1 2 0,0-2 0,0-2-4,0-2 1,0 0 0,0 6 0,1 0-3,5 0 0,-2-6 0,5 1 0,-1-1-4,-4-2 0,-1 6 0,1-4 0,2 2 3,-2-2 1,3 5-1,-1-5 1,0 2 13,1-2 1,-5 4 0,6-4-1,-5 4-7,-3 2 0,4 0 0,-10 0 1,2 0-13,-2 0 0,2 0 1,-6 0-1,0 0 2,0 0 0,4 0 0,-3 0 0,-1-2 10,0-3 0,6 3 0,-2-6 1,2 2 17,-2 0 1,8-2 0,-6 5 0,0-3-15,2 2 1,3-4-1,3 2 1,-4 2-8,-2 2 0,10 0 0,-9-1 1,1-3-8,-4 2 1,6 2 0,-6 2 0,0 0 1,2 0 1,4 0-1,-1 0 1,-3 0 8,0 0 1,-6 0-1,1 0 1,-3 0-2,-4 0 0,4 0 0,0 0 0,2 0-3,4 0 1,6 0-1,2 0 1,-2 0 0,1 0 0,1 0 1,-2 0-1,2 0-7,1 0 0,1 0 0,-6 0 0,0 0 0,0 0 0,3 0 0,-1 0 1,-6 0-9,-4 0 1,2 0 0,-4 0 0,1 0 4,-1 0 1,4 0 0,-4 0 0,2 0 3,4 0 1,2 0-1,2 0 1,0 0 2,-1 0 1,1 0 0,0 0 0,-2 0 8,-4 0 0,8-6 0,-6 0 0,-2 2 3,-2 3 1,-2 1 0,-4 0-1,1 0-12,-7 0 0,8-2 0,-5-2 0,1-2 4,0 2 0,-1 0 1,-1 0-1,1-2 11,-1 3 0,2-5 0,3 2 1,1 2 7,-2 2 1,4-4 0,0 0 0,3 3-21,2 1 1,3-4-1,2 0 1,-2 2 1,-4 2 1,2 2 0,-6 0 0,-1 0-13,-5 0 1,2 0-1,-11 0 1,1-2 25,1-4 1,-2 4 0,3-3 0,-3 3 2,-3 2 1,13-6 0,-3 0 0,4 2-24,5 2 0,-5 2 0,8 0 1,0 0 1,-2 0 1,10-2 0,-6-2 0,0-1 3,2 1 0,-2 2 0,0 2 0,-4 0-13,-2 0 1,4 0-1,-6 0 1,-2 0 4,-1 0 1,3-2-1,2-2 1,0-2 6,0 2 1,6 2 0,-2 2-1,2-2 12,-2-3 1,4 3 0,-4-4 0,2 4-10,-2 2 0,4 0 1,-6-2-1,2-2-7,0-2 0,-7 0 1,1 6-1,-4 0-3,-1 0 0,5-5 0,0-1 0,-2 2 0,-1 2 1,3-4 0,2 0 0,0 2 2,0 2 1,4 1 0,-3-3 0,1-2 13,4 2 0,-4 2 1,2 2-1,0-2-8,-2-4 0,4 4 1,-8-4-1,-2 5-13,-1 1 0,3-6 1,0 0-1,-2 2 3,-1 2 0,-9 2 0,1-2 0,-1-2 1,-1-2 0,6 1 1,-7 5-1,3-2 1,-1-4 1,-1 4 0,3-4 0,-1 4 4,2 2 0,-1 0 0,1-2 0,-5-2 7,-1-1 0,9-1 1,-3 6-1,-3-2 12,-1-4 1,4 4 0,-3-4 0,5 2 17,1-2 1,0 5 0,1-5 0,-1 4-21,0 2 0,1-2 0,-1-2 1,1-2-19,-1 2 0,-1 2 0,-3 2 1,-3 0-10,-3 0 1,5 0 0,-6-2 0,-3-2-1,-1-1 1,-2-1 0,0 6-1,0-2 4,0-4 0,2 4 0,2-4 0,3 2 53,3-1 1,-4 3-1,3-4 1,-1 4-3,-4 2 0,-2 0 0,-2 0 0,-2 0-28,-4 0 1,-4-2 0,-7-2 0,-1-2-5,0 2 1,-5 0 0,0 1-2,1-3 1,3 0-1,-1 4 6,-3-4 0,4 4 1,-5-4 11,5 5 0,-1-1 0,-1-2 13,-3-2 1,-5 0-241,6 6 126,-8 0 1,4 2-1,-10 2-898,-4 2 965,-4 7 0,-15 5 0,-2 9 0</inkml:trace>
  <inkml:trace contextRef="#ctx0" brushRef="#br0" timeOffset="75867">542 11035 8355,'-10'-1'-1087,"4"-5"1,12 4 1099,6-4 0,3-2 0,3 2 15,-1 2 0,0 3 0,-1-1 1,-2-2-49,-3-2 1,1 0-36,5 6 0,1 0 0,-1 2 0,1 2 35,-1 2 0,1 5 1,-1-5-1,1 0 19,-1 2 1,2-6 0,3 4-1,3-5 2,2-1 1,-4 0 0,7 0 0,1 0 15,2 0 1,2 0 0,-1 0 0,1 0-2,0 0 1,6 0 0,2 0-1,-1 0-20,1 0 1,6 6 0,-1 0-1,6-2 1,5-2 1,-1-2-1,-6 0 1,3 2-28,3 4 0,-2-4 0,8 3 0,2-3 11,2-2 1,2 0 0,2 0 0,0 0 8,-3 0 0,11 0 1,-10 0-1,2 0 5,-1 0 0,5 0 0,0 0 1,-1 0-4,3 0 0,-10 0 1,6 0-1,-1 0-2,-1 0 0,6 0 0,-2 0 1,-3 0-8,-1 0 0,4-5 1,-1-1 16,-1 2 0,6 2 0,-1 2 0</inkml:trace>
  <inkml:trace contextRef="#ctx0" brushRef="#br0" timeOffset="76667">7195 10913 8355,'92'0'-298,"-5"0"1,-5 0-354,-1 0 0,4 0 557,-3 0 0,1-6 0,1 1 1,-3 1 87,3 2 1,3 0-1,2-2 1,1-2-1,-5 2 0,4 2 1,4 0-1,0-2 7,3-1 1,-7-3 0,4 4 0,-4-2 23,-1 2 1,7-3-1,2-1 1,0 0-19,-4 0 0,-4 2 0,0 6 1,3 0-18,1 0 1,0-5 0,-6-1 0,0 2-26,1 2 1,-7 2-1,-1 0 1,-1 0 11,1 0 0,1 0 0,5 0 0,-1 0 19,3 0 0,-5 0 0,10 0 0,-4 0 3,-1 0 0,7-2 0,2-2 0,0-2 10,-4 2 1,-43 3 0,1 1-1,-1 0 1,1 0 0,48-2-5,-2-4 0,2 4 1,-4-4-1,-2 4-4,-4 2 0,8-2 0,-9-2 0,-1-2 2,-4 3 0,3 1 0,-7 0 0,3-2 20,-1-2 0,-5 0 0,5 6 0,1 0 12,-2 0 1,5-6-1,-6 0 1,3 1-24,-1-3 0,1 6 0,3-6 0,-1 2 16,-3 1 0,-1-3 0,3 4 0,-3-2-11,-3 2 1,5-4 0,-4 3 0,-3-1-4,-3-2 1,8 6 0,-11-6 0,5 3-24,4-1 1,-4 0-1,5 4 1,-1-2-23,-5-2 0,7-2 1,0 5-1,-1-3 27,-3 2 0,3-4 0,1 0 1,0 1 13,-5-1 1,-3-4 0,0 4-1,0 1 0,-3-1 0,5 0 1,-10 4-1,2-2 2,-2 3 1,2 1-1,-6 2 1,2 0 8,4 0 0,2-2 1,0-2-1,-2-2-10,-2 2 1,-2 2 0,4 2 0,-5 0-5,-7 0 1,8 0 0,-12 0 0,1 0 41,-3 0 1,-7-2 0,4-2 0,-3-1-34,-3 1 0,-2 2 0,-2 2 0,0 0-45,0 0 0,0 0 0,0 0 0,0 0 28,0 0 0,-2 0 0,-2 0 0,-4 0 10,-2 0 1,-2-6-1,-5 0 1,-1 2-224,1 2 214,-9 2 0,-1 0 0,-8 0 0</inkml:trace>
  <inkml:trace contextRef="#ctx0" brushRef="#br0" timeOffset="78013">3528 11175 6159,'17'0'-11,"1"0"0,1-6 1,3 1-1,3 1 9,2 2 1,-4-4-1,5 0 1,-1 2-3,0 2 0,-4-4 0,6 1 1,0-1-6,-1-2 1,5 6 0,-6-4 0,2 4 8,0 2 0,0-5 0,6-1 0,0 2-1,0 2 1,2 2 0,1 0 0,3 0 0,-2 0 0,6-6 0,1 0 0,5 2 1,1 2 0,-3 0 1,1-1-1,4-3-1,1 2 0,5 2 0,0 0 0,2-2-1,4-2 0,0 0 0,0 6 0,-2 0-12,2 0 1,0 0-1,0 0 1,-4 0-9,-2 0 1,4 0 0,-4 0 0,1-1 7,-1-5 0,10 4 0,-4-4 1,0 2 6,1-2 1,1 2 0,4-5-1,0-1 9,-2 0 1,4 4 0,-10-3 0,4-1-1,1 0 0,-1 5 1,-2-5-1,-2 2 0,2 4 0,-4-4 1,0 3-1,1-1 12,-1-2 0,-4 6 0,6-4 0,0 2-7,-2-1 1,4 3 0,-6-4 0,2 2-9,4-2 1,-4 4-1,2-6 1,0 3 1,-1-1 0,2-2 0,-4 4 0,-1-4 5,0-1 0,-2 5 1,-5-2-1,-1 4-5,0 2 0,-5 0 0,-1 0 0,1 0-23,-2 0 1,-3 0 0,-5 0 0,2 0 16,2 0 1,0 0-1,-8 0 1,-2 0 1,-2 0 0,0 0 0,6 0 0,0 0 8,0 0 1,-6 0-1,0 0 1,0-2 40,-2-4 0,6 4 0,-4-4 0,4 5-39,2 1 1,-6 0 0,0 0 0,2 0-18,2 0 1,-4 0-1,1-2 1,-1-2-93,-2-2 0,4 0 101,-8 6 0,8 0 0,-4 0 0</inkml:trace>
  <inkml:trace contextRef="#ctx0" brushRef="#br0" timeOffset="90889">2725 4417 8355,'-12'0'-928,"0"0"223,-1 0 1,3 0 734,-2 0 0,7 0 13,-7 0 111,8 0-80,-11 0 1,13-2 28,-4-4-93,4-4 1,4-5-1,4 3-36,5 6 1,-1 2-1,2 0 1,1-1 13,3 1 0,1 2 1,1 2 6,-1 0 0,1 0 1,-1 0-1,0 0-23,1 0 1,-1 7-1,-1 5 11,-4 4 1,1 1 0,-7 1-3,-2-1 0,-2 0 1,-2 1 16,0-1 1,-6 1 0,-2-1 11,-1 1 0,-3-3 1,-6-1-4,1-2 1,-1-3 0,1 5-1,0-3 0,-1-5 0,1 4-7,-1-2 1,8 0 0,3-5-4,-1 3 2,6 0 0,-4-6 40,12 0 1,4 0 0,5-2 0,-1-2-14,-3-2 0,9-1 0,7 3-45,0-2 1,-2 0-1,-7 6 1,-1 0-42,1 0 0,-1 0 0,1 0 0,-1 0-13,1 0 1,-1 0-1,1 0 1,-1 0 72,1 0 0,-1 0 0,0 0 0</inkml:trace>
  <inkml:trace contextRef="#ctx0" brushRef="#br0" timeOffset="91305">3423 4504 8067,'-17'0'-1834,"-1"0"1751,1 0 1,5 6-1,1 1 77,-3 3 0,4 0 0,1 3 47,1-1 0,2-6 0,6 6-32,0 1 1,0-3-1,2 0 5,4-3 1,3 5 0,9-6 1,-1-2 0,1-2 0,1-2 0,3 0 13,1 0 0,0 0 0,-5 0 0,-1-2 7,1-4 1,5 2 0,0-8 0,-2-1 6,-1-3 0,-3 1 0,1 1 0,-3 2 1,-3-1 0,-2-3 0,-6-1-28,1-1 0,1 1 0,-8-1-48,-4 1 0,4 5 1,-5 3-1,-1 1-63,-4 4 0,-3 2 0,-3 2 0,-1 0 13,-4 0 1,3 8-1,-5 3 1,2 5 3,-1 1 1,-5 1 0,6-1 77,2 1 0,1-1 0,3 1 0</inkml:trace>
  <inkml:trace contextRef="#ctx0" brushRef="#br0" timeOffset="91752">4174 4451 8355,'-17'0'-195,"5"0"0,0 0-218,-1 0 1,3 0 0,-2 0 0,-1 0 411,-3 0 0,5 0 1,-1 0-8,-1 0 1,-1 2 0,0 2 26,3 2 1,1 8 0,-4-5 0,5 3-19,1 0 1,0-6 0,4 5 10,-2 3 1,3 1-19,8 3 0,5-3 0,8-1 0,-1-4 7,1-3 1,-1-1-1,2-6 1,3 0-3,1 0 1,0 0 0,-3 0 0,1-2 4,2-4 0,3 2 0,-5-5 1,2-1 14,-1 0 1,-3 1-1,-4-5 1,-1 2-10,-2-1 0,-6 3 1,3-1-99,-1-3 1,-2-2 38,-6-1 0,-8 1 0,-4 5 4,-3 5 1,-8 4 0,-1 4-1,1 2-16,-2 2 1,5 5 0,-5-3 60,0 2 0,6 1 0,-7 7 0</inkml:trace>
  <inkml:trace contextRef="#ctx0" brushRef="#br0" timeOffset="92167">4716 4399 8015,'-12'0'-1389,"0"0"1286,-1 0 1,-3 2 57,-1 4 0,7-2 0,4 7 56,4 3 1,2 1 0,0 3-1,0-1 1,0-5-1,2 0 0,4 1 1,4 1 0,7-3 0,3-3 32,3 0 0,-2-6 1,8 4-1,0-4-3,-1-2 0,3 0 0,-6-2 0,2-4 12,4-6 1,-6 3 0,-1-3-1,-5-2 21,-2-1 1,1-3-1,-3 1 1,-3-2-36,-6-5 1,-4 5 0,-2-6-1,0 1-79,0 1 1,-8 0 0,-5 5 0,-7 3-102,-3 3 1,-8-1-1,0 7 1,-6 4-158,-4 6 0,-9 11 298,-3 8 0,-7 9 0,-10-5 0</inkml:trace>
  <inkml:trace contextRef="#ctx0" brushRef="#br0" timeOffset="94423">2934 6111 8267,'8'-10'-1922,"2"2"1934,7 8 0,-5 6 1,-3 2-14,-1 1 0,-2-3 0,-6 6 0,0 1 15,0 3 0,2-1 0,2-1 0,2-2 3,-2 1 0,-2 3 0,-2 1 0,0 1-14,0-1 1,5 1 0,1-1-3,-2 1 0,4-1 0,-2 1-38,-2-1 1,3-5 0,1-1-51,2 3 1,-4-6 0,3-1 0,1-1 86,0 0 0,1 8 0,7-5 0</inkml:trace>
  <inkml:trace contextRef="#ctx0" brushRef="#br0" timeOffset="94909">3388 6163 8123,'10'-10'-2143,"4"4"2159,-9 12 0,1 4 0,-6 7 17,0 1 0,0-1 0,0 1 6,0-1 0,0-5 0,0 0 1,0 1 0,2 1 0,2-1 11,2-1 1,7-6 0,-1 3-28,4-1 1,1-2 0,1-6-20,-1 0 0,2 0 0,3 0 1,1-2-12,-2-4 1,-1 2-1,-3-5 1,1-1-5,-1 0 1,-5 4 0,-1-3-1,1-1-2,-2 0 0,3-1 0,-5-5 0,0 3-11,0 1 0,-1 2 0,-3-3-36,2 1 47,0 8 0,-8-4 14,-4 8 0,4 2 0,-6 2 0,3 4 0,-1 2 0,0-4 0,6 5 0,0 3-1,0 1 0,0-3 0,0 0 0,0 1-29,0 3 0,2 1 1,4 1-59,5-1 0,5 1 0,3-3 1,3-1 85,1-3 0,0 1 0,-5 5 0</inkml:trace>
  <inkml:trace contextRef="#ctx0" brushRef="#br0" timeOffset="95300">4261 6198 8160,'-17'0'-777,"2"2"1,1 2 658,2 2 0,8 7 1,-1-1 118,3 3 1,0 3-1,-2-1-10,-2 1 0,0-1 0,6 1 1,0-1 12,0 1 1,6-7 0,2-1 0,0 0 26,-1-1 0,7-5 0,-2 2 0,3-4 21,2-2 0,1 0 0,-1 0 0,1 0-33,-1 0 1,1-8 0,1-3 0,1-5-14,-3-1 0,4 5 0,-11 0 1,2-1 0,-1-3 0,-7-1 1,2-1-1,-4 1-51,-2-1 0,-8 1 1,-3 1-60,-5 5 1,4-3 0,1 8 57,-3 2 1,-9 2-1,-4 2-15,0 0 0,1 8 0,9 4 0,-1 1-5,1-1 0,5 4 65,1-5 0,-1 5 0,-5 1 0</inkml:trace>
  <inkml:trace contextRef="#ctx0" brushRef="#br0" timeOffset="95727">4838 6163 5892,'-18'0'178,"7"0"-5,-1 0-152,0 0 1,-3 2 0,3 4-17,6 5 0,4 5 1,2 1 5,0 1 0,0-1 1,2 1-1,2-1 6,2 1 1,6-7 0,-4 1 0,1 2 41,5 1 0,1-3 1,3-3-1,1-1-21,5-4 1,-3 4-1,8-2 1,2-2-7,2-3 1,-4-1 0,0-1 0,2-3-20,2-2 1,-6-6 0,-1 4 0,-3-1 32,0-5 0,-5-1 0,-9-3 1,-1 1-6,-4-1 1,4-1 0,-2-3-1,-3-1-51,-1 2 0,-2-4 0,-2 1 0,-1 3-139,-3 2 0,-10 3 0,1 4 59,-7 7 0,-3 3 0,0 4 0,-10 3 90,-10 7 0,-5 19 0,-2 6 0</inkml:trace>
  <inkml:trace contextRef="#ctx0" brushRef="#br0" timeOffset="98523">3283 7787 6172,'-7'-10'-181,"5"1"362,-4 3 42,4 4-51,2-6-135,0 8 0,8 0-46,3 0 0,-1 2 1,2 4-6,1 6 1,-3 3 0,0 3 0,-2-1 3,-5 1 1,-1 5-1,0 0 1,2-2 1,2-1 1,0 3-1,-6 0 1,0-1 6,0-3 1,0-1 0,0-1-14,0 1 0,0-1 0,2 0-35,4 1 1,-4-6 0,5-3-1,-1 1 49,0 0 0,8-6 0,-5 3 0</inkml:trace>
  <inkml:trace contextRef="#ctx0" brushRef="#br0" timeOffset="98977">3877 7822 6249,'-7'18'-158,"-5"-1"191,-4 0 0,5-5 0,1 0 0,0 1 9,1 3 1,5 1-1,-2 1 1,4-1-29,2 1 1,0 5 0,0 0 0,0-1 2,0-3 0,2-2 0,4 1 16,5-1 1,5 1 0,1-3-1,1-3 0,-1-2 1,1-6-1,-1 1 6,1-1 0,-1-2-29,1-2 0,-3-2 0,-1-2 20,-3-1 0,-5-9-80,6 2 1,-8-3 30,2-3 0,-6 9 1,-6 3-36,-6 4 0,-3 2 0,-5 0 0,-1 2-29,-3 4 1,-5 3 0,6 9-1,2-1 4,1 1 1,3-5 0,-1 1 0,1 2 78,-1-3 0,9 1 0,-7 3 0,7 1 0</inkml:trace>
  <inkml:trace contextRef="#ctx0" brushRef="#br0" timeOffset="99443">4436 8049 8355,'-10'-8'0,"3"4"0,5-5-548,-4 1-660,4 2 1000,-6 6 362,8-8-211,0 6 0,0-3 1,0 10 72,0 7 0,0-2 1,0 1-49,0 3 1,0 2 0,0 1 39,0 0 0,6 1 0,2-3 0,0-1 7,-1-2 0,5-6 0,-4 3 0,1-1 2,5-4 0,2-2 1,1-2 11,0 0 1,1-2 0,-1-2 0,1-4 16,-1-1 0,-5 3 0,0-6 0,-1-2-18,-1-1 1,5-3 0,-5 1 0,0-2-47,-4-5 0,-2 5 1,-1-4-1,3 3-22,-2 3 1,-4 1 0,-4 3 0,-3 3 7,-3 2 0,-2 2 0,-5 6 1,-1 0-49,1 0 0,-7 2 0,1 2 0,2 4 9,1 2 1,-3 1 0,0 7 0,3-1 70,7 1 0,-3 7 0,7 2 0</inkml:trace>
  <inkml:trace contextRef="#ctx0" brushRef="#br0" timeOffset="99931">5117 7892 8151,'-17'0'-1574,"5"0"1402,0 0 0,7 0 165,-7 0 1,0 8 9,-5 3 1,5 5 0,3 1 6,1 1 1,2-1-1,6 1 1,0-1 13,0 1 1,2-7 0,4 1 0,3 2 13,1 1 1,6-3 0,-3-1 0,7 1-16,3-2 1,2-3 0,-3-7 0,1 0 78,-2 0 0,4 0 1,-1 0-39,-3 0 1,-2-2-1,-3-3 1,-2-5-7,-3 0 0,-5-5 0,4 3 1,-3-3-48,-3-3 1,-2 1 0,-2-1-1,0 1-5,0-1 1,-2-1 0,-2-3 0,-3-1-79,-3 2 1,-2 1-1,-5 3 1,-3 1-85,-3 5 1,2 3-1,-8 8 1,-2 2-176,-2 4 1,-10 9 330,-4 9 0,-3 14 0,-2-1 0</inkml:trace>
  <inkml:trace contextRef="#ctx0" brushRef="#br0" timeOffset="102269">3965 9516 8355,'9'-8'-91,"-3"-3"0,-4-5 0,0 1-524,4 3 0,-4-4 465,4 5 1,-3 3 0,1 0 98,2 1 0,0 3 1,-6-8 86,0-2 0,-6 5 0,-2-1 0,1 0-30,-1 1 1,-6 5 0,3-2 0,-5 4-11,-1 2 1,-1 0 0,1 0-1,-3 0-26,-3 0 1,4 6 0,-5 2-1,5 1 9,1 5 0,1-1 0,0 1 0,1-2 5,4 1 1,-1 3-1,5 1 1,0 1 15,1-1 0,1 1 0,6-1 0,0 1 10,0-1 1,2 0-1,3-1 1,5-2 31,0-3 1,5-1 0,-3 4-1,6-5-14,5-1 1,-4 4 0,6-5 0,-1 1-6,-1 0 1,0 4-1,-5-7 1,-1 1-18,1 2 1,-1 0 0,-1 5 0,-3-3-21,-1-2 1,-6 5-1,3-1 8,-1 4 0,-2-5 0,-6 1 0,-2-1 28,-4-1 0,2 4 1,-7-8-1,-3-1 3,-1 3 0,-3-6 0,1 4 0,-1-4 4,1-2 1,-3 0 0,-1 0 0,-2 0 69,1 0 1,3 0 0,1-2-42,1-4 0,5-2 0,3-5 0,1 1-42,4-1 1,2-3 0,2-1 0,2-1 8,4 1 0,4-7 0,9 1 1,2 2-209,3 1 1,7 3 0,-2-1-1,4 1-10,2-1 1,-6 3 0,0 3 192,2 6 0,2-3 0,2-1 0</inkml:trace>
  <inkml:trace contextRef="#ctx0" brushRef="#br0" timeOffset="102686">4489 9516 7765,'0'-17'-356,"0"7"1,-6 10 0,-2 10 0,0 1 328,0 1 0,-3 2 1,5 7-1,0 2 14,-2-2 1,6-1-1,-3-1 1,3 3 46,2 1 0,0 0 0,0-5-23,0-1 1,2 1 0,3-3 7,7-3 1,4 1 0,1-7-18,1-2 1,5-2 0,0-2 0,-2 0 14,-1 0 1,-3-8 0,1-3 0,-1-3 44,1 2 0,-7-5 0,-1 1 1,-2-5-9,-4 0 0,0 1 1,-1 3-1,3-1-7,-2 1 0,-4-1 0,-4 1 1,-3-1-152,-3 1 0,-2 7 1,-5 5-45,-1 3 0,-5 2 1,0 0-1,1 2 6,3 3 0,1 5 0,1 7 142,0 1 0,-1-1 0,1 1 0</inkml:trace>
  <inkml:trace contextRef="#ctx0" brushRef="#br0" timeOffset="103144">5047 9534 8355,'-17'0'-1740,"-1"2"1658,1 3 0,0-1 0,-1 8 104,1 1 1,5-3-1,2 2 1,2 1-13,5 3 0,1 1 0,2 1 10,0-1 1,2 1-1,3-1-5,7 1 0,4-3 0,-1-1 0,-1-5 8,-3-1 0,1 0 1,5-4-1,3 2 32,3-2 1,-3-2 0,3-2 0,-2 0-8,2 0 0,-3-2 1,5-4-1,-2-4-5,1 0 0,-1-5 0,-6 3 0,1-3 0,-1-3 1,-5-5 0,-2 0 0,-3-1-3,-3-1 1,-2 4 0,-2-8 0,-2 0-56,-3 1 1,-5-5 0,-8 6-1,1-2-98,-1 0 0,-5 10 0,-2-1 1,-2 9 69,-4 3 1,-2 2 0,-4 8 0,-2 6-767,-2 9 808,-7 1 0,11 15 0,-6-6 0</inkml:trace>
  <inkml:trace contextRef="#ctx0" brushRef="#br0" timeOffset="106486">6637 4259 8355,'0'-17'-43,"0"-1"1,0 1-1,0 0-1322,0-1 1416,7 1 0,-3 7 10,8 4 0,-8 6 1,4 4-215,-1 2 1,-5 7 0,6-1 0,-2 4 135,0 1 0,1 0 0,-3 1 0,2-1 12,-2 1 0,0-1 0,0 1-5,2-1 0,1-1 21,-1-5 19,-4 5 1,14-14-17,-5 4 1,-1-4 1,2-2 1,-1-6 0,7 0-6,-1 2 1,-1 0-1,-3 0 1,-1-1-6,2 1 0,1 2 0,3 2 0,-1 0 0,0 0 1,1 0 0,-1 0 0,1 0-3,-1 0 0,1 0 0,-1 2-10,1 3 1,-1 5 0,1 8 0,-3-1 4,-3 1 0,-4-1 0,-8 0 1,-8-7-1,-4-4 1,-3-2-23,-3 2 1,1-2-1,-3 5 1,-1 1-42,-2 0 0,-8-6 0,2 3 0,-3-1-39,3 0 0,-4 6 0,4-5 103,-4 3 0,-2 2 0,0 5 0</inkml:trace>
  <inkml:trace contextRef="#ctx0" brushRef="#br0" timeOffset="106848">6724 4224 8355,'2'-15'-121,"4"3"0,-4-3-576,3 3 1,-1 4 660,2 3 0,-2-3 72,8 2 0,-8-2 0,3 4 6,1-2 1,0-1 0,5 3 0,1-2-6,5 2 1,1-4 0,9 1-1,2-1-150,2 0 0,4 2 0,4 6 0,3 0-47,1 0 0,5 0 160,-3 0 0,11 8 0,4 2 0</inkml:trace>
  <inkml:trace contextRef="#ctx0" brushRef="#br0" timeOffset="108403">6724 5971 7920,'0'8'-1028,"0"-8"1081,0-8 0,2-2-93,4 4 1,3-1-26,9 1 0,-1 0 70,1 6 1,-1-2-1,1-2 1,-1-2-1,1 2 1,-1 2 0,3 1-1,1-3 32,2-2 0,6 0 0,-4 6 0,1 0-56,-1 0 0,-4 2 0,-7 2 0,-2 4-170,1 1 0,-5-3 0,-2 6 180,-4 1 0,-2 3 0,-2 1 24,-4 1 1,-4-9-1,-7-1 1,-1-2 7,1 0 1,-1 2 0,1-4 0,-1 1-21,1-1 0,-1 0 0,1 0 0,0 2-40,-1-2 0,8 0 0,3-1 9,-1 3 0,6 2 5,-4-2 0,6-4 0,6 4 17,6-4 1,3-2-1,3 0 1,-1 0 26,0 0 1,7 5 0,-1 3 0,-2 0-21,-1 0 1,-3 3 0,1-3 47,-1 2 1,-7-4-1,-2 3 55,-1-1 0,-7 0 0,0-2 1,-7-4-1,-11 3-32,1-3 1,-1 4-1,1 0 1,-1-2-59,1-2 1,-1-2 0,1 0-1,-1 0-8,1 0 0,0 0 0,-1 0 0,1 0-35,-1 0 1,-5 0 0,0 0-1,1 2-188,3 4 1,1-4-1,1 5 217,-1 1 0,9 2 0,1 7 0</inkml:trace>
  <inkml:trace contextRef="#ctx0" brushRef="#br0" timeOffset="109341">6776 7717 7901,'10'-7'-268,"-4"-5"0,4 2 233,1-1 0,-1 7 1,2-2-1,1 4-15,3 2 1,1 0-1,1 0 1,-1 0-69,1 0 0,-5 0 0,3 0 119,3 0 0,2 0 1,-3 0-1,-3 2-52,-3 4 0,2-2 0,-7 7 35,3 3 0,-6 1 0,4 3-73,-1-1 1,-7 1 0,2-1-1,-7-1 45,-5-5 1,-2 3 0,-5-8-1,-1-2 120,1-2 0,-1 3 1,1 1-28,-1-2-7,1-2-36,7-2 1,4 0-1,12 0 1,6 0 23,3 0 0,3 0 0,-1-2 0,3-2 3,3-2 0,-4 1 0,5 5 1,-5 0-28,-1 0 1,-1 1-1,2 3 1,1 4-29,-3 2 1,5-4-1,-13 5 1,3 3-11,0 1 1,-8 3-1,1-1 72,-3 1 0,-2-7 0,-2-1 0,-3 0-27,-7 0 1,-6-7 0,-3 3 0,-4-2 109,-2 2 0,3-4 0,-3 4 0,0-4 42,0-2 1,0 0 0,-2 0 0,3 0-208,1 0 1,6 0-1,-4 0 1,3 0-252,3 0 1,-1 0 0,3 2-1,1 1 293,2 3 0,1 0 0,-7-6 0</inkml:trace>
  <inkml:trace contextRef="#ctx0" brushRef="#br0" timeOffset="110541">7195 9324 8355,'0'17'-361,"-7"-7"-339,-5-4 1,2-4 744,-1-2 1,-1 0 203,-5 0-201,-1 0-42,1 0 0,5-6-55,0 0-38,9-7 0,-3 5 0,12-6 71,5 3 0,5 7 1,1-2-1,1 2 19,-1-2 0,1 4 1,-1-3-1,0 3 22,1 2 1,-1 0 0,1 0-18,-1 0 0,1 0 0,-1 2 0,1 1-7,-1 3 0,-5 6 0,-1-4 0,1 1-21,-2 5 0,5 1 0,-5 3 17,0-1 0,3-5 0,-7 0 0,-2 1 16,-2 3 1,-2 1-1,0 1 1,0-1 12,0 1 1,0-1 0,0 1 0,-2-1-19,-4 0 1,-2 1-1,-5-1 1,1 1 4,-1-1 0,-3-5 0,-1-2 0,-3-1 26,-3 1 1,4-6 0,-5 2 0,5-4 18,1-2 0,7 0 1,-1 0-1,-1 0-39,-3 0 1,4 0 0,1 0-23,-3 0 0,-1-2 49,-3-4-142,1 4 1,5-12-42,0 9 144,9-1 1,-3 6-1,10-2 32,1-4 0,9 4 0,-2-4-31,3 4 0,3-3 0,-1-1 0,1 2 28,-1 2 1,0-4-1,1 0 1,-1 2 24,1 2 0,-1 2 1,1 0-1,-1 0-40,1 0 1,1 0 0,2 0 0,3 0-19,-3 0 1,-7 0 0,-3 0 0,3 0 5,1 0 0,-3 6 0,0 2-64,1 2 1,-3-6 0,2 3-43,1 1 0,1-4 0,-1 6 0,-3-1-139,-2 1 1,5 0-1,-3 3 1,2-3 235,-1-2 0,-7 5 0,4-3 0</inkml:trace>
  <inkml:trace contextRef="#ctx0" brushRef="#br0" timeOffset="115949">10095 4137 8355,'17'0'-2240,"-7"-2"2372,-4-4 68,-5 4-145,-1-13-37,0 13-16,-7-6 1,3 8-1,-8 0 36,-1 0 0,-3 0 16,-1 0 0,5-2 36,0-4-133,8 4 0,-1-5 0,10 7 15,7 0 0,-2 0 0,1 0 22,3 0 0,2 0 0,1 0 0,-1 2 2,-5 3 0,5-3 1,-7 6-1,3-2 4,0 0 0,-3 7 1,5-3-1,-4 2 7,-3-1 1,-1 1 0,-4 6-8,4-1 0,-4 0 0,4 1 0,-6-1 7,-6 1 1,2-1 0,-8 1 33,-1-1 0,3 1 10,-1-1 1,1 1 145,-2-1 142,4-7-232,8-2 1,8-8 0,4-2-67,3-4 0,5 4 1,1-6-1,4 2-21,2 0 1,-3-5 0,3 5 0,0 0-70,0-2 0,-3 6 1,3-3-1,-2 3-312,-4 2 1,-1 0-250,-3 0 610,1 0 0,-9 7 0,-1 3 0</inkml:trace>
  <inkml:trace contextRef="#ctx0" brushRef="#br0" timeOffset="117061">10095 5761 8238,'9'-7'-956,"7"-3"0,-12 0 916,7 4 1,-7 6 46,2 6 0,-4-2 1,-2 8-8,0 1 0,0-3 0,0 2-5,0 1 1,0 3-1,0 1 4,0 1 0,0-1 0,0 1 22,0-1 0,2 0 11,4 1 1,-4-1 0,3 1 6,-3-1 1,-2 1 0,0-1 32,0 1 0,0-7 1,0 1 111,0 2 1,0-5 482,0 3-425,0-8 1,0 2-14,0-12-803,0 4-267,0-6 841,0 8 0,0 0 0,0 0 0</inkml:trace>
  <inkml:trace contextRef="#ctx0" brushRef="#br0" timeOffset="118674">10042 7700 7873,'-10'0'-1597,"3"-8"1544,7-2 0,0-7 64,0-1 0,0 7 0,2 1 34,3 2 0,5-3 1,8 5-17,-1 2 0,1 2 0,-1 2 1,0 0-33,1 0 1,-1 0-1,1 0 1,-1 0-21,1 0 1,-1 6 0,1 2 0,-1-1-3,1 1 1,-9 6 0,-1-5 0,-2 3 13,0 0 0,0-1 1,-8 7-1,-2-1 22,-2 1 0,-8-1 0,3 1 0,-5-1 37,-1 1 1,-1-1 0,1 1 0,-1-1-90,1 0 0,-1 7 0,-1-1 0,-2-2 32,-3-1 0,1-3 0,6 1-20,-1-1 1,7-1 0,1-3 254,2-1-91,2-8 0,14 4 0,4-8-77,3 0 0,8-6 0,3-2 0,1-2-25,4-3 1,-4 3-1,2 0 1,0 3-141,-2 3 0,6-4 1,-3 2-1,1 2 107,-2 2 0,4-6 0,-6-1 0</inkml:trace>
  <inkml:trace contextRef="#ctx0" brushRef="#br0" timeOffset="119536">10252 9464 5746,'9'7'158,"5"-3"102,-8 8 0,5 0 1,-5 5-154,-2 1 0,-2-1 0,0-1 0,2-3-21,2-1 0,0-1 0,-6 7 0,0-1-79,0 1 1,0-1-1,0 1 1,2-1-19,3 1 0,-3-1 1,4 1-1,-2-1-11,2 1 0,-4-1 0,4 0 16,-4 1 0,-1-1 0,3 1 5,2-1 0,0 1 39,-6-1 1,-2-1-127,-4-5-363,4-3 451,-13-8 0,13 0 0,-6 0 0</inkml:trace>
  <inkml:trace contextRef="#ctx0" brushRef="#br0" timeOffset="121635">13640 4521 8355,'-16'2'-52,"3"2"0,1 2 1,-2-2-1,-1-4-584,-3-6 0,7 4 1,1-6 450,2 1 185,3 5 0,-3-14 0,-2 6 0</inkml:trace>
  <inkml:trace contextRef="#ctx0" brushRef="#br0" timeOffset="122494">13395 4032 8355,'2'-15'0,"2"1"0,2 3 0,-2-3-190,6 6 0,-9-1-785,5 3 809,-4 4 197,-2-6 1,0 10 0,0 4 0,-2 5-66,-4 5 1,3 7 0,-7 2 0,0 1 23,0-1 0,5 4 1,-5-4-1,0 0 27,1 1 1,5 3-1,-2-6 1,4-2 21,2-1 0,0-3 1,0 1-18,0-1 0,0 1 1,2-3 7,4-3 0,-2 1 0,7-7 0,3-2 11,1-2 1,11-2 0,3 0 0,2-2-24,-2-4 1,4 4 0,-2-3 0,4 1-72,0-2 0,3 4 0,-8-4 1,1 4-56,-2 2 1,2 0-1,-8 0-160,-2 0 0,-1 2 73,-3 4 0,-9-2 195,-8 7 0,0-7 0,-23 4 0,3-8 0</inkml:trace>
  <inkml:trace contextRef="#ctx0" brushRef="#br0" timeOffset="122721">13657 4242 8355,'0'-12'-165,"0"1"-111,0 7 0,0-2 0,0 12 0,0 5 195,0 5 1,0 1 0,0 3 0,0 1 95,0 2 1,0 3-1,0-5 1,0 2-12,0-1 1,0 3-1,0-2 1,0-2-48,0-1 1,0-3 0,0 1 0,2-1-200,4 1 1,-4-1 241,4 1 0,3-1 0,1 1 0</inkml:trace>
  <inkml:trace contextRef="#ctx0" brushRef="#br0" timeOffset="123218">14024 4102 7061,'0'-17'-58,"0"-1"0,0 7 22,0-1 1,8 8 0,1 0-78,1 8 1,0 0 0,-6 8 117,2 1 1,-1 3-1,-5 1 1,0 1-11,0-1 0,0-5 0,0-1 29,0 3 1,2 0 0,2-1 37,2-1 0,2-3 1,-2 3-32,5-6 1,5-2 0,1 0 0,1 2-17,-1-3 0,1-1 0,-1-2 0,1 0 18,-1 0 0,2 0 0,3 0 21,1 0 1,0 6 0,-5 0-45,-1-2 0,-1 0 0,-3 0-16,-1 1 0,-8 9 0,4-4 1,-2 1-9,-1 1 0,1 0 0,-4 5-15,4 1 0,-4-7 1,4 1 38,-4 1 1,-4 3 11,-4 1 0,-4-1 0,-7-2 0,-1-5-23,1-1 1,-7 0-1,1-4 1,2 2-46,1-3 0,1-1 0,0 0 0,-1 2-153,5 2 1,1 0 0,-3-6-481,-1 0 679,8 0 0,-13 0 0,4 0 0</inkml:trace>
  <inkml:trace contextRef="#ctx0" brushRef="#br0" timeOffset="123399">14076 4137 8355,'18'-17'-514,"-1"-1"-97,1 1 1,-1 5 491,1 0 1,7 3-1,4-5 1,4 4 224,2 3 0,6 1 0,1 6 0,1 0-253,0 0 1,3 0 146,-5 0 0,8 8 0,-5 1 0</inkml:trace>
  <inkml:trace contextRef="#ctx0" brushRef="#br0" timeOffset="124449">13238 5849 8355,'0'-18'-599,"0"8"0,2-5 0,2 3 551,2-3 0,2 5 114,-3 4 1,-3 2 193,4-1-250,-4 3 0,-2-4-3,0 12 0,0 3 0,0 9 1,0-1-10,0 1 0,0-1 0,0 3 0,0 1-42,0 2 1,2 0-1,2-5 96,2-1 0,7 1 37,-1-1 1,3-5 0,3-2-41,-1-3 0,1-1 0,-1-6 0,1 0-28,-1 0 1,1-2 0,-1-2 0,1-3-60,-1-3 1,1 6 0,-1-4-14,0 1 0,1-1 0,-3-6 0,-1 5-2,-2 1 1,-8 0 0,3 2 26,1-5 1,-6 1 0,4-2-7,-4-1 0,0 5 36,4 2 108,-5-4-28,7 8-71,-8-5 0,0 9-22,0 3 1,0 5 0,0 8-24,0-1 1,2-1-1,2-3 1,2-1-138,-2 1 1,-2 3 0,0 1-11,3 1 1,3-1 178,4 1 0,3-1 0,-5 1 0</inkml:trace>
  <inkml:trace contextRef="#ctx0" brushRef="#br0" timeOffset="124968">14234 5831 6510,'9'-12'-380,"-3"1"0,-6 7 519,-6-2 1,2 4-29,-7 2 1,-1 0-88,-5 0 1,7 2 0,2 2 0,2 4 14,1 1 1,-3 3-1,4 6-51,-2-1 1,0 1 0,6-1 52,0 0 0,0 1 1,0-1 20,0 1 0,0-7 0,0 1-5,0 2 1,8-5 0,4 1-33,3-2 1,8 4 0,1-7 0,-3-1-8,-1-2 0,3-2 1,0 0-1,-2 0 7,-1 0 1,3 0-1,0-2 82,-1-4 0,-5-3 0,-3-9-60,-3 1 0,-1-3 0,2-1 0,-6-2 68,-4 1 0,3 1 1,1 0-1,-2-5-84,-2-1 1,-2 6-1,0-2 1,0 3-31,0 3 1,-2-1 0,-4 3-138,-5 3 1,-5 4-1,-1 8 1,-3 0-58,-3 0 0,-4 10 0,-8 6 0,0 7-599,0 4 792,0 2 0,0 6 0,0 0 0</inkml:trace>
  <inkml:trace contextRef="#ctx0" brushRef="#br0" timeOffset="130046">13465 7543 7920,'12'0'-609,"-1"0"0,-5 0 0,6 0 647,1 0 1,-3 0 0,2-2 0,1-2-15,3-2 0,1 0 0,1 6 0,-1 0-1,1 0 1,1 0 0,3 0 0,1 0-31,-2 0 1,-1 0-1,-3 0-2,1 0 0,-1 0 16,0 0 1,-5 0-21,0 0 0,-10 8 3,-2 4 0,-8 3 0,-10 1 7,1-5 0,5 3 1,1-6-1,-3-1 2,-1 1 1,3 4 0,0-6 0,1-1 0,1 3 0,0-6 0,4 4 0,12-4 0,0-2 4,8 0 0,3 0 1,1 0 13,-1 0 1,-5 0 0,-1 0 0,1 2 4,-2 4 1,-1-4 0,-5 5-11,2 1 1,0-4-11,-6 8 0,0-7 0,0 7 43,0 2 1,-8-5 0,-4 1-10,-3-2 0,-1 0 0,1-5 0,-1 3 0,-3-2 0,-2 0 0,1 0 0,-1 2 28,-2-2 1,-6-2-1,3-2 1,1 0-37,0 0 1,2 0 0,5 0-97,1 0 1,5 0-204,0 0 1,8-2-119,-1-4 388,10 4 0,5-14 0,8 7 0</inkml:trace>
  <inkml:trace contextRef="#ctx0" brushRef="#br0" timeOffset="130418">14199 7508 6239,'-10'7'-245,"0"-3"1,4 8 405,-5 2 1,1 1 0,0 3-61,3-1 0,1 0 0,6 1-33,0-1 0,0 1 0,0-1-25,0 1 1,2-3 0,2-1-1,3-4 48,3-3 1,-4-1 0,6-6 8,1 0 1,3 0 0,1 0 0,1 0-63,-1 0 0,1-8 0,-1-3 1,0-3-34,1 3 1,-1-9-1,1 5 1,-3-3 30,-3-3 1,2-1-1,-7 5 1,1 0-137,0-1 1,-2 1 0,-6-1-93,0 1 0,-8 1 0,-4 5 0,-3 5 123,-3 4 0,-7 10 69,-4 3 0,-4 5 0,-2 1 0</inkml:trace>
  <inkml:trace contextRef="#ctx0" brushRef="#br0" timeOffset="131787">13465 9219 8355,'10'0'-816,"5"0"1,-5 0 0,8 0 819,-1 0 0,0 0 0,1-2-1,-1-4 0,1 5 0,-1-5 55,1 4 0,-1 2 0,1 0 8,-1 0 1,1 0-1,-1 0 87,1 0-154,-1 8 0,-5-1 1,-3 7-76,-1-3 0,-2-5 0,-6 6 2,0 2 0,-2-7 89,-4-1 1,2 2 0,-7-2 0,-3-2 9,-1-2 0,-3 3 0,1 1-29,-1-2 1,1 4 0,-1-2-45,1-2 0,5 3 0,2 1-65,3 2 115,1-6 0,8 3 0,4-7-14,5 0 0,5 0 0,1 0 0,1 0 74,-1 0 1,1 0 0,-1 0-1,1 2 33,-1 4 0,1-4 1,-1 4-96,0-4 0,1 6 7,-1 3 1,-5 3 0,-2-1 18,-3-1 1,-1 0 0,-6 5-11,0 1 1,0-1-1,-2-1 1,-2-3 13,-1-1 1,-3-6 0,2 3 26,-6-1 1,-3-2-1,-3-4 1,1 2 30,0 2 0,-1-1 1,1-5-1,-1 0-1,1 0 1,-1 0-1,-1 0 1,-3-2-106,-1-3 0,0 3 0,5-4 18,1 4 1,-1 0 0,1-2-125,0-2 0,5 0-950,0 6 1074,8 0 0,-11 0 0,5 0 0</inkml:trace>
  <inkml:trace contextRef="#ctx0" brushRef="#br0" timeOffset="132550">14146 9184 6252,'10'0'-498,"-2"-2"493,-8-3 185,0 3 141,0-6-337,0 8 0,0 2 18,0 4 1,0-3 12,0 9 1,-2-2-1,-2 3 55,-2-1 1,0-6-61,6 5 1,0-5-1,2 4 11,4-2-2,-4 5 1,13-5-56,-3 4 0,4-4 40,1-8 0,1 0 0,-3-2 57,-3-4 1,3 4-1,-3-6-45,3 0 1,3 6-1,-1-3 1,1 3-15,-1 2 1,1 0 0,-1 0 0,1 0 15,-1 0 1,-5 0 0,-1 0-10,3 0 0,0 2 0,-1 1 0,-3 5-8,-2 2 1,-1-4-1,-3 5 18,2 3 0,6-4 0,-6 1-15,-3 3 1,5-4 0,-2 1 31,-2 3 1,-2-5 31,-2 3 1,-2-2-1,-4 3-53,-6-1 1,3-6 0,-3 4 0,-1-1-13,-3 1 0,-1-4 0,-1 4 1,1-1 13,-1 1 0,-5-6 1,0 2-1,1-4 21,3-2 0,1 0 0,1 0 59,-1 0 0,1 0-185,0 0-368,-1 0 0,1 0-117,-1 0 573,1 0 0,-1 0 0,1 0 0</inkml:trace>
  <inkml:trace contextRef="#ctx0" brushRef="#br0" timeOffset="133087">14129 9149 7922,'-10'0'-980,"2"0"0,10 0 1306,4 0 96,-4 0-370,6-7 1,0 5 11,3-4 1,5 4-1,1 2-153,1 0 1,-7 0 0,1 0 0,2 0 108,1 0 1,-3 0 0,-1 0-1,3-2 63,1-4 0,3 4 1,1-6-1,3 3-28,1-1 1,2-2 0,-3 4 0,1-2-75,-2 2 0,4 2 1,-1 2-1,-3 0 21,-2 0 0,-1 0 1,-1 0-3,1 0 0,-1 0 0,1 0 0</inkml:trace>
  <inkml:trace contextRef="#ctx0" brushRef="#br0" timeOffset="138173">17010 3980 8355,'-7'0'0,"7"0"0,7-8 0,11-2 0</inkml:trace>
  <inkml:trace contextRef="#ctx0" brushRef="#br0" timeOffset="139376">17045 3928 8355,'2'-10'-1895,"4"4"1649,-4 4 256,6 2 1,-8 2 0,-2 2 0,-4 4-9,-6 1 0,3 3 1,-3 5-1,-2 1 8,-1-1 1,-3 3-1,3 1 1,1 2-14,3-1 1,1 3-1,-2-2 1,5-1-5,-1-3 0,6-7 1,-4-1 92,4 3 1,0-6 289,-4-3-325,4-3 1,-3-2 0,10 0-58,7 0 0,4 0 0,1 0 0,1 0-19,-1 0 0,6-2 0,1-1 0,-1-3-10,2 2 0,-4 2 0,9 2 0,-1 0-13,-2 0 1,4 0 0,-8-2-1,0-2-28,3-2 1,-7 1 0,4 5-275,-3 0 350,-3 0 0,1 7 0,-1 3 0</inkml:trace>
  <inkml:trace contextRef="#ctx0" brushRef="#br0" timeOffset="139768">17133 3980 8156,'-12'-2'-614,"0"-4"1,8 2 0,1-5 569,6 1 92,-1 2 0,12 8-27,-8 4 1,5-2 0,-5 7 0,0 3-12,2 1 0,-6 3 0,4-1 1,-4 3-6,-2 3 0,2-4 0,1 7 1,3-3-17,-2 0 1,-2 1-1,-2-7 1,0 0 4,0 1 0,0-1 1,0 1-1,0-1-55,0 1 0,0-7 0,0 1-271,0 2 332,0 1 0,8-5 0,2-2 0</inkml:trace>
  <inkml:trace contextRef="#ctx0" brushRef="#br0" timeOffset="140329">17622 3997 8355,'9'0'-2388,"-3"0"2347,-12 0 0,2 0 1,-5 2 85,1 4 1,-4-2 0,7 8-30,1 1 0,0 1 0,0-1 0,-2-1-17,2 2 1,4 1 0,4 3 20,2-1 0,2-5 1,-3-1-14,7 3 1,-2-4 0,1-1 41,3-1 0,2-2 0,1-6 0,0 0 43,1 0 0,-1 0 0,1 0 0,-3-2-67,-3-4 0,4 2 1,-5-5-1,5-1-34,1 0 0,-7 4 1,-2-3-1,-3-1 12,1 0 0,2 1 0,-4-5 1,2 2-21,-2-1 0,-2-3 1,-2-1 16,0-1 0,-2 3 0,-2 1 0,-4 5-73,-2 1 0,5-4 7,-7 6 0,0 0 0,-5 6 0,-1 0 1,1 2-12,-1 4 0,1-2 0,-1 8 77,1 1 0,-1 3 0,1 1 0</inkml:trace>
  <inkml:trace contextRef="#ctx0" brushRef="#br0" timeOffset="141046">18268 3962 8355,'-10'0'-1080,"-5"0"1,11 0 1031,-8 0 0,8 2 74,-2 4 0,-3 4 15,-3 7 0,-4 1-15,-1-1 1,2 1 0,1-1-16,2 1 0,8-7 0,-1 1-8,3 2 1,2 1 0,2 1 0,1-3 10,3-1 0,8-8 0,-2 4 24,3-1 0,2-5 0,1 4 0,-1-4-7,1-2 1,-1 0-1,1 0 1,-1 0 20,1 0 0,-1-6 1,1-2-8,-1-1 0,1-3 0,-1-5 0,1 1-5,-1 4 0,-5-3 0,-3 3 0,1-3 22,0-3 1,-6 1 0,1-1-18,-3 1 1,-2-1 0,0 1-92,0-1 0,-2 1-159,-3 0 1,-5 7 0,-8 4 49,1 4 0,-6 10 0,-1 3 1,3 5-167,2 1 321,-7 1 0,-1 7 0,-8 2 0</inkml:trace>
  <inkml:trace contextRef="#ctx0" brushRef="#br0" timeOffset="141607">18914 3945 8355,'2'-17'-293,"4"-1"-220,-4 1 242,5-1 0,-5 3-249,4 3 489,-4 4 1,0 10 0,-10 2 0,-1 4 0,-5 0 27,-1-1 0,-1 7 0,2-4 0,3 1-6,-3 1 0,-1 0 0,-3 5 21,1 0 0,5 1 1,2-1-1,1 1-15,-1-1 0,4 1 1,-4-1-1,3 1-2,3-1 0,0 1 0,0-1 1,-2 1-1,2-1 1,4 1 3,6-1 1,4-2 0,7-3 27,1-6 1,-1-4-1,1-2 1,-1 0-1,1 0 0,-1 0 0,1-2 0,-1-4 37,1-6 0,-1-3 0,-1-2 0,-3-1 42,-1 1 1,-3-1-1,3 1 1,-4-1-44,0 1 0,-6-7 1,3-1-1,-3 0 6,-2 0 0,0-4 1,0 5-1,-2 3-198,-3 2 1,3 1-1,-6 3 1,0 1-79,-4 2 0,-3 9 0,-4-1 207,-5 8 0,-11 13 0,-9 10 0</inkml:trace>
  <inkml:trace contextRef="#ctx0" brushRef="#br0" timeOffset="143272">17168 2565 8355,'7'-9'-1139,"-5"1"1,8 8 1099,-4 0 1,-4 2 0,4 4 0,-4 5 36,-2 5 1,0 3 0,0 3 0,0 1 13,0-2 0,-2 4 1,-2-1-1,-2-3 54,2-2 1,2 5 0,2-1-24,0-2 1,0-1 0,0-3 6,0 1 1,2-7-31,4 1 1,4-8 0,7 4 0,0-3 0,1 1 0,-1 0 1,3-6-1,1 0-37,2 0 1,7 0 0,-5 0 0,0 0-114,0 0 1,4 2 0,-3 2 128,1 2 0,2 7 0,6-3 0</inkml:trace>
  <inkml:trace contextRef="#ctx0" brushRef="#br0" timeOffset="143711">17814 2845 8030,'-18'-18'-818,"3"1"1,1 1 805,3 5 1,5 3-61,-6 8 0,6 0 72,-5 0 0,1 2 0,-4 2 0,3 3 16,-3 3 0,-1 2 1,-3 5-1,3 1-15,3-1 1,-2 1 0,9-1 0,1 1 1,2-1-6,2 1 1,2-9-1,2-1 1,3-2-1,3 0 1,-4-1 0,5-5 0,1-1-1,-2-5 0,5 2 0,-3-8 2,3-1 1,-3 3 0,-2-2 0,0 1-41,-1 1 0,-3 0 34,6 4 1,-6 4-7,5-3 0,-7 5 21,2 5 0,-2 5 5,2 8 1,-3-3 0,7-1-7,-2-3 0,6-5-56,-3 6 0,-1-8 0,0 3-75,-3 1 0,1-6 124,-2 4 0,4-12 0,7-4 0</inkml:trace>
  <inkml:trace contextRef="#ctx0" brushRef="#br0" timeOffset="144872">17953 2723 8355,'0'-18'0,"0"1"0,0 5-245,0 0 1,2 14-11,4-2 1,-4 12 0,6 0-1,-2 3 1,0 3 184,-3-1 1,1 0 0,0 1 0,2-1 60,-2 1 0,-2 5 0,-2 0 0,2-1-12,4-3 1,-4-7-1,3-1-47,-3 3 0,-2 2-43,0 1 83,0-7 1,0-4 0,0-12 8,0-6 1,6-3 0,0-3-1,0-1 24,2-5 0,-5 5 0,7-4 0,-2 1-16,-4-1 1,4 9 0,-3-3-1,-1 1 97,-2 1 1,0 3-19,4 1 142,-4 7-206,6-4 0,-10 10 0,-2 4-17,-2 5 0,-6 5 0,5 1 0,-1 1 10,0-1 0,-6 1 0,3-1 2,-5 1 1,5-3 0,1-1 0,0-4-4,1-3 1,5 1-14,-2-2 15,4-4 1,4 6 0,4-8-1,5 0 1,11 0-1,1 0 1,-2 0-2,-1 0 1,-3 2 0,1 1 0,-1 3 14,1-2 0,-1-2 0,0-2 28,1 0 1,-1 0 0,1 0-12,-1 0 1,-5 0-1,-2-2 1,-1-2 4,1-2 0,-4-7 0,6 1-30,1-3 0,-3-3 1,0 1-1,-1-1-10,1 1 1,-4-6 0,3-1-1,-1 3-1,-4 2 0,0-5 0,0 1 0,2 2 4,-2 1 0,-2 3 0,-4-1-10,-4 1 1,2 7-47,-8 4 0,1 10 0,-5 4-2,4 2 1,5-5 0,7 7 86,0 2 0,0-5 0,-2 1 1,-4-2 0,4 5 1,-4-1 17,4 4 1,2 1 0,0 2 0,0 3-32,0 1 0,0 0 0,2-5 0,2-1-13,2 1 1,2-1-1,-5 1 1,5-1-10,2 1 1,-4-7-1,3 1-4,-1 1 141,6-5-41,-12 0 1,6-10-84,-8-4 0,0-3 1,0-9-20,0 1 0,0-1 0,1 1-29,5-1 1,-2 1-18,8-1 0,-6 9 45,5 3 0,1 6 0,5 4 32,1 1 0,-1 3 0,1-4 34,-1 2 0,1 0 0,-1-6-22,1 0 1,-1 0 0,1 0-1,-1 0 14,0 0 0,-5 0 1,0 0-85,1 0 1,-3-2-43,2-4 1,-6 2-80,5-8 119,-7 9 0,-4-5 43,-12 8 0,-3 2 0,-3 2 13,1 1 0,7 9 1,4-2-22,4 3 0,2 3 0,0-1-18,0 1 0,0-7 0,0 1-23,0 1 0,6 3 0,0 1-54,-2 1 0,-2-1 0,-4 1 103,-4-1 0,-4 1 0,-7-1 0</inkml:trace>
  <inkml:trace contextRef="#ctx0" brushRef="#br0" timeOffset="147967">17115 5604 8355,'0'-10'-733,"0"3"1,0 5 0,-2-2 840,-4-2 1,3 0-59,-9 6 1,8-2 2,-2-4-55,4 4 0,2-7-15,0 3 1,8 4-1,4-4 1,3 4 12,3 2 0,-1 0 1,1 0-1,-1 0 5,1 0 1,-1 0-1,0 0 1,1 2-10,-1 4 0,-1 4 0,-3 5 0,-3-1-18,-2-3 0,-2 1 0,-6 6 0,0-1 20,0 0 1,0 1 0,0-1 0,-2 1 1,-4-1 1,-2 1-1,-7-1 1,-1 1-2,-3-1 1,-3 1 0,3-1-1,-2 1 8,-3-1 0,3-5 0,7-3 0,3-1 55,-3-4 85,6-2-67,1-2 1,20-6 0,5-2-43,1-1 1,1 3 0,-1-4-1,2 0-27,3 1 0,5 5 1,-6-2-1,0 4-102,3 2 1,-7 0 0,4 0-1,-3 0-165,-3 0 1,-5 6 259,-1 0 0,1 7 0,5-3 0</inkml:trace>
  <inkml:trace contextRef="#ctx0" brushRef="#br0" timeOffset="148313">17691 5656 8355,'-7'-9'-375,"3"1"-533,-8 8 1,6 0 816,-5 0 0,5 2 0,-4 4 113,2 5 1,3 5 0,5 1-2,0 1 1,0-1 0,0 1 0,2-3-11,3-3 1,-1 4-1,8-5 1,2 3-2,1-3 0,2-3 1,1-6-1,-1 2 27,1 2 0,-1 0 1,1-6-1,-1-2 15,1-4 0,-1 2 0,1-8 0,-3-1-28,-3-3 0,1 5 0,-7-1 0,-2-2 8,-2-1 0,-2-3 0,0 1-95,0-1 0,-2 1 0,-4 1-11,-5 5 1,-5 3 0,-1 8 0,-1 0-8,1 0 0,-1 0 0,1 2 1,-1 4 80,1 5 0,-1-3 0,1 8 0,-1-7 0</inkml:trace>
  <inkml:trace contextRef="#ctx0" brushRef="#br0" timeOffset="148715">18250 5639 8355,'10'-8'-452,"-4"-3"1,-4 1 0,-4 0 230,-4 2 1,2 3 0,-7 5 153,-3 0 0,4 2 0,-1 1 105,-3 3 1,-2 8 12,-1-2 1,0 3 0,1 2-51,4 1 0,-1-1 0,7 1-12,2-1 1,2 1 0,2-1 5,0 1 0,2-9 1,4-3 28,6-4 0,3-2 0,3-2 1,-1-2 16,0-1 0,-5-9 0,0 4 0,1-1-8,3-1 1,1 0-1,1-5-52,-1-1 0,-5 1 0,-2-1-53,-3 1 0,-1 5 0,-8 1 8,-4-3 0,3 6 0,-9 3 0,-2 3 11,-1 2 1,-8 0 0,-1 0 0,3 0-107,1 0 159,3 0 0,-8 7 0,-2 3 0</inkml:trace>
  <inkml:trace contextRef="#ctx0" brushRef="#br0" timeOffset="149068">18547 5622 8071,'10'-18'-491,"0"1"0,-6-1 346,1 1 1,3 7-1,-4 2 70,2 0 0,0 8 68,-6 0 0,0 2 0,0 10-4,0 2 1,0 1-1,0 3 1,0-1 22,0 1 0,0-1 0,2 0 39,3 1 1,-1-6 0,8-3 0,2-1-11,1-4 1,2-2 0,1-2-1,-1 0 2,1 0 0,-1-6 1,1-2-1,-1 1 21,1-1 1,-3-6-1,-1 3-45,-3-5 0,-7-1 0,2-1 0,-4 1-7,-2-1 0,0 7 0,-2-1 0,-2-2-100,-2-1 0,-13 5 0,2 4 1,-3 4-247,1 2 1,-6 0 333,-5 0 0,-10 16 0,-5 3 0</inkml:trace>
  <inkml:trace contextRef="#ctx0" brushRef="#br0" timeOffset="150114">17098 7298 8355,'0'-17'0,"0"-1"0,7 3 0,3 1 0,2 4 0,-1 3 0,1-5 0,6 6 0,-1 0 0,2 1 0,3-1 0,1 2 0,-5 2 0,-7 4-914,3 4 581,1-4 1,-5 7 241,-4-3 1,2-2 0,-3 8 0,1-1 48,2-1 1,-6 6 0,4-5-18,-4 5 0,-2 1 0,-2 1 36,-4-1 1,4-5 0,-6-3 0,2 1-30,1 0 123,-1-6 4,6 11 0,2-13-40,4 4 1,3-4 0,9-2 0,-1 0-30,1 0 1,-7 0 0,-1 2-1,0 2-64,-1 2 1,-5 7 48,2-1 1,-4-3 71,-2 3 0,-8-2 0,-3 1-44,-5-5 1,-7-4 0,0-2 0,1 0 32,3 0 0,-1 0 0,-1 0 0,-2 0-46,1 0 1,-3 0 0,0 0 0,0 2-42,-1 4 1,3-4-1,6 4 1,1-2-109,5 1 143,-5-3 0,6 6 0,-7-8 0</inkml:trace>
  <inkml:trace contextRef="#ctx0" brushRef="#br0" timeOffset="150491">17674 7316 8062,'17'-18'-363,"-7"1"1,-4-1 0,-4 1-58,-2-1 1,0 7 429,0-1 1,-2 8-1,-2 0 1,-4 6 4,-1 4 1,3 8 0,-4-3 0,0 3 24,1-3 0,5 5 1,-2-4-1,4 3 20,2 3 1,0-1 0,0 1-9,0-1 1,2 0-36,4 1 0,4-8 1,7-3-1,0-1-29,1 0 1,-1 0-1,1-6 10,-1 0 0,-5 0 0,-2-2 5,-3-4 0,1-4 0,-4-7 0,2-1 14,-2 1 1,-2 0-1,-2-1 1,0 1-6,0-1 0,-2 1 1,-2-1-1,-4 1-71,-2-1 0,5 7 0,-7 1-144,-2 2 1,-1 2 71,-3 6 1,3 8 0,1 2 130,3 0 0,-1 13 0,-5-4 0</inkml:trace>
  <inkml:trace contextRef="#ctx0" brushRef="#br0" timeOffset="150852">18146 7281 7986,'15'-18'-524,"-3"1"1,1-1 0,-7 1 764,-2-1 1,4 7-429,-2-1 144,-1 8 0,-10 4 1,-3 12-1,0 3-12,0 3 1,1-1-1,3 1 1,-4-1 61,-2 1 1,6-1 0,-1 1-1,3-1 11,2 1 0,0-1 0,2 0 21,3 1 0,5-6 0,7-3 0,1-1-22,-1-4 0,1-2 0,1-2 0,3 0-20,1 0 1,6 0 0,-6 0 0,-1 0-5,-3 0 0,4-8 1,1-4 29,-3-3 0,-4-8 1,-5-1-1,-6 3-6,-4 2 0,-2-5 0,0-1 0,0 0 35,0 0 1,-8-1 0,-4 5 0,-3-2-90,-3 1 1,-1 5 0,-2 5 0,-3 7-135,3 3 1,-6 2 170,-2 0 0,-12 15 0,-4 4 0</inkml:trace>
  <inkml:trace contextRef="#ctx0" brushRef="#br0" timeOffset="151911">18704 7141 6072,'-2'-12'19,"-3"1"1,1 7 14,-8-2 0,8 6 0,-4 4-38,1 2 1,5 7 0,-4-1 5,4 3 0,2-3 0,0 0 0,0 1 19,0 3 1,6-5-1,2 1 15,1 2 1,3-1 0,5 1 22,1-3 0,-1-7 0,1 2 73,-1-4 0,1-2-53,-1 0 1,1-8 0,-1-3-35,1-5 0,-7-1 0,-1-1 1,0 1-7,-1-1 1,-5 1-1,2-1 1,-4 1-44,-2-1 1,0-5 0,0 0-30,0 2 1,-2 7-1,-4 4 1,-5 3-147,-5 3 0,-3 8 0,-5 5 0,-5 5 179,-4 5 0,-9 10 0,-3-2 0</inkml:trace>
  <inkml:trace contextRef="#ctx0" brushRef="#br0" timeOffset="153701">17133 8887 6225,'0'-17'281,"-6"-1"-129,0 1 1,0 5-78,6 1 0,0-1-74,0-5 0,8 5 0,4 2-13,3 2 0,-1 3 1,1 5-8,5 0 0,7 0 0,-4 0-15,-2 0 1,-1 2 0,-5 3-81,-3 7 0,2 4 1,-9 1 81,-1 1 1,4-1-1,-2 0 31,-2 1 1,-10-1 0,-4 1 0,-1-1-11,-1 1 0,0-1 0,-5 1 0,1-1 18,5 1 1,-5-7 0,4 1 28,-3 2 371,5-7-376,3 1 0,8-10 1,5-2-13,6-2 1,3 1 0,3 3 0,-1-2-58,1-2 0,1 0 0,3 6 0,1 0-58,-2 0 1,-1 0 0,-3 0 0,1 0-149,-1 0 1,0 2 243,1 4 0,-1-4 0,1 6 0</inkml:trace>
  <inkml:trace contextRef="#ctx0" brushRef="#br0" timeOffset="154081">17831 8852 8355,'-8'-9'-398,"7"-1"-199,-5 4 0,2 4 0,-2-4 547,-6 5 0,3 2 0,-1 5 0,0 4 99,1 0 1,5 5-1,-2-3 1,2 1-35,-2-1 1,4 4 0,-4-5 0,4 5-18,2 1 1,6-5 0,2-2-1,0-1 8,0 1 0,5-6 1,-1 2 32,3-4 0,3-2 0,-1 0 0,1 0 34,-1 0 1,-5-6-1,-1-2 1,3 0-50,2 1 0,-5-5 0,1 4 0,-1-2-29,-1-3 1,6 3 0,-7-2-39,1-1 0,-2-3 1,-8-1-13,0-1 0,0 7 0,-2 1 0,-4 0-1,-6 1 1,-3 5-1,-3-2 1,1 4 19,0 2 0,-1 0 0,1 0 0,-1 2-259,1 4 295,-1-4 0,-7 13 0,-2-5 0</inkml:trace>
  <inkml:trace contextRef="#ctx0" brushRef="#br0" timeOffset="154551">18338 8800 8355,'-2'-10'-1104,"-4"5"0,2-3 1125,-8 2 0,1 0 42,-7 6 0,7 0 0,1 2-44,2 4 0,-3 4 1,3 7-18,-2 1 0,6-1 1,-2 0-16,4 1 1,2-1-1,0 1 19,0-1 0,0-5 0,2-2 36,4-3 1,4-1-1,7-6-19,1 0 1,-7 0 0,1 0-1,2 0 51,1 0 1,3 0-1,-1-2-53,1-4 0,-1 3 0,1-9-7,-1-2 1,-1 5 0,-5-3 0,-3 0-1,0 3 0,-6-7 0,3 5-15,-3-5 0,-2 4 0,-2 3 0,-1-1-81,-3 0 0,-6 4 0,4-3 1,-1 1-41,-5 4 0,-1 2 1,-3 2 13,1 0 1,-1 2 0,1 4 0,-1 4-43,1-1 150,-1 7 0,1-6 0,-1 7 0</inkml:trace>
  <inkml:trace contextRef="#ctx0" brushRef="#br0" timeOffset="155054">18774 8818 8082,'0'-12'-496,"0"0"0,0 6 205,0-5 209,-7 7 0,-3-4 56,-8 8 0,3 8 0,1 2 0,5 1 30,1 1 1,0 0-1,4 5 1,-2 0-35,2 1 0,-3-1 0,1 1 0,2-1 26,2 1 0,2-1 76,0 1 1,8-1-9,3 1 1,5-9-1,1-3-36,1-4 0,-1-2 0,1 0 0,-1-2-14,1-4 0,1 2 0,2-7 0,3-1-18,-3 2 0,-1-5 0,-3 3 0,0-3 32,1-3 1,-1-1-1,-1-2 1,-3-5-17,-1-1 0,-8 4 1,2-4-1,-4 1 26,-2 5 0,-8 2 1,-4 1-1,-3 3-79,-3 3 1,-1 4 0,-2 8-1,-5 0-337,-1 0 1,-2 8 377,-6 4 0,0 11 0,0 4 0</inkml:trace>
  <inkml:trace contextRef="#ctx0" brushRef="#br2" timeOffset="166714">175 2443 28465,'17'-8'-4916,"1"-1"1,-3-3 3538,-3 0 1,3 7 0,-1-5 0,5 2 1026,5 4 1,1-4 0,-4 3 0,3-1 0,-1 0 0,0 0-639,0 2 866,9-5 0,-11 7 0,6-4 0,0 2 1,-2 0 22,1-2 1,3 0 0,-6 6 0,0 0 13,3 0 1,-13 0 0,5 0 0,-3 2-555,1 4 1,-1-2 0,-1 6 0,-5-1 624,-1 1 1,6 2 0,-4 5-3,-1 1 0,-1-7 0,-8 1 11,0 2 0,-2 1 0,-4 1 4,-5-5 0,1-1 1,-2-6-1,-1 2 5,-3-2 0,-1 3 0,-1-1-1,1-2 1,-1 4-3,1-2 1,-1-1-1,1-5 55,7 0 0,2-2-51,8-3 1,2 3-1,4-6-5,6 0 0,3 4 1,3-5-1,-1-1-2,1 0 0,-3 4 1,-1-3-1,-3 1-10,3 4 0,-4-4 0,-1 0 19,-1-1 1,0 5 0,-4-4 2,2 0 0,1 6-3,-1-3 0,-2 3-80,8 2 0,-6 0 53,5 0 1,-7 2-1,4 2-65,0 1 0,-4 9 54,7-2 1,-1-3 0,3 1 30,-1-2 0,0-2 0,5-6 0,1 0 0</inkml:trace>
  <inkml:trace contextRef="#ctx0" brushRef="#br0" timeOffset="167044">1188 2408 7922,'0'-11'-1711,"0"-1"1633,0 8 0,-2-2 73,-4 12 0,2-2 0,-6 8-1,3 1 1,-5-3-1,4-1 10,-1-1 1,5 6 0,-4-3 25,0 5 1,6 1-1,-4 1 1,4-1-20,2 1 0,6-6 1,2-1-1,2 1-13,3-3 1,3 5-1,1-8 1,1-2-8,-1-2 1,1-2 42,-1 0 0,1-6 0,-3-2 0,-3-2-16,-6-3 1,1-3 0,-1-1 0,0 1-4,2 5 0,-6-11 0,4 5-78,-5-3 0,-1 1 1,0 2 1,-7 7 0,-5 4 0,-3 4 13,-3 2 1,1 2-1,-1 4 1,-1 6 47,-5 3 0,5 3 0,-6-1 0</inkml:trace>
  <inkml:trace contextRef="#ctx0" brushRef="#br0" timeOffset="167448">804 3019 8122,'9'-7'-1855,"1"5"1621,-4-4 235,4 4-9,7 2 1,-7 8 0,-5 3 35,-3 5 1,-2-4 0,0-1-1,0 3-21,0 1 1,0 9 0,0 1 0,0 0-10,0 0 1,0 4 0,0-3-1,0 1 1,0 4 0,0-4 0,0 0 0,0-2-27,0-3 0,-2 1 0,-1-4 0,-3-3-4,2-1 0,-6-1 1,1 0-1,-3-3-140,0 3 172,1-6 0,-7 7 0,1-5 0</inkml:trace>
  <inkml:trace contextRef="#ctx0" brushRef="#br0" timeOffset="167648">611 3526 8355,'-9'0'-807,"1"0"1,10 0 0,4 0 812,5 0 0,3 2 0,0 2 1,-3 2-6,3-3 1,1-1 0,3-2 0,-1 0-14,1 0 0,-1 6 0,1 0 0,-1 0-32,1 2 44,-1-7 0,1 7 0,-1-8 0</inkml:trace>
  <inkml:trace contextRef="#ctx0" brushRef="#br0" timeOffset="167795">961 3473 8355,'-18'10'-172,"1"-2"0,-1-8-302,1 0 1,-1 14 0,1 5 0,0 6 473,-1 6 0,1-6 0,-1 1 0</inkml:trace>
  <inkml:trace contextRef="#ctx0" brushRef="#br0" timeOffset="169565">821 4679 8355,'0'7'0,"0"-7"0,0-9-1386,0-7 1066,0 6 0,0 5 224,0 10 0,6-1 49,0 8 0,0 0 0,-6 5 0,0 2-154,0 5 201,-8 3 0,6 8 0,-6 0 0</inkml:trace>
  <inkml:trace contextRef="#ctx0" brushRef="#br0" timeOffset="170148">821 6180 8355,'12'-2'-2210,"-1"-3"2409,-7 3-137,4-6 1,-8 10 0,0 4-65,0 5 1,0 7 0,0 5 0,0 6-446,0 4 447,0 2 0,0 8 0,0 1 0</inkml:trace>
  <inkml:trace contextRef="#ctx0" brushRef="#br0" timeOffset="170870">891 7909 8355,'0'-17'-488,"0"5"-114,0 1 447,0 7 0,2-4 0,2 10 143,2 4 1,-1 3-1,-5 11 1,0 1-28,0 2 0,6 9 1,0-3-1,-2 2-26,-2-2 0,-2 10 1,0-4-1,0 1 38,0 1 0,0 0 27,0 4 0,-8-4 0,-2 5 0</inkml:trace>
  <inkml:trace contextRef="#ctx0" brushRef="#br0" timeOffset="171607">996 9900 8355,'0'-17'181,"0"7"-895,0 2 0,2 10 555,3 4 0,-3-2 1,4 8 189,-4 1 0,-2 3 0,0 1 0,2 1 55,4-1 0,-4 1 0,4-1 0,-4 3-82,-2 3 1,0-2-1,0 8 1,0 0-157,0-1 1,0 5 0,0-6 151,0 0 0,0 6 0,0-6 0</inkml:trace>
  <inkml:trace contextRef="#ctx0" brushRef="#br3" timeOffset="186078">4576 10669 8355,'0'11'-1089,"2"-1"1076,4-2 1,-3 3 0,7-3-1,0 2 1,-2 4 0,1 1-1,-1 3 1,0-1 1,0 0 0,-4 1 0,1 1-37,-1 5 0,0-3 76,2 8 1,-4-6 0,4 5 0,-4-1 0,-2 0 32,0 4 1,5-4-1,1 0 1,0 0-29,2 1 1,-4-5-1,5 6 1,1 0-11,0-2 1,-6 0-1,3-5 1,-1 3-53,0 2 0,6-4 0,-6 5 1,-1-3 11,3-4 1,-6-1-1,4-3-28,-4 0 0,-2 1-147,0-1-7,0 1 1,0-6 198,0-1 0,0 1 0,0 5 0</inkml:trace>
  <inkml:trace contextRef="#ctx0" brushRef="#br3" timeOffset="186779">4489 11664 8355,'0'-10'-2312,"0"3"2628,0 7 0,7 0-194,5 0 0,3 0-47,3 0 1,-1 0-1,1 0-13,-1 0 0,1 0 0,-1 0-1,1 0 1,-1 0-1,1 0 48,-1 0 0,1 0 0,-1 0 0,0 0-54,1 0 1,1 6-215,5-1 1,1 7 0,4-6-1,-6 0-237,-3 1 1,-3-3 0,1 6 395,-1-2 0,1 5 0,-1-3 0</inkml:trace>
  <inkml:trace contextRef="#ctx0" brushRef="#br3" timeOffset="186971">5187 11385 8079,'-8'9'-542,"6"1"1,-5-6 0,1 4 520,0 2 1,-6 1 0,5 5 0,-1-3 49,0-1 0,-4 5 0,5 7 0,-3-1-17,-4 2 1,5 0-13,-3 5 0,0 10 0,-5-3 0</inkml:trace>
  <inkml:trace contextRef="#ctx0" brushRef="#br3" timeOffset="187620">4628 12502 8232,'6'-17'-55,"0"0"1,7-1-1,1 1 1,5 1 54,5 4 0,-1-1 1,-4 7-1,3 2-67,1 2 0,2 2 0,-3 0 0,1 0-4,-2 0 0,4 6 0,-1 2 0,-3 2 21,-1 3 1,-5 3-1,-1 1 1,-5 1 25,-1-1 1,4 0 0,-6 1-1,-3-1-17,-1 1 0,-2-1 0,-2-1 0,-1-3-62,-3-1 1,-2-2 0,2 1-5,-5-5 0,-5 2-6,-1-2 1,1-2 52,4-10 0,5 2 0,7-8 46,0-1 1,2-3 0,3-1-1,5-3 63,0-3 1,5 4 0,-3-5 0,2 5 20,-3 2 0,3-1 1,-6 1-28,1-1-1,-5 8 25,4 3 0,-10 7 57,-4 0 1,4 2-99,-4 3 1,4-1 0,2 8-1,0 2-2,0 1 0,8 3 1,4-1-1,3-1-95,3-5 0,-1 5 1,1-7-1,1 3-307,4 0 0,-3-6 378,3 5 0,4-7 0,0 4 0</inkml:trace>
  <inkml:trace contextRef="#ctx0" brushRef="#br3" timeOffset="187783">5484 12433 8355,'6'-18'-668,"0"1"0,1 1 668,-1 5 1,2 11 0,4 11-32,-7 5 0,3 7 0,-2 0 0,-2 1-563,-2 1 594,-2-6 0,8 14 0,1-6 0</inkml:trace>
  <inkml:trace contextRef="#ctx0" brushRef="#br3" timeOffset="188445">7475 10477 7554,'0'17'-240,"0"1"0,2-1 0,2 0 0,3 1 270,3-1 0,-6 3 0,4 1 0,-2 2 84,-1-1 0,3 3 0,-4-2 1,2 1 2,-2 1 0,0 0 0,0 6 0,1-4-113,-1-2 1,-2 7 0,0-1 0,2 5-17,2 5 1,0 0 0,-6-6 0,2 0-224,3 0 0,-3-2 0,4-4 0,-4-4-10,-2 0 1,0-5-1,0 3 245,0-4 0,-8-1 0,-1-1 0</inkml:trace>
  <inkml:trace contextRef="#ctx0" brushRef="#br3" timeOffset="188661">7335 11350 8030,'8'-10'-705,"2"2"535,7 8 0,1 0 236,-1 0 1,1 0 0,-1 2-90,0 4 0,-5-4 0,0 6 0,1-2-91,3-1 1,1 9-1,1-2 1,-1 1 113,1-1 0,7 3 0,2-5 0</inkml:trace>
  <inkml:trace contextRef="#ctx0" brushRef="#br3" timeOffset="188841">7859 11350 8318,'0'-18'-316,"0"1"1,0 9 192,0 8 1,-2 14-1,-2 9 1,-3-2 58,-3-1 1,0 3 0,-3 2 0,1 2-97,-2 4 1,5 2 0,-3 4 159,-2 4 0,-9-4 0,-4 6 0</inkml:trace>
  <inkml:trace contextRef="#ctx0" brushRef="#br3" timeOffset="189354">7580 12153 8355,'-12'-6'-168,"0"1"79,9-9 0,-5 4 0,8-7 0,2 1 0,4 5 80,5 5 0,-1-2 0,2 0 0,1 1 90,3-1 1,1 2-1,1 6 1,-1 0-48,0 0 1,1 0-1,-1 0 1,1 2-180,-1 4 1,1-2 0,-1 7 0,-1 3-26,-5 1 0,3 3 1,-6-1-1,0 3 21,-1 3 0,-1-4 0,-6 5 0,0-5 135,0-1 1,0-1 0,-2 0 49,-4 1 0,2-3 0,-5-1-16,1-2 0,-4-1-211,7 7 0,-1-7 42,6 1 0,2-8 149,3 2 0,5-12 0,8-4 0</inkml:trace>
  <inkml:trace contextRef="#ctx0" brushRef="#br3" timeOffset="189537">7877 12328 7923,'7'-20'-837,"5"-3"0,-2 4 831,1-5 0,-5-1 0,4 0 0,-2 0 205,-4 0 0,-3 1 0,1 9 0,2 1-30,2 3 1,0 5 18,-6-6 0,0 6-157,0-5-109,0 7 0,0-2 0,0 12 14,0 5 1,0 1-1,2 4 1,2 3-126,2 0 1,-1 7-1,-5-1 1,0 2-123,0 4 1,0-6 310,0-1 0,8 3 0,2 0 0</inkml:trace>
  <inkml:trace contextRef="#ctx0" brushRef="#br3" timeOffset="189839">8104 12345 8355,'5'-17'0,"1"-1"0,0 3 0,0 1 53,0 3-230,7 7 1,-3-6 3,7 4 0,1 4 1,-1-4-117,1 5 1,-6 6 294,-1 1 0,-7 8-12,2-3 1,-4 5 0,-2 1 9,0 1 1,-2-1-1,-4 1 5,-6-1 0,3 1 1,-3-3-1,0-1 12,3-3 1,-7 1 28,5 6 1,-3-7 833,2 1-767,5-8 1,14 3 0,7-7 0,7-1-169,8-5 1,6 4-1,6-4 1,8 4-526,7 2 0,6 0 576,8 0 0,15-8 0,4-1 0</inkml:trace>
  <inkml:trace contextRef="#ctx0" brushRef="#br3" timeOffset="190745">10688 10564 8185,'0'-18'-762,"-2"9"1050,-3 3-502,3-4 301,-6 8-112,8-5 1,0 9 0,0 3 0,0 7-1,0 3 0,2 5 0,2 3 0,2 4-32,-3 1 1,-1 4 0,-2-4 0,0 1 46,0 0 1,2 0 0,2 4 0,2-2 7,-2-2 0,0-8 1,0 5-1,1-3-13,-1 0 1,-2 1 0,-2-7 0,0 0-27,0 1 0,0-1 0,0 1 0,0-1-50,0 1 0,0-1 0,-2 1-44,-3-1 0,3 1 1,-6-3-1,2-1-29,0-3 1,-2-1 163,3 2 0,-5 3 0,-8-5 0</inkml:trace>
  <inkml:trace contextRef="#ctx0" brushRef="#br3" timeOffset="190979">10549 11297 7924,'-18'0'-1834,"7"0"1558,-1 0 405,0 0 0,-3-1 41,3-5-79,4 4 0,14-8 57,0 4 1,8 4-76,-3-4 1,-1 5 0,2 1-4,1 0 0,3 0 1,1 0-1,1 0-39,-1 0 0,0 1 1,1 3-1,-1 2-192,1-2 1,-6 0 0,-1 0-75,3 2 0,-5 5 0,1-3 235,-2 2 0,5-6 0,-3 3 0</inkml:trace>
  <inkml:trace contextRef="#ctx0" brushRef="#br3" timeOffset="191140">10793 11228 8355,'0'-12'-464,"0"0"288,0 1 0,-2 1 0,-2 6 40,-2 8 0,-1 0 1,3 7-1,-4 3 77,-2 2 0,6 1 0,-1 1 0,1-1-118,-2 0 0,4 1 177,-4-1 0,-3 9 0,-1 1 0</inkml:trace>
  <inkml:trace contextRef="#ctx0" brushRef="#br3" timeOffset="191737">10322 12275 8355,'-16'-7'-366,"4"-5"0,7-3 172,3-3 1,2 6 0,0 1 274,0-3 0,7 1 0,5-1-46,4 2 1,1 7-1,1-5 1,-1 2 7,0 4 1,1 2 0,-1 2-1,1 0-47,-1 0 0,1 0 1,-1 0-47,1 0 0,-1 8 0,1 4-92,-1 3 1,-5 3 0,-3-1 0,-1 1-28,-4-1 1,-2 1 0,-2-1 147,0 0 1,-6-5 0,-2-2-1,-1-2 62,-5-5 1,1 1 0,-1 0-44,2 2 1,1 0 145,-7-6-168,9 0 0,7-8 0,9-4 1,3-3-45,4-3 1,-1 1-1,1 0 1,-3-1 55,3 1 0,-4-1 0,-1-1 0,1-1 19,0 3 0,-6-4 0,2 9 141,-5-4-46,-1 7-104,0 1 0,-5 10 1,-3 4 37,-2 5 1,6-1 0,-2 2 0,3 1-31,-3 3 0,4 1 0,-4 1 0,4-1-91,2 1 1,6-1 84,0 1 0,7 7 0,-3 2 0</inkml:trace>
  <inkml:trace contextRef="#ctx0" brushRef="#br3" timeOffset="192137">10863 12223 8355,'0'-17'-50,"0"-1"0,0 1-74,0-1 0,2 7 0,4 1-133,5 2 0,-1 0 0,2 4 232,1-1 0,-3-1 0,2 6 0,-1 2-24,-1 4 0,4-3 0,-9 9-37,-1 2 1,-2-5 0,-2 3 0,-2 0 49,-4-3 1,3 1-1,-9-6 81,-2 2 1,-1 0 207,-3-6-218,9 0 1,1 2 0,10 1 4,4 3 0,5 0 1,11-4-1,1 4-7,-2 5 1,-1-1 0,-3 2 0,1 1-28,-1 3 1,-5 7 0,-3 0 0,1-1-13,0-3 0,-6-1 0,2-1 0,-6 1 10,-6-1 1,2-1 0,-8-5 0,-1-3 1,-3 0 1,-7-6 0,-2 4 0,-1-5-52,1-1 0,-4 0 0,4 0 0,-2 0-474,-4 0 519,-2 0 0,-2 0 0,0 0 0</inkml:trace>
  <inkml:trace contextRef="#ctx0" brushRef="#br3" timeOffset="192807">13570 10215 8355,'15'-8'-161,"-3"-4"-324,-6-3 0,-2 5 1,0 2 600,2 1 0,-1 3 1,-3-6-46,4 2 0,-2 2-13,8 6-39,-1 0 1,1 6-1,-2 2 1,-3 4 12,-3 7 1,-2-2 0,-2 9 0,0-1 9,0 4 1,0-2 0,0 2-1,0 2-15,0 2 0,0 2 1,0 0-1,0 0-26,0 0 1,0 0 0,0-2 0,2-2-72,4-2 1,-4 0 0,4 6 0,-4-2 36,-2-4 1,0 2 0,0-7-1,0-1-216,0 2 0,0-6 0,0 5 73,0-5 0,-6-1 0,-2-1 176,-2 1 0,-1-1 0,-7 0 0</inkml:trace>
  <inkml:trace contextRef="#ctx0" brushRef="#br3" timeOffset="193037">13360 11053 8355,'-17'-8'-571,"7"-2"1,4 1 519,12 3 1,4 4-1,7 2 119,1 0 1,-1 0 0,1 0 0,-1 0 0,1 0 0,-1 0 0,3 0 1,1 0-9,2 0 0,2 0 0,-3 0 1,1 2-215,-2 4 1,-1-2 0,-3 5-1,1 1-262,-1 0 1,1-1 414,-1 3 0,1 4 0,-1-7 0</inkml:trace>
  <inkml:trace contextRef="#ctx0" brushRef="#br3" timeOffset="193212">13884 10948 8163,'0'-17'-481,"-6"5"373,1 0 0,-3 9 42,2-3 1,-2 6-1,-3 6 1,3 3-17,0 1 1,6 5-1,-6-3 1,1 4 0,-3 1-96,0 1 0,-5 5 0,1 0 177,-7-2 0,-6 7 0,-8-1 0</inkml:trace>
  <inkml:trace contextRef="#ctx0" brushRef="#br3" timeOffset="193829">13291 11699 8355,'9'0'-640,"7"-8"0,-7 1 1,9-7 721,-1 2 1,1 8 0,-1-1 0,1 3-50,-1 2 1,1 0-1,-1 0 1,1 0 35,-1 0 1,1 2 0,-1 3-244,0 7 0,-7 4 0,-4 1 1,-4 1 98,-2-1 1,-2 1-1,-4-1 1,-5 0 30,-5 1 1,-1-3-1,-1-1 1,1-2 27,-1 1 0,1 1 1,-1-3-1,3-3-22,3 0 0,-3-6 11,3 4 26,4-4 1,0-4 0,10-2-1,4-4-7,6-2 0,-3 1 1,3-5-1,2 2 10,1-1 1,3-3 0,-1-1 0,1-1-3,-1 1 1,1-6-1,-1-1 1,0 3 56,1 2 0,-6 1 0,-3 1 193,-1-1 1,-2 7-105,-6-1 0,-2 8-91,-4-2 1,2 4 0,-7 4-20,-3 4 1,6 4 0,2 7-45,4 1 1,2-1 0,0 1 0,0-1-33,0 1 1,0-1 0,0 1-1,2-1 19,4 0 0,-2-5 1,8 0-1,1 1 21,3 3 0,1 1 0,1 1 0</inkml:trace>
  <inkml:trace contextRef="#ctx0" brushRef="#br3" timeOffset="194271">13832 11734 8355,'0'-17'-121,"0"-1"0,6 6-1285,0 1 1372,-1-1 180,-5 2 1,0 5-69,0 10 1,0 5 0,0 8-19,0-1 0,0 1 0,-2-1 0,-1 1-173,-3-1 0,0 0 0,6 1 61,0-1 0,0-5 0,2-2 170,4-3 0,-2 5-73,7-6 0,1 0 0,5-6-33,1 0 1,-3-2 0,-1-2 0,-2-4 9,1-2 1,1 5 0,-1-7 0,-1 0-1,1 3 0,1-7 1,0 6-1,-5-1 102,-1-1 1,4 6-1,-4-3 62,1 1-138,-5 2 0,4 8-24,-8 4 1,0 4 0,0 7 0,0 0-174,0 1 1,0 1 0,-2 5 0,-2 5-859,-2 4 1007,0 2 0,6 0 0,0-1 0</inkml:trace>
  <inkml:trace contextRef="#ctx0" brushRef="#br3" timeOffset="195896">17919 9516 8165,'-8'-17'-1421,"6"5"1260,-4 0 1,4 7 400,2-7-16,8 8 0,-4-4-92,7 8-127,-7 0 1,6 2-1,-6 4 1,2 6 4,-2 3 1,-3 5-1,-1 1 1,0 2 18,0-1 1,6 3 0,2 0-1,0 2 5,0 4 1,3-4 0,-3 2 0,0 1-38,-1-3 1,5 6-1,-4-6 1,0 0-10,-1-4 1,5 3-1,-6-1 1,0 0-27,1 0 1,-5-1 0,6-7-1,-2 0-43,0 1 0,0-1 1,-6 1-74,0-1 0,0-5-39,0 0 0,0-7 64,0 7 1,-8-6 0,-4 4-1,-3-3 129,-3-3 0,1 6 0,-1 0 0</inkml:trace>
  <inkml:trace contextRef="#ctx0" brushRef="#br3" timeOffset="196167">17761 10197 7920,'-17'-8'-575,"7"-1"0,4-1 697,12 4 0,-2 4 0,8 2 47,1 0 0,3 0 1,1 0-1,1 0-100,-1 0 1,1 0 0,1 2 0,2 2-87,3 2 0,-1 6 0,-6-5 0,1 1-207,-1 0 0,7 0 0,-1-5 0,-4 5 84,-5 2 1,1-6 0,-5 4 0,2-3-233,-1 1 372,-7 0 0,12-6 0,-6 0 0</inkml:trace>
  <inkml:trace contextRef="#ctx0" brushRef="#br3" timeOffset="196348">18198 10145 8030,'0'-18'-1350,"-6"7"2140,0-1 0,-7 8-531,1-2 1,2 4 0,1 4 0,-1 4-532,0 6 0,4 3 0,-3 3 0,-1-1-251,0 1 0,-1 7 0,-7 4 523,1 4 0,-8 2 0,-3 0 0</inkml:trace>
  <inkml:trace contextRef="#ctx0" brushRef="#br3" timeOffset="197232">17779 10878 7703,'0'-11'-1423,"0"-1"2576,0-2-1162,0 7 0,2-1-6,4 8 0,-4 8 0,5 3 47,1 5 0,-6 1 0,6 1 10,0-1 0,-5 1 0,9-1-17,2 1 1,-1-7-1,1-1 1,-3 0-11,3-1 1,2-5 0,1 2 0,2-4-116,5-2 1,-5 6 0,4 0 0,-3-2 87,-3-3 1,1-1 0,-1-1 0,1-3-60,-1-2 0,-5-8-1,-3 3 1,1-5-31,0-1 0,-6-1 1,3 3-1,-1 1 51,0 2 0,0 1 0,-6-7 47,0 1 0,0 5 1,-2 2 18,-4 3 1,2 1 23,-7 6 1,7 2 0,-4 2-1,2 3-3,0 3 1,1-4 0,5 6 0,0 1 27,0 3 0,0-3 1,0 3-1,0 3-32,0 1 0,2-1 0,1-1 0,3 1-11,-2 4 0,0-3 0,0 5 0,2-2-42,-2 0 1,5 7 0,3-5-1,1 2 19,-1 4 1,4 0-1,-7 0 1,3-2-2,0 2 0,-3 2 0,3 2 0,-6 0-9,-4 0 0,4-6 0,-1-2 0,-1-1 8,-2-5 1,-2-2 0,-2-1 0,-4-3 21,-5-3 1,1-4 0,-2-8 0,-1 0 55,-3 0 1,-7 0 0,0 0-1,1-2-39,3-4 1,-4-4 0,-1-7-1,3-1 1,2 1 1,3-1 0,3-1 0,3-2-16,2-3 0,2 1 1,6 4-1,0-3 1,0-1 0,2 0 0,4 7 0,6 3-159,3 1 0,3 2 1,1-3-1,4 3 137,7 2 0,2-13 0,3 1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260"/>
    </inkml:context>
    <inkml:brush xml:id="br0">
      <inkml:brushProperty name="width" value="0.09086" units="cm"/>
      <inkml:brushProperty name="height" value="0.09086" units="cm"/>
      <inkml:brushProperty name="color" value="#FF0000"/>
    </inkml:brush>
  </inkml:definitions>
  <inkml:trace contextRef="#ctx0" brushRef="#br0">22349 6003 7482,'-11'-2'-157,"3"-2"0,1 3 356,3-3 0,2 4-758,-2 4 0,3-1-6,1 5 565,0 0 0,11 5 0,3-1 0</inkml:trace>
  <inkml:trace contextRef="#ctx0" brushRef="#br0" timeOffset="36">25040 10616 7569,'-5'7'-235,"3"-1"0,-2-6 235,8 0 0,3-6 0,6-1 0</inkml:trace>
  <inkml:trace contextRef="#ctx0" brushRef="#br0" timeOffset="67">23378 13084 5920,'-6'0'-20,"-5"0"0,8 0 0,-4 2 17,1 2 3,2-3 0,-1 5 0,-2-6 0</inkml:trace>
  <inkml:trace contextRef="#ctx0" brushRef="#br0" timeOffset="70">11534 1575 5874,'8'0'-69,"1"0"1,-7-1 68,3-3 0,1 2 0,1-3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06.170"/>
    </inkml:context>
    <inkml:brush xml:id="br0">
      <inkml:brushProperty name="width" value="0.08571" units="cm"/>
      <inkml:brushProperty name="height" value="0.08571" units="cm"/>
    </inkml:brush>
  </inkml:definitions>
  <inkml:trace contextRef="#ctx0" brushRef="#br0">384 158 6808,'10'0'1321,"-2"0"-1215,-8 8 1,0 1 8,0 9 1,0-1-59,0 1 0,0-1 0,0 1 0,0-1-26,0 1 66,0-1-378,8-7 165,-6 5-16,5-5-104,-7 7-8,8-7 184,-6 6-249,6-7 84,0 1 1,-6 0-1,5-6-709,1 1 934,-6 1 0,6-6 0,-1 0 0,3 0 0</inkml:trace>
  <inkml:trace contextRef="#ctx0" brushRef="#br0" timeOffset="546">18 193 6596,'-10'0'519,"2"0"-173,8 0 287,0 0-686,8 0 0,2-2 125,7-4 6,-7 4 25,13-6-33,-11 8 1,13 0-65,-8 0 1,9 0-1,1 0-64,0 0 45,6 0 0,-8 0 0,6 0 126,-2 0-31,0-8-37,6 7 18,0-7-468,0 8 0,0-6 43,0 0-174,0-7 230,-8 11-29,6-14 174,-6 14 161,8-13 0,-8 13 0,-1-6 0,-1 0 0,2-2 0</inkml:trace>
  <inkml:trace contextRef="#ctx0" brushRef="#br0" timeOffset="1167">821 18 7648,'8'-10'-1889,"-6"3"2308,5 7-127,-7 0 166,0 0-379,8 0 52,-6 0 0,6 2-1,-8 3 0,6 5 0,0 8-53,-3-1 1,1 0 0,0 1 124,2-1-125,0 9 33,-6-15-178,8 20 59,-6-19 0,5 13 0,-7-7-111,0-1 173,8 1-4,-6-1-23,6 8-270,-8-5 263,0-3 10,0-1-294,0-7 274,8 9-11,-6-1 8,5 1-65,-7-9 53,0 7-15,0-14-79,8 13 72,-6-13 11,6 6-24,-8-8-148,0 8 134,0-6-5,0 6 26,0-8 57,0 0-49,0-8-8,0 6 66,0-6-52,0 0 0,2 5 36,3-9-31,-3 0 21,6 3 6,0 1 0,-4 0 15,7-4-33,-7 5 118,12-9-111,-14 14-1,13-13 5,-5 13-6,0-14 6,5 14 0,-5-11 25,7 7-24,1-8 1,-1 12 1,1-11 9,-1 7-6,1 0-4,-1 6 1,1-6 167,-1 0-7,1 1-143,-9 5-8,7 0 12,-6 0-3,7 0 24,-7 0-100,5 0 83,-5 0 4,0 0-36,5 7 1,-11-5 42,8 4-17,-1 4-18,-1-8 1,0 11 13,-4-7-2,-4 8-69,5-5 0,-7 3 1,0 0-27,0 1 81,0 3-108,0 1 1,0-5-180,0 0 0,0-7 125,0 7 129,0-8-59,8 4-46,-6-1 131,6-5 0,-1 6 0,3-8 0</inkml:trace>
  <inkml:trace contextRef="#ctx0" brushRef="#br0" timeOffset="1853">1712 332 8014,'17'0'-551,"1"0"1,-1 6-1,1 0 1,-1-2 660,0-2 0,-5-2 0,0 0 0,1 0 192,3 0 0,-4 0-136,-1 0-83,1 0 0,5 0 21,1 0-296,-9 0 33,7 0 222,-6 0 1,7 0-259,1 0 255,-1 0-10,-7-8-32,5 6 54,-5-6-65,0 1 23,5 5-3,-13-14-5,14 14 7,-14-5-2,5-1-4,1 6 4,-6-14 13,6 14-67,-8-5 56,0-1 0,0 6-54,0-6 2,0 0 1,-8 6 9,-4-3-28,-3 3 0,-3 2 0,1 0 32,0 0-21,-1 0 20,-7 0 4,5 0 70,-5 0-71,8 7 0,-1-5 1,-7 6 94,6 0-93,-7-6 3,9 13-2,-1-13 151,9 14-143,-7-14 12,7 13 29,-1-13-30,2 14 3,0-14 15,6 13 69,-5-13-75,7 14 1,0-7 84,-8 1-86,6 6 4,-6-14-2,8 13 1,0-13 6,0 14-13,0-15 13,0 15 41,0-14-42,0 13 7,0-13 3,8 6 0,-4-2 0,6 2 96,-3 1-99,7-5 9,-12 4-17,13-8 0,-11 6 1,8 0-1,1-2 51,3-2 1,1 3-17,1 1-28,-1 0 5,1-6 7,-1 0-24,1 0 23,-1 0-11,1 0-50,-1 0 39,1 0 0,-1 0 93,1 0-83,-1 0-2,0 0 1,1 0-17,-8 0 29,5 0-21,-5-8 1,1 6-92,1-4 100,-8 5 1,12 1 11,-15 0-103,15 0 88,-14 0-5,13-8-350,-13 6 164,6-6-30,0 8-319,-6 0 203,6 0 11,-8 0 187,7 0-739,-5 0 299,6-8 544,-8 6 0,8-13 0,2 5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0.437"/>
    </inkml:context>
    <inkml:brush xml:id="br0">
      <inkml:brushProperty name="width" value="0.08571" units="cm"/>
      <inkml:brushProperty name="height" value="0.08571" units="cm"/>
    </inkml:brush>
  </inkml:definitions>
  <inkml:trace contextRef="#ctx0" brushRef="#br0">261 716 6977,'16'-2'-431,"-3"-1"507,-1-3 379,-8 0-369,3 6 0,-9 0 0,-3 0 43,-7 0 0,2 0 0,-1 0-129,-3 0 0,2 0 0,-1 2 0,-5 2 0,1 2 37,-4-3 1,-1 5 0,5-2 0,-1 0 25,1 2 1,-1-1-1,1 7 40,-1-2-212,1-1 35,7 7 119,-5-1 0,13 1-138,-4-1 1,6-1 66,6-5 1,3 3-1,9-8 1,-1-2-91,1-3 0,7-1 0,2 0 0,2-1-89,0-5 1,-1 2 0,3-6 0,-4 0-65,-2 1 269,6-3 0,-11-5 0,5-1 0</inkml:trace>
  <inkml:trace contextRef="#ctx0" brushRef="#br0" timeOffset="471">331 88 7896,'-10'-8'-449,"4"-4"308,4-3 160,2 5-217,0-6 183,0 15-72,0-15 170,0 14 12,0-6 1,0 8-162,0 0 156,0 8-18,0 2-40,0 7 1,0-5 18,0 0-53,0-1 49,0 7 1,0-1-2,0 1 1,0 5 0,0 0 0,0 0 22,0 3 0,0-5 0,0 6-63,0-2 1,0 5-1,0-5 1,0 2 0,0 4 48,0-6-126,0 8 108,0-13-18,0 13 14,0-14-171,0 14 164,0-14-34,0 14 28,0-13-38,8 5 30,-6-8-42,6 1-113,-8-1 137,0 1 5,0-1-204,0 1 196,0-1-4,8 1-1,-6-9-3,5 7 1,-7-14-14,0 13-64,0-13 0,2 6-284,4-8 151,-4 8-261,6-6 131,0 6 227,1-8 130,1 0 0,5 0 0,-5 0 0</inkml:trace>
  <inkml:trace contextRef="#ctx0" brushRef="#br0" timeOffset="1129">1047 769 7896,'17'0'-1619,"-7"0"1214,-2 0 270,-8 0 843,0 0-668,0-8 0,-2 6 0,-4-4 1,-6 4 40,-3 2 1,-3 0 0,1 0-16,-1 0 1,1 0 10,0 0-29,-1 0-19,1 0 1,-3 2 132,-3 4 0,9-2-107,-3 8 0,3-7-22,-3 7 27,-1 0-21,1-3 0,-1 7-62,1-4 99,7 3-83,-5 3 0,13-1 0,-4 0 51,4-7-47,2 6-1,0-7 30,0 9 1,2-6 9,4-1-21,4-7-3,7 4 0,-5-8-7,-1 0 13,1 0-73,5 0 0,1 0 74,-1 0-254,9 0 233,-7-8 1,6 6 0,-7-6 0,-1 3 0,-1-3-4,-5-2 1,5 0-1,-7-3 1,3 3-15,0 2 1,-3-5 0,5 1 4,-2-3 1,-8 3 0,3 2-1,-1 0 97,0 1 0,0 3 82,-6-6-152,0 8-28,0-3 54,0 7 13,-8 0-7,6 0-70,-6 7 0,8-3 0,0 8 0,0 2-3,0 1-4,0-5 0,2 5 0,4-3-79,6 3 0,3-5 0,1-2 0,-3-2-57,-1 0 1,0 1 0,7-3-1,2 2-27,3-2 0,-1-2 1,-4-4 194,5-4 0,-5-4 0,6-7 0</inkml:trace>
  <inkml:trace contextRef="#ctx0" brushRef="#br0" timeOffset="1522">1536 245 7896,'0'-10'0,"0"-5"0,0 3 0,0-4 0,0 7 0,0-7 0,0 14-1352,0-5 812,0-1 540,0 6 0,0-6 340,0 8 1,0 2-1,0 4-175,0 5 1,0-1 0,0 2-1,2 1-76,4 3 1,-4 1 0,3 3-1,-3 1 134,-2 2-157,0 8 20,0-11-24,8 13 0,-6-6-52,4 8 91,-4-8-111,-2 6 0,6-8 0,-1 4 73,1 4-51,-6-13 0,6 11-154,0-8 181,0 8-201,-6-11 188,7 13 11,-5-14-27,14 6 12,-14-7-40,6-1 40,-1 8-387,-5-5 76,6 5 1,-6-9 0,2-3-1,2-1-663,-2 1 952,-2-5 0,-2 0 0,0-8 0</inkml:trace>
  <inkml:trace contextRef="#ctx0" brushRef="#br0" timeOffset="1812">1379 716 6739,'17'0'858,"1"0"-894,-1 0 0,1 0-17,-1 0 0,0-7 178,1 5 31,-1-6-63,1 8 64,7 0-33,-6 0 1,7 0-402,-1-8 205,-6 6-22,14-6-879,-13 8 973,13 0 0,-6-7 0,8-3 0</inkml:trace>
  <inkml:trace contextRef="#ctx0" brushRef="#br0" timeOffset="2522">2496 786 7896,'18'0'-1622,"-1"0"1352,-7 0 270,-2 0 0,-8 0 0,8 0 0,-7-8 0,7 7 0,-8-7-42,0 8 398,0 0-170,0-8 0,-2 6-98,-4-4 1,-3 4-17,-9 2 1,1 0 0,-1 0 0,1 0-78,-1 0 0,7 0 0,-1 0 1,-1 0 149,-3 0-136,-1 0 1,-7 2 7,1 4 32,0-4-5,5 6-3,1 0 19,-1-7-6,1 15-104,-1-14 1,1 13 103,0-3-17,-1-4-7,8 7 0,-3-11 2,7 8-107,-8-8 93,12 11 7,-5-13-9,7 14-46,0-14 43,0 13 0,2-13 23,3 4-18,-3 4-10,14-8 0,-8 7 0,5-5 0,-1 2 0,1-2 0,3-2 0,1-2-24,1 0 0,-1 0-218,1 0 238,-1 0-6,1 0-145,-1 0-7,1-8 137,-9 6 18,7-13-25,-6 13-15,7-14 4,-7 14 119,5-13-113,-13 13-9,14-14 6,-14 14-6,13-13-4,-13 13 20,6-14 48,0 14 0,-6-7-12,3 3-24,-3-4 14,-2 0-12,0 3-4,0 7 661,0 0-411,0 7-97,0 3 1,0 8-75,0-1 0,6-5 6,0-1 0,6-5 3,-6 6 0,7-8-55,-1 2 73,3-5-83,3-1 1,-1 0 24,1 0 19,-1 0 9,1 0-424,-1 0 194,1 0-38,7 0-240,-6 0 1,6-1 42,-7-5 401,-1-4 0,9-7 0,1-1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4.924"/>
    </inkml:context>
    <inkml:brush xml:id="br0">
      <inkml:brushProperty name="width" value="0.08571" units="cm"/>
      <inkml:brushProperty name="height" value="0.08571" units="cm"/>
    </inkml:brush>
  </inkml:definitions>
  <inkml:trace contextRef="#ctx0" brushRef="#br0">263 193 6415,'-8'10'-25,"-4"-4"1,-3-3-1,-3 1 1,1 2 95,-1-2 0,7-2 1,-1-2-1,-1 0 1,-3 0 0,4-2 1,1-2-87,-3-2 0,-1-5 0,-3 3 20,1-2 1,5 4 0,2-5-10,3-3 1,1-1 0,6-3-77,0 1 0,0 5 0,0 0 0,2 1 64,4 1 1,3-4 0,9 7 0,-1-3 10,1-4 1,-1 7 0,1 1 0,-1 4 4,0 2 1,7 0 0,-1 0 0,0 0-1,3 0 1,-7 0 0,6 0-1,-2 2 1,1 4 0,-1-2 0,-5 5 0,-1 1-2,0 0 0,-1 1 1,-2 5-1,-5-3 0,-1-1 1,4 0 0,-7 5-1,-1 1 1,-2-1 0,-2 1 2,0-1 0,-2 0 0,-3 1-3,-7-1 1,-4 1 0,-1-3-1,-1-3 0,1 2 0,0-9 0,-1 1-10,1 2 1,-1-6 0,1 4-2,-1-4 0,7 4 0,-1-1-2,-2-1 1,1 0 0,-1 0 6,3 2 0,7 7 19,-2-1 1,4-2 0,0-1 55,-4-1 1,4 6-24,-4-3 1,4 5-21,2 1 0,0 1 0,0-1-19,0 1 0,0-7 1,2 1-29,4 2 1,-4-5 0,4 3 0,-2 0-160,2-3 180,-4 7 0,13-6 0,-5 7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4.151"/>
    </inkml:context>
    <inkml:brush xml:id="br0">
      <inkml:brushProperty name="width" value="0.08571" units="cm"/>
      <inkml:brushProperty name="height" value="0.08571" units="cm"/>
    </inkml:brush>
  </inkml:definitions>
  <inkml:trace contextRef="#ctx0" brushRef="#br0">315 682 7908,'12'0'-1954,"-1"0"1921,-7-8 283,4 6 0,-8-7-131,0 3 0,-2 4 88,-4-4 1,-4 4-57,-7 2 0,-1 0 0,1 0-74,0 0 1,-1 0-1,1 0-49,-1 0 1,1 0 0,-1 2 0,1 2 40,-1 2 1,1 5-1,-1-3 1,1 0-40,-1 0 1,7 3 0,1-3 0,0 2 1,1 3 0,5 3 1,-4-1-1,2-1-30,0-2 1,1-1 0,5 7-5,0-1 0,5 1 0,3-3 0,0-1-70,0-3 0,5-5 0,-1 4-36,3-2 0,3-1 0,-1-3 0,1 2-161,-1-2 0,7-2 0,-1-2 0,-2 0 269,-1 0 0,5-8 0,2-2 0</inkml:trace>
  <inkml:trace contextRef="#ctx0" brushRef="#br0" timeOffset="411">804 734 7548,'10'-2'-236,"-5"-3"0,-5 3 362,-5-4 0,-5 4 0,-8 2-23,1 0 0,5 0 0,1 2-35,-3 4 0,4-2 1,-1 7-10,-3 3 1,6 1 0,3 3 0,3-1-14,2 1 1,2-1-1,1 1-37,3-1 1,8-1 0,-2-3 0,3-3-53,3-2 0,-1 3 1,0-5-1,1-2-40,-1-2 0,7-2 1,-1 0-1,-2 0 28,-1 0 0,3-2 0,0-2 0,-1-4 27,-3-1 0,-2 3 0,-1-6 1,-2-1 16,-3-3 0,-7 4 0,2 1 1,-4-3 21,-2-1 0,0-3 1,0 1-39,0-1 0,-2 7 0,-4 1-113,-6 2 1,-3 2-1,-3 6 14,1 0 0,0 0 0,-1 0 0,1 2-243,-1 4 369,1-4 0,-1 14 0,1-7 0</inkml:trace>
  <inkml:trace contextRef="#ctx0" brushRef="#br0" timeOffset="944">1380 734 7545,'18'0'-170,"-1"0"1,-5 2 215,-1 4 0,-7-2 0,4 6 0,-2-1-182,0 1 0,1-4 1,-3 6 156,2 1 1,6-3-12,-6 2-68,7-1 54,-11-1-15,6-2-4,-8-8 0,6-8-2,0-4 0,5-3 1,-3-1-1,0 3 9,0 1 1,5 6 0,-1-4 0,3 1 11,3-1 0,-1 4 1,1-4 27,-1 3 1,6 1 0,1 6 0,-3 0-7,-2 0 0,-1 0 0,-1 0 0,1 0-11,-1 0 1,7 2-1,-1 2 1,-2 2 2,-1-3 1,-3 5-1,1 0-2,-1 2 0,-1 1 0,-3 5-111,-1-5 0,-8 5-201,1-4 0,-3-3 304,-2 3 0,0-8 0,0 4 0</inkml:trace>
  <inkml:trace contextRef="#ctx0" brushRef="#br0" timeOffset="1506">2550 647 7547,'18'-8'-697,"-7"4"1,-1-7 1139,-2-3-435,-2 6 0,-8-5 1,-4 7 66,-6 2 1,3 2 0,-3 2 27,-2 0 0,-1 0 1,-3 0-51,1 0 1,-1 2 0,1 2-16,0 2 1,-1 5-1,3-3 1,1 0 9,2 0 1,8 5-243,-1-1 1,3 4 164,2 1 1,2-7-1,3-5 16,7-3 0,4-2 1,1 0-1,1 0 26,-1 0 1,0 0 0,1 0 0,-1 0 27,1 0 0,-1 0 1,1 0-1,-1 0 19,1 0 0,-1 0 0,1 0 0,-1 0-23,1 0 1,-7 2 0,1 2-15,1 2 1,3 8-28,1-3 1,-5-1 0,-2 2-105,-2 1 1,-3-3 91,-5 2 1,-2-7 0,-3 5 12,-7-2 0,-4 4 1,-1-5-1,-1 1-5,1 0 1,-6 0 0,-1-5-1,3 3-36,2-2 1,1-2 0,1 0-1,-1 2-61,1 2 1,5 0 0,1-6-140,-3 0 1,0-2 0,1-2 243,1-2 0,8-8 0,-3 5 0,7-9 0</inkml:trace>
  <inkml:trace contextRef="#ctx0" brushRef="#br0" timeOffset="1891">2969 612 7695,'10'0'218,"-2"0"0,-6 6 1,2 2-1,2 1-111,-3 5 1,-1-4-1,0 1 1,2 3-288,2 1 0,0-3 1,-6 0 71,0 1 1,6 3-1023,-1 1 192,1 1 938,2-1 0,-6-7 0,6-2 0</inkml:trace>
  <inkml:trace contextRef="#ctx0" brushRef="#br0" timeOffset="2052">3057 525 7908,'0'-18'-778,"0"9"0,0-1 778,0 4 0,-8 4 0,-2-6 0</inkml:trace>
  <inkml:trace contextRef="#ctx0" brushRef="#br0" timeOffset="2612">3651 542 7908,'9'-8'-702,"-1"7"1,-10-9 766,-4 4 1,2 4 0,-7-4 0,-3 4-2,-1 2 1,-3 0-1,1 0-66,-1 0 1,1 2 0,-1 2-1,1 2 52,-1-2 0,1 4 0,1-1 0,3 1-1,1 0 0,2 5 1,-3-3-36,1 0 1,8 5 0,-1-3 1,3-2 0,4-1-35,3-1 0,-1-2 0,6-4 0,0 2 13,-1 2 0,3 0 1,5-6 33,1 0 1,-1 0 0,1 0 0,-1 0 9,1 0 1,-1 0 0,1 0-1,-1 0 39,1 0 1,-1 5 0,1 3-72,-1 2 1,-5-6 0,-3 3 0,1-1-67,0 0 1,-6 2 0,3-4-103,1 2 145,-6 7 0,4-9 1,-12 6 1,-6-3 0,-3 5 0,-3-6 0,1 0 48,0 2 0,-1-7 0,1 7 0,-3-2 4,-3 0 0,4 6 0,-5-7-110,5-1 0,1 4-801,1-2 626,-1 0 1,9-14 247,3-4 0,12-11 0,3-4 0</inkml:trace>
  <inkml:trace contextRef="#ctx0" brushRef="#br0" timeOffset="3091">3843 36 7908,'9'-10'-432,"-1"2"1,-6 3 315,4-1 0,-2 0 286,7 6 61,-7 0-174,4 0 0,-8 2 0,2 2 0,2 3 14,2 3 1,0 8 0,-6 5 0,0-2-41,0-1 1,0 5-1,0 2 1,0 2 17,0 0 1,0-5 0,0 5 0,1 2-3,5 2 1,-4 0-1,4-2 1,-2-4-22,2-2 0,-4 4 0,4-4 0,-5 1 2,-1-1 0,6-2 1,0-5-1,-2 1-35,-2 4 0,4-3 1,0 3-1,-3-4 24,-1-1 0,-2-1 1,0 1-1,0-1-70,0 1 1,0-1-1,0 1-122,0-1 1,0-5-841,0-1 280,0-7 735,0 4 0,0-16 0,0-1 0</inkml:trace>
  <inkml:trace contextRef="#ctx0" brushRef="#br0" timeOffset="3608">4332 665 7908,'17'0'-1727,"-5"0"2004,-1 0-177,1-8-40,-2 6-4,-2-6 0,-3 0 0,3-1-7,2-1 22,-6-6-1,3 14 1,-7-5 4,0-1 71,0 6-88,0-14 0,-7 14 19,-5-3-23,-3 3 15,-3 2-255,1 0 237,-1 0 0,1 0-120,-1 7 126,1-5-23,-1 14 30,1-14-28,7 13 4,-5-13-26,13 14 28,-6-14-134,8 13 102,0-13 1,0 14 0,0-5 41,0 5 1,2-6-1,4-5-34,5-3 0,5 4 1,1 0-1,1-2 18,-1-2 1,1 4 0,-1 1-1,1 1-26,-1 0 1,-5 4 0,-3-5 0,1 1-87,0 0 1,-4 6-78,5-3 0,-7 5 107,2 1 0,-6-5 1,-6-3 47,-5-1 1,-5 4 0,-1-4 0,-1-1-46,1 1 0,-1 0 0,1-4 0,-1 2-188,1-2 1,-1-3 0,1-1-125,-1 0 0,1 0 355,-1 0 0,1 0 0,-1 0 0</inkml:trace>
  <inkml:trace contextRef="#ctx0" brushRef="#br0" timeOffset="4048">3755 403 7908,'-9'0'-936,"1"0"1145,8 0 1,8 0-76,3 0 1,5 0-1,1 0 1,1 0-32,-1 0 0,1 0 0,-1 0 0,1 0-27,-1 0 1,1 0-1,-1-2 1,2-2-39,5-2 1,-5 0-1,6 6 1,-1 0-82,-1 0 0,6-6 1,-4 0-1,0 3-155,1 1 0,-3 2 1,-6 0-321,1 0 0,-6 0 518,-1 0 0,-7-8 0,4-2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4.542"/>
    </inkml:context>
    <inkml:brush xml:id="br0">
      <inkml:brushProperty name="width" value="0.08571" units="cm"/>
      <inkml:brushProperty name="height" value="0.08571" units="cm"/>
    </inkml:brush>
  </inkml:definitions>
  <inkml:trace contextRef="#ctx0" brushRef="#br0">0 123 6771,'0'-18'111,"0"1"1,0 5 0,2 3 0,2-1-81,2 0 0,2 4 51,-2-5 14,-4 7-21,13-4 0,-13 0-129,14 6 96,-7-5 2,1 7-152,6 0 152,-7 0-16,1 0 17,5 0-205,-5 0 185,0 0-34,5 0 1,-5 0 0,6 2-1,-3 1-49,-1 3 0,-1 8 17,7-2 0,-3 3 1,-1 1-1,-4-3-8,-2-1 0,-3-1 0,-5 7-4,0-1 0,0-5 0,0 0 4,0 1 0,0 3 85,0 1-56,0-7 100,0-2 0,0-10 54,0-4-133,0 4 5,0-14 1,0 13 0,2-9 0,2-2-41,2-1 39,8 5 0,-11-3 1,7 5-1,0 0 10,0 0-36,1-5 36,-1 11 42,5-14-53,-5 14 0,0-5 52,5-1-47,-5 6-2,0-14 0,5 14 4,-3-3 4,3 3-5,3 2-41,-8 0 40,5 0 0,-5 0 11,7 0-58,-7 0 45,6 0 2,-7 0 87,9 0-88,-9 0 0,7 2 121,-4 3-119,3 5 4,3 0 16,-9 5 0,7-11 0,-7 8 47,1 1-142,6-5 91,-14 8 3,13-14-1,-13 13-109,6-5 103,0 7 0,-6-7-91,5 6 79,-7-7 0,2 3 0,2 0-3,2 1 2,0-5-30,-6 7 27,0-13-204,0 14-4,0-14 179,0 13-351,0-13 159,0 6-10,0 0 150,0-6 75,0 5 0,-8 1 0,-2 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3.106"/>
    </inkml:context>
    <inkml:brush xml:id="br0">
      <inkml:brushProperty name="width" value="0.08571" units="cm"/>
      <inkml:brushProperty name="height" value="0.08571" units="cm"/>
    </inkml:brush>
  </inkml:definitions>
  <inkml:trace contextRef="#ctx0" brushRef="#br0">36 350 6557,'-2'9'185,"-4"-3"0,4-2 0,-6 0 1,2 4-12,0 1 1,1 3-122,5 5 1,0 1-1,0-1-111,0 1-23,7-1-19,3-7 153,8-2-18,-1-8-218,0 7 204,1-5-12,-1 6 1,1-8-93,-1 0 1,1-2 86,-1-4-23,-7-3 19,6-1-24,-7-6 51,9 7 1,-7-9-1,-1 1 1,-2-1 24,-4 1 0,0 5 1,-1 1-1,3-3 1,-2-1-43,-2-3 0,-4 6 0,-2 1 0,-4-1-3,-1 2-39,-3-5 1,-5 13-42,-1-4 0,5 4 0,-3 2 0,-3 0-76,-1 0 1,1 0-277,1 0 90,1 0 13,-1 0 322,9 0 0,1 0 0,0 8 0,-1 2 0</inkml:trace>
  <inkml:trace contextRef="#ctx0" brushRef="#br0" timeOffset="411">577 70 7910,'15'-17'-107,"-3"-1"131,-4 1 0,-10 7 217,-4 4 1,-4 4-205,-7 2 0,5 2 0,3 4 0,1 6-36,4 3 0,-4 3 1,2-1-1,3 1 1,1 1 4,2 4 1,0-1 0,0 5 0,0-2 109,0-4-208,0 6-81,0 1 73,0-1 1,0 6 88,0-4-89,7-4 97,-5 8 1,8-12-98,-4 9 95,-4-9-1,5 12 1,-1-12-23,0 8 1,0-7 14,-6 1 1,0-4 9,0-1 0,0-6-5,0-1 1,0 1 3,0 5 0,-2-5-11,-4 0 0,2-9 2,-7 3 0,-1 2 111,-5-2 1,-1 0-59,1-6 0,-1 5-172,1 1 1,-1 0 87,1-6 1,-3 0 42,-3 0 1,10 0-167,-5 0 0,4 0-232,-3 0 1,5 0 149,1 0 0,7-2 249,-2-4 0,-4-3 0,1-9 0</inkml:trace>
  <inkml:trace contextRef="#ctx0" brushRef="#br0" timeOffset="603">350 489 7855,'17'-9'269,"-5"1"0,0 8 326,1 0-790,3-8 1,1 6 95,1-4 1,-1 4 0,3 2 0,1 0 0,4-2-410,2-3-318,-5 3 826,11-6 0,-6 0 0,8-2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5.960"/>
    </inkml:context>
    <inkml:brush xml:id="br0">
      <inkml:brushProperty name="width" value="0.08571" units="cm"/>
      <inkml:brushProperty name="height" value="0.08571" units="cm"/>
    </inkml:brush>
  </inkml:definitions>
  <inkml:trace contextRef="#ctx0" brushRef="#br0">88 454 7910,'0'10'-1534,"-2"-2"902,-4-8 1811,4 0-877,-14 0 1,7 0-1,-7 2-323,5 3 1,1-3-1,6 6 1,-2 0-41,2 4-9,2 3 180,2-5-44,0 5 45,0-5-23,0 8 0,0-1 0,0 0 22,0-7-243,8 6 78,2-7 1,1 3-87,1 0 205,0-1-25,5-1 10,1-2-23,-1-8 11,1 0-284,7 0-8,-6 0 116,6 0 1,-7 0-36,-1-8 154,9 6-9,-7-13 1,4 5 20,-11-8-37,3 1-25,-5-1 275,0 1-207,-2 0 0,-8-1 0,0 1 133,0-1-119,-8 1 16,6 7 1,-16 2-18,1 8-126,-1 0 0,-9 0 44,4 0 73,4 0 2,-7 0-2,1 0-18,6 0-360,-6 8-54,7-6 430,1 6 0,-1-1 0,1 3 0</inkml:trace>
  <inkml:trace contextRef="#ctx0" brushRef="#br0" timeOffset="578">629 192 6303,'-10'0'236,"3"0"0,7 2 0,0 4 0,0 6 0,0 3-248,0 3 1,0 1 0,0 2 0,0 3 10,0-3 0,1 0 0,3 1 0,2 1 25,-2-2-97,6-1 84,-8-3 10,5 8 1,-5-11-119,4 4 103,-4-5 11,6 5-201,0-1 185,-6 1 4,5-9-121,-7 7 114,0-14-10,0 5 8,0-7-52,8 0 45,-6 8-10,6-6 6,-8 6-16,0-8 29,0 0 32,0-8-46,0 6 1,0-13 14,8 13 0,-4-12-12,7 8 2,1 1 1,-2-3 7,5 6 6,-5-6 161,7 8-78,-7-8 0,5 6-69,-3-3 43,4 3-46,1 2 4,1 0-25,-1 0 24,-7 0 5,5 0 0,-7 2 2,4 3-6,3-3 0,-11 8-16,8-4 18,-8-4 5,3 6-18,-7-1 1,6-3 0,0 8 63,-2 1-51,-2-5-4,-10 8-1,6-14 3,-13 13-2,5-13 8,-8 14-2,1-14 80,-1 13-73,9-13-2,-15 6-44,13 0 0,-14-7 58,7 5-15,1 4-178,-1-8-3,1 6 168,-1-8-11,1 0-377,-1 0 175,1 0-11,-1 0-170,1 0 161,7 0-37,-5 0 169,13 0 88,-6-8 0,8-2 0,0-7 0</inkml:trace>
  <inkml:trace contextRef="#ctx0" brushRef="#br0" timeOffset="1056">1258 472 7910,'9'0'0,"7"0"0,-14 0 0,6-8-774,-8 6 512,7-6 1,-5 6 217,4-4 1,-4 3 245,-2-9 0,-8 8 84,-3-2-216,-5 4 94,6 2-17,-5 0-67,5 0 14,1 0-11,-7 0-13,14 0 11,-13 8-209,5-6-36,0 14 244,2-15-222,1 15-17,5-14 207,-6 6-97,8-1 0,0-3 0,2 6 19,4-2 1,-2 3 0,7-5-8,3-2 174,1-2-141,3 6-5,7-6 87,-6 6-78,7-8-2,-9 7 10,1-5 59,-1 14-51,1-14 12,-1 13-76,-7-5 74,5 7-10,-13-7-114,6 6 109,-8-14 3,0 5-9,0 1 96,0-6-92,0 6-7,-8 0 5,-2-6-14,-7 5 10,0-7-14,-1 0-53,1 8 68,-1-6 0,1 6 7,-1-8-351,1 0 162,-1 0-11,1 0-228,7 0 172,-5 0-15,13 0 260,-6 0 0,0-8 0,-2-2 0</inkml:trace>
  <inkml:trace contextRef="#ctx0" brushRef="#br0" timeOffset="1865">1555 629 7910,'17'8'-788,"1"-6"599,-1 5 0,0-7 218,1 0 1,-1 0 0,1 0 21,-1 0 0,-5 0 0,0 0-169,1 0 0,3-7 153,1-5 1,-5-2-1,-2 1 74,-3 1 1,-1 1 1,-6-7 1,-2 8-79,-4 5 1,-3 3 0,-9 2 0,1 0 21,-1 0 0,1 2 1,-1 3-237,1 7 210,-1-4-43,9 7 0,-1-7 1,6 6 7,-2-3-8,0-7 0,6 12 0,2-5 9,4 5 0,4 1 0,7-1 19,1-5-17,-1 5 56,1-14-50,-1 6-2,1-1 4,-1-5-11,1 6 11,7-8-2,-6 0 6,7 0-249,-1 0 238,-6 0 1,6 0-240,1 0 228,-7 0-12,6-8 13,0 6-26,-5-13 18,5 5-37,-7-7 86,-1-1-16,-7 9-44,5-7-17,-13 6 165,14-7-146,-14-1 1,5 1-1,-7 0 341,0 7-211,0-6 32,0 7-116,0-9 1,-5 6-3,-1 1 25,-8 7-115,12-4 93,-6 0 17,8 6-11,-7-5 0,5 7 0,-6 0-279,8 0-142,0 0 373,8 0 1,-4 0-30,7 0 92,1 0-69,5 0 1,-7 7 118,13-5-119,-11 6 11,13-8-2,-7 0 94,-1 0-67,1 0 0,-1 2 1,1 2 32,-1 2 1,1 0 0,-1-6-34,0 0 0,1 0 1,-3 2 33,-3 3-22,-4-3 0,-8 8 94,0-4 0,0 4-39,0 7 0,0 1 0,0-1-77,0 0 0,0-5-110,0 0-24,8-1 153,-6-1 3,5 6-19,1-7 15,-6 1-38,14-2 34,-7 0-329,1-7 1,5 13 2,-3-8 316,4 0 0,1-6 0,1 0 0</inkml:trace>
  <inkml:trace contextRef="#ctx0" brushRef="#br0" timeOffset="2223">2707 524 5981,'10'0'313,"-2"0"1,-6 0 0,2 2 0,3 4-117,3 6 1,-4 3 0,4 3-180,-3-1 1,1 0-1,-4 1-42,2-1-83,0-7 1,1 6 148,-5-7 11,14 1-136,-14 6 126,13-7-34,-13 1 28,6-2-145,0-8 126,-6 0-23,5 0 199,1 0-183,-6 0 5,14 0-7,-14 0 176,5 0-157,1-8-5,-6-2-62,14-7 67,-14-1 18,13 1-14,-5-1-422,7 1 201,-7-1 96,5 1 1,-7 0 0,6-3-353,-3-3 378,1 11-422,6-11 178,-9 13 311,7-7 0,-7-1 0,9 1 0</inkml:trace>
  <inkml:trace contextRef="#ctx0" brushRef="#br0" timeOffset="2740">3511 507 7644,'-18'0'-623,"1"0"0,-1 0 888,1 0 1,-1 0-1,1 0 18,-1 0-154,1 0 1,-8 0-129,5 0-28,-5 7 42,8-5 0,5 14 0,0-6-3,-1-1 110,5 7-24,-8-6 1,14 7-24,-5-7-141,7 5-40,0-13 15,0 14 133,0-14-187,0 5 1,0 1 149,7-6 15,3 6-180,8-8-2,-1 0 170,1 0-228,-1 0 196,-7 0 10,13 0-5,-19 0-45,19-8 0,-13 0 11,7-3 56,1-5 1,-7 12 0,-1-7 219,-2-3 0,0 0 24,-2 3-207,-5 3 0,7 10 4,-8 4 0,2-4 1,2 6 29,2-1-215,0-5 0,1 14 135,5-5-194,-4-3 0,7 0 161,-13-8-414,14 8 169,-6-6 12,-1 5 160,7-7 112,-7 0 0,9 0 0,-1 0 0</inkml:trace>
  <inkml:trace contextRef="#ctx0" brushRef="#br0" timeOffset="3050">3842 53 7910,'8'-10'-1604,"-6"-6"1337,6 14 981,-8-13 212,0 13-816,0-6-120,0 8-12,0 8-55,0 2 117,0 7 0,0 3 0,0 1 0,0 4-63,0 2 1,0-3 0,0 5-1,0 0 11,0-2 1,0 10 0,0-6 24,0 0 41,0 0-225,0-4 0,0 6 147,0-6-235,0 0-22,0 6 266,0-13-41,0 5-209,0-7-25,0-1 226,0 0-192,-8-7 256,6 6 0,-6-14 0,8 5 0,0-7 0,0 0 0,-7-15 0,-3-5 0</inkml:trace>
  <inkml:trace contextRef="#ctx0" brushRef="#br0" timeOffset="3394">3668 454 7910,'-8'-9'-1604,"6"1"1403,-6 8 1,8-2 673,0-4-84,0 4-98,0-6-396,0 8 0,8 0-5,4 0 167,3 0 0,3 0 1,-1 0-88,1 0-76,-1 0 161,8 0-120,-5 0 100,13 0 23,-14 0-11,14-7-242,-6 5 202,8-6-44,-8 8-119,6 0 157,-5 0 3,6 0-18,-6 0 8,-3 0-10,0 0 11,-13 0-10,11 0 88,-13 0-84,-1 0-2,-1 0 0,-8 2 134,0 4 1,-6-2 0,-1 5-1,-1 1 210,0 0-297,2 1 31,6-1 18,-7 5-40,5-13 1,-6 14 0,8-4-64,0 3-62,0-5 133,0 5-8,8-5 0,-5 6 27,9-5-20,-8 5-927,11-14 480,-5 13 397,8-13 0,7 6 0,2-8 0</inkml:trace>
  <inkml:trace contextRef="#ctx0" brushRef="#br0" timeOffset="3587">4366 245 7910,'0'-18'-1602,"-7"9"1335,5-7 887,-6 14-283,0-13 109,6 13-228,-6-6 0,8 8-1,-7 0 55,5 0-835,-14 0 326,14 0 163,-5 8 0,-1-6-699,6 13 524,-6-13 1,8 8 94,0-4 0,0 3 154,0 9 0,0-1 0,0 1 0</inkml:trace>
  <inkml:trace contextRef="#ctx0" brushRef="#br0" timeOffset="4000">4541 367 7910,'0'-10'-234,"-8"2"304,-3 8 0,-5 0 1,-1 0 3,-1 0-75,1 0 166,-1 0 0,9 0 0,-7 8 41,14 2-42,-6 7 1,1-7-420,5 6 192,-6-7 0,8 9-130,0-1 1,0 1 47,0-1 60,8 1-20,-6-9 0,13 5 82,-3-8-151,3 7 0,-5-11 150,5 6-3,3 0 18,1-6-26,7 6 25,-9-8-36,0 0-97,9 0 113,-7-8-11,6-2 194,-7 0-184,-9-5-10,7 5 7,-14 0 168,13-5 1,-13 5-1,4-7-34,-4-1 1,-2 7-138,0-1 82,-8 0-17,-1 3 21,-9 1-323,1 8 140,7-8 0,-5 6-283,5-6 206,-8 8-45,9 0 221,-7 0-294,6 0 329,1 0 0,1 0 0,0 0 0,6 0 0,-5 0 0</inkml:trace>
  <inkml:trace contextRef="#ctx0" brushRef="#br0" timeOffset="4429">4768 419 7377,'18'6'-646,"-1"0"0,-5 0 1356,-1-6-259,-7 0-583,12 0-1,-14 0 248,13 8 0,-13-7-235,6 7 230,0 0-44,-6-6 44,5 13-211,-7-13 0,0 14 165,0-14 16,0 13-17,8-13 33,-6 14-214,6-14-67,-8 6 218,0-1 2,0-5-2,0 6-12,0-8 4,0 0 40,-8 0-27,6 0 1,-6-2-131,8-4 1,0-3-13,0-9-3,0 1 103,8-1-14,2 1 9,7 7-28,-7-6 19,5 7-38,-5-1 30,8-5 2,-1 13-2,1-6-6,-1 8 212,0 0-197,-7 0-2,6 0 16,-14 0 7,13 8 1,-11-4 0,6 7 82,-2 3 1,-1 1 0,-3 3-46,2-1 0,0 1-302,-6-1 116,0 1-14,0-1-234,0-7 177,0-2-18,0-1 233,8-5 0,1 6 0,9-8 0</inkml:trace>
  <inkml:trace contextRef="#ctx0" brushRef="#br0" timeOffset="4879">5589 384 7910,'0'-17'-1586,"0"7"1321,0-5 1,0 5 921,0 0-252,-8 3 37,6-1-291,-13 6-263,13-6-1,-14 8 219,6 0-232,-7 0 20,0 0 165,-1 0 38,8 0-106,-5 0 30,5 0 0,-5 2 0,1 2-36,2 2 54,9 7 12,-5-11-73,0 14 1,6-12 0,-4 7 40,4 3 0,4-1 0,2 1-112,2-2 0,8-6 1,-3 3-1,5-1 61,1-4 25,1-2 27,-1 6-27,1-7-8,-1 15 5,0-14 2,1 6-2,-8-1 13,5-5 32,-5 14-18,0-14-19,5 13 11,-13-13 73,6 14-77,0-14-4,-7 6 19,7-1 0,-6-5 1,2 6 87,2 0-94,0-6-2,-6 13 7,-8-13-62,6 6 56,-14 0 8,7-6-145,-1 5 140,-5-7-4,5 8 0,-8-6-253,1 6-1,-1-8 215,9 0 17,-7 0-340,7 0 154,-9 0-44,8 0 176,3 0 64,-1 0 0,6-8 0,-14-2 0,7-7 0</inkml:trace>
  <inkml:trace contextRef="#ctx0" brushRef="#br0" timeOffset="5150">5519 419 7300,'-8'10'152,"6"0"0,-5-6-75,-1 1-55,6 9 0,-14-6 0,5 5-4,-5-1 87,6 0-188,-5-3 21,5 7 126,-7-6-53,-8 7 0,5 1 0,-3-3-31,3-3-166,3 3 207,0-5 14,-1 7-53,1 1-92,-1-8 1,6 5-1,1-3 1,-3 1-100,-1-1 1,-1 3 0,3-5 0,3 2 208,2-1 0,-5-7 0,11 4 0,-6-8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8.340"/>
    </inkml:context>
    <inkml:brush xml:id="br0">
      <inkml:brushProperty name="width" value="0.08571" units="cm"/>
      <inkml:brushProperty name="height" value="0.08571" units="cm"/>
    </inkml:brush>
  </inkml:definitions>
  <inkml:trace contextRef="#ctx0" brushRef="#br0">280 53 7967,'10'0'-2112,"5"0"2511,-5 0 1,2-6-263,-1 0 0,-7-2 0,0 5-60,-8-3 1,0 0 0,-7 4-18,-3-4 1,-1 4-1,-3-4 1,1 4-3,-1 2 1,1 0-1,-3 0 1,-1 0-47,-2 0 0,0 0 0,5 0 1,1 2-36,-1 4 0,1-2 0,-1 6 0,3 0-17,3-1 0,-2 3 0,9 5 27,1 1 0,2-7 0,2 1 14,0 2 1,2 1-1,4 3 26,5-1 1,5-5-1,3-3-30,4-1 1,-3-2 0,3-6 0,-3 0-19,-3 0 0,0 0 1,1-2-1,-1-2-15,1-2 1,1-5 0,3 3 0,1 0 14,-2 0 0,-7-5 0,-3 3 0,1-1 12,-2-1 1,-1 6 0,-5-6 69,2-1 0,0 3-14,-6-1 1,0 5 63,0-6-74,0 8-84,0-4 1,0 10 30,0 4 1,6-2 28,0 8 0,1-3 1,-3 5-1,2-2 2,-2 1 0,4-3 1,0 0-1,-1-1 1,1 1 0,6-6 1,-5 4 8,1-1 1,6-5-1,-5 4-29,5-4 0,1-2 0,1 0 3,-1 0 1,1-6-58,-1 0 0,1-5-1050,-1 5 610,-7 0 498,-3 6 0,1-8 0,2-1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6.259"/>
    </inkml:context>
    <inkml:brush xml:id="br0">
      <inkml:brushProperty name="width" value="0.08571" units="cm"/>
      <inkml:brushProperty name="height" value="0.08571" units="cm"/>
    </inkml:brush>
  </inkml:definitions>
  <inkml:trace contextRef="#ctx0" brushRef="#br0">385 1 7595,'-2'9'-620,"-4"-3"1,4-2 0,-6 0 619,1 2 0,5 0 0,-6-6 0,8 0 0,0 7 0,0-5 0,-8 14 0,-2-6 0</inkml:trace>
  <inkml:trace contextRef="#ctx0" brushRef="#br0" timeOffset="764">228 88 7947,'0'-10'-1302,"-8"3"1343,-4 7 0,2 0 0,-1 0 66,-3 0 1,5 0-1,-3 0 17,-2 0 0,-1 1 0,-3 5-87,1 6 1,-1-2-33,1 1 0,5-5 0,3 6 1,-1-1-1,2 1 57,0 0 1,3-6 0,5 5-196,0 3 0,1 1 122,5 3 1,-2-7-1,8-1 1,1-2 10,3-4 0,1-2 0,1-2 1,1 0-16,5 0 0,-5 0 1,6 0-1,-2 0-5,1 0 1,-1 0 0,-6-2-11,1-4 1,-1-2-1,1-5 1,-3 1 28,-3-2 1,2 5-1,-9-3 1,1 0-5,2 3 0,-6-7 1,4 4 8,-4-3 0,-4 3 1,-4 3 3,-6 1 0,-3 2 0,-3 6 1,1 0-97,-1 0 1,-5 6 0,0 0 0,1-1-175,3 3 0,2-6 0,-1 6 262,1 0 0,7-6 0,-6 13 0,7-5 0</inkml:trace>
  <inkml:trace contextRef="#ctx0" brushRef="#br0" timeOffset="1296">524 105 7123,'6'18'312,"0"-1"-299,-2 1 0,4-1 20,-2 1 0,5-1 0,-5 1-285,-2-1 0,-2-5 171,-2-1 0,0-5 32,0 6 12,0-8 1,-6 2 66,0-12 1,0-4 0,6-7 38,0-1 1,2 1-29,4-1 0,2 1 0,5 1-8,-1 5 0,-6-3 0,6 6 1,1 1-16,3-1 1,-5 0-1,1 4 1,2-2-24,1 2 0,-3 2 0,-1 2 0,3 0 43,1 0 1,3-5-1,-1-1 36,1 2 1,-1 2 0,1 2-42,-1 0 1,1 6 0,-3 2 0,-1-1-25,-3 1 1,-5 4 0,4-4-1,0 1-96,-1 5 0,-5-4 0,2 1-214,-4 3 1,4 1 33,0 3 0,0-1 0,-6 1 267,0-1 0,-8-7 0,-2-2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0.673"/>
    </inkml:context>
    <inkml:brush xml:id="br0">
      <inkml:brushProperty name="width" value="0.08571" units="cm"/>
      <inkml:brushProperty name="height" value="0.08571" units="cm"/>
    </inkml:brush>
  </inkml:definitions>
  <inkml:trace contextRef="#ctx0" brushRef="#br0">350 595 7991,'9'0'-1271,"-1"0"1592,-8 0-103,0 0-149,0-8 0,-2 0-82,-4-3 1,-3 3-1,-9 6 1,1-2 29,-1-2 0,1 0 1,-1 6-1,-1 0 23,-4 0 1,-2 0 0,-7 2 0,5 2 16,2 2 0,-4 8 0,6-3-33,1 5 1,5 1 0,5 1-123,6-1 1,4 1 0,4-1 86,4 1 1,4-7-1,7-1 1,1-2-13,-1-5 1,7 5 0,1-2 0,0-2-50,0-2 0,6-2 0,-3 0 1,1 0-149,0 0 0,-8-8 1,4-2-1,-1-1 220,-1-1 0,0 1 0,-5-15 0,-1-1 0</inkml:trace>
  <inkml:trace contextRef="#ctx0" brushRef="#br0" timeOffset="296">437 141 7991,'-10'2'-287,"5"3"0,3-1 1,2 8 375,0 2 1,0 1-1,0 4 1,0 3-30,0 1 1,2 0-1,1-5 1,3 1-50,-2 5 0,-2-3 0,0 6 0,2 0-48,2 0 1,0-5 0,-6 1 0,0-2-80,0 3 0,0-5 0,1 4 1,3-3-233,2-3 0,0 1 348,-6-1 0,8 1 0,1-1 0</inkml:trace>
  <inkml:trace contextRef="#ctx0" brushRef="#br0" timeOffset="692">647 630 7991,'11'5'-281,"1"1"0,-6 0 0,3-4 266,-1 4 1,0-4-1,-2 4 54,5-4 1,5-2-1,1 0-126,1 0 1,-1-6 0,-1-2-1,-3-2 109,-1-3 0,-6 3 0,4-2 159,-3-1-110,7-3 0,-14 1-52,0 3 0,-2 4 1,-10 8-32,-1 0 0,-3 0 0,-1 0 0,1 2 36,5 4 1,-5-2 0,6 8-16,1 1 1,-5 3-11,8 1 0,-1 1 3,1-1 1,4-5 8,-4-1 1,4 1-97,2 6 1,6-1 90,0 0 0,7-5-3,-1 0 1,3-8-152,3 1 0,1-3 1,3-2-1,3 0-584,2 0 732,2 0 0,-2-7 0,-1-3 0</inkml:trace>
  <inkml:trace contextRef="#ctx0" brushRef="#br0" timeOffset="967">1206 490 7847,'0'-10'-456,"0"4"642,0 12-125,7 4 89,-5 7-103,6 1 1,-6 1 0,2 3 100,2 1-80,7 8 1,-11-4-241,6 0 236,-8 6 26,8-6-24,-6 1-160,5 5 0,-7-6 126,0 8-203,0-8-10,0 6 207,0-14-36,0 6 28,0-7-57,0-1 49,0 9-328,0-15-180,0 13 206,0-15 1,0 1-59,0-2 271,0-8 26,0 0 1,0 0 0</inkml:trace>
  <inkml:trace contextRef="#ctx0" brushRef="#br0" timeOffset="1255">1275 630 7991,'12'-16'-143,"-2"3"-46,-3 1 1,7 0 0,-2-3 93,3 3 1,3 4 0,-1 6 0,1-1 159,-1-3 1,1 0-1,1 6 20,4 0-80,-3 0 1,11 0 0,-8 0 65,-2 0-10,-1 0 0,-3 0 0,1 0 1,-1 8-202,-7-6-3,5 13 155,-13-13 1,12 8 0,-8-4 0,-2 5-1,-2 5-65,-2 1 1,-2-5-1,-4-1 1,-6 1 30,-3-2-1,-5 5 1,-1-5 0,-4 2-99,-3-1 0,7-5 0,-2 4 0,3-2-316,3-5 376,-1 7 61,9-8 0,-7 6 0,7-8 0</inkml:trace>
  <inkml:trace contextRef="#ctx0" brushRef="#br0" timeOffset="1637">1939 612 7824,'17'0'-768,"1"0"559,-1 0 0,1 0 1,-1 0 163,1 0 1,-1-2 95,1-4 0,-3 3 1,-1-7 10,-3 2 1,-7-6-76,2 3 0,-4 1 20,-2-1 1,-8 7-1,-3-2 26,-5 4 1,-1 2 0,-1 0-1,1 0 35,-1 0 1,7 0 0,-1 0-17,-2 0-33,-1 8 30,5-6 0,-3 13 0,5-5-17,-2-1-6,6 7 0,-3-6 0,7 7 32,0 1-33,7-1-142,-5-7 141,14 5-7,-14-13-354,13 14 168,-5-14 78,7 6 0,1-8-207,-1 0 3,9 0 295,-7 0 0,6-8 0,-7-2 0</inkml:trace>
  <inkml:trace contextRef="#ctx0" brushRef="#br0" timeOffset="2096">2393 560 7723,'10'-8'-1001,"5"6"1046,-13-6 1,6 16-44,-8 4 1,0-3-1,2 1 1,2 0 49,2 0 1,-1-5-86,-5 7 1,0 0-130,0 5 27,0-7 95,0-2 36,0-8 0,0-8 0,2-4 31,4-3 0,4 3 1,5 0 0,-3-1-27,4 5 0,-7-6 0,9 7 0,-1-1 16,1 0 1,-1 0 0,1 5 0,-1-3 94,1 2 1,-1 2-1,1 2 1,-1 0-68,0 0 1,3 0-1,1 0 1,2 2-34,-1 4 1,-3-2 0,-1 5 0,-1 1 3,1 0-143,-1 1 160,1-1-19,-9 5 8,-1-5-185,0 8 179,-6-9-31,5 7-164,-7-6-13,0-1 182,0 7-25,-7-6 16,5-1-34,-14 7-45,14-14 1,-7 5 97,3-7 0,-4 8 0,-7 2 0</inkml:trace>
  <inkml:trace contextRef="#ctx0" brushRef="#br0" timeOffset="2475">3598 612 6878,'0'-11'-836,"0"-1"963,0-2 0,0 5 0,-2-1-147,-4 2 1,2-3 0,-7 3 0,-3 0 76,-1 0 0,-3 0 0,1 5 1,-1-3 24,1 2 0,-1 2 0,1 2 0,-1 0-28,1 0 0,-6 0 0,-1 2-48,3 4 0,4-2 1,3 5 10,2-1-161,9 6 180,-13-5-10,14 1 7,-6 6-19,8-7 1,2 3 0,2 0 0,4-1-17,2-1 1,1 3 0,7-5-1,-1 2 1,1-6-1,-1 2 1,1-4-114,-1-2 1,6 5 120,1 1-256,-1 0 0,-6-6 225,1 0 8,-1-8-268,1 6 22,-1-13 263,1 5 0,-7-7 0,-1-1 0,-2 1 0,5-1 0,-3 1 0</inkml:trace>
  <inkml:trace contextRef="#ctx0" brushRef="#br0" timeOffset="2784">3685 88 7867,'0'-17'-490,"0"-1"0,-5 7 158,-1-1 0,-6 6 306,6-5 56,1 7 192,5-4-85,0 8-112,0 0 1,0 8 83,0 3 0,0 5 1,0 1-1,0 1 205,0-1-238,0 8-36,0-5 1,0 7 46,0-4-8,0 5 12,0-1-286,0 6 277,0-14-22,0 14 4,0-14-154,0 14 158,0-13-31,0 13-202,0-14-18,0 6 213,0 1-33,7-7-278,-5 6 124,6-7-3,-8-1 105,0-7-331,0 5 147,8-5-66,-6 0 305,5 5 0,1-13 0,2 6 0</inkml:trace>
  <inkml:trace contextRef="#ctx0" brushRef="#br0" timeOffset="3139">3982 595 7434,'18'0'-1119,"-9"0"1391,7 0-151,-14 0 30,13 0-294,-5-8-1,0 6 207,5-6-90,-5 8 1,8-2 0,-1-2 19,1-1 0,-7-7 1,-1 4 65,-2-1-35,-3 5 4,3-12 0,-6 14 0,6-13-89,-8 13 77,0-6 7,0 0 179,0 6-174,0-6-6,-8 8 41,6 0 1,-13-5 43,3-1-95,-3 0 1,3 6-1,0 2 67,-1 4-78,-3-4 27,-1 5 22,7 1-69,-6 2 57,7 0-1,-1 5 3,2-13-165,0 14 144,7-7 7,-7 9-20,8-1-238,0-7 239,0 5 1,0-5-302,0 0 2,0 5 265,8-5 11,1 0-418,1-2 218,5-1 216,-5-5 0,15 14 0,3-6 0</inkml:trace>
  <inkml:trace contextRef="#ctx0" brushRef="#br0" timeOffset="3608">4454 542 6883,'0'-9'-445,"0"1"794,0 0-202,0 6 0,0-6-287,0 8 49,0 0 1,6 2 114,0 4 0,-1-2 45,-5 8-29,0-8 6,0 11-6,8-5-80,-6 7 0,6-5 0,-8 0 86,0 1-91,0-5 1,0 2 71,0-5-23,0-3-83,0 6 1,0-6 125,0 4-50,0-4-3,0 6-9,0-8 10,0 0-14,0-8 52,0 6-12,0-14-33,0 7 0,0-3 0,2 0-58,4-1 68,-5-3 6,15 7-98,-14-7 90,13 6-6,-5-7 26,0 7-26,5-5-5,-5 5 5,8 0 40,-1 2-47,1 1 5,-1 5 28,0-6-28,9 8 4,-15 0-3,20 0 76,-19 0-70,13 0 11,-7 0-9,-1 0 137,1 0-126,-1 0 7,1 8 32,-1-6-39,-7 5 1,5 1 0,-5 4-17,0 3 1,3-3 25,-7 0 3,0-1-251,-6 7 235,0-1 2,0-7-188,0 5 179,0-5-18,0 0 14,0 5-246,-8-13 1,6 14 180,-6-14 71,8 6 0,-7-8 0,-3 0 0</inkml:trace>
  <inkml:trace contextRef="#ctx0" brushRef="#br0" timeOffset="3932">5187 141 7991,'0'-10'-1544,"0"2"1483,0 8 167,0 0 1,6 8-40,0 4 1,0 3-1,-6 3 1,2-1-45,4 1 0,-4 5 0,3 0 0,-3 0 46,-2 3-210,0 1 175,0 0-8,0 6-133,0-6 120,0 0 7,0 6-22,0-13-222,0 5 219,0 0 9,-7-6-207,5 7 193,-6-9-15,8-7 14,0 5-295,-8-5 306,6 0 0,-13 5 0,5-5 0</inkml:trace>
  <inkml:trace contextRef="#ctx0" brushRef="#br0" timeOffset="4288">5083 385 7095,'9'-10'-171,"7"3"274,-14 7-54,13 0 0,-5 0 0,7 0-187,1 0 208,-8-8 0,5 6 5,3-6-7,1 8 0,6 0 0,-7 0 0,-1 0-1,1-8-12,-1 7-225,1-7 245,-9 8-17,7 0-6,-7 0-245,9 0 248,-1 0-9,-7 0-13,6 0-223,-14 0-17,5 0 228,1 0-524,-6 0-131,6 0 634,-8 8 0,-16-7 0,-3 7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9.184"/>
    </inkml:context>
    <inkml:brush xml:id="br0">
      <inkml:brushProperty name="width" value="0.08571" units="cm"/>
      <inkml:brushProperty name="height" value="0.08571" units="cm"/>
    </inkml:brush>
  </inkml:definitions>
  <inkml:trace contextRef="#ctx0" brushRef="#br0">1 157 7740,'17'0'0,"1"0"-160,-1 0 1,1 0 0,-1 0 0,0 0 0,1 0 155,-1 0 0,1 6 8,-1 0 0,1 2 1,-1-2-1,1 5 5,-1 5 0,1-5 0,-1 1 0,-1 2-22,-5 1 1,3-3 0,-8-1-1,0 3-17,1 2 0,-5 1 0,4 0-51,-4 1 86,-2-1-7,0-7 0,-2 4 0,-4-7 0,-5 1 65,-5 0 1,4-2-30,1-6 1,1-8 18,-2-4 1,-1-3 0,7-3 0,2 1-62,2-1 1,2 1 0,0 0 0,0-3-49,0-3 0,6 3 0,2-3 0,1 4-77,5 1 1,2 1 0,1-1-24,1 1 0,-1 7 0,0 4 156,1 4 0,-1-5 0,1-3 0</inkml:trace>
  <inkml:trace contextRef="#ctx0" brushRef="#br0" timeOffset="385">629 192 7893,'10'8'0,"6"-6"0,-7 6-724,1 0 404,6-7 210,-7 7 0,3-8-200,0 0 364,-1 8-21,7-6-63,-1 6 66,-7-8 0,5 0-137,-5 0 137,8 0-8,-1 0 1,0 0-1,1-8 1,-8 6 0,5-14 6,-5 15-154,0-15 138,5 14-2,-13-13 231,6 13-227,-8-14 1,0 14-3,0-6 11,0 1 1,-2 5 0,-4-4-1,-6 4 1,-5 2 44,-6 0-111,3 0 69,-5 0 2,8 0 7,-1 0 69,-7 8-79,5 1-5,-5 1-22,16 6 23,-7-7-7,6 9-32,1-1 1,1 1-6,8-1 39,0-7-93,0 5 1,0-5 0,2 8-35,4-1 0,3-5 0,9-3 0,-1-1 0,3-4-120,3-2 0,-2-2 1,8 0 223,2 0 0,2-8 0,2-2 0</inkml:trace>
  <inkml:trace contextRef="#ctx0" brushRef="#br0" timeOffset="775">1398 105 7893,'10'-10'-1701,"-3"3"2033,1-1 0,-8 0-513,0-4 250,-8-3 17,-1 13-192,-7-6 175,6 8-14,1 0 0,-7 0-3,6 0 14,1 0-13,-7 0-1,14 0 1,-5 0-1,-1 0-129,6 8 23,-6-6 59,8 13 0,0-5 0,0 8-21,0-1 0,2-5 13,4-1-75,4 1 91,7-2-11,0 5 5,1-5-51,-1 0 43,1 5 3,-1-13-1,9 14 0,-7-15-3,6 15 2,-7-14-7,-9 13 7,7-13-2,-14 14 1,13-14 4,-13 13-4,6-13 0,0 14-4,-6-14 5,5 6 4,-7-1 0,-1-5 0,-5 6 24,-6 0-28,-3-6 6,-3 5-4,1-7-1,-1 0 1,1 2-16,-1 4 16,-7-4 0,6 6 1,-9-8-215,5 0-2,4 0 144,-6 0 1,7 0-131,1 0 1,5 0 121,0 0 78,8 0 0,-3-8 0,7-2 0</inkml:trace>
  <inkml:trace contextRef="#ctx0" brushRef="#br0" timeOffset="1085">1677 88 7893,'18'0'-539,"-9"0"567,7 0-159,-14 0 0,6 0 247,-1 7 29,-5 3-216,14 0 87,-6 13 1,1-11-1,-1 13 1,0 0 54,-1 4 1,-3 4 0,4 2-39,-2 0 42,-3 0 0,-5 0-184,8 0-25,-6 7 189,6-5-250,-8 6-13,0-8 236,0 0-32,0 0-250,0-8-20,0 6 266,0-14-42,0 14 32,0-13-79,0 5 76,0-15-292,-8 5 15,6-13 187,-6 6 111,8-8 0,0 8 0,0 1 0</inkml:trace>
  <inkml:trace contextRef="#ctx0" brushRef="#br0" timeOffset="1428">1800 280 6825,'7'-18'-1068,"-5"8"1068,14-5 0,-12 7 0,7-5 422,3 1-358,-6 0 0,5 1 1,-5 1-87,2 2 60,1 2-1,7-1 10,-1 5 38,1-6-38,-9 8-10,7 0 115,1 0-109,3 0 10,-3 0-10,-1 0-75,-7 0 75,9 0-11,-8 0-80,5 0 107,-13 8-27,6-6 32,-8 13-220,8-13 190,-6 14 1,5-7-52,-7 1 1,-2 4 0,-1-7-15,-3 3 0,-8-4 4,2 6 35,-3-1-30,-3-1 1,-1 0-14,-4-5 34,3-3-132,-5 6 0,6-6 113,-5 4 9,5-4-164,-6 6 156,15-8-15,-5 0-98,13 0 0,-8 0 132,4 0 0,12 0 0,-4 0 0</inkml:trace>
  <inkml:trace contextRef="#ctx0" brushRef="#br0" timeOffset="1843">2463 140 7334,'-11'-10'-601,"-1"4"687,8 4-16,-12 2-21,15 0 0,-15 2 60,4 4-38,5-4 1,-9 14-63,4-5 1,5-1-66,1 2 118,4-1-118,2 7 1,2-1 11,4 1 67,3-1-37,1-7 1,6 0-1,-5-7 3,5 3 1,1 0-161,1-6 164,-1 0 5,1 0-11,7 0 9,-6-8-14,6 6 11,-7-13-15,-1 5 11,1 0-10,-1-5 64,-7 5 0,4-7-61,-9-1 6,9 9 177,-12-7-79,6 14 0,-8-8-107,0 5 1,-8 3 0,-4-4-39,-3 4 0,-3 2-240,1 0 304,-8 0-62,5 0 0,-7 0-68,4 0 95,11 0-359,-11 0 113,13 0 276,0 0 0,-5 0 0,5 0 0</inkml:trace>
  <inkml:trace contextRef="#ctx0" brushRef="#br0" timeOffset="2289">2812 122 7893,'18'0'-933,"-8"0"0,5 0 1559,-3 0-512,3 0 0,-3 0-302,0 0 115,-9 0 172,13 8-196,-14-6 114,13 14 0,-11-12 0,6 7-60,-2 3 103,5-6-78,-11 7 0,6-11-29,-8 8 83,0-1-177,0-1 174,8 5-27,-6-13-7,6 6 1,-8-6-13,0 4 23,0-4 209,0 6-210,-8-8 1,6 0 21,-6 0 0,8-8-25,0-4 0,0-3 12,0-3 1,0 1-1,0-1-115,0 1 96,8-1 17,-6 1-229,13-1 1,-5 9 171,0-7 27,5 14-6,-5-13 1,7 13 14,1-4 1,-1 4 8,1 2 65,-1 0 1,1 0-1,-1 0 1,-1 2 104,-5 4-169,5 4 8,-14-1 0,8 7 0,-7-5 0,3 5-60,-2 1 1,-2-5 0,0 0-159,4 1 1,-4-3 204,4 2 0,11-1 0,2 7 0</inkml:trace>
  <inkml:trace contextRef="#ctx0" brushRef="#br0" timeOffset="2711">3860 0 7893,'-9'0'-698,"-7"0"720,14 0-424,-13 0 320,5 0 0,-8 0 0,1 0-141,0 0 263,-1 0 0,8 8-114,-5-6 95,5 13 15,0-13-8,-5 6-1,13 0 1,-12-4-1,9 7 40,1 3-71,2-6 1,2 7 34,0-3-10,8-4-38,-7-1 38,15 1 0,-6-6 0,7 6 67,1 0-65,-1-6-5,1 5 1,-1-7 0,0 8-4,1-6-10,-8 14 9,5-14 0,-7 7 1,5-5-48,-1 2 56,-8 8-10,4-13-28,-8 7 16,0 0-78,0 2 84,0-1-6,0-1 0,-2-2 1,-4 0-1,-6-2-6,-3-2 23,-3-2-13,1 0-8,-1 0 3,1 0-149,0 7 145,-1-5 1,1 6 1,-1-8-233,1 0 2,7 0 74,-6 0 159,15 0 0,-15 0 0,6 0 0</inkml:trace>
  <inkml:trace contextRef="#ctx0" brushRef="#br0" timeOffset="3236">4175 245 7893,'9'9'-638,"7"-1"659,-6-8 1,7 0-394,1 0 220,-9 0 21,7-8-83,-7 6 278,9-5-12,-8 7-1,5 0 0,-5-8 13,0 6-13,5-6 0,-5 0-231,-1 7 0,7-7 204,-14 0 89,6 6-97,-1-6 12,-5 1-61,6 5 70,-8-6-24,0 0 4,0 6-43,0-6 39,0 8 0,0-2 0,-2-1 0,-4-3 51,-5 2-43,-5 2-3,-1 2-7,-1 0-23,1 0 0,-1 0 0,1 0 20,-1 0 25,1 0-23,0 0 2,-1 0-45,8 0 44,-5 8-1,5-6-1,-7 5-41,-1 1 36,9-6 1,-7 14-14,4-5 13,5-3 8,-1 8 1,8-13 0,0 9 0,0 2 89,0 1 0,0-3-37,0-1 1,2-5 0,4 6-13,5 1 1,-1-3-20,2 2 0,-7-8 9,7 2 1,-6-5 17,5-1 0,1 6-81,6 0 0,-1 0 33,1-6 1,-1 0-11,0 0 26,1 0-130,-1 0 0,-5 0 49,0 0 53,-1 0-229,7-8-17,-9 6 235,7-6-164,-14 8 0,8 0 1,-6-1 173,1-5 0,1-4 0,-6-7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7.982"/>
    </inkml:context>
    <inkml:brush xml:id="br0">
      <inkml:brushProperty name="width" value="0.08571" units="cm"/>
      <inkml:brushProperty name="height" value="0.08571" units="cm"/>
    </inkml:brush>
  </inkml:definitions>
  <inkml:trace contextRef="#ctx0" brushRef="#br0">175 106 6312,'-17'0'266,"-1"0"1,1 2-192,0 4 0,5-5 1,0 7-95,-1 0 0,3-4 1,0 8 88,2 1-56,-5-5 1,11 7 0,-4-3 1,4 4 0,2-5 0,0 1-3,0 1 1,2 1 0,4-2-1,4-5-21,-1 1 1,7-6-1,-3 4 1,7-4 7,3-2 1,0 0-1,-3 0 1,1 0-23,2 0 1,7-2 0,-7-4 0,-2-4 10,-1 1 1,-3-5-1,-1 6 150,-5-1-138,5-3 0,-14 0 0,4 1 94,-5-3-90,-1 6 0,0-7 0,-1 5-30,-5 0 1,-4-3 0,-7 7 0,-1 0-60,1-2 0,-7 7 0,-1-5 0,0 4-25,0 2 0,-4 0 1,5 0-1,1 0-11,-2 0 0,5 0 0,-3 0-85,4 0 205,1 0 0,8 0 0,3 0 0</inkml:trace>
  <inkml:trace contextRef="#ctx0" brushRef="#br0" timeOffset="403">280 71 7810,'18'0'-316,"-1"0"1,1 0 335,-1 0 0,0 0 1,1 0-1,-1 0 52,1 0 0,-1 0 0,1 0 0,-1 0-19,1 0 0,-1 0 0,1 0 1,-1 0-55,1 0 0,-1 8-66,1 3 0,-1-1 1,0 2 7,1 1 1,-1 3 0,-1 1 0,-3-1 17,-1-5 0,-8-1 25,2-4 48,-4 4 0,-4-1 0,-2-1 0,-4-2 18,-2 0 1,5-1-1,-7-5-1,-2 0 1,5-5 0,-3-3 6,-2-2 1,7 4-1,1-5-37,4-3 0,2-1 0,0-3 0,0 1-93,0-1 1,2 3-1,2 1 1,4 4-75,1 3 1,3-7 0,5 4-1,1 1-61,-1 3 1,7 2 0,-1 0 208,-2-2 0,6-7 0,1 3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54.461"/>
    </inkml:context>
    <inkml:brush xml:id="br0">
      <inkml:brushProperty name="width" value="0.08571" units="cm"/>
      <inkml:brushProperty name="height" value="0.08571" units="cm"/>
    </inkml:brush>
  </inkml:definitions>
  <inkml:trace contextRef="#ctx0" brushRef="#br0">0 350 6958,'10'8'-309,"4"-5"332,-9 9 0,3-6 52,-2 6 0,-4-7-50,4 7 0,2-6 0,-1 5 0,1 3 16,0 2-221,5 1 208,-11-7 1,12 5-1,-6-5-159,1 0-71,-5 5 219,12-5-11,-14 0-226,6 5-24,-1-13 232,-5 6-37,14 0 30,-14-6 19,13 5 0,-5-7 0,7 0 0</inkml:trace>
  <inkml:trace contextRef="#ctx0" brushRef="#br0" timeOffset="275">420 350 7174,'-8'17'-59,"4"-5"0,-6 0 24,2 1-124,-5 3 0,3 1 192,0 1 1,-5-1-179,13-7 2,-14 5 128,14-5 20,-13 7-280,5-7 0,1 6 200,-7-7 75,14 1 0,-13 13 0,5-3 0</inkml:trace>
  <inkml:trace contextRef="#ctx0" brushRef="#br0" timeOffset="780">786 507 7936,'18'0'-580,"-9"0"0,1-2 461,-4-4 243,-4 4 1,6-7-53,-8 3 0,-2 4-28,-4-4 1,-4 4-1,-7 2-68,-1 0 17,9 0 0,-15 0 41,1 0-28,0 8 1,-3-4-1,9 5 31,0-1-16,7 6-72,-6-12 69,14 13 3,-13-5-43,13 0 0,-6 5 8,8-3 1,0-3-1,2 1-27,4-2 0,-2-2 0,7-6 0,3 0-170,2 0 200,1-8-19,0 6-203,1-13 197,-1 13 7,1-14 21,-1 6 0,-5-1 1,0 1-1,1 0 48,3 1 1,-5 5 0,-1-4 237,-2 0-102,-2 6-84,-6-5 1,0 8-93,0 5 34,7-4-59,-5 14 0,8-12 1,-4 5-253,6-1 221,-5 6 0,9-12 0,-5 5-178,5 1 0,1-6 234,1 4 0,7-4 0,2-2 0</inkml:trace>
  <inkml:trace contextRef="#ctx0" brushRef="#br0" timeOffset="1589">1223 629 7347,'17'0'276,"-1"-2"1,-3-2-547,-1-1 0,-6-7 0,4 4-119,-3-2 435,7 7 0,-12-13-215,13 14 200,-13-13 7,6 13 84,0-14-100,-6 6 0,6-1 0,-8-1 0,0-1 3,0-3 1,0-1 0,-2 1-29,-4 4 0,-2 3 0,-6 5 1,3-2-7,-3 2 1,-1 2 0,-3 2-31,1 0 43,-1 0 1,1 0 0,-1 0-12,1 0 1,-1 6-1,1 2 18,0 1 1,7-3 10,4 6 1,6-8 0,6 2-10,5-4 0,5-2 1,1 0-1,1 0 4,-1 0-41,9 0 30,-7 0 0,8 0 0,-5-2-61,1-4 58,0 4 0,0-6-5,1 8 0,-1-6 1,-6 0 1,1 3-9,-1 1 8,1 2 12,-1 0 1,-5 0 0,0 0-1,1 0 116,3 0-120,1 0-2,-7 0 25,5 0 0,-11 0 0,8 0 32,1 0-27,-5 0 0,2 0 51,-4 0-77,-4 0 1,5 2-12,-7 3 1,0 5 0,0 8 2,0-1 1,0-5 0,2-1-3,4 3 0,-2 1 18,8 3-12,-8-8 0,3 5 1,1-13 3,-6 6 1,14-8 32,-5 0-35,5 0 3,1 0-199,1 0 190,-1 0 1,1 0-281,-1 0 270,1 0-8,-1-8 5,-7 6-199,5-13 186,-5 13-22,7-14-74,1 6 70,-8-7 12,5 0 14,-13 7 0,8-4 0,-6 6 101,1-1 0,3-1 472,-2-2-401,-4 5-129,6 7 27,-8 0 0,0 2 29,0 3 33,0-3-47,0 14-236,0-14 237,0 6-19,0-1-96,0-5-66,8 14 1,1-6-6,9 7 1,-1-7-1,1-3 1,-1-1 0,1 0-1,-1-2 125,0-2 0,1-10 0,-1-2 0</inkml:trace>
  <inkml:trace contextRef="#ctx0" brushRef="#br0" timeOffset="1779">2026 193 7936,'-8'-10'-349,"7"0"543,-5 4-571,4 4 204,-6-5-137,6 7 64,-6 0 125,1 0 0,5 7 82,-4 5 1,10-2 0,3-1 0,1 1-242,0 0 280,-2 2 0,9 5 0,5 0 0</inkml:trace>
  <inkml:trace contextRef="#ctx0" brushRef="#br0" timeOffset="2310">2742 420 6848,'0'-10'-923,"0"-6"1272,0 14 1,-2-13-210,-3 3 1,-5 5 0,-6-1 20,5 0-73,-5 6-68,6-6 43,1 8 42,-7 0-208,6 0 178,-7 8 1,7-6 13,-5 6-165,5 0 40,0-7 0,-3 15 110,7-4-269,0-5 225,-2 9-3,6-6-77,-5-1 0,7 7 83,0-4-65,0 3 1,2-3 27,3-1 0,-3-7 7,14 4-11,-14-8 3,13 0 4,-5 0 0,2 0 0,-1 0-2,3 0 3,1 0-18,3-8 17,-8 6 0,5-5 0,-5-1-4,0 6 3,-3-14 1,1 14-2,-6-5 1,6 7-1,-8-8 0,8 6 171,-6-6 8,5 8-39,-7 0-154,0 0 1,6 8-259,0 4 152,0 3 1,1-3 74,5-1 34,4 1-77,-7-2 69,7-3-409,-14 1 170,13-6-30,-5 6 291,8-8 0,-1 0 0,0 0 0</inkml:trace>
  <inkml:trace contextRef="#ctx0" brushRef="#br0" timeOffset="2884">3039 88 7936,'0'-18'0,"0"9"-405,0-7 313,0 14 156,8-13 0,-6 13-179,6-6 76,-8 0-75,0 6 70,0-5 175,7 7-236,-5 0-1,6 0 181,-8 0-1,0 7-148,8-5 174,-6 14-66,6-7 1,-3 9 0,1-1 0,-2 1-49,-2-1 0,4 1 1,0-1-73,-2 1 104,-3-1 0,1 1 0,2-1 34,2 1-58,0-9 1,-4 5 0,2-6-220,2 1 224,-1-5 5,-5 4-20,8-8 16,-6 0-32,14 0 28,-14 0-131,13 0 127,-13 0-12,14 0-28,-7 0 28,9 0 3,-1-8-12,1 6 90,-1-6-80,1 8 2,-1-7-3,8 5 279,-5-6-270,5 8 202,-8 0-187,1 0 11,-8 0-7,5 0 33,-13 8-26,14-6-1,-15 13-16,7-5 21,-8 7 0,0 1 0,0-1 51,0 1-42,0-1 0,0 1-176,0-9 160,0 7-15,-8-6-33,7 7 45,-7 1-8,0-1 6,-2-7-28,1 5 24,-7-13 2,6 14-11,-7-14 10,7 5 0,-5-7-2,5 8-32,-7-6 32,7 6-7,-6-8 5,7 0-201,-9 0 194,1 0-3,-1-8-113,1 6 105,-1-13 3,1 13 1,5-12-54,1 8 1,5-5 0,-4 3-26,2-2 0,2 4-216,6-5 309,0-1 0,8-5 0,2-1 0</inkml:trace>
  <inkml:trace contextRef="#ctx0" brushRef="#br0" timeOffset="3224">3511 70 7936,'7'-9'-734,"-5"1"752,6 8-305,0 0 179,-6 0 0,6 0 354,-8 0-59,0 0 43,0 8-170,0-6 1,5 13 7,1-3 1,0 3 0,-6 3-1,2 1-47,4 4 0,-4-1 1,4 5-1,-4-2 4,-2-3 1,0 3 0,1-2 51,5-2 0,-4 1 13,4 1-27,-4-4-438,6-1 0,-6-3 64,4-3-3,-5 4 173,7-7 0,-4 1-8,8-4-255,-1-4 404,7 6 0,-1-8 0,1 0 0</inkml:trace>
  <inkml:trace contextRef="#ctx0" brushRef="#br0" timeOffset="3592">3895 472 7936,'17'0'-513,"-7"0"16,6 0 424,-14 0 1,13 0 246,-3 0-61,3 0-375,-5-8 151,5 6-1,-13-5 162,14-1-74,-14 6 54,6-6 1,-8 0 0,7 6 157,-5-5-146,6-1-17,-8 6 15,0-6 1,-2 8 0,-2-2 58,-2-4 1,-7 4-15,1-3-40,-3 3 13,5 2 2,-6 0 10,7 0 8,-9 0-71,1 0-26,-1 7 73,9-5-16,-7 14-124,14-6 113,-13-1 0,13 7-21,-4-4 0,4 3-1,2 3 1,0-1-1,0 0 1,2-1-23,4-4 1,-2 3-1,7-5-32,3 0 60,-6-3-353,7 1 161,-5-6-32,7 6 0,3-8-280,3 0 228,-4 0 151,7-8 114,-9 6 0,8-21 0,2 3 0</inkml:trace>
  <inkml:trace contextRef="#ctx0" brushRef="#br0" timeOffset="3937">4628 88 7936,'10'0'-637,"-2"0"548,-8 0-23,8 0 265,-6 0-139,13 0 100,-13 8 1,14-6-1,-7 13 1,1-5 28,5-1-142,-5 7 0,8-6-136,-1 7 84,1 1 41,-1-1 0,1-5-184,-1-1 39,0 1-95,1 5 0,-6-5-58,-1 0 250,1-8-5,-2 11-17,5-13 80,-5 6 0,-1-8 0,-1 0 0</inkml:trace>
  <inkml:trace contextRef="#ctx0" brushRef="#br0" timeOffset="4525">5327 88 6296,'-12'0'141,"1"0"-84,-3 0 0,4 0 1,-1 2 15,-3 4 0,-1 1 0,-1 7-19,4-2 0,-3-1 21,3 7 0,-3-7-24,-3 1 0,1 0 0,1 7 1,3 2 40,1 3 1,0-5-63,-5-1 0,1-5 35,5 10 1,-5-3-77,5-3 68,-5 1-18,-1-1 1,5 3-183,0 3 200,1-4-82,-7 7 0,7-9-21,-1 0 74,0 1-31,3-1 0,-5 1-4,8-1 23,-7-7-15,11 6 1,-8-9-8,4 5 17,4 3-8,-5-5 0,7 2 7,0-1-3,0-7-42,0 4 33,0 0 0,0-4 0,1 5-5,5-1 1,-2-2 1,8-6-111,-8 0 35,3 0 0,-5 0-241,4 0-380,-4 0 702,6 0 0,-8 8 0,-2-6 0,-4 4 0,4-5 0,-6-1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6.087"/>
    </inkml:context>
    <inkml:brush xml:id="br0">
      <inkml:brushProperty name="width" value="0.08571" units="cm"/>
      <inkml:brushProperty name="height" value="0.08571" units="cm"/>
    </inkml:brush>
  </inkml:definitions>
  <inkml:trace contextRef="#ctx0" brushRef="#br0">18 18 6082,'9'0'201,"-1"0"-206,-8 0 65,0 0-69,8 0 1,-4 0-65,7 0 57,-7 0 1,4-2 17,-8-4 1,-2 4 48,-4-4 1,-4 4-8,-7 2 1,5 0-1,3 2 17,1 4 0,2-2-40,6 8 0,0-7-10,0 7 1,8-8-30,3 2 0,5-4-30,1-2 1,1 0 37,-1 0 1,-7-2 0,-4-4-24,-4-4 0,-4-5 0,-4 3-10,-6 6 0,3 4-12,-3 2 1,2 2 0,-3 2 54,1 2 0,1 7 0,-7-3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4.041"/>
    </inkml:context>
    <inkml:brush xml:id="br0">
      <inkml:brushProperty name="width" value="0.08571" units="cm"/>
      <inkml:brushProperty name="height" value="0.08571" units="cm"/>
    </inkml:brush>
  </inkml:definitions>
  <inkml:trace contextRef="#ctx0" brushRef="#br0">263 594 5884,'0'-11'349,"0"-1"0,0 6 138,0-6-370,0 9 1,-2-5-99,-4 8 1,4-2-1,-6-2-19,1-2 1,-3 0 0,-7 6 17,-1 0 0,1 0 0,-1 0-32,1 0 1,-1 0 0,1 2 7,-1 4 1,1 4-1,-1 7 2,1 1 0,1-7 1,5 1-12,5 2 1,4 1 0,2 3-6,0-1 1,0-5-1,2-3 1,4 1 10,5 0 0,5-6 0,1 3 16,1 1 1,-1-6-1,1 4 1,-1-4-10,1-2 0,-7 0 0,-1-2 1,0-2-22,-1-2 0,1-2 0,4 3 0,-5-7 1,-1-4 0,6 5 0,-5-1 0,3-1-23,0-3 1,-6 6-1,3 3 134,-1-1 1,0 0 30,-2-4 164,-4 5-273,5 7 0,-7 2 0,0 3-45,0 7 1,0 4-53,0 1 0,2-1 1,2-3-130,2-1 1,8-2-1,-5 3-429,1-1 644,5-8 0,-5 3 0,8-7 0</inkml:trace>
  <inkml:trace contextRef="#ctx0" brushRef="#br0" timeOffset="446">542 612 7792,'0'-10'-671,"0"2"792,0 8-46,0 0-151,8 8 157,-6-6-17,6 6 1,-8-1 32,8-5-98,-6 14-54,5-14 1,-1 13 51,0-3-117,0-4 140,-6-1 1,0-5 5,0 4-63,0-4 1,-2 6 3,-4-8 36,4 0-11,-6 0 0,8-2 0,2-4-32,4-5 38,-4-5 0,13 6 2,-5-5-1,8 5 58,-1-7 0,1 5 0,-1 2 1,1 3-24,-1 3 1,0 2 0,1 2 0,-1 0-25,1 0 0,-1 0 0,1 0 0,-1 0-43,1 0 9,-1 7 0,1-3-88,-1 8 1,-5-6-76,-1 5 0,-7-5-13,2 6-53,4-8 0,-8 11 87,4-3 1,-5-2 165,-1 1 0,0 1 0,0 5 0</inkml:trace>
  <inkml:trace contextRef="#ctx0" brushRef="#br0" timeOffset="842">1485 612 7984,'12'-8'-488,"0"-4"1,-8 3 259,1-3 0,-10 8 270,-7-2 20,4-4 1,-7 9-163,5-7 1,-8 8 164,1 0-28,0 0 59,-1 0-57,-7 0 9,5 0-10,-5 0 1,8 0-24,-1 0 0,1 6 241,-1-1-189,1 1-25,-1 2 0,3-4-64,3 8 73,-3-1 11,13-1 4,-14 5-200,14-5 180,-5 0-58,7 5 1,0-5 0,0 7 7,0 1 1,2-8 0,1-3 0,5-1 19,2 0-27,2 0 21,5 2-31,0-6 1,1 5 28,-1-7 0,3 0-207,3 0 1,-4 0 28,5 0 1,-5-5-87,-1-1 0,-1-8 56,1 2 200,-1-3 0,8-3 0,2 1 0</inkml:trace>
  <inkml:trace contextRef="#ctx0" brushRef="#br0" timeOffset="1380">1538 0 6443,'0'12'83,"0"0"0,0-1 0,0 7 79,0-1-112,0-7 1,0 5 0,0-3 0,0 4-1,0 1 0,0 1 0,0 1 0,0 2-28,0 3 0,0-1 0,0-4-16,0 5 1,0-5 0,0 4 0,0-1 0,0-1-114,0 2 137,0 1-47,0-7 1,0 0 0,0 1 3,0-1 1,0 1 25,0-1 1,0 1 0,0-1 0,2 1 41,4-1-47,-4 1 0,7-1 0,-5 1 26,2-1-24,0-7 7,-6 5 7,7-13-125,-5 14 118,6-14-169,-8 5-55,0 1 115,0-6-234,0 6 71,0-8 255,0 0 0,0 8 0,0 1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9.336"/>
    </inkml:context>
    <inkml:brush xml:id="br0">
      <inkml:brushProperty name="width" value="0.08571" units="cm"/>
      <inkml:brushProperty name="height" value="0.08571" units="cm"/>
    </inkml:brush>
  </inkml:definitions>
  <inkml:trace contextRef="#ctx0" brushRef="#br0">1 350 7910,'9'-8'-1231,"-1"6"1368,-8-6-59,0 8 58,0 0 0,2 8-52,4 4 0,-4 3 0,6 3 1,-3-1-61,1 1 1,2-1 0,-4 0-1,2 1-98,-2-1 130,5 9 0,-7-7-22,6 14-151,-8-14-9,0 7 131,0-1-61,0-6 1,0 6-221,0-7 99,0-1 171,0 1-61,0-1 52,0 1-81,0-8-417,0 5 513,0-13 0,-8 14 0,-2-7 0</inkml:trace>
  <inkml:trace contextRef="#ctx0" brushRef="#br0" timeOffset="365">105 402 7910,'10'-10'-243,"0"1"30,-4 3 0,3 2-184,9-8 349,-1 8 0,-5-3 0,0 7 31,1 0 82,3-8 0,1 6-112,1-6 103,-1 8 13,1 0-8,-1 0-11,0 0 0,1 0-1,-1 8 1,1-6 13,-1 13-131,1-13 45,-1 14-102,1-14 158,-9 13-1,7-13-156,-14 14 142,13-6 4,-13-1-103,6 7 96,-8-14 0,8 13-9,-6-13-33,6 14 32,-8-14-22,-8 13 18,-2-13-4,0 14 1,-5-14 0,5 13 8,-7-13-7,-9 14 0,7-15 1,-14 7-132,14 0 128,-7-6 1,9 6-3,0-1-292,-1-5 133,1 6-6,-1-8-15,8 0 0,3 0 186,7 0 0,-8 0 0,-2 0 0</inkml:trace>
  <inkml:trace contextRef="#ctx0" brushRef="#br0" timeOffset="842">577 437 7910,'17'0'-237,"-7"0"0,6 0-135,-5 0 222,5 0 1,1 0 273,-7 0-188,5 0 145,-5 0-1,8 0 21,-1 0-49,1 0 41,-1 0-19,1 0-94,-1 0 91,0 0 18,1 0-36,-1 0-144,9 0 154,-7 8-42,-2-6-203,-1 5 241,-6 1-24,-1-6 11,7 6-183,-14 0-16,13 1 178,-13 1-14,6 6-233,-8-14 213,0 13 10,0-5-136,0-1 123,0 7-18,0-14 17,0 13-2,0-13-7,0 14-20,-8-14 16,6 6 12,-5-8-6,-1 7-15,6-5 124,-14 6-108,14-8-2,-5 0 30,7 0 1,0-2 13,0-4-37,0 4 31,0-13 1,0 11-29,0-8 5,0 1 4,0-7 0,6 1 0,-1-1-36,9 1-202,-4-1 232,7 1-7,1-1-88,-1 1 76,0 0 6,1-1-23,-8 8-57,5-5 55,-5 13 15,7-6-250,-7 0 281,6 6 0,-14-5 0,13-1 0,-5-2 0</inkml:trace>
  <inkml:trace contextRef="#ctx0" brushRef="#br0" timeOffset="1272">1433 472 7910,'9'0'0,"7"8"-186,-14-6 0,8 5-527,-5-7 582,-3 0 43,14 0 193,-6 0-22,-1 0 1,7 0-125,-7 0 0,9 0 152,-1 0-19,-7 0-211,6 0 29,-7-7 145,9 5-133,-1-14 122,1 14 12,-1-13-33,-7 13 1,3-8 14,-7 4-9,0 4-12,-6-5 51,0 7-29,0 0 12,-8 0-30,-1 0 7,-1 0 4,-6 0 0,7 0 26,-9 0-23,1 7-22,-1 3 137,9 0-122,-7 5 2,6-13 64,1 14-38,-7-7-23,14 9 102,-13-1-95,13 1 9,-6-9 5,8 7-8,0-6 1,0 1-1,2-1 1,2 0 50,2-1 0,7-3-11,-1 6-228,3-8 150,3 4 1,-1-3-1,1 1 1,1-2-221,4-2 0,-3 4 0,5 0 1,0-2-1,3-3 212,-1-1 0,13-7 0,-3-3 0</inkml:trace>
  <inkml:trace contextRef="#ctx0" brushRef="#br0" timeOffset="2175">2446 507 7541,'15'-12'-556,"-3"1"0,-3 5 705,-3-6 1,-4 6-43,4-5 1,-6 7 34,-6-2 0,-3 4-127,-9 2 1,1 0-1,-1 0 1,1 0-44,-1 0 0,-5 0 0,-2 0 0,-1 0 44,1 0 0,-4 0 1,4 2-1,0 2-32,-1 2 1,3 1-1,6-3 1,-1 4 20,1 2 0,5-4 5,1 5 1,7 1 18,-2 5 0,12-1 1,5-3-42,5-1 1,1-6-1,1 4 1,-1-3-40,1-3 0,-1 4 0,1-2 0,-1-2-133,1-2 1,-7-2 0,1 0 0,1-2-273,3-4 456,1-4 0,9-7 0,1-1 0</inkml:trace>
  <inkml:trace contextRef="#ctx0" brushRef="#br0" timeOffset="2517">2341 0 7700,'10'0'-188,"5"0"0,-13 8 0,4 4 173,-4 3 0,-2-3 1,0 0-1,0 1 60,0 3 0,0 1 1,0 1-1,2 1-20,4 4 0,-5-3 0,5 5 1,-2-2-4,2 1 1,-4 1 0,6-4 56,-1 2-127,-5 8 0,8-11 0,-6 3 0,2-3-97,-2-3 0,3 0 0,1 1 0,0-1-150,0 1 1,-1-7 294,-1 1 0,4 0 0,7 5 0</inkml:trace>
  <inkml:trace contextRef="#ctx0" brushRef="#br0" timeOffset="2750">2830 420 7900,'0'9'-1055,"0"1"991,0-4 164,0-4-94,0 13 0,0-11-5,0 8 57,0-1-88,0-1 1,0 6 47,0-5 0,0-1-406,0 2 410,8-1 0,-6-1-389,5-2 367,-7-8 0,0 7 0,0 3 0</inkml:trace>
  <inkml:trace contextRef="#ctx0" brushRef="#br0" timeOffset="2908">2935 158 7900,'-2'-10'-78,"-4"4"-545,4 4 1,-8 2 128,4 0 309,4 0 185,-5 0 0,7 0 0,0 0 0</inkml:trace>
  <inkml:trace contextRef="#ctx0" brushRef="#br0" timeOffset="3322">3528 350 6311,'-17'0'359,"-1"0"-230,1 0-65,7 0 0,-5 0 0,3 0 1,-3 0 41,-3 0-67,1 0 8,-1 0 0,7 2 38,-1 3-156,8-3 109,-11 14 0,13-12 3,-4 7 11,-4 1-16,8-2 1,-6 5-16,8-3 25,0 3-49,0-5 0,0 6-4,0-5 53,0-3-51,0 8 0,6-13 0,0 9 23,8-8 1,-5 6-258,9-4 246,-1-5 1,1 7 0,-1-6-1,3 2-3,3 2 1,-4 0-460,5-6 199,3 0-36,-8 0 254,6 0-127,1-8 1,-7 4 164,4-8 0,4 1 0,1-7 0</inkml:trace>
  <inkml:trace contextRef="#ctx0" brushRef="#br0" timeOffset="3626">3878 140 7900,'0'-10'0,"0"-5"-728,0 5 407,0 0 203,0 3-49,0 7 429,0 0-148,7 0-51,-5 0-1,6 7 0,-8-5-55,0 14 0,6-6 0,0 7 55,-2 1 0,-2-1 3,-2 0-11,7 1-170,-5-1 169,6 1-7,-8 7-68,0-5 1,2 5-215,4-8 265,-4 8-11,6-5-219,-8 5 0,0-7-56,0-1-72,0-7 180,7 5 0,-5-11 149,4 8 0,-4-8 0,6 11 0,1-5 0</inkml:trace>
  <inkml:trace contextRef="#ctx0" brushRef="#br0" timeOffset="3889">3773 420 7101,'0'-10'24,"0"2"1,8 8 0,3 0 0,5 0 0,1 0-139,1 0 0,-1 0 0,3 0-247,3 0 241,-4 0-3,7-8 139,-9 6-99,8-5 79,-5 7 4,13 0 0,-6-8 0,8-2 0</inkml:trace>
  <inkml:trace contextRef="#ctx0" brushRef="#br0" timeOffset="4319">4471 332 7042,'-17'0'305,"7"0"-282,-5 0 0,11 0 0,-8 2 0,-1 2 0,-1 4 1,1 0 176,1-1-104,8 7-255,-12-12 240,15 13 0,-15-13-220,14 14 226,-13-6-70,13-1 43,-6 7-126,0-7 103,6 9 8,-6-1-13,8-7-98,0 6 96,0-7 4,0 1-17,0 6 1,8-9 0,4 5 33,3-6-194,-5 3 165,6-7-11,-7 6-105,16-8 107,-5 0-1,5 0-11,-7 0-138,-1 0 134,8 0 5,-5 0-12,5-8-50,-8 6 48,9-13 5,-7 5-34,6 1 30,-7-7-10,-9 6 8,7-7 26,-6-1-25,-1 9 0,-1-7 51,-8 5 1,0 1-50,0-2 1,0 6 43,0-5-36,-8-1 1,-1 2 1,-3 3-273,0 7 266,1-8-67,-15 6 0,7-6-342,-4 8 372,3 0 16,3 0 1,-1 0-42,1 0-21,7 0-306,-5 0 396,13 0 0,-14 0 0,7 0 0</inkml:trace>
  <inkml:trace contextRef="#ctx0" brushRef="#br0" timeOffset="4839">4751 350 7367,'10'0'-941,"5"0"1116,-5-8-35,0 6 0,5-6 0,-5 8 0,-1 0-1,7 0 36,-6 0-306,-1 0 247,7 0 0,-6 0-280,-1 0 261,7 0 24,-6 0-24,-1 8-203,7-6-1,-7 6 105,1-1 1,4-3-1,-6 6-46,1-2 89,-5-2 0,6 1-37,-4 5-31,-4-4 1,5 7-13,-7-3 4,0-4 0,0 7 43,0-3-65,0-4 1,-2 7 48,-3-3 6,3-4-4,-6-1 3,0 1-10,6-6 8,-13 6-18,13-8 13,-6 0 205,0 0-84,6 0-99,-6 0 1,8-2-1,0-4-6,0-6 1,0 3 0,2-3 8,4-2 4,-4-1-101,14-3 94,-14 1-6,13 0 1,-11 5 5,8 0-3,-1 1-25,-1-7 0,6 3 66,-5 3-52,5-4 38,1 7 1,-5-3 43,-1 0-73,1 9 48,-2-5 3,5 0-44,-5 6-251,0-6 258,5 8 3,-13 0-430,6 0 170,0 0-72,-6 0 102,5 0 1,-7 2 205,0 4 0,0-4 0,0 6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8.308"/>
    </inkml:context>
    <inkml:brush xml:id="br0">
      <inkml:brushProperty name="width" value="0.08571" units="cm"/>
      <inkml:brushProperty name="height" value="0.08571" units="cm"/>
    </inkml:brush>
  </inkml:definitions>
  <inkml:trace contextRef="#ctx0" brushRef="#br0">18 105 5901,'7'-9'-164,"-5"1"163,6 8 0,-8 0 3,0 0-2,-8 0 0,6 0 0,-5 0 0,7 0 0,0-2 0,0-4 0,0 4 0,0-6 0,0 8 0,0-7 264,0-3-255,0-8 97,0 9 0,0-1 239,0 4-166,0 4-134,0-5 3,0 7 305,0 0-158,0 7-146,0 3-15,0 0 1,0 5 5,0-3 0,0 3 1,0 3 78,0-1-132,0-7 0,0 11 1,0-3-1,0 1-16,0 1 1,0-1 0,0 2-1,0 5-154,0 1 185,0-6 10,0 12-177,7-13 1,-5 13 143,6-14 6,-8 14-265,0-14 248,0 7-17,0-9-23,0 0 0,0 1-191,0-1 1,0-5 262,0 0 0,0-8 0,0 3 0,0-7 0</inkml:trace>
  <inkml:trace contextRef="#ctx0" brushRef="#br0" timeOffset="437">0 245 7794,'8'-17'-199,"-4"1"1,5 2-1,1 5 1,-2-1 130,0 0 1,5 7 237,-1-3-129,-4-4 1,7 8 0,-3-4 146,3 4-242,3 2 77,-1 0 0,1 0 0,-1 0-47,1 0 54,-1 0 1,1 0 0,-1 0 67,0 0-29,1 0-222,-8 8 18,5-6 148,-5 6 14,0 0-186,5-7 170,-13 15 1,8-12 6,-4 7-45,-4 1 0,5 0-92,-7-1 102,0 1 6,0-2 1,0 5 0,-2-5 0,-2 2 8,-1-1 0,-9-7 0,4 4 30,1 0 1,-7-4 0,4 5 0,-3-1 18,-3-4 0,1 4 0,0-1 0,-3 1-46,-3 0 0,3 0 0,-3-4 0,4 1-70,1-1 0,-5 4-539,0-2-19,-1 0 627,15-6 0,9-8 0,9-2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7.862"/>
    </inkml:context>
    <inkml:brush xml:id="br0">
      <inkml:brushProperty name="width" value="0.08571" units="cm"/>
      <inkml:brushProperty name="height" value="0.08571" units="cm"/>
    </inkml:brush>
  </inkml:definitions>
  <inkml:trace contextRef="#ctx0" brushRef="#br0">123 105 7845,'10'0'-1007,"-2"0"1147,-8-7-13,0 5-220,0-6 256,0 8 52,0 0-166,-8 0 0,-2 0 1,-7 2-64,-1 4 1,1-2 0,-1 7-1,1 3 0,1 1-20,5 3 0,3-1 0,8 1 13,0-1 1,0 1-1,2-3 1,4-1 24,5-3 1,-1-5 0,2 4 0,1-2-16,3-4 1,3-1-1,3 1 1,1 2-35,-2-2 0,-1-2 0,-3-2-29,1 0 65,-1 0-1,0-8-11,1 6 11,-8-5-13,5-1 7,-5-2 27,0-7-28,5-1-17,-13 8 123,6-5-104,-8 5-1,0-7 5,0-1 131,0 9-119,0-7 0,-8 8 0,-4-5 0,-3 3 1,-3 2 8,1 4 1,-1 2 0,1 2-112,0 0 1,-1 0-355,1 0 201,-1 0 12,8 8 173,-5-6 24,13 6 45,-14-8 0,14 8 0,-5 1 0</inkml:trace>
  <inkml:trace contextRef="#ctx0" brushRef="#br0" timeOffset="397">385 88 6148,'18'0'299,"-7"0"-143,1 0 0,-6 0 1,5 0 11,3 0 1,1 0-112,3 0 26,-1 0 1,-7 0-123,6 0 96,-7 8 40,9-6-20,-9 13-142,7-13 32,-6 6 1,1 0-1,-1 3 1,0 3-89,-1-2 161,-5 3-28,4-5 32,0-1-55,-6 7-106,6-14 0,-8 13-69,0-3 159,0-4 11,0 0-21,0-8 123,0 0-95,-8 0-2,6 0 9,-6-8 1,8-2 0,0-7 142,0-1-92,0 1 0,0-1 1,0 1-1,0-1-21,0 1 0,2-1 0,2 1-12,2-1 16,7 1-157,-11 0 143,14 7-2,-6-6 1,-1 14-394,7-5 183,-7 7-15,9 0 167,-1 0 42,1 0 0,-1 0 0,1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9.216"/>
    </inkml:context>
    <inkml:brush xml:id="br0">
      <inkml:brushProperty name="width" value="0.08571" units="cm"/>
      <inkml:brushProperty name="height" value="0.08571" units="cm"/>
    </inkml:brush>
  </inkml:definitions>
  <inkml:trace contextRef="#ctx0" brushRef="#br0">53 384 7893,'8'10'0,"-6"-2"0,6-8 0,-1 0-657,3 0 358,0 0 188,5 0 1,-13 0-30,14 0-19,-14-8 205,13 6-9,-5-6-199,0 8 183,5-7 16,-13 5 1,8-12 18,-4 8-38,-4-7 106,5 11-115,-7-14 37,0 14-53,0-13 0,-2 13 0,-3-4 8,-7 4 0,2 2 1,-1 0 165,-3 0-151,6 0 0,-7 0-13,5 0 189,0 0-173,-5 8 1,5-6 13,0 13-11,-5-13 27,5 14-23,1-14 0,-7 13-1,14-5 32,-13 0-179,13 5 157,-6-13-3,8 14 7,0-7-2,0 9-17,0-8 0,2 5 35,4-3 0,1-3 0,7 1 54,-2-2-160,-1 5 79,7-11 4,-1 14-2,1-14-106,-9 6 0,7-3 1,-5 1-434,5-2 256,1-2-1,1-2 199,-1 0 55,-7 0 0,13 0 0,-3 0 0</inkml:trace>
  <inkml:trace contextRef="#ctx0" brushRef="#br0" timeOffset="255">368 384 7893,'11'0'-18,"1"0"0,-1 0 44,7 0 0,-1 0 1,1 0 164,-1 0-95,1 8 0,-1-6 1,1 6-179,-1 0 115,1-6 1,1 11 0,2-5 0,3 0-202,-3-1 0,-2 5 1,-1-4-193,-1 2 248,1-7 1,-1 7 0,1-6-226,-1 2 141,1 0 1,-7-6 0,1 0 195,2 0 0,-7 0 0,1 0 0</inkml:trace>
  <inkml:trace contextRef="#ctx0" brushRef="#br0" timeOffset="501">682 384 7893,'0'-9'-1498,"0"-1"1355,0 4 280,0 4 1,-8-6 191,-3 8-280,3 8 1,-8 2 10,7 0-4,-1 5 0,-6-5 14,7 7-208,-9 1 202,1-1-13,-1 1 0,1-1-387,-1 8 186,9-13-7,-7 11-1,14-13 0,-6 8 122,1-1 33,5 0-270,-6-7 273,8-2 0,0 0 0,0 1 0</inkml:trace>
  <inkml:trace contextRef="#ctx0" brushRef="#br0" timeOffset="801">1049 367 7893,'17'0'-122,"-7"0"1,0 0-332,-5 0 384,-3 0 75,6 0 1,-2 2-1,0 4 14,-2 5 1,-2 5 0,-2 3 90,0 5-70,0-5 1,0 8-1,0-4-194,0 7 194,0-5 0,0 8 10,0-6-166,0 0 15,0 6 111,0-14 14,0 14-325,0-13 148,0 5-45,0-7-90,0-1-21,0 0 221,0 1 87,0-8 0,-8 5 0,-2-5 0</inkml:trace>
  <inkml:trace contextRef="#ctx0" brushRef="#br0" timeOffset="1138">1101 349 7758,'18'-5'0,"-3"-3"-654,-3-2 699,3 6-427,-13-3 225,14-1 1,-7 6 204,1-6 0,6 8 0,-5 0 1,5 0 126,1 0-188,1 0 89,-1 0-30,-7 0 25,5 0-10,-5 0-1,8 0 0,-1 0-202,-7 0 196,5 0-1,-13 8-239,14-6 226,-14 13 0,13-13-2,-13 14-10,6-7-12,0 1 17,-6 6-62,5-7 0,-7 3 0,0 0 0,-2-1 0,-1 1-53,-3 0 57,-8-1 0,4 1 1,-7-2-128,-1-3 137,1-1 7,0 2 1,-1-6-12,1 6-11,-1-8-388,1 0 178,-1 0 240,1 0 0,7-8 0,-5-2 0,5-7 0</inkml:trace>
  <inkml:trace contextRef="#ctx0" brushRef="#br0" timeOffset="1452">1590 35 7893,'12'-8'-329,"-1"-3"0,-5 3 258,6 2 187,-8 4-1,3 2-218,-7 0 197,0 0-1,0 8 25,8 2-48,-6-1 47,6 7-23,0-6-112,-6 15 0,11-6 0,-5 6 140,2 1-189,-6-7 1,9 12 81,-7-8 44,0 8-2,-6-3-15,0-1 12,0-2-160,8 0-148,-7-5 138,7 5-36,-8-8-201,0 1 150,8-1 0,-6 1 124,13-1-350,-13-7 176,14 5 253,-6-13 0,7 14 0,1-6 0</inkml:trace>
  <inkml:trace contextRef="#ctx0" brushRef="#br0" timeOffset="1952">2358 384 7893,'0'-11'-119,"0"-1"0,0 6 1,-1-3-410,-5 1 411,4-6-1,-14 12 213,7-5-35,-1 7 1,-6 0 15,7 0-31,-9 0 31,1 0-16,-1 0 1,1 0 204,-1 0-177,1 0-36,-1 0-74,1 0 103,7 0-9,-5 7 18,5 3-153,-7 0-36,-1 5 178,8-5-291,-5 0 261,13 5-12,-14-13 18,14 14-267,-5-7 239,7 1-22,0 6-47,0-14 0,2 11-31,3-7 1,5 0-1,8-6 1,-1 0-91,1 0 133,-1 0 5,-7 0-19,13 0 14,-19 0-9,27-8-2,-19-2 2,5 1-5,-1-7-7,-7 14 13,1-13 131,5 13-135,-13-6 20,6 0 230,0 6-221,-6-13 115,6 13 106,-8-6-129,0 8-40,0 0 1,2 6-32,3 0 0,-3 7 27,4-1-233,-4-4 1,4 7-1,2-5-77,1 0 0,-3 3 0,6-7 275,1-2 0,3-2 0,1-2 0</inkml:trace>
  <inkml:trace contextRef="#ctx0" brushRef="#br0" timeOffset="2471">2603 349 7893,'10'0'-1863,"-3"0"2194,-7-7-212,8 5-30,-6-6 0,8 8 171,-4 0-144,-4 0 1,5 0-253,1 0 238,-6 0 1,8 0 86,-4 0-127,3 0 0,3 0-69,0 0 0,-3 8 0,3 3 68,-6 5-3,-4-6-213,5 5 205,-5-13-7,6 14-104,-8-7 79,0 1 1,0 6-55,0-5 56,0-3-205,0 0 194,0-8-215,0 0 1,0-8 101,0-4 71,0 5 1,0-9-108,0 4 111,0-3 0,6 3 1,2 1 34,1-3-56,-5 6 4,12 0 161,-14 1-150,13 5 0,-5-14 13,7 14 170,-7-5-155,6-1-18,-7 6 248,9-6-231,-1 8 10,1 0-6,-1 0 119,-7 0-111,13 0 20,-11 0-16,13 0 162,-7 0-145,-1 0 9,1 0 229,-9 8-219,7-6-7,-7 6 19,9-1-117,-1 3 112,-7 0-7,6 5-188,-14-5 184,13 0-2,-13 5-7,6-5 0,-8 7 29,0 1-32,0-1-184,0-7 153,0 6 30,-8-7-34,6 9-49,-6-1 54,1 1 10,5-9-21,-14 7-295,14-14 146,-13 13-6,13-13-251,-6 14 60,8-14 359,-8 5 0,6 1 0,-6 2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4.179"/>
    </inkml:context>
    <inkml:brush xml:id="br0">
      <inkml:brushProperty name="width" value="0.08571" units="cm"/>
      <inkml:brushProperty name="height" value="0.08571" units="cm"/>
    </inkml:brush>
  </inkml:definitions>
  <inkml:trace contextRef="#ctx0" brushRef="#br0">245 402 7251,'0'-10'-501,"0"2"0,0 6 639,0-3 8,0 3-7,0-6-76,0 8 28,0 0-109,-7 0 0,-3 0 0,-7 0 30,-1 0 1,1 6-1,-1 2 48,1 1-44,-1-5 14,1 4-35,-1 0-88,1 1 85,7 1 24,-5 6 4,5-7-8,0 1 1,2 6-5,1-7-39,5 1 42,-6 5-2,8-5 54,0 0-44,0 5 3,8-5-43,1 8 34,1-9 0,6-1 6,-14 0-109,13-6 101,-5 5-1,0-7-72,5 0 1,-5 0 15,7 0 1,1-5 0,-1-3 0,-1-2-7,-5-3 0,5-3-1,-4-1 9,-5-1 19,9 8 215,-14-5 79,5 13-77,1-14 0,-4 15 174,8-5-272,-8 4-36,3 2 30,-7 0-271,0 0 252,0 8-35,0-7 0,8 15-87,4-4 1,-2-3 74,1 3-14,1-8 4,5 11 3,-7-13-437,6 6 193,-15 0-20,15-6 228,-6 6-38,-1-8 33,7 0-77,-6 0 103,-1 0 0,7-8 0,-6-2 0</inkml:trace>
  <inkml:trace contextRef="#ctx0" brushRef="#br0" timeOffset="317">717 18 6279,'8'-10'861,"-6"2"-765,5 8 0,-7 2 0,0 4 50,0 6-22,0 3 0,0 3-94,8-1 0,-6 6 0,4 3 0,-4-1-85,-2 0 0,0 4 1,0-4 137,0 3-196,0-7-52,0 4 218,0 0-275,0-5 8,0 5 208,0-8 23,0-7-55,0 6 44,0-7-69,0 9-197,0-8-111,0 5 144,0-13-41,0 6 268,0-8 0,0 8 0,0 1 0</inkml:trace>
  <inkml:trace contextRef="#ctx0" brushRef="#br0" timeOffset="958">490 297 7893,'-10'-2'-71,"3"-2"-390,-1-2 424,6 1-115,-6 5 43,8 0 121,0 0 1,8 0-1,3 0 14,5 0 0,-4 0 1,-1 0-1,3 0 2,1 0 0,9 0 1,1 0-130,2 0 0,-4 0 145,6 0-32,1 0 5,4 0 1,-4 0 16,-1 0 4,0 0-240,6 0 0,0 0 0,-2 0 0,-2 0 0,-2 0 77,2 0 1,-4-2 0,0-2 0,0-2 124,1 2 0,-7 2 0,2 2 30,-3 0 0,-3 0 272,0 0-17,-7 0 1,-10 0-106,-11 0 0,-5 0 0,-1 2-70,-1 4 1,3-2-1,1 6 1,4-1-33,3 1 0,-7 0 0,4 3 0,1-1-233,3 1 87,4 3 0,2-4-73,0-1 148,0 1 1,0 0-1,0-1-71,0 3 68,8-6 0,1 5-14,9-7 1,-1 0-24,1-6 0,1 0 32,4 0 1,-1 0-100,7 0 0,-8 0 90,2 0 0,3-2-17,-3-4 12,0-4-2,-5 1 0,-1-7-19,1 4 1,-9-3 0,-3-3 7,-4 1 1,-4 5-1,-4 3-180,-5 1 181,-5 2 2,-1-2-136,-1 6 132,-7-5 1,4 7-40,-8 0-211,7 0 240,-3 0 0,7 0 39,1 0 0,7 0 0,3 0 0,-1-8 0,-2-2 0</inkml:trace>
  <inkml:trace contextRef="#ctx0" brushRef="#br0" timeOffset="1334">1538 297 7624,'17'6'0,"1"0"-112,-1-2 1,1-2 0,1-2 0,2 0-1,3 0 48,-3 0 1,4 2-1,-1 1 1,-3 3 110,-2-2 0,-1 4 0,-1-2 0,-1-1 58,-5 3 0,3-4-80,-8 8 0,0-1 26,-6 7 1,-2-8 0,-4-5 0,-6-1 34,-3 2 0,-3-4 0,1 4-2,-1-4 1,7-2 0,-1 0-1,0-2 36,3-4 0,-1 2 18,4-7-312,4-1 238,-6-6-24,8 9 16,0-7-230,8 6-13,-6 1 219,14-7-22,-7 7-334,9-9 146,-1 8-15,1-5 1,-1 7-244,1-4 303,-1 5 1,-5 1 0,-1 0-120,3 2 1,2 2 251,1 2 0,-7 0 0,5-8 0,-5-1 0</inkml:trace>
  <inkml:trace contextRef="#ctx0" brushRef="#br0" timeOffset="1896">2114 227 7575,'16'8'-1145,"-5"4"1416,-5 3 1,-4-3-1,0-1-110,4 3-85,-4 2 0,6-5-91,-8 1 131,7-1-23,-5-1 0,14 6 47,-14-14 0,13 13-226,-5-13-70,7 6 1,1-2 90,-1 0-21,1-1 1,-1-5 55,1 0 26,-1 0-196,1 0 195,-1 0 10,1 0-17,-1-7 1,1 3-4,-1-8 8,0 8 0,1-11 1,-1 3 1,1-4 0,-7 1 1,-1 1 120,-2 3 95,-2-1-188,-6 2-7,0 3 0,0 9 1,0 3-1,0 7-5,0 4 0,0 1 1,0 0-1,0 1 24,0-1 1,0 7-1,0 1 1,0 2-11,0 4 1,0 2-1,0 2 1,0 0-23,0 0 0,0 0 0,0 2 1,0 2-9,0 1 0,0 1 0,0-6 0,0-2-12,0-4 0,-6 4 0,-2-6 0,-2 2 10,-3 0 1,3-7 0,-1 1 0,-1-2 7,2 3 0,-5-11 0,3 5 0,-3-5 4,-3-3 0,1 4 0,-1-9 65,1-1 1,-1-2 0,3-4 21,3-4 0,2 3 0,6-9 0,-1-4-59,1-5 0,2 2 1,4-7-1,4 3-108,5 0 0,-1-8 1,2 2-1,3-6-144,6-6 0,-1 4 0,5-4 0,0 5-698,4 1 917,4 0 0,2 0 0,0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7.026"/>
    </inkml:context>
    <inkml:brush xml:id="br0">
      <inkml:brushProperty name="width" value="0.08571" units="cm"/>
      <inkml:brushProperty name="height" value="0.08571" units="cm"/>
    </inkml:brush>
  </inkml:definitions>
  <inkml:trace contextRef="#ctx0" brushRef="#br0">10 384 6057,'-10'0'431,"18"8"1,2 2 0,9 7 0,-7 1-457,-4-1 0,3 1 0,-3-1 0,0 1 73,0-1 0,-1-5 0,-3-1-318,2 3 0,6 2 0,-4-1 49,1-3 221,-5-5 0,12-7 0,-7 0 0</inkml:trace>
  <inkml:trace contextRef="#ctx0" brushRef="#br0" timeOffset="258">342 419 6158,'0'-9'504,"0"1"1,0 10 0,-2 2 0,-2 4-594,-2 1 1,-7 3-1,3 5 1,-2 1 93,1-1 0,-1 1 0,-3-1 0,1-1-224,2-5 1,7 5-1,-5-4-847,2 3 1066,2 2 0,6 1 0,0-1 0</inkml:trace>
  <inkml:trace contextRef="#ctx0" brushRef="#br0" timeOffset="1441">796 489 7054,'-17'0'11,"-1"0"0,1 0 1,-1 0 10,1 0 1,-1 0 0,1 0 0,-1 0 62,1 0 1,-1 0-1,1 2 1,0 2-18,-1 2 1,6 6 0,1-5-22,-3 3 0,6 2 0,3 5-35,3 1 0,2-7 0,0 1-20,0 1 0,2-5 0,3-2-21,7-4 0,9-2 0,3 0-114,-3 0 1,-2-2 0,-1-2 0,-1-4 74,1-1 1,-7-1 0,1-4 52,2 3 1,-1-1-1,1-3 98,-2 3 0,-9 2 30,3 4 1,-2 4-8,2-3 0,-4 10-40,4 7 1,-2-2-1,-1 1-12,3 3 1,6-4 0,-4-1-38,1-1 1,-3 4-1,4-4 1,0-1-77,-1 1 0,3 0 0,5-4-75,1 2 1,-1-1 0,1-5 69,-1 0 0,1 0 0,-1 0 0,1-2 45,-1-3 1,1 1-1,-1-6 1,1 0 20,-1 1 1,-5-1 0,-1-4 0,1 3 30,-2-3 1,-3-1 0,-5-3-15,4 1 0,-4-1-28,4 1 1,-4-1 0,-2 1 0,-2 1 10,-4 5 1,2-3 0,-6 6 25,3-1 1,-7 5 0,3-2-11,-5 4 0,4 2 1,1 0-10,-3 0 0,4 6-10,-1 0-13,7 7 0,-2-11-5,12 4 0,4-4 0,7-2 0,1 0-20,-1 0 0,6 0 1,1 0-1,-3-2 41,-2-4 1,-7 4 0,0-4-1,1 4 28,3 2 0,-5 0 1,1 0 14,2 0 1,1 0-1,3 0 1,-1 0-50,0 0 0,1 0 1,-1 0 5,1 0 0,-1 0 72,1 0 1,-8 2-1,-3 2 19,1 2 1,-6 2 0,4-2 1,-4 5 0,-2-1-6,0 2-62,0-1 1,0 1-1,0 0 1,0 1-14,0 3 1,2 1-74,3 1 0,-1-9 36,8-3 0,-6 2 0,5-2 0,3-2 0,2-2 0,1-2 0,1 0-55,-1 0 0,0 0 0,1 0 0,-1 0 14,1 0 1,-1-2 0,1-2 0,-1-4 10,1-2 0,-7 4 0,1-5 12,2-3 1,-7 5-11,-1-3 1,-4 0 300,-2-5-64,0 7-126,0 2 1,0 10 9,0 4 0,0 4 0,0 7 0,0 1-110,0-1 0,2-5 0,2-1-190,2 3 1,5 2-18,-5 1 0,8-7 0,-3-4-320,5-5 567,-6-1 0,5-7 0,-5-3 0</inkml:trace>
  <inkml:trace contextRef="#ctx0" brushRef="#br0" timeOffset="1611">1792 280 7962,'-8'-10'-826,"6"-6"834,-14 15 0,14-9-260,-3 4 204,3 4-54,2-6 235,0 8-344,0 0 0,-8 0 258,6 0-234,-6 0 0,8 2 130,0 4 57,0-4 0,0 14 0,0-7 0</inkml:trace>
  <inkml:trace contextRef="#ctx0" brushRef="#br0" timeOffset="2162">2298 489 7429,'-2'-11'2,"-4"-1"1,-3 2 67,-9-1 1,1 3 178,-1 8-136,8 0-127,3 0 103,-1 0 0,-2 0-32,1 0-218,-7 0 263,6 8-43,-7 1 32,7 1-188,-5 6 22,5-7 79,0 9 1,1-1 0,5 1-50,-2-1 1,0 1-1,8-3 27,4-3 1,-2-5 0,5-5 0,1 2-15,0 2 0,1 0 0,7-6 0,-1 0-63,1 0 0,-1-2 0,1-2 1,-1-4 21,1-1 1,-1-3 100,1-5 1,-3-1-1,-1 3 126,-3 3 1,-7 2 244,2 4-277,-4 4-36,-2-5 0,0 9-113,0 3 0,2 5-234,4 8 0,-2-7 22,7 1 0,1-6 0,5 3-25,1-1 0,-1 4 0,1-6 264,-1-2 0,-5-3 0,-1-1 0,1-7 0,6-3 0</inkml:trace>
  <inkml:trace contextRef="#ctx0" brushRef="#br0" timeOffset="2738">2525 157 7827,'0'-17'-353,"0"5"465,0 1-215,0 7 1,2-2 164,4 12 1,-4-2 0,4 7 0,-3 3 43,3 1 1,-4 3 0,4 1-108,-4 5 0,-2-5 1,0 6-1,0-2 0,0 3 12,0 1 1,0-6-1,0 3 1,0-5-150,0-2 1,0 1 0,0-1-51,0 1 0,0-1 28,0 1 1,2-9 142,4-3 0,-2-4-23,7-2 0,1-6 0,5 1 94,1 1 1,-1-4 0,1 2-18,-1 2 1,1 2 0,-1 2 0,1 0-20,-1 0 0,-5 0 1,-1 0-1,3 0-11,1 0 1,-3 0-1,0 0 21,1 0 1,-5 2-1,0 2 15,0 2 1,-6 2 0,3-3-13,-3 7 0,-2-2 0,0 1-26,0 3 0,0-4 1,-2 1-5,-3 3 1,1-4 0,-8-1 0,-2-1 4,-1-4 0,-3 4 1,1-2-64,0-3 0,-1-1 0,1-2 0,-1 0-36,1 0 1,-1 0 0,1 0-1,-1 0-117,1 0 1,5-2 0,1-3 209,-3-7 0,6-4 0,2-1 0,4 0 0,2-1 0,0 1 0,0-1 0,0 1 0</inkml:trace>
  <inkml:trace contextRef="#ctx0" brushRef="#br0" timeOffset="3054">2927 35 7962,'9'-8'0,"-1"6"-566,0-5 363,-6 7 186,6-8 206,-1 6 11,3-6 3,0 8-142,5 8 57,-13-6-29,6 13 0,-2-5-33,0 8 1,0 5 0,-5 2 166,5 2-318,-4-5-23,6 11 231,-8-14-231,0 14 111,0-14 0,6 12 0,0-5-114,-3 1 186,-1-6-53,-2 4 32,0 1-398,0-7 181,0 6-52,0-7-173,8-9 173,-6 7-22,14-6 136,-14-1-340,13 7 451,-13-14 0,14 6 0,-14-8 0,13 0 0,-5 0 0,7 0 0</inkml:trace>
  <inkml:trace contextRef="#ctx0" brushRef="#br0" timeOffset="3467">3311 437 7603,'8'10'-758,"-6"-3"655,5-7 1,-5 2 194,4 4 0,-2-4-83,8 4 54,-8-4 0,11-2 0,-13 0-143,14 0 126,-15 0 0,15 0-205,-4 0 199,-5 0 0,7-2-93,-8-4 86,7-4-5,-11 1-6,6 1 7,-8 0 0,0-2 15,0-7 0,-2 7 0,-4 4 63,-5 4 100,-5 2-170,-1 0-10,-1 0 0,7 0 60,-1 0-29,0 0-27,-5 0 34,7 8-144,-5-6 125,13 14-48,-14-7 1,14 3-8,-4 0 34,4-1 1,2 7-65,0-1 32,0-7 1,0 5-89,0-3 0,8 4 0,4-1 0,3-1-115,3-3 1,-1-7 0,1 2-1,1-2-458,4 2 668,-3-4 0,13 5 0,-6-7 0</inkml:trace>
  <inkml:trace contextRef="#ctx0" brushRef="#br0" timeOffset="3890">3975 384 7599,'-2'-17'-248,"-4"0"1,-2 5 0,-6 2 0,3 2 333,-3 5 1,5 1 0,-3 2 23,-2 0 0,-1 0 1,-3 0-57,1 0 1,-1 2-87,1 3 1,7 5-66,4 8 0,4-1 78,2 0 0,2-1 0,2-2 0,4-5 13,2-1 1,-4 6 0,5-5-1,1 3 8,-2 0 1,5-3 0,-3 5-1,3-2-2,3 1 1,-7 3 0,1 1-1,2 1 0,-7-1 1,-1 0 0,-4 1-18,-2-1-1,-2-7-4,-4-4 0,-3-2 0,-9 0-95,1 2 1,-1-1-1,1-5-80,-1 0 1,7 0-1,1-2 197,2-3 0,2-5 0,-1-8 0,-3 1 0</inkml:trace>
  <inkml:trace contextRef="#ctx0" brushRef="#br0" timeOffset="4175">3905 524 6083,'-18'0'277,"7"0"1,-1 0-158,-2 0 1,5 0 0,-3 2-44,-2 4 0,5-4 1,-3 6-67,-1-1 1,-3 3-1,-1 6 14,-1-5 0,1 5 0,-1-5-45,1 5 1,-1-4 0,1-3 0,1 1-37,5 0 0,-5-4 1,4 5-103,-3 3 0,3-6 158,1-3 0,-1 5 0,-5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408"/>
    </inkml:context>
    <inkml:brush xml:id="br0">
      <inkml:brushProperty name="width" value="0.08571" units="cm"/>
      <inkml:brushProperty name="height" value="0.08571" units="cm"/>
    </inkml:brush>
  </inkml:definitions>
  <inkml:trace contextRef="#ctx0" brushRef="#br0">18 1 7941,'17'0'0,"-7"0"-214,-2 0 42,-1 8 268,3-6 1,6 13-319,-5-3 0,-3-3 1,-8 3 217,0 2 0,0 1 0,-2 1 58,-4-5 0,2 5-541,-7-4 292,-1-5 0,-5 7 195,-1-8 0,1 7 0,-1-3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642"/>
    </inkml:context>
    <inkml:brush xml:id="br0">
      <inkml:brushProperty name="width" value="0.08571" units="cm"/>
      <inkml:brushProperty name="height" value="0.08571" units="cm"/>
    </inkml:brush>
  </inkml:definitions>
  <inkml:trace contextRef="#ctx0" brushRef="#br0">1 1 7841,'9'0'-1114,"1"0"742,-4 0 534,-4 0-127,13 0 1,-13 2 0,4 3 13,-4 7 0,0-2 1,2 1-47,2 3 0,-1 1 0,-5 3 0,0-1-29,0 1 1,0-1 0,0 1-68,0-1 0,-5 1 0,-3-1-53,-2 1 1,6-7-1,-3-1-98,-1-2 244,6-2 0,-14 1 0,7 3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954"/>
    </inkml:context>
    <inkml:brush xml:id="br0">
      <inkml:brushProperty name="width" value="0.08571" units="cm"/>
      <inkml:brushProperty name="height" value="0.08571" units="cm"/>
    </inkml:brush>
  </inkml:definitions>
  <inkml:trace contextRef="#ctx0" brushRef="#br0">1 1 7699,'17'0'-336,"1"0"1,-6 0 0,-1 0 65,3 0 0,-5 0 174,3 0 1,0 0 95,5 0 0,1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2.276"/>
    </inkml:context>
    <inkml:brush xml:id="br0">
      <inkml:brushProperty name="width" value="0.17143" units="cm"/>
      <inkml:brushProperty name="height" value="0.17143" units="cm"/>
      <inkml:brushProperty name="color" value="#E71224"/>
    </inkml:brush>
  </inkml:definitions>
  <inkml:trace contextRef="#ctx0" brushRef="#br0">350 140 6871,'-17'0'-160,"5"0"0,0 0 1,-1 0-1,-3 0 287,-1 0 0,-7 0 0,1 0 0,2 0-49,1 0 0,-3 0 0,0 0 0,1 0-24,3 0 1,7 8 0,1 2 0,-1 1-10,2 1 0,-3 0 0,7 5 0,0-1-104,-2-5 0,7 5 0,-5-5 1,4 5 62,2 1 0,2-1 1,2-3-1,3-1-8,3 2 0,2-5 0,7 1 1,2-2 3,3-4 0,1 3 0,-4-1 0,5-2-37,1-2 1,-4-2 0,4 0 0,-2 0 7,-3 0 1,3 0 0,-2-2-1,-1-4 27,-3-5 1,-2 1 0,-1-2 0,-2-1 7,-3-3 1,-1-1-1,2-1 1,-5 1 11,1-1 0,-6 7 1,4-1-1,-4-1 46,-2-3 1,-2 4 0,-4 3 0,-6 1-48,-3 4 1,-5-4 0,-1 2-75,-2 3 0,0 1 1,5 2-1,1 0-122,-1 0 0,1 0 0,-1 0-340,1 0 519,-1 0 0,1 7 0,-1 3 0</inkml:trace>
  <inkml:trace contextRef="#ctx0" brushRef="#br0" timeOffset="838">612 123 7569,'17'0'-404,"-7"0"296,6 0 1,-12 0 123,7 0 1,-5 0 0,4 2 0,-1 1 58,1 3 0,-4 2 1,6-2 4,1 6 1,3 3-1,-1 3-51,-3-1 0,3 0 0,-5 1-87,0-1 0,-2 1 0,-8-1-32,0 1 0,5-7-6,1 1 87,0-8 1,-6 6-46,0-5 141,0-3 0,0 4 1,0-12-101,0-5 1,0 1 0,0-2-24,0-1 1,0-3-1,0-1 27,0-1 1,8 1 0,2-1-1,-1 1 0,7 0 1,-7-1-1,3 1 11,0-1 0,-1 1 1,7-1-1,-1 3 11,1 3 1,-1-3 0,1 5 0,-1-2 29,1 1 1,-1 7-1,1-4 1,-1 2 7,0 0 1,1 0-1,-1 6 1,1 0 44,-1 0 0,1 0 0,-1 0 0,1 0-40,-1 0 1,1 0 0,-1 0-1,1 0-30,-1 0 1,1 6 0,-3 2 0,-1 0-30,-3 0 0,1 5 0,3-1 0,-1 3-16,-2 3 1,-7-1 0,5 1 4,-2-1 1,-2 1-1,-4-1-40,4 1 0,-5-1 0,5 0 1,-4 1 28,-2-1 1,0 1-1,0-1 18,0 1 0,0-7 0,0 1 50,0 2 1,0 1-18,0 3 0,0-1 23,0 1 1,-2-3 0,-2-1 19,-1-3 1,-1-5 0,4 6 29,-4 1 1,4-3-49,-4 2 1,4-6 0,2 5-8,0 3 1,-6-5-36,1 3 0,-1-6 0,4 4-267,-4-3-259,4-1 0,-11-4 0,5 2 517,-2 2 0,-2 0 0,-5-6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5:12.517"/>
    </inkml:context>
    <inkml:brush xml:id="br0">
      <inkml:brushProperty name="width" value="0.08571" units="cm"/>
      <inkml:brushProperty name="height" value="0.08571" units="cm"/>
      <inkml:brushProperty name="color" value="#E71224"/>
    </inkml:brush>
  </inkml:definitions>
  <inkml:trace contextRef="#ctx0" brushRef="#br0">227 158 7569,'-11'0'-350,"-1"0"0,-2 0 1,-1 0-1,-1-2 166,5-4 1,1 4 183,4-4 0,2-2 0,-7 1 31,-3-3 0,4 6 0,-1-4 0,-3 1 0,4 5-10,-1-4 1,1-4 101,-2-2 0,-1 3 131,7-3-152,0 1-69,6-7-11,0 8 11,0 3-146,0 7 24,0 0 0,0 7 96,0 5 1,0 4 0,0 1-4,0 0 1,0 1-1,0-1-5,0 1 1,0 5 0,0 0-1,0-1 7,0-3 1,0 4 0,0 1 0,0-3-7,0-2 1,0 5 0,0 1-1,0 2 2,0 4 1,0 2 0,0 0 0,0-4-13,0-5 1,0 3-1,0 0 1,0 2-3,0 0 0,0-6 0,2 7 0,2-1 22,2-2 1,0 6 0,-6-4-1,0 4 0,0 2 1,0 2 0,0 1 0,0 3 9,0-2 1,0 0-1,0 0 1,0 1-13,0-1 0,0 4 0,0-2 1,0-1-17,0 3 1,0-4 0,0 6 0,0-1 4,0 1 1,2-4 0,2 5-1,1 1 0,-1-3 1,-2 7 0,-2-7-1,0 3 6,0 0 1,0-1 0,0 5 0,0-3-2,0-1 0,0-7 0,0 7 1,0 0-1,0-3 0,0 7 1,0-5-1,0 5-2,0 1 0,0 0 0,2 1 0,2-1 0,2 1 1,0 5 0,-6 0 0,0-2-2,0-1 0,0 1 0,0-2 0,0-3-2,0-1 0,0 4 0,2 1 0,1-5-3,3 1 1,0 5-1,-6 2 1,0-3 0,0-7 0,0 6 1,0-5-1,0-1-4,0 3 0,0-1 0,0 3 0,0-3 7,0-3 1,0 3-1,0-3 1,0 3 1,0 3 1,0-3-1,0-1 1,0-3-1,0 3 0,0 1 0,0 2 1,0-1-1,0-4 1,0 3 0,0-5-1,0 1 0,0 1 0,0-3 0,0 5 0,0-4-6,0-3 0,2 5 1,2-5-1,2 1 6,-2 0 0,-2 3 0,-2-3 0,0 0-1,0-1 0,0 7 0,0-4 0,0 1 3,0 1 0,0-6 0,0 3 1,0 1-3,0-1 0,0-3 1,0 4-1,0-3 0,0-3 0,0 4 1,0-2-1,0-2 0,0-3 0,0-1 0,1 0 0,3 0 14,2 0 1,0 2 0,-6 2-1,0 2-6,0-3 0,0-1 0,0-2 0,0 0 0,0 0 1,2 6-1,2-2 1,2-3 1,-2 1 1,-3-6 0,-1 10 0,0-6-7,0-6 1,0 4 0,0-6-1,0 2-25,0 1 0,0-7 0,0 4 0,0 0 24,0 0 1,0-3 0,0 3 0,0 0 2,0 0 0,0-4 1,0 5-1,0-1-6,0 0 0,0-6 1,0 4-1,0-1-1,0-1 1,0 6 0,0-4-1,0 1-2,0-1 1,0 0 0,0-4 0,0 3 1,0-3 0,0-2 1,0-1-1,0-1 1,0 1 0,0 5 0,0 0 0,0-1-4,0-3 1,0-1 0,2-1-6,4 1 1,-4-1-1,4 0 15,-4 1 0,-2-1 0,0 1 1,0-1 2,0 1 0,0-1 1,0 1-30,0-1 0,0-5 1,0-1 11,0 3 0,0-4 0,0 1 29,0 3 1,0 1-10,0 3 0,0-1-8,0 1 1,0-1 8,0 1 1,0-7-18,0 1 0,0 0 1,0 5 10,0 1 1,0-7 0,0 1-8,0 2 1,0 1 0,0 3-8,0-1 1,0 0 10,0 1 1,0-1-1,2-1 1,2-3-18,2-1 0,-1 0 1,-5 5 25,0 1 0,0-1 0,0 1-9,0-1 0,0 1 0,0-1 2,0 0 0,0 1 1,0-1-1,0 1-12,0-1 0,0 1 0,0-1 0,0 1 3,0-1 0,0 3 1,0 1-1,0 2-2,0-1 0,0-3 1,0-2 2,0 1 1,0-1-1,0 1 1,0-1-1,0 1 1,0-7-1,0 1 3,0 2 0,0 1 28,0 3 0,0-1-10,0 1 0,0-7-10,0 1 0,0-1-11,0 7 1,2-8 0,2-3 2,2 1 0,0-4-8,-6 8 1,0-6 13,0 5 74,0-7-31,0 4-27,0-8 0,0 2-24,0 4 8,0-4 0,0 7-33,0-3 0,0-2 24,0 8 0,0-7 2,0 7 0,0 0 0,0 5 0,0-5 130,0-1 17,0-7 76,0 4-72,0-8-424,0 0 0,0 8 0,0 2 1</inkml:trace>
  <inkml:trace contextRef="#ctx0" brushRef="#br0" timeOffset="41374">53 9082 7569,'0'-17'-1458,"2"7"1452,3 4-19,-3 4 0,8 2 10,-4 0 0,4 0 10,7 0 0,-5 0 9,-1 0 0,-5 0 43,6 0 0,-1 0 0,7 0-16,-1 0 1,1 0 0,-1 0 0,1 0-1,-1 0 0,3 0 0,3 0 0,4 0-31,0 0 1,6 6 0,-6 0-1,2-2 11,1-2 0,-1-2 1,6 0-1,0 0-25,-1 0 0,7-6 0,2 0 0,2 2 9,3 2 0,-3 2 1,-1-2-1,1-2 2,0-2 1,1 1 0,7 5 0,-1 0 0,0 0 1,1 0 0,-1 0-1,1 0 1,-1 0 0,0 0 0,1 0 0,-1 0 0,0 0 0,1 0 1,-1 0-1,1 0 11,-1 0 0,0 0 0,1 0 0,-1 0 12,1 0 1,5 0 0,0 0 0,-2 0-20,-1 0 0,-1 0 1,2 0-1,2 0-8,-1 0 1,-1 0 0,0 0 0,4 0 10,3 0 0,-7 0 1,4 0-1,-2 0-6,0 0 1,1 0-1,-7-2 1,0-2 1,1-2 1,5 0-1,0 6 1,0 0-2,3 0 0,-7 0 0,4 0 1,-4 0-3,-1 0 1,1 0 0,1 0-1,1 0 29,0 0 0,-7 0 0,7 0 0,-4 0-27,3 0 0,1 0 0,-4 0 1,-1 0-5,-5 0 1,11 0-1,-5 0 1,2 0 6,1 0 0,-3 0 0,0 0 0,1 0-13,-1 0 1,1 0 0,-1 0 0,0 0 6,1 0 0,3 0 0,-2 0 0,-3 0 3,-1 0 1,1 0-1,1 0 1,0 0-1,1 0 1,-3 0-1,1 0 1,-3 0-2,1 0 0,5 0 1,-9 0-1,1 0 0,1 0 0,-2 0 0,3 0 1,-1 0-7,1 0 0,-5 0 1,-2 0-1,-5 0-5,-1 0 0,6-6 1,-2 0-1,-4 3 9,-4 1 0,-2 2 0,4 0 0,-2 0 0,-2 0 1,-6-6-1,7 0 1,-1 2 3,-2 2 0,0 2 0,-6 0 0,3 0 0,-3 0 0,4 0 0,-2 0 0,-1 0 3,-3 0 0,-1 0 0,-1 0 1,1 2 3,-1 4 0,1-4 0,-1 4 1,0-4-5,1-2 1,-1 0 0,1 0 0,-1 0 3,1 0 1,-1 0 0,1 0 0,-1 0-11,1 0 0,-1 0 0,1 0 0,-1 0 0,1 0 0,-1 0 0,0 0 0,1 0-1,-1 0 1,1 0 0,-1 0 0,1 0 0,-1 0 1,1 0-1,-1 0 4,1 0 0,-1 0 0,1 0 2,-1 0 1,0 0 0,1 0-6,-1 0 1,1 0 0,-3-2 0,-1-2 3,-2-2 1,-1 0-1,7 6-3,-1 0 1,-5 0 0,-1 0-5,3 0 0,-4 0 2,1 0 0,1 0 0,6 0 0,-1 0 1,-5 0 8,-1 0 1,-5 0 9,6 0 0,-1 0-5,7 0 1,-1 6-13,1 0 0,-7 0 0,1-6 7,2 0 1,-5 0-10,3 0-2,-8 0 1,11 0 0,-11 0-65,8 0 26,-8 0 1,6 0-298,-5 0 30,-3 0 308,6 0 0,-8-8 0,0-2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151"/>
    </inkml:context>
    <inkml:brush xml:id="br0">
      <inkml:brushProperty name="width" value="0.08571" units="cm"/>
      <inkml:brushProperty name="height" value="0.08571" units="cm"/>
    </inkml:brush>
  </inkml:definitions>
  <inkml:trace contextRef="#ctx0" brushRef="#br0">0 1 7493,'18'0'-1381,"-1"0"1340,1 0 0,-1 0 0,0 2 64,1 4 1,-6-4-24,-1 4 0,9-5 0,7-1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533"/>
    </inkml:context>
    <inkml:brush xml:id="br0">
      <inkml:brushProperty name="width" value="0.08571" units="cm"/>
      <inkml:brushProperty name="height" value="0.08571" units="cm"/>
    </inkml:brush>
  </inkml:definitions>
  <inkml:trace contextRef="#ctx0" brushRef="#br0">1 1 7841,'17'0'-130,"1"0"0,-1 0 0,0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40.243"/>
    </inkml:context>
    <inkml:brush xml:id="br0">
      <inkml:brushProperty name="width" value="0.08571" units="cm"/>
      <inkml:brushProperty name="height" value="0.08571" units="cm"/>
    </inkml:brush>
  </inkml:definitions>
  <inkml:trace contextRef="#ctx0" brushRef="#br0">18 489 7876,'17'0'-331,"-7"0"1,0 0 301,-4 0 1,-5 2-20,5 4 0,-4 4 4,-2 7 1,0 1 0,-2-3 0,-2-1-238,-1-2 1,-3-1-81,2 7 361,-4-1 0,-7 1 0,-1-1 0</inkml:trace>
  <inkml:trace contextRef="#ctx0" brushRef="#br0" timeOffset="447">524 123 7715,'18'0'-147,"-1"0"0,-5 0 1,0 0-1,1 0 0,3 0 110,1 0 0,1 0 0,-1 0 0,1 0 54,-1 0 0,0 0 1,1 2-1,-1 2 53,1 1 1,5 7 0,0-4 0,1 1 25,1 5 0,-4-4 0,8 1 1,2 1-98,2-2 1,2 5-1,0-5-65,0 0 0,-6 3 1,0-5-1,1 0 0,-1 1-22,0 1 0,-8-6 1,2 2-1,-3-4-264,-3-2 1,1 6 351,-1-1 0,1 1 0,-1-6 0</inkml:trace>
  <inkml:trace contextRef="#ctx0" brushRef="#br0" timeOffset="862">1101 0 6783,'-10'0'-9,"-6"0"0,13 2 1,-7 4 104,2 6 1,0 1 0,4 1 0,-3-2-27,-3 1 1,0 3-1,-3 3 1,1 3-46,-2 1 1,-1 0 0,-3-5 0,1-1-34,0 0 1,-1 1 0,1-1 0,-1 1 3,1-1 0,-1 1 0,1-1 0,-1 1-58,1-1 0,5 1 0,2 1 0,1 0-87,-1-1 0,6 9 1,-2-9-237,4 1 1,2 0 384,0-1 0,8-1 0,2 1 0</inkml:trace>
  <inkml:trace contextRef="#ctx0" brushRef="#br0" timeOffset="1212">1485 350 7742,'0'11'-10,"0"1"48,0 2 1,0-5 0,0 3 0,0 2-135,0 1 1,0-1 0,0 1-1,0 5 89,0-1 1,0 0-1,0-1 1,2 1-4,4 5 1,-4-5-1,3 6-33,-3 0 1,-2-3 0,0 5 0,0-2 0,0-2 28,0 3 0,0-7 0,0 4 0,0-3-206,0-3 0,-2 1 0,-1-1-258,-3 1 478,0-1 0,-2 1 0,-2-1 0</inkml:trace>
  <inkml:trace contextRef="#ctx0" brushRef="#br0" timeOffset="1656">1485 437 7816,'8'-10'-496,"-6"-5"0,5 5 0,-5-5 557,4 3 0,-4 2 0,6 6 2,0-1 1,-5-1-10,9 6 0,0 0 0,5 0-41,1 0 1,-1 0 0,1 0 0,-1 0-14,1 0 1,-1 0-1,2 2 17,5 4 0,-5-5 1,4 7-1,-3 0 1,-5-4-1,-3 7-7,-6 3 1,-4-4 0,-2 1-10,0 3 1,-2-4 0,-4 1 9,-6 3 0,-3 0 0,-3-1 0,1-3-26,-1-2 0,1-1 0,-1-3 0,1 2 22,0-2 0,1 0 0,2 0 0,3 1-25,-3-1 0,-1-2 1,-3 0-429,1 4-182,7-4 628,2 6 0,8-8 0,0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798"/>
    </inkml:context>
    <inkml:brush xml:id="br0">
      <inkml:brushProperty name="width" value="0.08571" units="cm"/>
      <inkml:brushProperty name="height" value="0.08571" units="cm"/>
    </inkml:brush>
  </inkml:definitions>
  <inkml:trace contextRef="#ctx0" brushRef="#br0">1 33 7681,'11'0'-626,"1"0"1,-6 0 830,5 0 1,-5 0-1,4 2 1,0 2-91,-1 2 0,3 6 0,5-5-91,1 3 1,-1 0 0,1 3 0,-1-1 19,1 2 1,-1-1 31,1-1 0,-1 3-232,1-3 0,-1 4-45,0 1 223,-7-7 15,6 5-129,-7-5 1,3 5-391,0-3 1,-7-4-21,7-8 502,-8 8 0,4-6 0,-8 5 0</inkml:trace>
  <inkml:trace contextRef="#ctx0" brushRef="#br0" timeOffset="289">420 33 7659,'0'-11'-526,"0"-1"723,0 8 1,-2-2-19,-4 12 0,2 4-106,-8 7 1,7 1-28,-7-1 23,0 1 0,-3-1-97,3 1 1,-3-1-1,3 1 1,-4-1 3,-1 1 1,0-1-1,-1 0 1,1-1-241,-1-4 255,8 3 36,-5-5-354,13 7 1,-12-5 0,9 0 326,1 1 0,-6-5 0,0 0 0</inkml:trace>
  <inkml:trace contextRef="#ctx0" brushRef="#br0" timeOffset="973">664 330 6289,'-11'6'181,"-1"0"-32,0 0 1,1-6 137,-1 0-271,8 0 1,-2-6 2,12 0 0,-2 0 0,8 4 38,1-4 0,3 5 0,1-5-12,1 4 1,-1 2-1,1 0 1,-1 0-12,1 0 1,-3 2 0,-1 2 0,-3 1-22,3-1 0,-4 4 0,-1 0-59,-1 2 0,-2 1 0,-6 7 3,0-1 46,0-7 0,0 5-58,0-3 1,-2-2 45,-4 1-13,-4 1 29,1-2 0,-7 5-20,5-3 0,-3-2 25,2 1 0,-3-5-25,3 6 31,4-1 0,-7 1-26,3 0 9,4-9-4,-7 13 12,13-14-68,-6 6 58,8-8-242,0 0 210,8 0 1,2 0 255,7 0-243,-7 0 8,5 0 0,-11 0 174,8 0 1,-6 0-53,5 0 0,-5 0-79,6 0 25,-8 0-96,11 0 98,-5 0-32,0 0 53,5 0-49,-5 0 21,7 0-8,1 0 118,-9 0-128,7 0 21,-6 0-26,7 0-78,1 0 85,-1 0 13,-7 0-19,5 0 14,-5 0 11,7 0-14,-7 0-297,6 0 6,-14 0 269,13 0 0,-13 0-386,6 0 178,0 0-52,-6 0-155,5 0 0,-7 2 397,0 3 0,0-3 0,0 6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4.930"/>
    </inkml:context>
    <inkml:brush xml:id="br0">
      <inkml:brushProperty name="width" value="0.08571" units="cm"/>
      <inkml:brushProperty name="height" value="0.08571" units="cm"/>
    </inkml:brush>
  </inkml:definitions>
  <inkml:trace contextRef="#ctx0" brushRef="#br0">0 140 7755,'10'0'-1697,"-2"0"1720,-8 0 0,0-2 24,0-4 56,0 4-61,0-6 1,0 8 1359,0 0-1326,0 8-13,0-6-17,0 6 1,2-6-1,3 4-27,7 5 1,4-1 0,1 0 0,-1-1 3,-5 1 1,11-4 0,-5 4 43,2-3-13,1 7-43,5-12-140,-5 13-9,5-13 160,-8 14-157,8-14 4,-5 13 138,5-5-66,-7 8 1,-1-7 0,0 1-169,1 1 1,-1 3-201,1 1 0,-7-1 427,1-4 0,-8 3 0,4-13 0,-8 6 0</inkml:trace>
  <inkml:trace contextRef="#ctx0" brushRef="#br0" timeOffset="695">419 35 7916,'0'-10'-623,"0"-5"554,0 13 180,0-6 60,0 8 1,-2 8-98,-3 4 1,3-3-1,-6 1 1,2 0 44,0-1-51,-7 3-5,11-2-98,-14 5 116,7-5-16,-1 7-71,-6 1 1,7-1 3,-9 1 1,6 5-1,1 0 1,-1-1-28,2-3 1,-3-1 0,5 1-1,0 2-8,1 3 1,1-1 0,4-6-22,-4 1 0,4-1 1,-4 1 7,4-1 1,2-5 36,0 0 0,0-7-128,0 7 0,-2-6 23,-3 5-362,3-7 91,-14 4 110,6-8 177,1 0 1,3-6 215,12 0-171,-4 1 86,5 5 24,-7 0 692,0 0-480,8 0-224,-6 0-5,6 0 1,-6 0 89,4 0-291,-4 0 204,5 0 12,-7 0-846,0 0 255,8 0 540,-6 0 0,14 0 0,-7 0 0</inkml:trace>
  <inkml:trace contextRef="#ctx0" brushRef="#br0" timeOffset="1129">751 472 8244,'0'17'221,"0"1"-78,0-1-231,0 1 154,0-1-91,0-7 0,0 5 0,2-3 0,2 3-154,2 3 1,2-3 0,-5-1-125,3-2 1,2-8 0,-4 3-471,2 1 661,0-6 1,-4 6 111,3-8 0,-3-16 0,6-3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7.827"/>
    </inkml:context>
    <inkml:brush xml:id="br0">
      <inkml:brushProperty name="width" value="0.08571" units="cm"/>
      <inkml:brushProperty name="height" value="0.08571" units="cm"/>
      <inkml:brushProperty name="color" value="#E71224"/>
    </inkml:brush>
  </inkml:definitions>
  <inkml:trace contextRef="#ctx0" brushRef="#br0">53 18 6636,'-10'2'66,"4"3"-24,5 7 0,1 4 0,0 1 1,0 1 56,0-1 0,5 6 0,1 3 0,-2 1 95,-2 4-153,-2 2-24,0 2 1,0 0-3,0-1 1,0 7-1,-2 0 1,-2-2-60,-2-2 87,1-2-17,5 0 1,0-1 7,0 1-140,0-7 1,0 5-394,0-4 204,0-4 277,0 0-266,0-7 25,0-1 142,0-7 56,0 5-86,0-13 147,0 14 0,7-14 0,-5 5 0,6-7 0</inkml:trace>
  <inkml:trace contextRef="#ctx0" brushRef="#br0" timeOffset="754">1 105 7825,'0'-12'-627,"0"1"0,2 1 703,3-2 1,-1 3-36,8 3 0,0 4 0,3-6 0,-1 2 63,-3 0 1,1 1 0,5 5-40,1 0 0,-1-2 0,1-2 0,-1-2-32,1 2 0,-1 2 0,1 2 1,-1 0-48,1 0 1,-7 0 0,1 0 0,0 2-12,-3 4 1,7-2 4,-5 7 1,-3-5-1,-2 6 7,-4 2 1,-4-1 0,-2 1-1,-4-3 7,-1 3 1,3-4-1,-6-1 1,-1 1-34,-3 0 0,-1-4 0,-1 3 14,1-1 0,-1 0-155,1-2 128,-1-4 1,11 3 27,7-10 0,7 3 0,11-6 1,-1 2 8,1 0 1,-1-5-1,1 5 1,-1 2 8,1 2 0,5-4 1,0 0 31,-2 2 0,5 2 0,-3 2 0,-2 0 1,-3 2 0,-5 2-14,-1 2 1,-6 6-1,4-4 6,-3 1 1,-1 3-1,-8 5-9,-4 1 0,2-7 0,-7-1 1,-3-2 2,-1-4 0,-3 4 1,1-1 0,-1 3 1,1-6-1,-1 4-30,1-1 0,-1-5 0,1 4-73,0-4 1,-1-2 0,1 0-283,-1 0 1,6 0 370,1 0 0,7 0 0,-12-8 0,7-1 0</inkml:trace>
  <inkml:trace contextRef="#ctx0" brushRef="#br0" timeOffset="1307">787 262 6337,'0'-10'619,"-2"1"-422,-4 3-220,4 4 0,-14-6-215,5 8 299,-5 0-11,6 8 0,1-6 66,3 4 0,2 3-27,-8 3-28,8-4 1,-3 7 0,7-3-29,0 4 0,0 1 0,2 0-44,3 1 0,3-1 1,6 1-1,-3-1 1,3 1 0,-4-7 0,1-1-25,3-2 1,3 4-1,5-7 1,1-1-1,-2 0-36,-1 2 0,3-4 0,0 4 1,-1-6 33,-3-6 1,-1 2 0,-1-8 58,1-1 1,-7-3-1,-1-1 1,-2-1 14,-4 1 0,-3 5 0,-1 1 1,0-3-31,0-2 0,0-1 0,-1 0 0,-5 1 3,-6 4 0,2-1 1,-1 7-1,-5 2-143,-5 2 0,1 2 0,-3 2 0,4 2-385,1 2 518,1 7 0,-8-3 0,-3 8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6.598"/>
    </inkml:context>
    <inkml:brush xml:id="br0">
      <inkml:brushProperty name="width" value="0.08571" units="cm"/>
      <inkml:brushProperty name="height" value="0.08571" units="cm"/>
      <inkml:brushProperty name="color" value="#E71224"/>
    </inkml:brush>
  </inkml:definitions>
  <inkml:trace contextRef="#ctx0" brushRef="#br0">10 18 7896,'-10'0'-276,"18"0"1,-2 0 0,11 0 355,-1 0 1,-7-2 0,3-2-70,2-2 0,1 0 0,3 6 0,-1 0-133,1 0 1,-1 0 0,0 0-46,1 0 1,-1 0 0,1 0 0,-3 2 166,-3 4 0,4-4 0,-7 6 0,9-8 0</inkml:trace>
  <inkml:trace contextRef="#ctx0" brushRef="#br0" timeOffset="433">97 175 7491,'0'9'-605,"0"-1"558,0-8-20,0 0 0,8 0 76,4 0 0,-3 0 0,3 0-48,1 0 0,3 0 48,1 0 1,-5 0-5,0 0 1,-1 0-6,7 0 0,7 8 0,2 2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5.443"/>
    </inkml:context>
    <inkml:brush xml:id="br0">
      <inkml:brushProperty name="width" value="0.08571" units="cm"/>
      <inkml:brushProperty name="height" value="0.08571" units="cm"/>
      <inkml:brushProperty name="color" value="#E71224"/>
    </inkml:brush>
  </inkml:definitions>
  <inkml:trace contextRef="#ctx0" brushRef="#br0">0 18 8147,'10'10'0,"-2"-2"-217,-8-8-352,0 0 571,0 7 293,0-5-312,8 14 1,-1-12 0,7 5 61,-2-1 1,-7 0-1,7-4 1,0 4-44,-3 1 0,7-5 0,-4 4 0,3 0 73,3 3-321,-1-3 0,0 6-49,1-9 314,-1 9-558,1-12 249,-1 14-35,1-15 325,-1 15 0,8-14 0,-5 13 0,5-5 0</inkml:trace>
  <inkml:trace contextRef="#ctx0" brushRef="#br0" timeOffset="656">647 1 6339,'-10'0'-113,"2"0"473,8 0-346,0 0 1,-6 2 134,0 3-26,1-3 0,-3 12 13,-4-8 0,-3 7-74,-3-1 0,1 4 0,1 1-23,5 0 0,1 1 0,6-1 0,-2 1 52,2-1-51,2 1-29,-5-1 1,5 1 57,-4-1-42,4 8-79,2-5 85,0 5 2,0 0-12,-8-5 5,6 5-10,-6-8-18,8 1 0,-1 1 0,-3 3 0,-2 1 43,2-2-88,-6-9 71,8 3-15,-13-5-85,13 8 85,-14-9 8,14 7-18,-5-14-234,-1 13 234,6-13 0,-6 6-537,8 0-85,0-6 376,0 13-29,8-13 274,-6 6 0,21-16 0,-3-2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0.790"/>
    </inkml:context>
    <inkml:brush xml:id="br0">
      <inkml:brushProperty name="width" value="0.08571" units="cm"/>
      <inkml:brushProperty name="height" value="0.08571" units="cm"/>
      <inkml:brushProperty name="color" value="#E71224"/>
    </inkml:brush>
  </inkml:definitions>
  <inkml:trace contextRef="#ctx0" brushRef="#br0">18 18 7954,'9'-8'0,"-1"6"-303,0-6 283,-6 8-104,5 0 1,-5 0 55,4 0 0,-2 0 115,8 0 0,-3 8 1,5 4-1,-4 3 11,-3 2 1,1 3-1,-4 1 32,2 3-98,0 7 1,-6-4 0,2 6 152,4-4-345,-5 4 245,7-6-9,-8 8-57,0 0 1,0 0-201,0 0 160,0 0 0,0 0 1,0-2-1,0-2 0,0-2 1,-2 0-107,-4-2 1,5 0 0,-5-6 0,4 3 58,2-3 1,0-7 0,0-3 107,0 3 0,0 1 0,0 3 0</inkml:trace>
  <inkml:trace contextRef="#ctx0" brushRef="#br0" timeOffset="716">0 192 7671,'10'-8'-476,"3"5"493,-7-9-256,8 8 177,-12-11 29,13 13 125,-13-14 42,14 14-27,-14-13 0,13 13-159,-5-6 1,7 0-1,1-2 42,-1 1-72,1 1 141,-1 0-14,1 6-7,-1-6 26,8 8-65,-5 0 166,5 0-128,0-7 14,-5 5-12,5-6 2,-8 8-18,8 0 15,-5 0-109,5 0 124,-7 0 22,-9 0-218,7 8-30,-6 1 136,-1 1 1,-1 6 0,-8-5-1,-2 5-15,-4 1 1,-2-5 0,-5 0 47,1 1 1,-1-3 0,-9 0 0,-1-1-54,2 1 31,1-6 12,3 4-6,-1-8 163,9 7-153,-7-5 13,14 6 4,-13-8-6,13 0-29,-6 0 6,8 0 1,2 0-1,4 0 12,5 0 1,5 0 0,1 0 0,1-2 12,-1-4 1,1 4-7,-1-3 205,1 3-201,-1-6-1,1 6 10,-9-6-9,7 8 23,-14 0 10,13 0 58,-5 0-74,0 0-20,5 0 21,-13 0 10,14 0-25,-14 0 0,11 2 0,-7 4-62,-2 6 1,0-3 0,0 3 40,1 2 0,1 1 48,-6 3 1,-2-3-8,-3-3-5,3 3 1,-12-11 0,6 6-1,-1 0-7,-5-1 1,4-5 0,-1 4 0,-3 0-21,-1-6 20,-3 5 0,8-7 2,-5 0-152,5 8 0,-7-6 128,-1 6 9,8-8-178,-5 0 0,5 0-213,-7 0 1,7 0 391,2 0 0,1-8 0,-3-2 0</inkml:trace>
  <inkml:trace contextRef="#ctx0" brushRef="#br0" timeOffset="1043">751 367 7871,'10'0'527,"-3"0"-720,-7 0 1,6 2-1,0 4 129,-2 5 0,-2-1 1,-2 2 58,0 1 0,0 3 0,2-1 1,2-1-90,2-3 0,-1 1 0,-5 6 144,0-1-50,0 0 0,8 1 0,2-1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9.985"/>
    </inkml:context>
    <inkml:brush xml:id="br0">
      <inkml:brushProperty name="width" value="0.08571" units="cm"/>
      <inkml:brushProperty name="height" value="0.08571" units="cm"/>
      <inkml:brushProperty name="color" value="#E71224"/>
    </inkml:brush>
  </inkml:definitions>
  <inkml:trace contextRef="#ctx0" brushRef="#br0">0 106 5756,'0'9'525,"2"-1"-418,4-8 0,4 0 0,7 0-51,1 0 1,-1 0 0,0 0 0,1 0-40,-1 0 0,1 0 0,-1 0 0,1 0-16,-1 0 0,7 0 0,-1 0 0,-2 0-116,-1 0 1,3 0-1,0 0 1,0 0-187,3 0 0,-7 0 301,4 0 0,-3-8 0,-3-1 0</inkml:trace>
  <inkml:trace contextRef="#ctx0" brushRef="#br0" timeOffset="397">192 1 7448,'10'0'-195,"-2"2"0,-6 2 283,3 1 0,-3 9 0,4-2-9,-4 3 0,-2-3 0,0-1 0,0 3-73,0 2 0,0 1 0,0 2 1,0 3-197,0 1 1,2 0 0,2-5-1,2-1 51,-2 1 0,-2-1 0,0 1 18,3-1 121,-3-7 0,14 5 0,-6-5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5:28.706"/>
    </inkml:context>
    <inkml:brush xml:id="br0">
      <inkml:brushProperty name="width" value="0.08571" units="cm"/>
      <inkml:brushProperty name="height" value="0.08571" units="cm"/>
      <inkml:brushProperty name="color" value="#E71224"/>
    </inkml:brush>
  </inkml:definitions>
  <inkml:trace contextRef="#ctx0" brushRef="#br0">105 158 6594,'-18'0'0,"3"-2"-230,3-4 1,-1 2 182,7-8 1,0 6-1,6-5 181,0-3-69,0 6-81,0-7 1,0 11 14,0-8 0,0 7-4,0-7 13,0 8 142,0-11 59,0 13-147,0-14-44,0 14-188,0-6 53,0 8 118,0 0 30,0 8 1,0-4 0,0 8-17,0 1 1,0 3-1,0 1 1,0 1-14,0-1 1,0 6-1,0 1 1,0-1 12,0 2 1,0-3 0,0 5-1,0-2-29,0-4 1,0 1 0,0-1 0,0 2 15,0-1 1,0 3 0,0 0 0,0 2 20,0 4 0,6-3 0,0 1 1,-2 4-16,-3 5 1,-1 1 0,0 6 0,0-1 11,0 1 0,0-4 0,0 5 1,0 1-17,0-2 0,0-1 1,0-3-1,0 4-17,0-1 1,0 7-1,0-5 1,0 3 8,0-3 0,0 9 0,0-7 0,0 1 6,0 1 0,0 1 0,0 1 0,0-2 5,0-3 0,0 4 0,0-5 0,0 3 2,0-3 0,0 10 0,0-3 0,0 1 13,0 1 0,0 3 0,0 0 0,0-2-17,0-1 0,0-1 0,0 2 1,0 2-7,0-1 1,0 3-1,0-2 1,0-2 1,0-1 0,6-1 1,0 2-1,-2 0-5,-2-5 0,-2 7 0,0-5 0,0-1 1,0-4 1,0 7 0,0-7 0,0 1-1,0 1 1,0 1 0,0 1 0,0 1 2,0-1 0,0 0 0,0 1 0,0-1 0,0 0 0,0 1 0,0-1 0,0 3-1,0 3 1,0-4 0,0 6 0,0-1-1,0-1 0,0 4 0,0-6 1,0-4-2,0-1 1,0 7 0,0-9 0,0-1 0,0 3 1,0-1 0,0 2 0,0 1-1,0-1 1,0 1 0,0-1-1,0 0 1,0 1 0,0 5 1,0 0-1,0-1-3,0-3 0,0 4 1,0 0-1,0-1-40,0-3 0,0 4 1,0 0-1,2-1 32,4-3 0,-4-2 0,3 1 1,-3-1-1,-2 0 1,0-1-1,0-3 1,0-1 19,0 2 1,0-5-1,0 1 1,0-1-6,0 1 0,0-4 1,0 3-1,0 1 8,0 0 0,0-5 0,0 5 0,0 0-3,0-1 1,0-5 0,0 4 0,0-2-7,0-1 1,0 1 0,0-6 0,0 0 5,0 0 1,0 0-1,0 0 1,0-2 7,0-4 0,0 4 0,0-4 0,0 2-13,0-2 1,0 2 0,0-6 0,0 3 8,0 3 0,0-4 0,0 0 0,0-2-9,0-4 0,0 1 0,0-1 0,0 2-2,0-1 0,0-3 0,0-1 0,0-1-4,0 1 0,0-7 0,0 1 1,0 1 13,0 3 0,0-4 0,0-1 0,0 3 33,0 1 0,0-3 0,0 0-23,0 1 1,2 3 0,2 1-41,2 1 1,0-7 0,-6 1 36,0 2 1,0 1 0,0 3 0,0-1-21,0 0 0,6 1 1,0-1-1,-3 1-9,-1-1 1,-2 1 0,0-1 0,0 1 9,0-1 0,0 3 1,0 1-1,0 2-16,0-1 0,0 3 0,0-2 0,0-2-16,0-1 1,0-3-1,0 1 1,0-1 17,0 1 0,0-1 0,0 1 15,0-1 0,0 1 0,0-1-5,0 0 0,0 1 1,0-1-1,0 1 1,0-1 1,0 1 0,0-1-7,0 1 0,0-1 1,0 1 9,0-1 1,0 1-1,0-1-4,0 1 0,0-7 1,0 1 4,0 1 0,0 3 4,0 1 0,0-5-2,0 0 1,0-1 26,0 7 0,0-7-21,0 1 1,0-6-9,0 6-18,0-9 17,0 13 74,0-14 13,0 6-299,0-8 71,0 0 140,0 7 0,0 3 0,0 8 0</inkml:trace>
  <inkml:trace contextRef="#ctx0" brushRef="#br0" timeOffset="23067">140 8977 6492,'-12'6'0,"1"2"-245,-3 1 1,4-5 244,-1 2 0,5 2 0,-6-2 29,-1-3 0,3-1 18,-2-2 1,6 2-14,-5 4 0,7-2 0,-2 8-16,4 1 0,2-3 0,0 2-7,0 1 0,0-3 12,0 2 1,0-1 16,0 7-30,0-9 0,0 1 1,2-6-10,4 2 0,-4 2 0,6-5 6,-1 3 1,-3 2-1,6-2-1,-2 5 0,3-1 1,-3 2-2,2 1 1,-4-5-6,5-2 1,1-4-1,5-2-3,1 0 1,-7 0 0,1 0 0,2 0 1,1 0 1,-3 0 0,-1 0-1,3 0 25,2 0 0,1 0 1,1 0-1,-1 0-8,0 0 0,7 0 0,-1 0 0,0 0 4,3 0 1,-5 0 0,8 0-1,2 0-16,2 0 0,2 0 0,0 0 0,2 0-5,4 0 1,-5 0-1,9 0 1,0 0 0,1 0 0,3 0 1,-9 0-1,5 0-22,0 0 1,9 0 0,-5 0-1,-1 0 1,3 0 1,-1 0-1,2 0 1,-1-2 9,-5-4 0,7 4 0,-3-4 0,5 4 11,-5 2 0,8 0 0,-5 0 0,3 0-3,4 0 1,-4 0 0,6 0 0,1 0 18,-1 0 1,-4 0-1,6 0 1,0 0-15,-2 0 1,10 0 0,-6 0 0,0 0-8,2 0 1,-2 0-1,0 0 1,-2 0-13,2 0 0,0 0 0,0 0 0,-4 0 5,-2 0 1,6 0 0,-4 0 0,0 0 24,-4 0 0,2 0 0,1 0 0,-1 0-10,0 0 1,-6-1-1,-3-3 1,3-2 15,0 2 0,5 2 1,-5 2-1,-4 0 5,1 0 1,-1 0 0,3 0-1,-3 0 5,-3 0 1,1 0-1,-5 0 1,1 0-28,5 0 0,-4 0 1,-1 0-1,1 0-16,-1 0 1,-5 0 0,2 0 0,-2 0-1,2 0 1,-5 0-1,5 0 1,-4 0 11,-2 0 1,-2 0 0,-2 0 0,-2 0-6,2 0 1,-4 0-1,1 0 1,-1 0 11,0 0 1,-6 0 0,3 0 0,-5 0-4,-2 0 1,1 0 0,-1 0 2,1 0 0,-7 0 0,1 0 34,2 0 1,1 0-4,3 0 0,-7 0 24,1 0 1,0 0-20,5 0 1,-5 0-39,-1 0-78,-7 0 89,4 0 268,-8 0-165,0 0-240,8 0 1,-4 0 98,7 0 1,-5 0-1,6 0 1,1 0 31,3 0 1,1 0 0,1 0 0,-1 0 13,1 0 0,-1 0 0,1 0 1,-1 0-16,1 0 1,5 0-1,0 0 1,-2 0-12,-1 0 1,-3 0 0,3 0 0,1 0-65,2 0 0,3 0 1,-5 0-1,2 0 86,-1 0 0,3 0 1,-2 0-1,-2 0-19,-1 0 1,3 0-1,0-2 1,1-2-5,1-2 0,-4 1 0,6 5 0,-1 0 2,-5 0 0,4 0 0,0 0 0,1 0-2,-1 0 1,-2 0 0,-3 0-1,1 0 37,2 0 1,0 0 0,-5 0 0,1 0-28,5 0 0,-5 0 0,4 0 0,-3 0-18,-3 0 0,1 0 1,-1 0-1,1 0 14,-1 0 0,1 0 1,-1 0-1,0 0-22,1 0 1,-1 0 0,1 0 0,-1 0 15,1 0 0,-1 0 0,1 0 1,-1 0-4,1 0 1,-1 0 0,2 0 0,3 0-19,1 0 1,2 0 0,-3 0 0,1 0-4,-2 0 0,1 0 0,-1 0 0,2 0 6,-1 0 0,-3 0 0,-1 0 1,-1 0 25,0 0 0,1 0 1,-1 0-25,1 0 0,-1 0 1,1 0 28,-1 0 1,-5 0-1,0 0 172,1 0 0,-3 0-85,1 0-34,-7 0 17,12 0-27,-14 0 1,7 0 5,-3 0 0,-2 0-53,8 0 0,-1 0-37,7 0 1,-6 0-22,-1 0 0,1 0 23,5 0 1,-5 0 0,-2-2 0,-1-2-13,1-2 1,-4 0-1,6 6 1,1 0-120,3 0 0,1 0 0,1 0 162,-1 0 0,1-15 0,-1-5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2.914"/>
    </inkml:context>
    <inkml:brush xml:id="br0">
      <inkml:brushProperty name="width" value="0.08571" units="cm"/>
      <inkml:brushProperty name="height" value="0.08571" units="cm"/>
      <inkml:brushProperty name="color" value="#E71224"/>
    </inkml:brush>
  </inkml:definitions>
  <inkml:trace contextRef="#ctx0" brushRef="#br0">18 138 6155,'-10'0'0,"2"0"-4,8 0 1,0-2 357,0-4-32,0 4-116,0-6-134,0 8 0,2 0 12,4 0-13,-4 0 8,6 0-7,0 0-20,1 0-74,1 0 24,6 8 0,-7-4 0,9 6 0,-1 0 0,1-3 36,-1 1 1,3 6 0,1-3 0,4 3-62,2-2 1,-3 3-1,3-3 1,0 1-119,0-1 1,0 3 0,2-5-1,-3 2-59,-1-1 1,-6-7-1,5 4 1,-5-2 199,-2 0 0,-5 0 0,0-6 0,-1 0 0,7 0 0</inkml:trace>
  <inkml:trace contextRef="#ctx0" brushRef="#br0" timeOffset="426">350 51 7887,'0'-18'-839,"0"1"835,0 7 1,0 4 0,-2 10 4,-4 2 0,2 7 0,-6-1 0,1 2 8,-1-3 1,4 5 0,-4-4 0,1 3-17,-1 2 1,-2 1 0,-3 1 0,1 3-1,3 1 0,1 0 0,-4-5 1,3-1-5,-3 1 1,4 1 0,1 2 0,-1 3-54,0-3 0,5-2 0,-5-1-92,2-1 1,-4 1 0,7-1 43,1 1 1,2-7 111,2 1 0,0 0 0,0 5 0</inkml:trace>
  <inkml:trace contextRef="#ctx0" brushRef="#br0" timeOffset="825">769 348 7861,'2'11'-574,"2"1"529,2 1 0,-1-3 0,-5 2 0,0 1 37,0 3 0,0 1 0,0 1 0,0-1 57,0 1 0,0 5 0,0 0 1,0-1-330,0-3 1,0 4 0,0 1 279,0-3 0,0-2 0,0-1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4.681"/>
    </inkml:context>
    <inkml:brush xml:id="br0">
      <inkml:brushProperty name="width" value="0.08571" units="cm"/>
      <inkml:brushProperty name="height" value="0.08571" units="cm"/>
      <inkml:brushProperty name="color" value="#E71224"/>
    </inkml:brush>
  </inkml:definitions>
  <inkml:trace contextRef="#ctx0" brushRef="#br0">0 88 6832,'18'0'150,"-1"0"-139,1 0 0,-6 0 0,-1 0 0,3 0-19,1 0 0,10 0 1,3 0-29,-1 0 1,-2 0 0,-7 0 0,-1 0-18,0 0 0,3 0 0,1 0 0,2 0-54,-1 0 1,3 0 0,-2 0-1,-1 0-97,-3 0 1,-1 0 203,-1 0 0,0 0 0,1 0 0</inkml:trace>
  <inkml:trace contextRef="#ctx0" brushRef="#br0" timeOffset="438">210 0 7637,'10'0'-125,"-2"0"1,-8 2-88,0 4 0,0-2 273,0 8 0,0-6-32,0 5 1,0 1-1,0 5-12,0 1 1,0-1-1,0 1-48,0-1 1,5 1 0,1-1 0,0 1 0,0-1 57,0 1 1,-1-1-1,-3 0-276,4 1 1,-4-1 0,4 1 248,-4-1 0,6 1 0,1-1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226"/>
    </inkml:context>
    <inkml:brush xml:id="br0">
      <inkml:brushProperty name="width" value="0.08571" units="cm"/>
      <inkml:brushProperty name="height" value="0.08571" units="cm"/>
      <inkml:brushProperty name="color" value="#E71224"/>
    </inkml:brush>
  </inkml:definitions>
  <inkml:trace contextRef="#ctx0" brushRef="#br0">0 1 6105,'18'0'0,"-1"0"0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432"/>
    </inkml:context>
    <inkml:brush xml:id="br0">
      <inkml:brushProperty name="width" value="0.08571" units="cm"/>
      <inkml:brushProperty name="height" value="0.08571" units="cm"/>
      <inkml:brushProperty name="color" value="#E71224"/>
    </inkml:brush>
  </inkml:definitions>
  <inkml:trace contextRef="#ctx0" brushRef="#br0">0 18 8014,'12'0'-109,"-1"0"1,-1 2 0,4 2-556,-3 2 1,-5-1 646,6-5 1,-1 0 16,7 0 0,-1 8 0,1 2 0</inkml:trace>
  <inkml:trace contextRef="#ctx0" brushRef="#br0" timeOffset="171">489 35 7920,'18'0'-187,"-1"0"0,-5 0 1,-1 0-338,3 0 1,1 0 523,3 0 0,-1 0 0,1 0 0</inkml:trace>
  <inkml:trace contextRef="#ctx0" brushRef="#br0" timeOffset="355">1048 1 8014,'17'0'-495,"1"5"0,-1 1 1,1-2 840,-1-2 1,-5 4-347,0 0 0,-9-1 0,5-5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0.704"/>
    </inkml:context>
    <inkml:brush xml:id="br0">
      <inkml:brushProperty name="width" value="0.08571" units="cm"/>
      <inkml:brushProperty name="height" value="0.08571" units="cm"/>
      <inkml:brushProperty name="color" value="#E71224"/>
    </inkml:brush>
  </inkml:definitions>
  <inkml:trace contextRef="#ctx0" brushRef="#br0">1 140 7794,'17'0'-954,"-7"0"0,0 0 1094,-5 0 2,-3 0 1,8-5 338,-4-1-304,-4 0 0,7 6-82,-3 0 0,4 0 1,7 0-217,1 0 1,5 0-1,2 0 1,1 0-25,-1 0 0,4 0 0,-4 0 36,2 0 0,-5 0 0,1-2 1,-4-2 108,-1-2 0,7 0 0,2 6 0</inkml:trace>
  <inkml:trace contextRef="#ctx0" brushRef="#br0" timeOffset="267">175 1 7960,'-9'0'-425,"-1"0"0,6 2 158,-2 3 0,-2 5 327,3 8 1,3-1 0,-4 0 2,4 1 1,2-1 0,0 1-90,0-1 0,0 1 0,0-1-251,0 1 1,8-1 276,3 1 0,5-1 0,1 1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7.478"/>
    </inkml:context>
    <inkml:brush xml:id="br0">
      <inkml:brushProperty name="width" value="0.08571" units="cm"/>
      <inkml:brushProperty name="height" value="0.08571" units="cm"/>
      <inkml:brushProperty name="color" value="#E71224"/>
    </inkml:brush>
  </inkml:definitions>
  <inkml:trace contextRef="#ctx0" brushRef="#br0">140 36 6710,'6'11'379,"0"1"-311,-3 2 0,1-1 1,0 1-1,2-3-16,-2 3 1,-2 7 0,-2 3-1,2-1-34,4 2 0,-4 0 0,3 6 0,-1-2 55,2 2-40,-4 2 29,6 2-50,-8 0-549,0 0 270,8 0 120,-7-8 0,7 4-47,-8-7 1,0 5 0,0-6 193,0-2 0,0-7 0,0-2 0,0-1 0,0 7 0</inkml:trace>
  <inkml:trace contextRef="#ctx0" brushRef="#br0" timeOffset="688">0 71 8029,'10'-10'0,"-2"-6"-280,-1 14 1,3-13 118,8 3 0,-7 4 0,1 3 65,1 3 1,3 2-1,1 0 149,1 0 0,-1 0 1,1 0-1,-1 0-34,1 0 0,-1 0 0,1 0 0,1 2 22,4 3 0,-3-3 0,3 6 0,-4-2 101,-1 0-155,-1 0-11,1 1 61,-1-5 1,-7 14-93,-2-14 1,-8 8 101,0-5-130,0-3 113,0 14-54,0-14 0,-8 11 1,-4-5-1,-3 0-4,-3 0 0,1-1 1,-1-3-11,1 2-3,7 0 29,-5 2 2,5-6-4,-7 5 17,7-7-15,-6 0 11,14 0 2,-5 8-9,7-6-6,0 6 9,0-8 0,2 0 1,3 0-1,7 0 2,4 0 0,1 0 0,1-2 1,-1-2-21,0-2 20,1 0 19,-1 6-19,1 0-3,-1 0 160,1-7-155,-1 5 2,1-6-1,-1 8 3,-7 0-1,5 0 1,-7 2 4,4 4 63,3-4-60,-13 5 1,8-1-196,-4 0 195,-4 0-4,6 2 0,-8-5-70,0 9 62,0-8 2,0 12 19,0-15 1,0 15-55,0-4 35,-8 3 1,4-5-1,-6-2 1,0-3 103,1 1 1,-3 2-1,-5-4-91,-1 2 0,1 0-318,-1-6 148,1 7 1,5-5-346,1 4 283,7-4 219,-4-2 0,8 0 0,0 0 0</inkml:trace>
  <inkml:trace contextRef="#ctx0" brushRef="#br0" timeOffset="1238">804 367 6448,'0'-11'113,"0"-1"0,1 8 0,5-2-105,6 5 0,-2 1 1,1 0-1,3 0 3,1 0 0,3 0 1,-1 0-10,1 0 0,-1 7-17,1 5 1,-9 3 19,-3 3 0,-4-1 0,-4-1 0,-2-3-12,-1-1 1,-9-2 0,2 3 0,-5-1 3,-6 2 1,3-5 0,-3 1-1,3 0-1,3-1 0,5-3 1,1 4 3,-3-2 0,4 0-2,-1-3 0,7-3 1,-2 6 60,12-8 1,4-2 0,7-2 54,1-2 0,-1 1 0,0 5-113,1 0 1,-1 0-1,1 0-112,-1 0 1,1 0 0,-1 0 0,1 0 55,-1 0 1,1 0 0,-1 0-650,1 0 704,-9 0 0,7 0 0,-6 0 0</inkml:trace>
  <inkml:trace contextRef="#ctx0" brushRef="#br0" timeOffset="1612">1467 71 8029,'10'0'-304,"0"0"132,-5 0 0,5 0 1,8 0 191,-1 0 1,1 0-1,-1 2 82,0 3 1,1-1 0,-1 6 47,1-2-104,-8 5 1,5-9-1,-3 8 21,3 1-80,3-5 1,-1 8 0,1-5 0,1 3-122,4-2 0,-3 3 0,3-5 1,-6 1-118,-5 1 1,4-8 0,-5 4-334,5-1 584,1-5 0,1 6 0,-1-8 0</inkml:trace>
  <inkml:trace contextRef="#ctx0" brushRef="#br0" timeOffset="1906">1869 53 8029,'-10'-8'-497,"2"6"168,8-13 1,0 11 105,0-8 291,0 8 0,-5-1 0,-3 9-10,-2 1 0,4 9 1,-5-4-1,-1 1 7,2 1 1,-5 0 0,3 5 0,-3 0-36,-3 1 0,7-6 1,-1-1-108,-2 3 58,7 1 0,-9 3 1,6-1 5,1 1 55,-7-1-413,6 1 221,1-1 1,-1-5 25,4-1-309,4 1 433,-6-2 0,1-2 0,-3-8 0</inkml:trace>
  <inkml:trace contextRef="#ctx0" brushRef="#br0" timeOffset="2495">2043 333 8029,'10'0'-829,"-2"0"462,-8 0 232,0 7 71,0-5 126,0 6 1,-2-8-170,-4 0 0,2 0 162,-7 0 0,7-2-5,-2-4 0,4 2-45,2-7 1,2 7-1,2-4 1,4 2 1,1 0 0,3 1 1,5 5 28,1 0 0,-1 0 0,1 0 248,-1 0-262,1 0 0,-9 0-31,7 0 49,-14 0-18,13 0 29,-13 7-19,14-5 1,-14 14 1,6-6-137,-8 7 1,0 0 0,0 1 0,-2-3 70,-4-3 1,-2 4 0,-6-7-1,5 3-49,1 0 65,-6-1-12,13-1 13,-15 5 1,8-11-29,-3 8 15,-5-8 131,6 11-110,1-13 5,-7 14 18,14-14 0,-4 6 1,12-8 9,6 0 0,3 0 0,3 0 98,-1 0 0,1 0 0,-1 0 197,1 0-272,-9 0-24,7-8 110,-6 6-92,7-6 28,1 8-198,-1 0 23,-7 0 140,5 0 1,-5 0-572,7 0 356,-7 0 0,6 0 179,-5 0 0,5 0 0,1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4.287"/>
    </inkml:context>
    <inkml:brush xml:id="br0">
      <inkml:brushProperty name="width" value="0.08571" units="cm"/>
      <inkml:brushProperty name="height" value="0.08571" units="cm"/>
      <inkml:brushProperty name="color" value="#E71224"/>
    </inkml:brush>
  </inkml:definitions>
  <inkml:trace contextRef="#ctx0" brushRef="#br0">105 1 6430,'0'17'339,"0"1"1,0-1 0,0 0-374,0 1 1,0 1-1,0 3 1,0 1-56,0-2 0,0 5 0,0-3 0,0 0 124,0 2 0,0 1 0,0 5 0,0-2-13,0 2 0,-6 0 0,0 0 1,2-2-2,2 2 0,2 0 0,0 0 0,0-4 20,0-1 1,0-1-1,0-4 32,0 2-39,0 1-29,8-7-93,-6 1-195,6-1 130,0-7 0,-6 5 153,5-13-42,-7 14-194,8-14 236,-6 5 0,6-7 0,-8 0 0</inkml:trace>
  <inkml:trace contextRef="#ctx0" brushRef="#br0" timeOffset="633">0 210 8031,'0'-9'-61,"0"-7"0,0 6-10,0-7 0,0-1-162,0 1 1,2 5 197,4 1 1,4 5-1,7-4 1,1 2 42,-1 4 0,0 2 1,1 2-1,1-1 36,5-5 0,-3 4 1,6-4-14,-2 4 4,6 2-11,-11 0-93,5 0 86,-8 0 11,1 0-5,-1 8 13,1-6-11,-1 5 1,-5-5-113,0 4 107,-8-4-23,11 14 0,-13-12 1,4 7-17,-4 3-29,-2 1 1,-8-3 0,-4 0 0,-3-1-25,-3-1 0,1 0 0,-1-6 0,1 3 85,-1 3-40,1-6-2,0 4 19,-1-8 0,1 0 0,1 2-91,4 3 31,5-3 1,9 6 70,3-8 1,-1 0 0,8 0 0,2 0-3,1 0 1,3 2 0,-1 2 0,0 2 11,1-2 0,-1 0 1,1-1-1,-1 3-3,1-2 1,-1 4 0,1 0 0,-1-1-7,1 1 1,-7 6-6,1-3 0,-8 5 93,2 1-84,-4-7 0,-4 0 0,-4-6 17,-6 1 1,-1 3 0,-1-4 0,2 2 3,-1-2 1,-3-2-1,-1-2 15,-1 0-20,1 0-263,-1 0 70,1 0 1,-1-2 28,1-4 0,1-4 142,5-7 0,3-1 0,8 1 0</inkml:trace>
  <inkml:trace contextRef="#ctx0" brushRef="#br0" timeOffset="1350">716 455 6540,'8'9'473,"-6"1"-810,4-4 495,-4-4-82,-2 6 36,0-1-255,7 3 223,-5 8-78,6-1 0,-2 0 1,0 1-1,-2-1-157,-2 1 192,-2-1-26,7 1 0,-5-1 0,4 1 1,-4-1-1,-2 1-140,0-1 128,0 1-144,0-1 0,0 1-23,0-1 1,-6-5 83,0-1 0,-5-9 75,5-2 0,-6-2 1,6-9 29,3-3 0,-5-1 1,2-3-1,0 1-1,-2-1 1,6 1 0,-3-1 0,1 1 0,-2-1 1,4 1 0,-4-1-1,4 1 108,2-1-121,0 1 0,0-1 51,0 1-41,0 0-14,0 7 0,6-6 0,2 7-7,2-1 25,1-6-6,-1 7-69,5-1 56,-5-6 1,2 13 0,-1-7-21,3 2 54,-6 2 1,7 4 93,-3-3-117,3 3 60,-5-6-52,6 8-19,-14 0 1,11 2 24,-7 4-50,0-4 0,0 13 64,-1-3-68,1-5 1,-6 9 24,0-4 1,0 3 0,0 3-21,0-1 21,0-7 1,-6 0 0,-1-7-1,-1 5 0,0 2 1,-5-6 0,1 2-61,-4-5 0,-1-1 0,-1 0-256,1 0 291,7 0-215,-5 0 240,13 0 0,-14-7 0,7-3 0</inkml:trace>
  <inkml:trace contextRef="#ctx0" brushRef="#br0" timeOffset="1818">1153 70 5975,'17'0'-107,"-7"-1"1,-2-3 106,-1-2 0,-5 0 647,6 6-354,-8 0 113,0 0-300,0 8 0,8-4-23,4 7 1,1-5-1,3 4 1,-1 0-129,5-1 0,1-3 0,-2 4 0,3-1 28,1 1 0,2-4 0,-3 6 1,1-1-10,-2-1 0,4 6 1,-1-7-116,-3 1 1,0 5 39,3-3 1,-5-2-1,2 1-6,-7 3 0,2-6 0,-7 0 0,3-3-237,0 1 344,-1 0 0,-1 2 0,5-6 0,-5 5 0</inkml:trace>
  <inkml:trace contextRef="#ctx0" brushRef="#br0" timeOffset="2163">1572 1 7072,'-8'17'-92,"6"-5"1,-6-1 152,1 3 0,3-4 0,-6 1 0,0 1-11,1-2 1,-3 5 0,-5-3 0,-1 3-31,1 3 1,-3-1 0,-1 1-1,-2-1 50,1 1-296,11-1 263,-5 1 1,6-1-304,-7 1 118,7-1-52,2 0 0,7-5-256,-5 0 456,4-8 0,-6 11 0,8-5 0</inkml:trace>
  <inkml:trace contextRef="#ctx0" brushRef="#br0" timeOffset="2508">1851 385 7661,'0'11'-334,"0"1"0,2-6 1,2 6 459,2 1 1,0-3-75,-6 2-21,0-1 1,0 7 0,0-1-211,0 1 208,0-1-15,0 0 0,0 1 0,0-1 1,0 3-1,0 1 16,0 2 0,0 1 0,0-7 1,0 1-353,0-1 137,0 1-44,0-1 211,0-7 1,0 5-27,0-3-23,0-4-200,0 7 267,0-13 0,0 14 0,0-7 0</inkml:trace>
  <inkml:trace contextRef="#ctx0" brushRef="#br0" timeOffset="2925">1851 490 7324,'6'-12'0,"2"2"-405,2 3 0,1-5 1,5 4 562,-5-2 0,5 7 1,-4-3-103,3 4 0,3-4 0,-1 0 0,1 2 102,-1 2-388,-7 2 299,5 0-28,-5 0-221,7 0 223,1 0-1,-1 0-17,1 0-83,-1 8 1,-5-6 132,0 4-66,-1 4-5,-1-9 0,-2 9 7,-8-4 0,0-2 0,0 8 107,0 1-94,0-5 9,0 7 0,-6-11 37,0 8-39,-8-8 255,12 4-222,-13-1 1,5 1-1,-7 6-11,-1-3 0,1-5 0,-1 4-36,1-2 1,-1-3 0,-1-5 0,0 2-115,1 4 1,-9-4 0,10 4-425,-3-4 1,1-2 520,1 0 0,1 0 0,-1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3.057"/>
    </inkml:context>
    <inkml:brush xml:id="br0">
      <inkml:brushProperty name="width" value="0.08571" units="cm"/>
      <inkml:brushProperty name="height" value="0.08571" units="cm"/>
      <inkml:brushProperty name="color" value="#E71224"/>
    </inkml:brush>
  </inkml:definitions>
  <inkml:trace contextRef="#ctx0" brushRef="#br0">1 123 7674,'9'0'-1895,"-1"0"1932,-8 0 113,0 0 45,-8 0 25,6 0 414,-5 0-557,7 0 0,2 0 1,3 0-65,7 0 0,-2 0-25,1 0 0,1 0 0,5 0-24,1 0 1,-1 0 0,1 0-1,1 0-35,5 0 1,-5 0 0,6 0 0,-2 0 27,1 0 1,1 0 0,-4 0 0,5 0-19,1 0 0,-6 0 0,4 0 0,-1 0-8,-1 0 1,0 0 0,-5 0 68,-1 0 0,0 0 0,1 0 0,-1 0 0</inkml:trace>
  <inkml:trace contextRef="#ctx0" brushRef="#br0" timeOffset="438">228 1 6390,'9'0'271,"7"0"0,-12 8-195,7 3 1,-7-1-1,2 2-29,-4 1 1,0-3 0,2 2-15,2 1 1,-1 3-1,-3 1-180,4 1 173,-4-1-86,6-7 0,-8 5 0,2-5 0,2 2 0,2-1-237,-3 3 0,-1 1 1,-2 3 296,0-1 0,0-7 0,0-2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20.553"/>
    </inkml:context>
    <inkml:brush xml:id="br0">
      <inkml:brushProperty name="width" value="0.08571" units="cm"/>
      <inkml:brushProperty name="height" value="0.08571" units="cm"/>
      <inkml:brushProperty name="color" value="#E71224"/>
    </inkml:brush>
  </inkml:definitions>
  <inkml:trace contextRef="#ctx0" brushRef="#br0">542 53 7086,'-8'-9'-112,"-2"-1"114,-7 4 1,5 4-7,1-4 1,5 4 94,-6 2 0,0-5-38,-5-1 1,-1 0-59,1 6 1,0 0-1,-1 0 1,1 0-1,-1 0 18,1 0 0,-1 0 0,1 0-26,-1 0 39,1 0-30,-1 0-26,1 0 32,-8 8 0,-1 1 0,-3 9 18,6-1 1,4-5-1,3 0 1,3 1 11,1 3 0,2 3 3,-1 4 1,-3-3 0,8 5-1,2-2 7,2 1 1,2-1-1,0-6 1,0 1-14,0-1 1,0 1 0,2-1 0,2 1-30,2-1 1,2-1 0,-4-3 0,3-1 9,3 1 0,-4-3 0,6 0 13,1-2 1,3 3-1,1-5 1,1 0 5,-1 2 1,1-6-1,-1 5-29,0 1 1,1-6 0,-1 4 0,1-4-49,-1-2 0,1 0 0,-1 0 18,1 0 0,-1 0 0,1 0 1,-1 0-114,1 0 0,-7 0 0,1 0-9,1 0 0,1-2 0,0-2-93,-3-2 0,-7-2-267,2 3 512,-4 3 0,-10-14 0,-2 6 0</inkml:trace>
  <inkml:trace contextRef="#ctx0" brushRef="#br0" timeOffset="437">158 350 7591,'-16'-2'-655,"4"-4"1,-3 5 696,3-5 1,4 2 203,3-2-47,-5 4-168,8-6 0,-4 8 8,12 0 1,-2 0 0,7 0-23,3 0 1,2 0-1,1 0 2,1 0 0,-1-2 0,0-2-4,1-1 1,-1-1 0,1 6 0,-1 0-7,1 0 1,1 0 0,3 0 0,1 0-24,-2 0 1,-1 0 0,-3 0-1,0 0-60,1 0 0,-1 0 0,1 0-106,-1 0 1,1 0 0,-3 2 179,-3 4 0,3-4 0,-5 5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9.312"/>
    </inkml:context>
    <inkml:brush xml:id="br0">
      <inkml:brushProperty name="width" value="0.08571" units="cm"/>
      <inkml:brushProperty name="height" value="0.08571" units="cm"/>
      <inkml:brushProperty name="color" value="#E71224"/>
    </inkml:brush>
  </inkml:definitions>
  <inkml:trace contextRef="#ctx0" brushRef="#br0">0 175 7967,'10'0'-1028,"-1"0"0,-3 0 1076,6 0 0,-2 0 104,1 0 0,-5 0-71,6 0 1,-6 2-108,5 4 0,-5-4 1,6 4 54,1-5 1,-3-1 0,2 0 0,1-1-79,3-5 0,1 4 0,1-6 0,-1 2 34,1 0 0,-1 1 0,0 5 0,1 0 14,-1 0 1,-5-6 0,0 0 0,1 2 62,3 2 0,1 2 0,1 0-16,-1 0 0,1 0 0,-1 0-229,1 0 1,-1 0-22,0 0 1,-5 0 203,0 0 0,-8 0 0,3 0 0,-7 0 0</inkml:trace>
  <inkml:trace contextRef="#ctx0" brushRef="#br0" timeOffset="479">192 0 6897,'0'18'141,"0"-1"1,0 1 0,0-1 0,2 1-92,4-1 0,-4 1 0,4-1 0,-4 1-37,-2-1 1,2 0 0,1 1 0,3-1-85,-2 1 1,4-1 0,-2 1 0,-2-1 11,-2 1 1,-2-1 0,1-1 0,3-3-155,2-1 0,0 0-120,-6 5 0,0 0 333,0 1 0,8-8 0,1-3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4.059"/>
    </inkml:context>
    <inkml:brush xml:id="br0">
      <inkml:brushProperty name="width" value="0.17143" units="cm"/>
      <inkml:brushProperty name="height" value="0.17143" units="cm"/>
      <inkml:brushProperty name="color" value="#AB008B"/>
    </inkml:brush>
  </inkml:definitions>
  <inkml:trace contextRef="#ctx0" brushRef="#br0">53 1 6658,'-12'2'-209,"1"4"0,7 3 0,-2 9 201,4-1 0,2 1 0,0-1 0,0 1-39,0-1 1,0 1 0,0-1 46,0 0 0,-8 9 0,-1 1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39.075"/>
    </inkml:context>
    <inkml:brush xml:id="br0">
      <inkml:brushProperty name="width" value="0.08571" units="cm"/>
      <inkml:brushProperty name="height" value="0.08571" units="cm"/>
    </inkml:brush>
  </inkml:definitions>
  <inkml:trace contextRef="#ctx0" brushRef="#br0">141 419 6944,'0'-17'-112,"0"0"1,-2 7 0,-2 2 529,-2 0-124,0 6-76,6-5 20,0 7-114,0 0 1,-6 7-54,1 5 0,-1 9 0,6 3 0,0-3-54,0-2 0,-6 1 0,0 1 1,2 4 35,2 3 1,2-5 0,0 4 0,0 0 5,0 0 0,0-5 0,0 3 1,0-2-56,0 0 0,2 1 0,2-5 0,2 3-53,-2 1 1,-2 0 0,-2-5 0,0-1-378,0 0 0,0 1-67,0-1 1,0 1-266,0-1 758,0-7 0,-8-10 0,-2-10 0</inkml:trace>
  <inkml:trace contextRef="#ctx0" brushRef="#br0" timeOffset="727">1 419 6871,'10'-17'-542,"5"7"578,-3 4 0,3 5 0,3 1-2,-1 0 1,1-2 0,-1-2 0,1-2 0,-1 2 54,1 2 1,-1 2 0,1 0-67,-1 0 0,6 0 0,2 0 1,1 0-10,-1 0 0,4 0 0,-6 0 1,-1 2-15,-3 4 0,-1-2 0,-1 7-21,0 3 1,-7-4 0,-4 1 2,-4 3 0,-2-4 0,0 1 13,0 3 1,-8 1-1,-3 1 4,-5-4 1,-3 1 0,-3-5 0,-1 0-27,2-1 0,-1-1 1,1-4-11,-2 4 0,-1-4-29,7 4 35,7-4 0,2-4 0,10-2 3,4-2 1,4 0 0,7 4 0,1-2 14,-1-1 1,1-1 0,-1 6 0,1 0 5,-1 0 1,1 0 0,-1 2 35,1 3 1,-1-1 0,0 6-23,1-2 0,-6 3 1,-3-3 109,-1 2 1,-2 2 18,-6 5 1,-2 1 0,-4-3-92,-6-3 1,3 1 0,-3-5 0,-1 0-24,-3 0 1,-1 3-1,-1-5 1,1 0-5,-1 2 1,1-6 0,-1 3 0,1-3-45,-1-2 1,1 0-1,-1 0-31,1 0 0,5 0 0,1 0-230,-3 0 1,6-2-270,2-3 556,5-5 0,1-8 0,0 1 0</inkml:trace>
  <inkml:trace contextRef="#ctx0" brushRef="#br0" timeOffset="1488">542 943 7037,'0'10'-181,"2"-2"250,4-8 0,-2 0 54,8 0 1,-7 0-93,7 0 1,-6 0-51,6 0 1,-7 0 7,7 0 0,-6-6 1,4-2-11,-3-1 1,5 3 0,-4-4 0,-1 0-11,1 1 1,0 3-1,-4-6 21,2-1 65,0 5-51,-6 0 1,-2 8-2,-4 0 1,2 0 92,-8 0 0,8 2-9,-1 4 1,3 4-37,2 7 0,7 0-88,5 1 1,4-1-222,1 1 1,-5-6-69,-1-1 1,1-7-95,5 2 420,-7-4 0,6-2 0,-7 0 0</inkml:trace>
  <inkml:trace contextRef="#ctx0" brushRef="#br0" timeOffset="1713">630 664 8450,'-10'0'-1665,"2"0"1359,8 0 0,2 6 306,4 0 0,4-1 0,7-5 0</inkml:trace>
  <inkml:trace contextRef="#ctx0" brushRef="#br0" timeOffset="2037">839 0 6364,'2'16'-86,"4"-4"0,-4 3 0,4-3 0,-4 3-18,-2 3 0,0 1 104,0 4 0,-8 5 0,-2 6 0</inkml:trace>
  <inkml:trace contextRef="#ctx0" brushRef="#br0" timeOffset="2635">1416 385 6691,'-12'0'-530,"0"0"474,-1 0 1,-3 0 0,-1 1 0,-1 3 69,1 2 1,-1 0-1,1-6 1,-1 0 58,1 0 1,5 2 0,1 2 46,-3 2 1,-1 1-120,-3-1 0,8 4-35,5 7 1,5-7 0,5-2 0,7-2-8,4 0 0,1 1 0,0-3 0,1 2 33,-1-2 1,1-2-1,-1-2 1,1 2 45,-1 4 0,1-4 0,-1 3 6,1-3 1,-1 4 0,1 2-12,-1 2 1,-5-5 0,-1 7-19,3 2 0,-6-5 0,-1 1-32,1-2 0,-6 5 60,4-1 1,-12 4 20,-6 1 1,-3-5-1,-3-3 8,1-1 1,0 0-1,-1-4-10,1 2 1,-1-1 17,1-5 1,-1 0-62,1 0 1,5 0-393,0 0 373,9-7 0,-13-3 0,6-8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6.721"/>
    </inkml:context>
    <inkml:brush xml:id="br0">
      <inkml:brushProperty name="width" value="0.08571" units="cm"/>
      <inkml:brushProperty name="height" value="0.08571" units="cm"/>
    </inkml:brush>
  </inkml:definitions>
  <inkml:trace contextRef="#ctx0" brushRef="#br0">1 402 7160,'17'0'-1332,"-5"0"1439,-1 0 1,1 0 0,5 0-1,1 0-39,-1 0 1,-5 0 0,0 0 0,1 0 6,3 0 0,-5 0 1,1 0-1,2 0-19,1 0 1,-3 0-1,-1 0 1,3 0-22,2 0 1,1 0-1,0 0 1,1 0-32,-1 0 0,1 6 0,-1 2-31,1 2 0,-3-4-35,-3 5 1,-4 1 46,-8 5 0,0 1 5,0-1 1,-8-7-1,-4-4-5,-3-4 1,3-2 0,1 0 62,-3 0 0,-2-2 0,-1-4-5,-1-6 0,9 3 0,3-3 1,4-2-57,2-1 0,0-3 1,0 1-51,0-1 0,8 1 0,3-1 0,5 1-1,1 0 1,9 1 0,1 2 0,2 5-128,0 1 1,0 2 0,4 6 190,-4 0 0,4-8 0,-6-1 0</inkml:trace>
  <inkml:trace contextRef="#ctx0" brushRef="#br0" timeOffset="442">944 437 8000,'7'10'-411,"5"-4"0,4-4 279,1-2 0,-5 0 1,-1 0 125,3 0 0,-4 0 0,1-2-159,3-4 0,-6 2 1,-3-7 147,-3-3 1,-2 4-1,0-1 88,0-3 0,-2 4-48,-3-1 1,-5 5 0,-8-4 0,1 2 12,0 4 0,-1 3 1,1 1-1,-1 0 61,1 0 0,-1 0 1,1 0-1,-1 0-15,1 0 1,-1 7 0,1 3-76,-1 0 0,9 5 0,1-5 18,0 0 0,6 5-25,-4-3 1,12-2 0,6-1-96,3-1 0,9 4 1,1-7-1,2-1-73,4-2 1,0 4 0,0 0 0,-2-2 167,2-2 0,10 5 0,4 3 0</inkml:trace>
  <inkml:trace contextRef="#ctx0" brushRef="#br0" timeOffset="1050">1782 385 7763,'0'-12'-823,"0"1"1,-2 7 1057,-4-2 0,-4-2-329,-7 2 1,0 1 0,-1 5-1,1 0 85,-1 0 0,-1 0 1,-3 0-1,-1 0 83,2 0 0,1 0 0,3 0 1,-1 1-24,1 5 0,5 2 1,3 6-1,-1-3-44,0 3 1,6-4 0,-1 1 0,3 3-26,2 1 0,2 3 0,3-1-7,7 1 1,4-7-1,1-1 1,0-2-17,1-4 1,-1 3 0,1-1 0,-1-2-29,1-2 1,5-2 0,0 0-1,-1 0 49,-3 0 1,-1 0 0,-3-2 0,-1-2 17,-3-2 1,-1-7 0,4 1-23,-3-3 1,-7 3 436,2 0-370,-4 9 1,-4-5-28,-4 8 0,4 2 1,-4 4 15,4 5 0,2 1 1,0 3-1,0 5-4,0-1 0,0 6 1,0 1-1,0 1-16,0 4 1,0 2 0,2 2 0,2-2 15,2-4 0,0 2 0,-6-6 0,0 2-17,0 4 1,2-5 0,2-1 0,2-2 22,-3 0 1,-1-5 0,-4-7 14,-3 3 1,-5 0 0,-8-3 0,1-5-30,-1-4 0,1-2 1,0 0-1,-3 0-27,-3 0 1,2 0 0,-7 0 0,1-2-30,0-4 1,6-1 0,-3-7 0,3 4-60,-2 2 0,3-5 0,-1 1 0,5-3-101,5-3 0,5 7 0,-4-1 196,3-2 0,1-9 0,6-4 0</inkml:trace>
  <inkml:trace contextRef="#ctx0" brushRef="#br0" timeOffset="1668">2061 333 8152,'0'-10'-1440,"2"-4"938,4 8 494,-4 1 152,6 5-144,-8 0 1,0 2 19,0 3 1,2-1 29,4 8 1,-3-8 33,9 2 0,-6 1 1,6-1-25,1-2 1,3 4 0,-1 0 0,-1-1 7,-3 1 0,1 4 0,6-6 0,-3-1 3,-3 3 1,3-4 0,-3 8-93,3 1 1,-3-3-66,0 2 0,-8-7 48,1 7 1,-5-8 27,-5 2 1,1-4 0,-8 0 10,-2 3 1,-1-3-1,-3 4 37,1-4 0,5-2 4,1 0 0,5-6-23,-6 1 1,8-9 0,0 4 0,8-1-58,8-1 0,-2 2 0,1-3 1,3 1-64,1-2 1,9 1 0,-1-1 0,-2 3-137,-1-3 0,-3-1 0,1-3 237,-1 1 0,8-1 0,3 1 0</inkml:trace>
  <inkml:trace contextRef="#ctx0" brushRef="#br0" timeOffset="2139">2690 402 7555,'10'0'37,"-2"0"0,-7 0-221,5 0 1,-2 0 0,8 0 25,1 0 0,3 0 0,1 0 141,1 0 1,-1-2 0,1-3 2,-1-7 1,-1 2-1,-3 1 1,-3-1 27,-2 0 1,-2 4-28,-6-5 1,0 5-31,0-6 1,-2 6 0,-4-3 57,-6 1 1,-3 2-1,-3 6 1,1 0 40,-1 0 0,7 0 0,-1 0-2,-2 0 1,-1 2-1,-1 4-9,5 6 0,1-3 0,6 3 0,-2 1-21,2 3 0,3 1 0,1 1 8,0-1 1,0 1-1,1-1-84,5 1 1,4-7-1,7-1 1,1-2-124,-1-4 0,3 4 0,1-3 175,2-1 0,8-2 0,-3-2 0</inkml:trace>
  <inkml:trace contextRef="#ctx0" brushRef="#br0" timeOffset="2688">3528 298 8152,'2'-16'0,"2"3"-152,2 1 1,0 6-686,-6-6 0,0 7 837,0-7 0,-2 6-2,-4-6 0,-4 7 0,-7-5 0,-1 2 82,1 4 0,-1-3 0,1 1 0,0 2-56,-1 2 1,1 2-1,-1 0 1,1 0-60,-1 0 1,1 0 0,-1 0-1,1 2-34,-1 4 1,7-4 0,1 5 0,0-1 50,1 0 1,5 2 0,-2-2 72,4 5 1,2-1 0,0 2-46,0 1 0,8-5 0,1 0 0,3-2 27,0-1 1,-1 1 0,7-4 0,-1 2-30,1 2 1,5 0-1,0-6 1,-1 0 4,-3 0 1,-1 5 0,-1 1 0,0-2 25,1-2 0,-6-2 0,-1 2 0,3 2 5,1 2 1,-3 0 0,-2-5-10,-3 5 0,5-2-85,-6 8 48,0-8 1,-14 9-1,-4-7 2,-3-2 1,-3-2 0,1-2-1,-1 0-45,1 0 0,-6 0 1,-1 0-1,1 0-51,-2 0 0,5 0 0,-3 0-357,4 0 453,1 0 0,9 0 0,1 0 0</inkml:trace>
  <inkml:trace contextRef="#ctx0" brushRef="#br0" timeOffset="3235">4122 106 7211,'0'-18'-405,"0"8"0,-2 3 331,-4 7 1,-3 0-1,-9 0 102,1 0 1,5 0 0,0 0-1,-1 0 14,-3 0 0,-1 0 1,-1 0 46,1 0 0,-1 0 0,1 2-38,0 3 1,7-1-1,4 8-65,4 1 1,2 3-12,0 1 1,2-1 0,4-2-1,6-5 31,3-1 0,2-2 1,1-6-1,-1 2 5,1 4 1,-1-4-1,1 5 1,-1-1 2,1 0 0,-1 2 0,1-4 1,-1 1-21,1-1 1,-1 6-14,1 2 1,-7-3-1,1 3 0,-8-6 40,2 5 0,-12-1 0,-4 4 3,0-3 0,-3-5 0,5 4-1,-2-2 0,-1-1 0,-7-3-22,1 2 0,-1 0 0,1-6 0,-1 0-49,1 0 1,-1 0-1,-1 0 1,-2 0 0,-3 0 1,1 0 0,6-2 0,-1-2-189,1-2 0,-1-1 235,1 1 0,-1-4 0,1-7 0</inkml:trace>
  <inkml:trace contextRef="#ctx0" brushRef="#br0" timeOffset="3543">4384 158 6740,'8'10'-58,"-4"-1"83,7-3 0,-5-2 1,4 8 0,-2 1 0,-3-3 1,-3 0-1,2-1-46,2 1 0,0-4 1,-6 6-52,0 1 1,2-3 0,2 1-80,2 3 0,-1-4-269,-5 1 419,0-7 0,0 12 0,0-7 0</inkml:trace>
  <inkml:trace contextRef="#ctx0" brushRef="#br0" timeOffset="3710">4384 36 6488,'-10'-18'228,"3"9"-228,7 1 0,7 8 0,3 0 0</inkml:trace>
  <inkml:trace contextRef="#ctx0" brushRef="#br0" timeOffset="4240">4891 263 7953,'-2'-10'-1235,"-2"2"1179,-2 0 1,-2 7 15,2-5 0,-3 4 1,-9 2-1,1 0 69,-1 0 1,1 0 0,-1 0 0,3 2 102,3 4 1,-3-3-102,3 9 1,4 0-1,2 5-36,4 1 1,2-1 0,0 1-1,2-3 6,4-3 0,4 3 0,9-5-5,5 0 1,-5-3 0,4-7 0,-3 2-15,-3 4 1,3-4-1,1 4 1,2-4 0,-1-4-1,-3-2 1,-2-2 0,1 0-1,-3-1 1,-1-3 36,-2 0 1,-3-5 37,3 3 1,-4-3-52,-8-3 0,-2 1 1,-4 1-82,-6 4 0,-9-1 0,-2 7 0,1 2-56,3 2 0,1-4 0,1 1 0,0 1 131,-1 2 0,8 2 0,-5-8 0,5-2 0</inkml:trace>
  <inkml:trace contextRef="#ctx0" brushRef="#br0" timeOffset="4747">5170 245 7636,'12'0'-456,"-1"0"1,-5 2-1,6 2 557,1 2 1,-3 6-1,2-5-119,1 3 1,-3 0-1,0 3 73,-3-1 0,-1-6 128,-6 5-165,0 1-6,0-2-26,0-3 0,0-8-80,0-5 0,2 2 1,2-8 34,2-1 1,2 3 0,-4-2 12,1-1 1,7-3 0,-4 1 44,1 3 0,-3-2 1,6 9 14,2 1 0,1-4 0,2 2 0,1 2 1,-1 2 0,1 2 0,-1 0 76,1 0-86,-1 8 18,9-6 0,-7 12 1,4-9 1,-3 7 0,-3-4 0,1 0 42,-1-1 0,0 7 1,-1-2-12,-4 3 0,1-3 1,-7-1-77,-2 3 1,-2-4 0,-2 1-79,0 3 0,-8-1 98,-4-1 0,-3 4 0,-3-7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4.954"/>
    </inkml:context>
    <inkml:brush xml:id="br0">
      <inkml:brushProperty name="width" value="0.08571" units="cm"/>
      <inkml:brushProperty name="height" value="0.08571" units="cm"/>
    </inkml:brush>
  </inkml:definitions>
  <inkml:trace contextRef="#ctx0" brushRef="#br0">437 88 6874,'-17'-8'-237,"7"6"1,0-8 191,4 5 0,2 3 46,-7-4 0,5 4 0,-6 2 52,-1 0 1,-3 0 0,-1 0-1,-1 0-36,1 0 0,-1 0 1,1 0-1,-2 0 9,-5 0 1,5 0 0,-6 2 0,1 2-33,1 1 0,0 7 0,5-4 0,1 0 59,-1-1 0,7 5 0,1-4 25,2 1-41,2-5-9,6 12 0,0-6 0,2 5-6,4-3 1,4 1-1,7-7 1,1 0-20,-1 2 0,1-6 1,-1 4-1,1-5-20,-1-1 0,1 0 1,-1 0 9,1 0 1,-1 0 0,0 0-2,1 0 0,-6-1 1,-3-5 6,-1-6 0,4 2 0,-6-1-114,-3-3 1,-1 4-1,-2-1 80,0-3 0,0 4 59,0-1 44,0 7-1,0-4 0,0 10 8,0 4 1,2-2 0,2 7-9,2 3 0,8-4-93,-3 1 1,5-1 0,1 2 0,-1-4-78,-5-1 1,5-5-1,-4 4 1,3-4 55,3-2 0,-3 2 0,-1 2 47,-3 2 0,1-1 0,5-5 0</inkml:trace>
  <inkml:trace contextRef="#ctx0" brushRef="#br0" timeOffset="405">629 35 8167,'10'-7'-691,"5"5"1,-5-6 693,8 8 0,-1 0 0,0 0 0,1 0-118,-1 0 1,1 2 0,-1 2 0,-1 3 178,-5 3 0,5-6 0,-4 4-8,3 0 1,3-1 0,-3 7 0,-1-4-57,-3-3 1,-5 7 0,4-2 7,-2 3 0,3-3 0,-5-1-33,-2 3 0,-2-4 0,-4-1 87,-4-1 1,2 4-1,-7-6 31,-3-2 1,-1-3 0,-3-1-33,1 0 1,5 0 0,2-1 56,3-5 0,1 2 1,6-8-99,0-1 0,0-3 0,0-1 0,2-1-12,3 1 0,5 1 0,8 3 1,1 1-153,4-2 1,-1 1 0,5-1 0,-2 4-246,-4 3 1,5-1-1,-3 4 389,-2-2 0,-1 0 0,-3 6 0</inkml:trace>
  <inkml:trace contextRef="#ctx0" brushRef="#br0" timeOffset="868">1293 140 8193,'9'0'-240,"7"0"9,-4 0 0,-3 0 0,3 0 64,2 0 1,1 0-1,3 0 120,-1 0 1,1-6 0,-1 0 58,0 3 1,1-7-48,-1-2 0,-5-1 0,-2-1 22,-3 2 10,-1 1 0,-13 1 0,-5 4 3,-4 4 0,-1 2 1,-1 0 7,1 0 1,0 0 0,-1 0 50,1 0 0,-1 6 0,1 2 42,-1 2 0,3 1 1,3 7-67,6-1 0,4-5 0,2-1 0,0 3 28,0 2 0,0-5 0,0 1-17,0 1 1,6 3 0,2 0-1,2-5-41,3-5 1,3 2-1,1-1-53,1 3 0,5-6 0,0 2 1,-2-4-15,-1-2 0,3 2 62,0 4 0,9-4 0,-5 5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9.352"/>
    </inkml:context>
    <inkml:brush xml:id="br0">
      <inkml:brushProperty name="width" value="0.08571" units="cm"/>
      <inkml:brushProperty name="height" value="0.08571" units="cm"/>
    </inkml:brush>
  </inkml:definitions>
  <inkml:trace contextRef="#ctx0" brushRef="#br0">0 18 7900,'0'-9'-2036,"8"1"2036,-6 8 0,6 8 0,-8 1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3.147"/>
    </inkml:context>
    <inkml:brush xml:id="br0">
      <inkml:brushProperty name="width" value="0.08571" units="cm"/>
      <inkml:brushProperty name="height" value="0.08571" units="cm"/>
    </inkml:brush>
  </inkml:definitions>
  <inkml:trace contextRef="#ctx0" brushRef="#br0">455 280 6534,'-2'-10'-86,"-4"4"1,2 2 175,-7-2 1,-1 5 176,-5-5-253,7 4 1,-6 2 0,5 0-15,-5 0 0,-1 0 1,-1 2-1,-1 4 3,-4 5 1,1-1 0,-7 1 0,0 1 32,2-2 1,0 5-1,5-5 1,-1 2 8,2-1 0,1-1 0,3 4 0,1-3 25,5 3 1,3 1-1,8 3 3,0-1 0,0 1 0,0-1-11,0 1 0,2-3 0,4-1 0,5-3-21,5 3 1,1-6 0,1 0 0,-1-3-18,1 1 1,5 2-1,2-4 1,0 2-57,1-2 1,-3-3 0,-4-1 0,3 2-94,1 4 0,0-4 0,-5 4 0,1-4-104,4-2 0,-3 0 1,3 0-1,-4 0-100,-1 0 329,-1 0 0,1-8 0,-1-2 0</inkml:trace>
  <inkml:trace contextRef="#ctx0" brushRef="#br0" timeOffset="387">839 507 7689,'-11'0'-349,"-1"0"189,-2 0 1,-1 0 0,-1 2 0,3 2 373,1 1 1,6 3-188,-5-2 0,7-2 68,-2 7 1,6-1-99,6 2 0,3-3 1,9-5-1,-1 2 2,1-2 0,-1-2 1,1-2-1,-1 0-8,1 0 1,-1 0-1,1 0 1,-1-2-8,0-4 1,1 2 9,-1-7 1,-7-1 0,-4-5 2,-4-1 0,-2 7 0,0-1 1,-2 0-14,-4 3 1,-4-5 0,-7 6-1,-1 0-80,1 1 1,0-1 0,-1 4 0,1-2 0,-1 2 1,1 2 0,-1 2-552,1 0 646,7 0 0,-5 8 0,5 2 0</inkml:trace>
  <inkml:trace contextRef="#ctx0" brushRef="#br0" timeOffset="854">1363 489 8367,'23'0'-436,"1"0"0,-1 0 302,-6 0 0,-5 2 1,0 2-1,1 2-127,3-2 0,1-2 1,1-2 200,-1 0 0,-5 0 56,-1 0 1,-7-8-7,2-4 0,-6-1 0,-4-1 0,-3 4 95,-3 3 0,-2-1 0,-5 4 0,-1-2-43,1 2 1,-1-3 0,1 1 0,-1 2 2,1 2 0,-1 2 0,1 0 0,0 0 8,-1 0 1,1 2 0,-1 4 16,1 5 1,1 5 0,5 1-23,5 1 0,4-7 0,2 1-38,0 2 0,8-1 1,3-1-1,5-4-46,1-1 0,1-5 0,1 4 1,4-4-6,6-2 1,-1 0 0,1 0-1,2 0-67,2 0 1,-4 0 0,0 0 0,0 0 107,-2 0 0,6-8 0,-6-1 0</inkml:trace>
  <inkml:trace contextRef="#ctx0" brushRef="#br0" timeOffset="1258">2009 245 7910,'0'-12'-1786,"0"0"1999,0 9-118,0-5 1,0 16-1,-2 3 1,-2 5-53,-1 1 0,-1 8 0,6 3 0,0 1-28,0 0 1,0 0 0,0 6 0,0 0-21,0 0 0,0 2 1,0 1-1,0 3 4,0-2 0,2-2 0,2-4 0,1-2 13,-1-2 1,4-6 0,-2 4 0,-2-1 150,-2-5 0,-2 4 0,0-2-94,0-1 1,-8-3 0,-4-1-15,-3-1 1,-3-7 0,1-4 0,1-2-98,5 1 1,-5-3-1,5 4-53,-5-4 0,-1-4 0,-1-2 0,1-2 8,-1 3 0,3-7 0,1 0 1,2-1-44,-1-1 0,3 2 0,0-3 1,1 1-113,-1-2 1,6-1 241,-2-3 0,-3 1 0,-1-1 0</inkml:trace>
  <inkml:trace contextRef="#ctx0" brushRef="#br0" timeOffset="1496">1712 577 8350,'18'0'-2261,"-7"0"2125,1 0 1,-6 0 283,6 0 0,-1 0 0,7 0-121,-1 0 1,1 0-1,-1 0 1,2 0-44,5 0 1,-3 0 0,8 0-1,0 0-48,-1 0 0,4 0 0,-2 0 0,1 0 64,-2 0 0,4-8 0,-6-2 0</inkml:trace>
  <inkml:trace contextRef="#ctx0" brushRef="#br0" timeOffset="2001">2638 105 8350,'0'-17'-204,"-2"5"-188,-4 0 0,-3 8 0,-9-1 292,1 3 0,-1 2 0,1 0 1,-1 0 85,1 0 0,1 2 1,3 1-1,3 5 23,2 2 1,-3 2 0,3 3-1,0 1 11,0 1 1,-3-3 0,5 9-1,2-2-14,2 3 0,2-3 0,0 8 1,0 0 13,0-2 1,0 4 0,0-5 0,0 1 17,0 4 1,6 0 0,0 0-1,-1-2-21,3 2 1,-6 0 0,4 0 0,-4-4-1,-2-1 0,2-1 0,2-4 1,2 2-1,-3-1 1,-1-3 0,-2-1-11,0-1 0,-5 1 1,-3-3-1,-2-3 1,-4-6 0,-3 1-61,-6-1 1,-3 0 0,-3-6 0,6 0-32,4 0 0,1 0 1,1 0-1,-1 0-101,1 0 1,-1-8-1,1-3 185,-1-5 0,1-1 0,0-1 0</inkml:trace>
  <inkml:trace contextRef="#ctx0" brushRef="#br0" timeOffset="2279">2236 524 8350,'12'6'-376,"0"0"0,-7 0-238,7-6 0,-6 0 672,6 0 0,-9 2 1,5 1-59,0 3 0,-4 0 0,7-6-29,3 0 0,-4 0 1,1 0 20,3 0 1,1-2 0,3-2 0,-1-2-68,1 3 0,-6 1 0,-1 0 0,3-2 75,1-2 0,10-8 0,3 5 0</inkml:trace>
  <inkml:trace contextRef="#ctx0" brushRef="#br0" timeOffset="2598">2830 489 8003,'10'8'-654,"-2"-4"1,-8 8 669,0 1 0,0-3 24,0 1 0,0 1-30,0 6 1,0-7-53,0 1 1,0-1-403,0 7 444,0-8 0,0 5 0,0-5 0</inkml:trace>
  <inkml:trace contextRef="#ctx0" brushRef="#br0" timeOffset="2771">2848 297 8350,'9'-10'-2137,"-1"3"2137,-8 7 0,8-8 0,1-2 0</inkml:trace>
  <inkml:trace contextRef="#ctx0" brushRef="#br0" timeOffset="3253">3406 419 6433,'-2'-9'67,"-3"3"1,-5 4 0,-8 2-1,1 0-71,0 0 1,-1 0 0,1 0 0,-1 2 52,1 4 1,-1-2 0,1 5-1,1 1 8,5 0 1,1 1-1,6 7 14,-2-1 1,0 1 0,6-1 25,0 1 0,0-1 0,2 1-40,4-1 0,4-7 0,7-3 0,1-1-66,-1 0 1,3 6 0,1-6-1,2-3 42,-1-1 0,3 4 0,-2 0 0,-2-2-76,-1-2 0,-1-2 0,3 0 1,1 0-265,-2 0 0,-7 0 0,-3 0 0,3 0 307,2 0 0,1 0 0,1 0 0</inkml:trace>
  <inkml:trace contextRef="#ctx0" brushRef="#br0" timeOffset="3500">3773 489 7395,'12'2'-112,"-1"4"0,-7-2 0,2 8 159,-4 1 0,-2-3 0,0 1-28,0 3 0,0 2 1,0 1-205,0 0 0,0 1-299,0-1 61,0 1 423,0-1 0,0-7 0,0-2 0</inkml:trace>
  <inkml:trace contextRef="#ctx0" brushRef="#br0" timeOffset="3662">3791 350 8181,'-16'-12'0,"4"0"-555,7-1 1,-3 3 554,2-2 0,0 8 0,6-3 0</inkml:trace>
  <inkml:trace contextRef="#ctx0" brushRef="#br0" timeOffset="4168">4053 577 8116,'17'0'-1627,"1"0"1585,-1 0 0,0 0 1,1 0-1,-1 0 105,1 0 1,-1 0-1,1 0-19,-1 0 1,1 0-31,-1 0 0,-5 0 1,-2-2 5,-3-4 1,-1 2-143,-6-8 0,0 6 1,0-5 112,0-3 1,-2 5 0,-4-3 0,2 8 0,-7-2 55,-3 4 1,-1 2 0,-3 0 0,1 0 22,-1 0 1,1 0 0,-1 0 0,1 0 125,-1 0 1,1 8-140,0 4 1,1 3 0,4 3-34,7-1 0,3 1 1,2-1 23,0 0 1,2 1-1,3-3-151,7-3 0,-2-2 0,3-6 1,5 2-86,3-3 0,2-1 1,-3 0-1,1 2 188,2 2 0,8 0 0,-3-6 0</inkml:trace>
  <inkml:trace contextRef="#ctx0" brushRef="#br0" timeOffset="4642">4559 559 6200,'10'8'217,"-4"3"0,-4 5 0,-2 1-175,0 1 1,0-6-1,0-1-21,0 3 0,0-4 0,1-1 23,5-1 0,-4 0-82,4-2 0,-2-4 43,2 3 1,-2-3 0,5-4-12,-1-3 0,6-5 0,-3-8-5,5 1 0,1-1 1,1 1-17,-1-1 1,-5 3 0,0 1 0,1 5 10,3 1 1,1-4-1,1 5 1,-1-1 5,0 0 0,1 2 1,-1 6-1,1 0 49,-1 0 0,1 0 1,-1 0-16,1 0 0,-1 8 0,1 2 42,-1-1 0,-5 7 0,-3-5 0,1 3-92,0-2 0,-4 3 0,3-3-136,-1 3 1,0-3 0,-4 0-73,2 1 1,-1-3 233,-5 2 0,0-8 0,0 3 0</inkml:trace>
  <inkml:trace contextRef="#ctx0" brushRef="#br0" timeOffset="5077">5293 18 7710,'0'-10'-20,"1"2"1,3 10-206,2 4 1,2-2 0,-4 8 285,2 1 0,-1 3 0,-3 3 0,2 2-10,2 3 0,0-1 1,-6-4-1,0 3 12,0 1 0,0 2 1,2-3-1,2 1 11,2-2 0,-1-1 0,-5-1 0,0 2-23,0 3 0,2-1 0,2-4 1,2 3-11,-2 1 0,-2 2 1,0-3-1,2 1-22,2-2 1,-1-1 0,-5-3 0,0 0 14,0 1 1,2-1-1,2 1-376,2-1 0,0-5 42,-6 0 1,6-7 0,1 5-81,3-2 1,2-2 379,5-6 0,8-16 0,3-3 0</inkml:trace>
  <inkml:trace contextRef="#ctx0" brushRef="#br0" timeOffset="5525">5747 577 8207,'11'-6'-208,"1"0"0,-8-2 0,4 4 1,-3-3-193,1-3 1,6-2 405,-6-5 0,-1-1 75,-5 1 1,-1 7 0,-5 4-13,-6 4 0,-3 2 1,-3 0 35,1 0 0,-1 0-11,1 0 0,1 2-76,5 4 1,3 4-69,8 7 1,2-7-1,4-2 43,5-1 1,5 1 0,1 4 0,-1-4-19,-5-1 0,5-5 0,-5 6 21,5 0 1,1-6 0,-1 6 3,-4-1 0,-3-5 0,-5 6 52,2 0 0,0-4-20,-6 7 1,-8-5 0,-4 4 18,-3-2 0,3 3 0,1-5 0,-1 0-33,2 2 1,-5-6 0,3 3-245,-3-3 0,-3 4 1,1 0 39,-1-2 1,1-2 0,-1-2 7,1 0 1,5-8 177,1-4 0,-1-3 0,-6-3 0</inkml:trace>
  <inkml:trace contextRef="#ctx0" brushRef="#br0" timeOffset="5934">5223 297 8366,'-18'-2'-389,"1"-4"9,7 4 1,-4-7 201,9 3 129,-1 4 133,6-6 0,8 8 16,3 0 1,5 0-78,1 0 1,1 0 0,-1 0-1,1 0-7,-1 0 1,-5 0-1,-1 0 1,5 0-21,5 0 1,-1 0-1,3-2 1,-4-2 19,-1-1 1,5-1-1,0 6 1,-1 0-15,-3 0 0,4 0 1,3 0-1,-1 0-32,0 0 0,-2 0 1,-5 0-1,1 0-76,5 0 1,-5 0 0,4 0-132,-3 0 1,-3 0-157,1 0 393,-9 0 0,7 8 0,-7 1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0.983"/>
    </inkml:context>
    <inkml:brush xml:id="br0">
      <inkml:brushProperty name="width" value="0.08571" units="cm"/>
      <inkml:brushProperty name="height" value="0.08571" units="cm"/>
    </inkml:brush>
  </inkml:definitions>
  <inkml:trace contextRef="#ctx0" brushRef="#br0">280 158 7286,'-12'0'-124,"1"0"1,-1 6 230,-5 0 0,-1-1 13,1-5 1,-1 0-1,1 0-49,-1 0 0,1 0 0,-1 0-50,1 0 0,0-2 1,-1-1-157,1-3 1,1-2 50,4 2 0,5-3 27,7-9 0,2 6 0,3 3 20,7 1 1,4-4-1,1 6 1,1 1 4,-1-3 0,6 6 0,1-4 0,-3 4 25,-2 2 1,5-2-1,-1-2 1,-2-1 1,-1 1 1,-3 2-1,1 2 17,-1 0 1,-5 6 0,-3 1 28,-1 3 1,-2-4 0,-6 5 59,0 3 1,0-4 0,0 1 68,0 3 0,0 2-69,0 1 0,0 0-56,0 1 0,6-6 1,2-3-82,1-1 1,3 4-1,5-7 1,1-1 5,-1-2 0,1-2 0,-1 0 0,1 0-40,-1 0 0,1 0 0,-1 0 0,1 0 29,-1 0 0,6-7 0,1-3 0,-3-2 11,-2 1 1,-7-1-1,0-4 1,-1 3 28,-1 1 0,0 2 0,-6-3 20,1 1 1,1 1-48,-6-7 0,0 6 0,-2 1 34,-4-3 81,5-1 0,-7 3 94,8 0-72,0 9 1,-2-5-35,-4 8 0,4 2 0,-6 4-12,1 5 1,5 5 0,-4 1-17,4 1 0,2-1 0,0 1 1,0-1 14,0 1 1,0-1 0,0 2-1,0 3-13,0 1 1,6 8 0,-1-2 0,1 2-21,2-2 1,-6 4 0,6-4-1,-2 4-40,-1 2 1,1 0-1,-4-2 1,2-2 10,2-2 0,0 1 0,-6 4 1,0-1-21,0-3 1,0 3 0,0-4 0,0 2 11,0-2 1,-6-2 0,-2-6-1,-2 3 5,-3-3 0,3-2 0,-2-1 0,-1-3 2,-3-3 1,-1 3-1,-1-5-6,1 0 0,-1-2 0,-1-8 1,-2 0-28,-3 0 1,1 0 0,6-2 0,-1-4-7,1-6 1,-1-3-1,1-3 1,-1 3 12,1 3 0,7-3 0,4 3 1,4-4-24,2-1 0,0-1 0,0 1-65,0 0 0,8-1 0,4 3-47,3 3 0,3-4 1,1 7-1,3-3-60,1 0 0,2 7 0,-2-5 0,5 0 222,-1 0 0,6-1 0,2-7 0,9 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357"/>
    </inkml:context>
    <inkml:brush xml:id="br0">
      <inkml:brushProperty name="width" value="0.08571" units="cm"/>
      <inkml:brushProperty name="height" value="0.08571" units="cm"/>
    </inkml:brush>
  </inkml:definitions>
  <inkml:trace contextRef="#ctx0" brushRef="#br0">0 35 7569,'0'-10'-100,"0"-5"1,2 13 102,4-4 0,-2 4 0,7 2 10,3 0 1,2 0-1,1 0 1,0 0-55,1 0 0,-1 0 1,1 0-1,-1 0-135,1 0 0,-1 0 1,1 0-1,-1 0-21,1 0 1,-1 0 0,1 0 196,-1 0 0,-7 0 0,-3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558"/>
    </inkml:context>
    <inkml:brush xml:id="br0">
      <inkml:brushProperty name="width" value="0.08571" units="cm"/>
      <inkml:brushProperty name="height" value="0.08571" units="cm"/>
    </inkml:brush>
  </inkml:definitions>
  <inkml:trace contextRef="#ctx0" brushRef="#br0">0 1 7569,'18'0'-71,"-1"0"0,1 0 1,-1 0 126,1 0 0,-7 0 1,1 0-1,2 0-174,1 0 1,3 0-1,-1 0 1,1 0 117,-1 0 0,8 0 0,2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195"/>
    </inkml:context>
    <inkml:brush xml:id="br0">
      <inkml:brushProperty name="width" value="0.08571" units="cm"/>
      <inkml:brushProperty name="height" value="0.08571" units="cm"/>
    </inkml:brush>
  </inkml:definitions>
  <inkml:trace contextRef="#ctx0" brushRef="#br0">0 175 7445,'2'-16'-114,"2"3"1,4 3 44,2 2 0,-4 3 1,3 3-1,1-2 139,0-2 0,1 0 0,7 6-129,-1 0 0,1 0 1,-1 0 137,1 0 1,-1 0 0,1 0-1,-1 0-47,0 0 1,1 0 0,-3 2 0,-1 4-15,-2 6 0,-3-3 0,5 3 0,-4 1-75,-3 3 0,5 1-29,-6 1 0,0-1-44,-6 1 2,0-1 125,0 1-41,0-9 1,-2 7 0,-4-4 6,-6 3 0,3-5 1,-3-2-6,-2-1 1,-1-5 0,-3 4 23,1-4 1,-1-2 0,1 0-3,0 0 1,5 0 0,0 0 0,1-2-27,1-4 1,-4 2 32,8-7 1,1-1 0,7-3 5,3 3 0,5-2 0,6 7 0,-3-1 17,-1 0 1,0-4 0,5 7 0,0-1 31,1-2 0,-1 6 0,1-4 0,-1 4-3,1 2 0,-1-5 0,1-1-22,-1 2 1,1 2 0,-1 0 0,1-2-13,-1-2 1,-1-2 0,-3 5 0,-1-3 8,1 2 0,-3-4 0,0 0 0,-1 1-8,1-1 1,0-6 0,3 5-1,-3-3-7,-2 0 1,4 1-1,-5-7-9,3 1 1,-6 5 0,2 0 6,-4-1 1,-4 5 11,-4 2 1,2 4 17,-8 2 1,1 0-1,-7 0 12,1 0 1,1 2-1,3 4 14,1 6 0,0 3 1,-3 3-17,3-1 1,3-1-1,5-3 1,-2-1 18,2 2 1,2 1 0,2 3 0,0-1 11,0 0 0,0-5 0,0 0 0,0 1 2,0 3 0,6 1 1,0 1-1,-1-3-15,3-3 0,-6 3 0,6-5 1,-2 2 16,0-1 0,5-5 0,-3 4-22,2-2 1,1-1-1,7-3-162,-1 2 0,-5 0 0,0-6-207,1 0 1,1-2 0,-1-2-39,-1-2 1,0-5 0,3 3 356,-3-2 0,3-1 0,-5-7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429"/>
    </inkml:context>
    <inkml:brush xml:id="br0">
      <inkml:brushProperty name="width" value="0.08571" units="cm"/>
      <inkml:brushProperty name="height" value="0.08571" units="cm"/>
    </inkml:brush>
  </inkml:definitions>
  <inkml:trace contextRef="#ctx0" brushRef="#br0">1 1 7569,'17'0'-410,"1"0"1,-3 1 625,-3 5 0,2-2 1,-7 6-1,1 0-63,0-1 1,-2-3 0,-6 6 0,0 1-94,0 3 0,0 1 0,0 3 0,0 1-144,0 2 1,0 1 0,0-7-1,0 3-1097,0 3 1181,0-4 0,0 6 0,0-7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4.542"/>
    </inkml:context>
    <inkml:brush xml:id="br0">
      <inkml:brushProperty name="width" value="0.17143" units="cm"/>
      <inkml:brushProperty name="height" value="0.17143" units="cm"/>
      <inkml:brushProperty name="color" value="#AB008B"/>
    </inkml:brush>
  </inkml:definitions>
  <inkml:trace contextRef="#ctx0" brushRef="#br0">36 0 7569,'9'8'-436,"-1"-4"0,-8 7 0,-2 3 371,-4 1 0,5 3 1,-5-1 5,4 1 0,0-3 1,-2-1 58,-2-2 0,-7-1 0,3 7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11.429"/>
    </inkml:context>
    <inkml:brush xml:id="br0">
      <inkml:brushProperty name="width" value="0.08571" units="cm"/>
      <inkml:brushProperty name="height" value="0.08571" units="cm"/>
    </inkml:brush>
  </inkml:definitions>
  <inkml:trace contextRef="#ctx0" brushRef="#br0">1 140 6894,'9'0'-273,"-1"0"0,0-6 370,4 0 1,3-5-30,3 5 0,-7-2 4,1 2-29,0 4 25,-3-5 1,7 7 194,-5 0-209,5 0-40,1 0 1,-5 0 26,0 0 46,-1 0-99,-1 0 0,4 2 0,-7 2 0,1 3 1,2 1-57,0 0 1,-5 5 0,5-1 10,-2 4 1,0-1 0,-5-1 0,3-3 9,-2 3 0,-2-4 0,-4 1 8,-4 3 0,2 1 0,-7 1 1,-1-3 4,2-1 1,-5-6 0,3 4 16,-3-3 0,-3-1 1,1-6-1,1 2 7,5 4 0,-5-4 1,5 4 7,-5-4 0,6-4 1,3-2 36,-1-2 1,6-8-43,-4 3 1,12-5 0,5-1-3,5-1 0,0 7 1,-3 1-1,-1 0 6,1 1 0,3 3 0,1-4 0,-1 0-1,-4 1 1,3 5 0,-3-4 6,3 0 0,3 1 0,-3-7 0,-1 4-4,-3 2 0,1-5 1,6 1 0,-3-3 1,-1-1 59,-3 5 0,-7-5 15,2 4 0,-4 3 63,-2-3-165,0 8 1,-2-4-13,-4 8 1,2 0 101,-7 0 1,5 0 15,-6 0 0,6 2 1,-3 4 13,1 6 1,2-2 0,4 1-25,-4 3 1,4 1 0,-3 3 0,3-1 51,2 1 1,0-1-1,0 1-8,0-1 0,2 1 1,1-1-60,3 0 0,6-5 1,-4-2-1,-1-1-65,1 1 1,6-6-1,-5 4 1,3-2-91,0-1 0,-1 1 0,7-6 0,-1 2-415,1 4 333,-9-4-227,7 6 0,-6-8-5,7 0 415,1 0 0,7-8 0,2-2 0</inkml:trace>
  <inkml:trace contextRef="#ctx0" brushRef="#br0" timeOffset="979">857 227 7569,'17'0'-536,"-7"0"610,-3 8-345,-7-6 131,8 6 232,-6-8 1,6 2-91,-8 4 0,-2-2 64,-4 7 0,-4-7-37,-7 2 34,7-4-13,-5-2-37,13 0-112,-6 0 141,0 0-3,6 0-190,-5 0 191,-1 0-13,6-8-129,-6 6 84,8-13 0,0 11 1,0-8-8,0-2 0,8 5 18,4-3 0,3 8 0,3-2 11,-1 5 1,-5 1-1,-1 0 35,3 0 1,1 0-1,3 0-3,-1 0 0,-5 0 1,-2 1 45,-3 5 1,7-2-54,-2 8 0,-3-1 0,1 7-17,-2-1 1,-2 1-1,-6-1-5,0 1 0,0-1 0,0 1 0,-2-1-19,-4 1 0,2-1 0,-6 1-19,3-1 42,-7 0 0,10 1 1,-8-1-10,-1 1 0,3-3 1,-2-1 3,-1-2-51,5-1 49,-7-1 0,5 5-2,-8-13-5,9 6 1,-7-2-1,5 0 1,-5-2 1,-1-2 1,-1 0-1,1 1-24,-1 3 0,1 0 0,-1-6-12,1 0 0,5-2 67,1-4 1,7-3-11,-2-9 0,4 7-13,2-1 1,0 0-15,0-5 0,2 7 0,2 2-16,2 1 1,1 5 0,-3-6 9,2 0 0,8 6-2,-3-4 0,-3 2 0,0 1 32,-1-3 29,3 0 1,8 6-28,-1 0 0,-5 6 1,-1 0 27,3-3 0,-4 1-21,1 2 0,-1-2 0,4 6 0,-5-1-5,-1 1 0,4-4 0,-5 4 0,1-1-19,0 1 1,4-4-1,-5 4 1,1-1 3,0 1 1,0-4-1,-2 4 9,5-3 1,-1 5-1,2-4 30,1 1 0,3-5 0,-1 4 21,-3 0 0,3-6 0,-3 4 0,2-3-11,-3 3 1,5-4 0,-5 4-51,5-4 1,-4 4 0,-1 0 18,3-3 0,-5-1 1,1 0-24,-2 4 0,0-4-91,-3 4 1,-1-4-1,6 0-832,-2 4 922,-2-4 0,-6 13 0,0-5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9.240"/>
    </inkml:context>
    <inkml:brush xml:id="br0">
      <inkml:brushProperty name="width" value="0.08571" units="cm"/>
      <inkml:brushProperty name="height" value="0.08571" units="cm"/>
    </inkml:brush>
  </inkml:definitions>
  <inkml:trace contextRef="#ctx0" brushRef="#br0">158 105 7610,'0'18'73,"0"-1"1,5 1-1,1 1 1,-2 2 0,-2 4-15,-2 3 0,6 7 1,0 5-1,-2-1-141,-2-2 1,-2-2-1,0 0-160,0 0 259,0 0-259,0 0 105,0-8 1,0 6 75,0-14 32,0 6 0,0-7-43,0-1-440,0 1 221,0-1 67,0-7 42,0 6 182,0-15 0,-8 7 0,-2-8 0</inkml:trace>
  <inkml:trace contextRef="#ctx0" brushRef="#br0" timeOffset="693">0 140 7569,'12'-17'-390,"0"-1"0,-6 6 0,5 3 452,3 1 1,3-4-1,3 5-28,-3-3 0,10 6 0,-9-2 0,1 2-10,1-2 0,3 5 0,2-5 0,0 2 117,1-2 0,3 4 1,-4-4-1,0 4-112,0 2 0,4 2 0,-5 2-59,-3 2 1,-2 6 0,-3-5-25,-4 3-44,-5-6 104,-7 11-69,0-13 45,0 14 1,-2-6-2,-3 7 1,-5-1 0,-8-3 0,1-3-14,0-2 25,-9-2-6,7 1 5,-6-5 1,7 6-16,1-8 14,-1 8-8,1-6 1,-1 5 62,1-7-25,7 0 1,4 0 0,12-2-16,6-3 0,3 3 0,3-4 0,-1 4-5,1 2 0,-1-2 1,1-2-1,1-2 5,4 2 1,-3 3-1,3 1 1,-4 0 18,-1 0 0,-1 0 1,1 1-11,-1 5 1,-5-4 0,-2 6-1,-1-2-34,1 0 0,-6 7 0,2-1 8,-4 3 0,-2-3 0,0 0 70,0 1 1,0-3 0,-2 2-18,-4 1 0,2-3 0,-8 0 1,-1-3-25,-3-3 1,1 0 0,1 0 0,3 2-57,-3-2 0,-2-2 0,-1-2 0,0 0-65,-1 0 0,1 0 0,-1 0-70,1 0 0,-1 0 58,1 0-388,7-8 503,2 6 0,8-14 0,0 7 0</inkml:trace>
  <inkml:trace contextRef="#ctx0" brushRef="#br0" timeOffset="1298">786 297 7470,'-11'0'-399,"-1"0"0,6-6 412,-5 1 54,7-9 1,-2 6 0,12-3 16,5 5 1,-1 4 0,2 2-5,1 0 1,3 0 0,1 0-77,1 0 1,-7 0 0,1 0-40,2 0 0,-1 2 0,1 4-100,-3 5 1,-7-1 25,2 2 0,-4-1 102,-2 7 1,-6-1-1,-1-1 1,-3-3 2,-4-1 1,-1 0 0,-3 3 0,1-1-17,-1-3 1,7-1 0,-1 4 0,-2-5-2,-1-1 1,3 4 0,3-5 15,1 3 1,0-6 161,2 2 28,4-4 0,-4-2-108,12 0 1,4 0-1,7 0-19,1 0 1,-1 0 0,1 0-16,-1 0 1,7 0 0,-1 0 0,-2 0-8,-1 0 0,-3 0 0,1-2 0,-1-2-82,0-2 0,-5 0 0,0 6-173,1 0 0,3 0 26,1 0 0,1 0 193,-1 0 0,-7 0 0,-2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8.257"/>
    </inkml:context>
    <inkml:brush xml:id="br0">
      <inkml:brushProperty name="width" value="0.08571" units="cm"/>
      <inkml:brushProperty name="height" value="0.08571" units="cm"/>
    </inkml:brush>
  </inkml:definitions>
  <inkml:trace contextRef="#ctx0" brushRef="#br0">0 228 7071,'12'0'271,"-1"0"-223,3 0 0,-4 0 0,1 0 0,3 0 1,1 0-29,3 0 0,-1 0 0,3 0 0,1 0-82,2 0 1,8 0-1,-2 0-36,4 0 1,-3 0 0,-3 0 0,0 0 0,-2 0-38,0 0 0,4 0 0,-3 0 0,-1 0-4,0 0 0,-2 0 0,-5 0 139,-1 0 0,-7 7 0,-2 3 0</inkml:trace>
  <inkml:trace contextRef="#ctx0" brushRef="#br0" timeOffset="347">349 1 7569,'8'9'-226,"-6"-1"0,6 0 0,-8 4 324,0 3 0,0 3 0,0-1 1,0 0-22,0 1 1,0-1 0,0 3 0,0 1-39,0 2 1,6 8 0,-1-3 0,-1 1-118,-2 0-272,-2-8 182,8 12-1,-6-13 26,6 5 0,-8-2 1,0 0 142,0-1 0,7-3 0,3-1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5.157"/>
    </inkml:context>
    <inkml:brush xml:id="br0">
      <inkml:brushProperty name="width" value="0.08571" units="cm"/>
      <inkml:brushProperty name="height" value="0.08571" units="cm"/>
    </inkml:brush>
  </inkml:definitions>
  <inkml:trace contextRef="#ctx0" brushRef="#br0">1 70 7569,'9'0'-95,"1"0"0,-4 2 92,5 4 1,-1 4 0,0 7 0,-2 1 88,-4-1 1,-1 8-1,1 2 1,2 3-57,-2-1 1,-2 6 0,-2 5 0,0-1-27,0-2 1,0-2-1,0 0 1,0-2-86,0-4 1,0 2 0,0-6 0,0 0-110,0 1 1,0-3 0,-2-6-1,-2 1-497,-2-1 687,0 1 0,6-1 0,0-7 0,0-2 0</inkml:trace>
  <inkml:trace contextRef="#ctx0" brushRef="#br0" timeOffset="672">1 123 7569,'0'-12'-268,"0"0"1,0 1-1,2-5 1,3 3 391,7 1 0,4 6 1,1-4-38,0 3 0,1-1 0,-1 4 0,1-2-10,-1 2 1,7 2-1,1 2 1,0 0-30,0 0 1,1 0 0,-5 0-1,4 0-30,2 0 0,-5 0 1,1 0-1,-4 2-125,-1 4 1,-3-2 0,-1 6-10,-2-3 0,-9 7 78,3-2 13,-4 3 19,-10 3 0,1-7-8,-5 1 0,-9-6 1,3 3-1,-3 1 20,-4 0-17,5-6-4,-5 11 14,8-13-14,-1 6 19,1-8-136,-1 8 121,8-6-1,-5 5-7,13-7-37,-6 0-10,8 0 48,0 0 0,8 0 0,4 0-11,3 0 6,-5 0 105,5 0-104,-5 0 15,8 0 62,-1 0-60,0 0 0,-5 0 1,0 0 37,-1 0-33,7 0-4,-1 8 39,-7-6-36,6 6 4,-7 0 8,1-6 1,5 13-9,-5-5-8,0 0 8,-2 5-4,-8-5 0,5 1 0,1 1-1,-2 2 0,-8-5 1,-3 1-1,-1 0 10,0-1 0,-6-5 0,3 2 0,-7-2 7,-5 2 56,4-4-66,-7 6 1,9-8 3,-1 0-14,1 0 13,0 0 2,-1 0-67,1 0 64,-1 0 3,8 0-3,-5 0-106,13 0 0,-14 0-160,5 0 0,3-2 259,2-4 0,4 4 0,2-6 0,0 8 0</inkml:trace>
  <inkml:trace contextRef="#ctx0" brushRef="#br0" timeOffset="992">647 297 7569,'10'0'-83,"-3"2"0,-5 4 134,4 6 0,-4 3 0,4 3-22,-4-1 1,-2 1 0,0-1-1,0 2-11,0 5 1,0-5 0,0 4-1,0-1-231,0 1 0,0-4 0,0 5 0,0-5-483,0-1 696,0-9 0,0 7 0,0-6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4.345"/>
    </inkml:context>
    <inkml:brush xml:id="br0">
      <inkml:brushProperty name="width" value="0.08571" units="cm"/>
      <inkml:brushProperty name="height" value="0.08571" units="cm"/>
    </inkml:brush>
  </inkml:definitions>
  <inkml:trace contextRef="#ctx0" brushRef="#br0">1 227 7936,'11'0'-8,"1"0"1,2 0 2,1 0 0,-1 0 0,1 0 0,5 0 0,-1 0-38,0 0 1,5 0 0,-1 0-1,0 0 23,2 0 1,-5 0-1,3 0 1,-3 0-107,-3 0 1,0 0 0,1 0-138,-1 0 0,-5 0-15,0 0 207,-8 0 1,11 0-100,-3 0 0,-3 0 170,3 0 0,-8 0 0,4 0 0,-8 0 0</inkml:trace>
  <inkml:trace contextRef="#ctx0" brushRef="#br0" timeOffset="408">245 0 6710,'-10'2'328,"5"4"-234,3 5 1,2-1 0,0 2 0,0 1-68,0 3 0,0 1 0,0 3 0,0 1-111,0 2 0,0 3 1,0-5-1,0 4-67,0 2 0,5-3 1,1 3-1,-2-2-30,-2-4 1,-2 5 0,0-3 180,0-2 0,0-1 0,0-3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2.245"/>
    </inkml:context>
    <inkml:brush xml:id="br0">
      <inkml:brushProperty name="width" value="0.08571" units="cm"/>
      <inkml:brushProperty name="height" value="0.08571" units="cm"/>
    </inkml:brush>
  </inkml:definitions>
  <inkml:trace contextRef="#ctx0" brushRef="#br0">106 106 6727,'-10'-8'200,"2"6"0,6-4 1,-2 12-140,-2 6 0,1 3 0,5 3 0,0-1-7,0 1 0,0 7 1,0 4-1,0 4 37,0 2 0,5 0 0,1 2 1,-2 1-58,-2 3 1,-2 6-1,0-6 1,0-1-76,0 3 1,0-6 0,0 4 0,0-6 74,0-6 9,0 4-38,0-6-510,0 0 276,0 6 0,0-14-284,0 5 69,0-5 125,0-1 223,0-9 96,0-1 0,0-8 0,0 0 0</inkml:trace>
  <inkml:trace contextRef="#ctx0" brushRef="#br0" timeOffset="754">1 193 7569,'0'-17'-213,"0"7"0,0 0 0,2 4 185,4-5 0,-3 1 123,9-2 1,0 3 0,5-5-10,1 2 1,-1 7-1,3-5 1,1 0-26,2 1 1,0 5-1,-5-4 1,1 2-33,5 0 1,-3 0-1,6 4 1,-2-1-61,-3-3 1,-1 0 0,0 6 0,3 0-11,-3 0 0,-2 2 22,-1 4 0,-3 3 11,-3 9-42,-4-8 53,-8 5-4,0-13 0,0 14-9,0-5 1,0-1 0,-2 0 0,-4-1-276,-6 1 270,5-6-11,-9 11 29,6-13 0,-5 8-37,3-4 0,-3-4 102,13 6-98,-14-8-8,7 0 7,-1 0 201,-6 0-56,14 0-87,-5 0 0,9 0-27,3 0 1,5 0 1,8 0-33,-1 0 36,0 0 1,-5 0 6,0 0 9,-1 0-15,7 0-7,-1 0 24,1 0 0,-7 2-18,1 3-4,0-3-4,-3 6 0,5-6 12,-8 4-37,7-4 32,-11 13 1,6-11 3,-8 8 2,0-8-13,0 11 0,0-11 0,-2 6 21,-4-2 1,2 3-1,-7-3 37,-3 2-51,-1-6 10,-3 3-5,1 1-2,-1-6 0,1 6 68,-1-8-64,1 8-2,-1-7 1,7 7 5,-1-8-1,1 0-26,1 0 1,-6 0-16,5 0 40,3 0-50,-8 0 0,7 0-909,-9 0 229,1 0 717,7 0 0,10-8 0,10-1 0</inkml:trace>
  <inkml:trace contextRef="#ctx0" brushRef="#br0" timeOffset="1184">891 280 6222,'-17'0'-376,"5"6"376,1 0 372,7 0 1,-12-4-1,5 4-187,-5 5 0,-1 5 0,1 1 47,5 1-124,3-1 0,8 1-148,0-1 0,0 1 116,0-1 19,0 1-191,8-9 1,-5 7 95,9-5-92,0-3 121,5 0 1,-3-2 33,3 0-129,-3-1 0,11-5 35,-8 0 1,1 0 0,-1-2 0,1-1 17,-1-3 0,1-8 1,-1 2-1,1-3 38,-1-2 1,-5-1 0,-2 1 0,-3-1 6,-3 1 1,-2-1 0,-2 1 0,-2-1-97,-4 1 0,2 5 1,-7 1-1,-5-1-92,-5 2 0,0 0 0,-9 7 0,1-3-479,2 2 635,-6 2 0,6 10 0,-8 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4.929"/>
    </inkml:context>
    <inkml:brush xml:id="br0">
      <inkml:brushProperty name="width" value="0.08571" units="cm"/>
      <inkml:brushProperty name="height" value="0.08571" units="cm"/>
    </inkml:brush>
  </inkml:definitions>
  <inkml:trace contextRef="#ctx0" brushRef="#br0">525 35 7029,'0'-9'493,"0"-1"-334,0 4-208,0 4 1,-2-6 43,-4 8 0,-4 0 0,-7 2 0,-1 2 4,1 2 0,-1 6 0,-1-5 0,-3 1-1,-1 0 1,-2 4 0,4-5 0,-5 3 7,-1 4 1,4-5 0,-4 1 0,0 0 0,-1-1 0,7 1 0,-2 4 1,3-5-2,3-1 1,-1 4 0,3-4 0,1-1-16,3 1 0,5-2 0,-4-4-27,2 4 24,3-4-36,5 13 45,0-13 0,2 6 0,3-8 15,7 0 0,-2 0 0,1 0 0,3 0-10,1 0 0,-3 0 0,0 2 0,1 2 0,3 1 0,3 1-1,5-6 1,-5 0 0,4 0 0,-3 0-2,-3 0 1,1 2 0,-1 2 0,1 2-2,-1-2 1,0-2-1,1 0-36,-1 4 1,1-3 0,-1 7 14,1-2 0,-7-2 1,-1-4 10,-2 3 1,0-3-1,-4 6-4,1 0 0,1-4 28,-6 7 0,-2-5 1,-4 4 2,-5-2 1,-5 5-1,-1-3 3,-1 0 1,-5 3-1,0-5 1,1 2 1,3 3 1,2-3 0,-1 0 0,1-1-6,-1 1 0,1 0 0,-1 3 0,1-1 2,-1 2 1,1-5-1,1 3-76,5 2 1,-3 1-1,6 1 1,1-3 7,-1-1 1,2-6 69,6 5 0,0 1 42,0 5-24,0-7 0,2 4 8,4-8 1,-2 5-1,7-5 7,3-2 1,-4-2-1,1-2-14,3 0 0,1 0 1,3 0-1,-1 0-7,1 0 1,-1 0-1,1 0 1,-1 0 0,1 0 1,-1 0 0,0 0 0,1 0 1,-1 0 1,1 0 0,-1 0 0,1 0-15,-1 0 0,1 0 0,-1 0-97,1 0 1,-1 2-207,1 4 1,-1-4-109,0 3 0,-5-3-398,0-2 788,-8 0 0,11 0 0,-5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5.842"/>
    </inkml:context>
    <inkml:brush xml:id="br0">
      <inkml:brushProperty name="width" value="0.08571" units="cm"/>
      <inkml:brushProperty name="height" value="0.08571" units="cm"/>
    </inkml:brush>
  </inkml:definitions>
  <inkml:trace contextRef="#ctx0" brushRef="#br0">70 193 6660,'-16'-2'240,"3"-2"-174,1-2 0,6-2 0,-3 2-32,1-5 0,2 1 0,6-2-42,0-1 0,0-3 1,2 1-1,2 1 12,2 3 0,7 1 0,-1-4 41,3 3 0,3 7-25,-1-2 1,1 4-22,-1 2 0,-1 2 1,-3 4-120,-1 5 0,-8 5 0,2 1 110,-4 1 0,-2-6 0,0-1 26,0 3 0,5 1 1,3 3 75,2-1 1,-4-1-1,5-3-80,3-1 1,2-2-1,1 1 1,2-5-36,5-4 0,-5-2 0,4 0 0,-3 0-2,-3 0 0,1 0 1,-1-2-1,1-4 17,-1-5 0,-1 1 0,-3-2 0,-1 1 9,1 1 0,-5-6 1,0 5-1,-2-5-1,0-1 1,-1 5 0,-5 1-1,0-3 11,0-2 1,0 5-1,0-1 71,0-1-20,0-3-154,0 6 63,0 3 0,0 9 0,0 3 41,0 7 1,0-2-1,0 1 1,0 3 14,0 1 1,0 3-1,0-1 1,0 1-13,0-1 0,0 1 1,0-1-1,0 3 39,0 3 1,2-4-1,2 7 1,2-3-33,-2 0 0,-2 6 0,0-5 0,2-1-25,2 2 1,-1 0 0,-5 6 0,0-4-2,0-1 1,6 5-1,0-4 1,-2 2-2,-2 0 0,-2-6 0,0 5 0,-2-1-4,-4 0 0,2-6 1,-6 3-1,1-5 8,-1-2 0,0 1 0,-3-1 0,1-1 75,-1-5 1,-3 3 0,-1-6 47,-1 2 1,-5-7-73,0 3 1,-1-4 0,7-2 0,-1 0 0,3-2 4,3-4 1,-1 3-1,5-9 1,0-2-22,0-1 1,1-1 0,3 3 0,-2 1-28,2-2 0,2-1 1,2-3-167,0 1 0,2 5 0,4 1 37,5-3 0,5 6 1,1 1-1,1 1 122,-1 0 0,1-8 0,-1 5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384"/>
    </inkml:context>
    <inkml:brush xml:id="br0">
      <inkml:brushProperty name="width" value="0.08571" units="cm"/>
      <inkml:brushProperty name="height" value="0.08571" units="cm"/>
    </inkml:brush>
  </inkml:definitions>
  <inkml:trace contextRef="#ctx0" brushRef="#br0">0 0 7569,'0'10'-863,"0"-2"998,0-8-90,8 0 0,2 0-62,7 0 0,1 0 0,-1 0 15,1 0 1,-1 0 0,1 0-178,-1 0 1,1 0-1,-1 0-265,1 0 444,-9 7 0,7-5 0,-6 6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576"/>
    </inkml:context>
    <inkml:brush xml:id="br0">
      <inkml:brushProperty name="width" value="0.08571" units="cm"/>
      <inkml:brushProperty name="height" value="0.08571" units="cm"/>
    </inkml:brush>
  </inkml:definitions>
  <inkml:trace contextRef="#ctx0" brushRef="#br0">0 0 7402,'2'10'-264,"4"-4"148,6-4 0,1 0 0,1 2 0,-2 1 43,1-1 1,3-2-1,1-2 1,1 0 72,-1 0 0,1 0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5.172"/>
    </inkml:context>
    <inkml:brush xml:id="br0">
      <inkml:brushProperty name="width" value="0.17143" units="cm"/>
      <inkml:brushProperty name="height" value="0.17143" units="cm"/>
      <inkml:brushProperty name="color" value="#AB008B"/>
    </inkml:brush>
  </inkml:definitions>
  <inkml:trace contextRef="#ctx0" brushRef="#br0">71 51 7074,'0'-17'-1056,"0"5"970,0 1 75,0 7 0,-8-2 0,-2 12 82,1 5 1,-5-1 0,6 0-29,-1-2 0,5 5 1,-2-1-36,4 3 0,2-3 0,0 0 0,0 1-96,0 3 1,2 1 87,4 1 0,3-1 0,9 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9.822"/>
    </inkml:context>
    <inkml:brush xml:id="br0">
      <inkml:brushProperty name="width" value="0.08571" units="cm"/>
      <inkml:brushProperty name="height" value="0.08571" units="cm"/>
    </inkml:brush>
  </inkml:definitions>
  <inkml:trace contextRef="#ctx0" brushRef="#br0">18 175 6433,'-2'-10'107,"-4"4"0,4-4-64,-3-1 0,3 1-62,2-2 0,2 7 0,3-5-4,7 2 1,-2-3-1,1 5 30,3 2 0,1-4 1,3 2 23,-1 2 0,-5 2 1,0 2 11,1 0 1,3 0 0,1 0 0,1 0-26,-1 0 1,-5 0 0,-1 0 0,3 2-30,2 4 1,-5-2 0,1 6 0,0-1-5,-3 1 0,1-4 0,-6 6 1,4-1-4,1-1 0,-5 6 0,2-5-1,-4 5 1,0 1 0,2 1 0,2-1 8,-3 1 1,-1-1 0,-2 0-19,0 1 0,0-1 0,0 1-50,0-1 61,0 1 19,0-1 0,-2-7 0,-1-6 9,-3-8 0,0 0 1,4-6-1,-2 1-5,-2-1 0,0-2 1,6-5-6,0-1 1,0 1 0,0-1-2,0 1 1,0 0 0,0-1 0,2 3-3,4 3 0,-4-4 1,6 7-1,-2-3 2,0 0 0,1 3 0,-3-5 1,4 2 10,2-1 0,-5 3 0,5-1 0,0-1 32,0 2 1,1-5-28,7 3 0,-3 2 0,-1 1 0,-3 1 8,3 4 1,-4 2 0,1 2-8,3 0 0,1 0 0,3 0 3,-1 0 0,1 0 0,-1 0-14,1 0 1,-1 2 0,1 2-6,-1 2 1,-5 5-1,-2-3 1,-1 0 3,1 0 0,2 5 0,3-1 3,-3 3 0,-3-3 1,-3 0-4,6 1 0,-4 3 0,-1-1 0,-1-1-4,0-2 1,0-1 0,-4 7 3,4-1 1,-4-5-1,3-1 32,-3 3 0,-2 1 2,0 3 1,0-1-1,0 1 14,0-1 0,0-5 0,0 0-73,0 1 0,0-3-143,0 2 0,0-1-330,0 7 493,-7-9 0,5 7 0,-6-6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3.601"/>
    </inkml:context>
    <inkml:brush xml:id="br0">
      <inkml:brushProperty name="width" value="0.08571" units="cm"/>
      <inkml:brushProperty name="height" value="0.08571" units="cm"/>
    </inkml:brush>
  </inkml:definitions>
  <inkml:trace contextRef="#ctx0" brushRef="#br0">315 1 7569,'9'0'-946,"-1"0"917,-8 0 0,-8 0 28,-3 0 0,1 6 0,-2 0 1,-1-3-1,-1 1 8,2 2 1,-3-4 0,3 6-1,-3-2 31,-3 0 0,1 1 0,-1-3 0,1 4-23,-1 2 1,1-5 0,0 5-16,-1-2 1,1 4 0,1-5-12,4 3 1,3-6 0,5 4-1,-2-1 11,0-5 0,6 8 1,2-6 0,4 2 0,4 2 1,7-5 5,1 3 0,1 0 0,2-6 0,3 0 5,-3 0 1,-2 2 0,-1 2-1,1 2 5,5-2 1,-5-1-1,4 1-5,-3 2 1,-3 2 0,1-4-12,-1 2 0,-7 1-46,-4-1 0,1-2 30,-1 8 1,-2-6-1,-10 5 5,-5 3 1,-5-5 0,-1 1 0,-1 0-10,1 0 1,-1-5-1,1 7 1,-1 0-22,1-3 1,-1 5-1,1-6 40,-1 1 0,1 3 0,-1 4 0,3-3 4,3-1 1,-1-6-1,5 3 1,-2-1 0,6 6 22,-1-3 0,3-1 20,2 2 1,2-8-1,3 1-6,7-3 0,4-2 1,1 0-1,0 0 10,1 0 1,-1 0 0,1 0 0,1 0-22,5 0 0,-5 0 0,4 0 0,-3 0-16,-3 0 1,1 0 0,-1 2-26,1 4 1,-1-4-1,0 4-156,1-4 1,-1-2 73,1 0 0,-7 0 93,1 0 0,-8 0 0,4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485"/>
    </inkml:context>
    <inkml:brush xml:id="br0">
      <inkml:brushProperty name="width" value="0.08571" units="cm"/>
      <inkml:brushProperty name="height" value="0.08571" units="cm"/>
    </inkml:brush>
  </inkml:definitions>
  <inkml:trace contextRef="#ctx0" brushRef="#br0">17 193 6035,'-6'-12'195,"0"1"0,2-1-142,10-5 0,-4 5 0,6 2 0,-1 2 9,5 5 0,3-5 0,3 2-44,-1 2 1,1 0-1,-1 0 1,1-1 6,-1 1 0,1 2 0,-1 2 1,1 0-10,-1 0 1,1 0 0,-1 0 0,0 2-15,1 3 0,-1-3 0,1 6-13,-1 0 1,1 0 0,-3 5 13,-3-1 0,-4 0 0,-8 5-98,0 1 0,0-1 1,-2 0 62,-4 1 0,-2-6 0,-5-1-2,1 3 0,2-5 0,-3 1 24,1-2 1,0 4 16,-5-7 0,-1 1 108,1-6-109,7 0 0,3-8-126,7-3 0,0-5 65,0-1 0,7-1 0,3 1 54,0-1 1,5 7 0,-3-1-6,3-1 1,3 3 0,-3-2 0,-1 1 22,-2 1 0,-7 0 1,7 4 42,2-5 0,1-3 1,1 1-1,-3 3-52,-1 2 1,-6-4-1,3 5 64,-1-3 1,0 4-35,-2-5 0,-6 7-34,0-2 0,-2 4-20,-10 2 1,6 0 31,-5 0 21,-1 0 0,-3 8 0,1 3 6,2 5 0,8-5 1,-1 1-1,3 2 19,2 1 0,0 3 0,0-1 1,0 1 1,0-1 0,0 1 30,0-1 0,2 0-78,3 1 0,5-3 0,6-1 0,-3-4-15,-1-3 0,0-1 0,5-4-4,1 4 0,-1-4 0,0 4 0,1-4-297,-1-2 1,1 0 0,-1 0-58,1 0 0,-1-2 357,1-4 0,-1-4 0,1-7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780"/>
    </inkml:context>
    <inkml:brush xml:id="br0">
      <inkml:brushProperty name="width" value="0.08571" units="cm"/>
      <inkml:brushProperty name="height" value="0.08571" units="cm"/>
    </inkml:brush>
  </inkml:definitions>
  <inkml:trace contextRef="#ctx0" brushRef="#br0">0 1 7402,'10'8'-1110,"-4"3"1237,-4 5 1,-1 1 0,3 1-1,2-1-12,-2 1 1,-2-1 0,-2 1-1,0-1-79,0 1 0,0 5 0,0 0 0,0-2-156,0-1 0,0 3 1,-2 0-1,-2-1-350,-2-3 470,1-1 0,5-1 0,0 1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8.893"/>
    </inkml:context>
    <inkml:brush xml:id="br0">
      <inkml:brushProperty name="width" value="0.08571" units="cm"/>
      <inkml:brushProperty name="height" value="0.08571" units="cm"/>
    </inkml:brush>
  </inkml:definitions>
  <inkml:trace contextRef="#ctx0" brushRef="#br0">332 14 6491,'10'-8'52,"-10"6"0,-12-2-73,-3 8 0,-3-2 0,1 6 42,0-1 0,-1-5 0,1 4 1,-1-2 4,1 2 1,-3-4 0,1 6 0,-1-3 6,5 1 1,1 2 0,-3-4 0,-1 4-3,1 1 0,5-5 0,3 4-42,1 0-40,-6 1 68,12 9 0,-5-6-11,7-1-63,0 1 48,0 5 1,2-1-1,3-5 32,7-5 0,5-4 1,5-2 6,1 0 1,0 6 0,-5 0 0,1-2-17,5-2 1,-5-2 0,4 2-1,-3 2-12,-3 1 0,1 1 1,-1-6-1,-1 2-26,-5 4 1,3-2-51,-8 7 0,5-5 39,-5 6 1,-2-6 0,-10 3 17,-6-1 1,-3 4 0,-3-4 16,1 1 0,0-3 1,-1 4-1,1 0-2,-1-1 0,1-3 0,-1 6 11,1 1 0,5-5 0,2 0-5,3 0 1,1-5 15,6 9 1,0-6 55,0 6 1,2-9 0,4 3-19,5-4 0,5-2 0,1 0 0,1 0-18,-1 0 0,3 0 0,1 0 0,2 0-14,-1 0 1,-1 0 0,0 0 0,2 0-13,-1 0 1,-1 0-1,1 0 1,1 0-61,-2 0 0,-1 0 0,-3 0-101,0 0 0,-5 0 0,0 0-222,1 0 1,-3 0 368,2 0 0,-1 0 0,7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9.793"/>
    </inkml:context>
    <inkml:brush xml:id="br0">
      <inkml:brushProperty name="width" value="0.08571" units="cm"/>
      <inkml:brushProperty name="height" value="0.08571" units="cm"/>
    </inkml:brush>
  </inkml:definitions>
  <inkml:trace contextRef="#ctx0" brushRef="#br0">0 228 7569,'10'-10'-697,"0"-3"494,-5 7 0,-3-2 0,6 4 98,0-2 1,-4-5 233,7 5-113,1-8 1,5 12-1,1-5 17,-1-1 0,1 6 1,-1-4-1,1 4 24,-1 2 1,1 0-1,-1 0 1,1 0-25,-1 0 1,6 0 0,1 0-3,-3 0 1,-3 2-1,-5 2 1,-3 4-36,-2 1 0,-1-3 0,-3 6 13,2 1 1,0 3 0,-6 1-66,0 1 1,-2-6 0,-4-1 38,-6 3 1,-3 1 0,-3 1 10,1-5 1,5 3 0,1-8 0,-1 0-2,2 1 0,-5-5 42,3 4-55,4-4-17,1-2 1,7-8 18,0-3 0,2 1 1,3-2-3,7-1 1,-2 3 0,1-2 17,3-1 1,-4 3 0,1 0-1,1 1 2,-2-1 0,3 4 0,-5-5 6,2-3 1,1 0-1,5 1 1,-3 1-4,-1-1 0,-2 3 1,3-2 33,-1-1 1,-6-3 0,6-1-3,1-1 0,-5 7 0,0 1 159,-1 2-163,-5-5 1,4 11-32,-12-4 1,2 4 0,-7 2 0,-3 2-1,-1 2 1,-1 3 0,3 1 0,3 2-1,0 0 1,2 3 0,1 3 0,3 1 0,2 1-1,2-1 134,0 1 0,0-7-72,0 1 0,0 0 1,0 5 18,0 0 0,8 1-86,3-1 0,5 1-41,1-1 1,1-5-1,-1-2-96,1-3 1,-3 1 0,-1-4 0,-3 2 141,3-2 0,1-2 0,3-2 0</inkml:trace>
  <inkml:trace contextRef="#ctx0" brushRef="#br0" timeOffset="921">996 385 7569,'-18'10'-62,"1"-2"0,1-7-328,5 5 1,-5-4 216,4 4 1,-3-4 196,-3-2 0,7 0 0,-1 0 14,-1 0 1,5-2-27,2-4 1,4-3-8,2-9 1,0 6-1,2 3 1,2-1-10,2 0 0,7 6 0,-3-3 0,2 1 21,-1 0 0,-5 0 0,6 6 9,1 0 1,3 0 0,1 0-7,1 0 0,-7 0 0,1 0 1,2 2-22,1 4 1,-3-2-1,-1 6 1,1-1-8,-2 1 1,5 2 0,-5 5-2,0 1 1,3-1-1,-7 0 2,-2 1 1,-2-1 0,-2 1 0,0-1-29,0 1 1,-2-3 0,-2-1 0,-4-2 21,-1 1 1,3 3-1,-6 1 1,-1-1-22,-3-5 0,4 5 1,1-6-1,-3 1 18,-1 1 0,-3-6 0,1 3 1,-1-1 19,1-4 1,-1 4-1,1-2 1,-1-3-4,1-1 1,-1-2-1,1 0 1,0 0-2,-1 0 0,1 0 0,-1 0 7,1 0 1,-1-2-5,1-3 1,7-5 0,4-8 0,4 1 0,2 5 0,0 1 0,2-1 10,4 2 1,-2-3 0,8 7-9,1 2 0,-3-4 0,1 2 3,3 3 0,-4 1 1,1 2 12,3 0 1,2 0 30,1 0 1,0 0-16,1 0 0,-1 0 1,-1 2-1,-3 1-4,-1 3 0,-2 2 0,3-4-6,-1 2 0,0 5 0,3-3 0,-1 0-55,-3 0 1,1 5 0,4-1 17,-5 3 1,3-3-1,-6-2-20,1-2 31,-5 5 1,10-9-1,-6 6 1,-1-1-5,1 1 1,4-4 0,-5 4 0,1-1 14,0 1 0,6-4 28,-3 6 1,5-3 0,1 5 24,1-3 1,-7-7 0,-1 4-31,-2 0 0,5-6 1,-3 6 22,0-1 1,-1-5-210,-3 4 1,-4-2-399,4 2 548,-4-4 0,-2 5 0,0-7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6.692"/>
    </inkml:context>
    <inkml:brush xml:id="br0">
      <inkml:brushProperty name="width" value="0.08571" units="cm"/>
      <inkml:brushProperty name="height" value="0.08571" units="cm"/>
    </inkml:brush>
  </inkml:definitions>
  <inkml:trace contextRef="#ctx0" brushRef="#br0">35 105 6548,'0'-10'195,"0"2"1,0 10-172,0 4 1,0-2-1,0 8 1,2 1 13,4 3 0,-4 1 0,4 3 0,-4 3-16,-2 6 0,0 4 1,2 2-1,2 0-10,1 0 1,1 0 0,-6 0 0,0 0-26,0 0 1,6-1 0,0-1-1,-2-2-49,-2-1 1,-2-7-1,0 4 1,0-2-82,0-3 0,5-3 0,1-2-416,-2 1 559,-2-8 0,-2 5 0,0-5 0</inkml:trace>
  <inkml:trace contextRef="#ctx0" brushRef="#br0" timeOffset="660">0 210 7569,'0'-18'-296,"0"1"213,0-1 1,0 7 0,0-1-4,0-2 1,0 5 0,2-1 0,2 0 128,2 1 1,0 3-1,-4-6-44,4-2 1,-3 7 0,9-1 25,2 0 1,1 6-1,3-5 1,-1 1-6,1 0 1,-1 0 0,2 6 0,3 0-26,1 0 0,6 0 0,-4 0 0,1 0 19,-1 0 0,0 0 0,-4 0-11,3 0 1,-1 6 0,-7 2-1,-3-1-58,-1 1 25,-1 6 0,1-5 0,-2 9-24,-2-1 0,-3-5 1,-5 0 1,0 1 1,-7 3-1,-5-1 10,-4-3 1,-1 2 0,-1-7-1,-1 1 7,-4 0 1,3 0 0,-3-5 38,4 3 1,1 0-1,1-6 18,-1 0-8,9 0 0,3 0-19,12 0 0,3 0 1,9-2-1,-1-2-6,1-2 0,-1 1 1,1 5-1,-1-2 19,1-4 0,-1 4 1,0-4 11,1 4 1,-1 2-1,1 0 0,-1 0 0,1 6 0,-1 2 2,1 1-27,-1-5 6,-7 12 1,0-8 0,-7 5 0,3-1 11,-2 1 1,-2 3-1,-4-1 1,-2-1-3,-2-2 0,-7-8 0,1 3 0,-3-1-7,-3 0 0,1 0 0,-1-4 0,1 2-17,-1 1 1,1 1-1,-1-6 1,1 0-60,0 0 0,5 0 1,2-2-1,0-2-205,1-1 277,5-1 0,-4-2 0,8-2 0</inkml:trace>
  <inkml:trace contextRef="#ctx0" brushRef="#br0" timeOffset="1205">751 367 6094,'-9'-2'578,"3"-4"-641,4 4 1,10-11 108,3 7 1,5 0 78,1 6 1,1 0-123,-1 0 0,1 0 1,-3 2-38,-3 4 0,1 3-24,-7 9 1,0-1 0,-6 1-17,0-1 1,-8 1 61,-3-1 0,-5-1 0,-1-3 0,-1-1 0,1-2 1,-1 1-1,1-3-6,-1 0 1,7-6 0,1 5 0,0-1-11,1 0 113,5 0 10,-4-6-17,8 0 0,8 0 1,3 0-11,5 0 1,1 0 0,1 0 0,-1 0 19,1 0 1,-1 0-1,1 0-62,-1 0 0,1 0 0,-1 2 0,0 2-94,1 2 0,-6 1 1,-1-3-272,3 2 0,-1 2 339,-1-2 0,4-4 0,-7 5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5.588"/>
    </inkml:context>
    <inkml:brush xml:id="br0">
      <inkml:brushProperty name="width" value="0.08571" units="cm"/>
      <inkml:brushProperty name="height" value="0.08571" units="cm"/>
    </inkml:brush>
  </inkml:definitions>
  <inkml:trace contextRef="#ctx0" brushRef="#br0">1 176 7147,'17'0'17,"-5"-6"0,0 0-20,1 2 1,3 2-1,1 2 1,1 0 0,-1 0-18,1 0 0,7 0 0,2 0 0,2 0 1,0 0 1,-2 0 0,4 0 0,-2-2 10,2-4 0,-3 4 0,-1-3 0,-2 3-44,-4 2 1,-1 0 0,-3 0-369,1 0 43,-9 0 377,-1 0 0,-8-8 0,0-2 0</inkml:trace>
  <inkml:trace contextRef="#ctx0" brushRef="#br0" timeOffset="449">245 18 6191,'10'-7'244,"-2"5"-34,-8-6-63,0 8 0,0 2-19,0 4 0,2-2-72,4 7 1,-5 1-1,5 5 1,-2 1-16,2-1 0,-4 1 0,4-1 1,-4 3-19,-2 3 1,2-4-1,2 5 1,1-5-31,-1-2 1,-2 1-1,0-1 1,2 1-111,2-1 0,0 1 1,-6-1-1,2 1-172,3-1 0,-3-5 289,4-1 0,-4 1 0,-2 6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1.500"/>
    </inkml:context>
    <inkml:brush xml:id="br0">
      <inkml:brushProperty name="width" value="0.08571" units="cm"/>
      <inkml:brushProperty name="height" value="0.08571" units="cm"/>
    </inkml:brush>
  </inkml:definitions>
  <inkml:trace contextRef="#ctx0" brushRef="#br0">0 35 7428,'10'2'-368,"-2"2"0,-3 4 0,1 2 434,-2 3 1,-2 3 0,-2 3 0,2 2-27,4 3 0,-4 7 0,4-2 1,-3 4-8,3 2 0,-4 0 0,4 0 0,-4 0-12,-2-1 0,0 7 0,0 0 0,2-2-37,4-2 0,-4-2 0,3 0 0,-3-3-16,-2-2 1,0 3-1,0-6 1,0 2-32,0 0 1,0-8 0,0 3 0,0-5 1,0-2 0,-2-5 0,-1 0-127,-3 1 188,0-5 0,6 0 0,0-8 0</inkml:trace>
  <inkml:trace contextRef="#ctx0" brushRef="#br0" timeOffset="726">70 88 7569,'2'-18'-175,"4"1"1,-2 5-1,7 2 141,3 3 0,1-1 0,3 4 14,-1-2 0,1 0 0,-1 6 0,1 0 108,-1 0 0,1 0 0,-1 0 0,1 0-37,-1 0 0,0 0 1,1 0-1,-1 0-49,1 0 0,-1 0 1,1 2-1,-1 2-24,1 2 1,-1 6 0,-1-5 0,-3 1-158,-1 0 0,-8 5 90,2-1 0,-4 4 89,-2 1 0,-8-1 0,-4-3 1,-3-3-9,-3-2 0,-5 5 1,-2-3-1,-1 2-7,1-1 0,2-7 0,5 4 24,1 0 77,0-6-3,7 5 0,4-9-78,12-3 0,4 3 0,7-4 0,0 2 14,1-2 0,-1 4 0,1-4-28,-1 4 0,1 2 0,-1 0 1,1 0 0,-7 0 0,1 0 7,2 0 1,1 6 0,1 2-16,-5 2 0,-1-1 1,-6 5-4,2-2 0,5-1 1,-5 7 8,-2-1 1,-2-5 35,-2 0 1,-2-3 0,-2 5 11,-2-3 1,-1-7 0,1 2 0,-6-4 0,-3-2 1,-3 0-12,1 0 1,-1 0-1,1 0-147,-1 0 0,7 0-376,-1 0 14,0 0 481,3 0 0,1 8 0,8 2 0</inkml:trace>
  <inkml:trace contextRef="#ctx0" brushRef="#br0" timeOffset="962">699 315 7448,'17'0'-319,"-5"6"0,-1-1 408,3-1 0,-6 6-29,-2 2 0,-4 3 0,-2 3 0,0-1-54,0 0 1,0-5-1,0 0 1,0 1-174,0 3 1,0 1 0,-2 1 166,-4-1 0,-4 1 0,-7-1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0.522"/>
    </inkml:context>
    <inkml:brush xml:id="br0">
      <inkml:brushProperty name="width" value="0.08571" units="cm"/>
      <inkml:brushProperty name="height" value="0.08571" units="cm"/>
    </inkml:brush>
  </inkml:definitions>
  <inkml:trace contextRef="#ctx0" brushRef="#br0">1 140 6809,'17'0'-84,"1"0"106,-1 0 0,1 0 0,-1 0 0,1 0-33,-1 0 1,1-2-1,-1-2 1,1-1 5,-1 1 1,0 2 0,1 2 0,-1 0 9,1 0 1,-1 0 0,1 0-1,-1-2-6,1-4 1,-1 4 0,1-4-26,-1 4 1,-5 2-335,-1 0-89,1 0 449,-2-8 0,-3-1 0,-7-9 0</inkml:trace>
  <inkml:trace contextRef="#ctx0" brushRef="#br0" timeOffset="359">245 0 7300,'10'0'-590,"-2"8"681,-8 4 0,6-2 0,-1 1 1,-1 3 0,-2 1 0,-2 3-105,0-1 1,0 1-1,2-1 1,2 1-149,2-1 0,0 1 0,-6-1-385,0 0 546,0 1 0,-8-1 0,-2 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5.715"/>
    </inkml:context>
    <inkml:brush xml:id="br0">
      <inkml:brushProperty name="width" value="0.17143" units="cm"/>
      <inkml:brushProperty name="height" value="0.17143" units="cm"/>
      <inkml:brushProperty name="color" value="#AB008B"/>
    </inkml:brush>
  </inkml:definitions>
  <inkml:trace contextRef="#ctx0" brushRef="#br0">1 53 7301,'8'-10'-299,"1"-3"1,9 7 0,-3 0 0,-1 0 288,-2 1 1,-1-1-69,7 6 1,-1 6 80,1-1 1,-7 7 0,-1-4-11,-2 2 1,-2 1 0,-8 7 2,-4-1 1,-4-1 0,-5-3-1,1-3 11,2-2 1,1 3 0,-5-3 20,5 2-23,-5-6 4,14 3 0,-4-7-6,12 0 0,4 0 0,7 0 0,1 0-18,-1 0 0,6-5 1,1-3-1,-3 0 15,-1 0 0,5-5 0,2 3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7.288"/>
    </inkml:context>
    <inkml:brush xml:id="br0">
      <inkml:brushProperty name="width" value="0.08571" units="cm"/>
      <inkml:brushProperty name="height" value="0.08571" units="cm"/>
    </inkml:brush>
  </inkml:definitions>
  <inkml:trace contextRef="#ctx0" brushRef="#br0">36 70 7569,'0'-10'-281,"0"-5"0,0 11 576,0-8-228,0 8-75,0-3 1,0 9 0,0 3-22,0 7 1,0 4 0,0 3-1,0 2 33,0 3 1,0 7 0,0-4-1,0 2-15,0 0 1,0 4 0,0 4 0,2-4 4,4 0 1,-5 0-1,5 2 1,-4-2-56,-2-4 0,2 4 1,2-4-1,2 2-45,-2-2 0,-2 2 0,-2-6 0,0 1-16,0-1 0,-2-2 0,-2-5 1,-4-1-7,-2 1 1,5-7 127,-7 1 0,0-1 0,-5 7 0</inkml:trace>
  <inkml:trace contextRef="#ctx0" brushRef="#br0" timeOffset="701">1 105 7497,'10'-17'-84,"-1"7"-9,-3 4 1,-2-2-1,8 0-27,1-1 1,-3 5 0,1-4 0,3 2 146,2 0 0,1 1 0,1 5 0,-1-2-9,0-4 0,1 4 1,-1-4-1,1 4 11,-1 2 1,7 0 0,-1 0 0,-2 0-26,-1 0 1,-3 0 0,1 0-1,-1 2 11,0 4 1,1-2 0,-1 7-70,1 3 1,-8 2 0,-5 1 7,-3 1 0,-2-1 0,-2 0 0,-1 1 24,-3-1 1,-8-5-1,2 0 1,-3 1-18,-3 3 1,1-5 0,0 1 0,-1 0 24,1-3 1,-1 1 0,1-6 0,-1 2 1,9 2 0,1-5 103,0 3-45,6 0 1,-4-12-40,12 0 0,4-5 0,7 5 0,1 2-8,-1 2 1,1-4 0,-1 1-1,1 1 2,-1 2 0,0 2 0,1 0 1,-1 0-7,1 0 0,-1 0 1,1 2-1,-1 2-21,1 1 1,-7 3-1,-1-2-11,-2 6 1,3 3-1,-5 3 25,-2-1 1,-2 0 0,-2 1 11,0-1 0,-6 1 1,-1-3 19,-3-3 1,4 2 0,-4-7 22,3 3 0,-7-6 1,2 2-28,-3-4 0,-3-2 1,1 0-1,-1 0-15,1 0 1,-1-2 0,1-2-6,0-2 1,-1-6-1,3 5 1,1-1-103,2 0 0,8 0-303,-1 3 409,3 3 0,2-14 0,0 6 0</inkml:trace>
  <inkml:trace contextRef="#ctx0" brushRef="#br0" timeOffset="1091">804 349 6827,'-11'0'-421,"1"2"465,2 4 1,0-2 0,2 8 0,-5 1 0,3-3 0,2 2 0,2 1 9,-1 3 1,3 1 0,-4 1-10,4-1 1,8 1 0,1-3-65,3-3 1,2 1-1,5-7 1,1-2 34,-1-2 1,1-2-1,-1 0 1,1 0-61,-1 0 0,0-8 14,1-3 1,-3-5-1,-3-1 26,-6-1 1,-4 1-1,-2-1-29,0 1 1,-8 1-1,-4 3 1,-3 3-66,-3 2 1,-5 2 0,-2 6 0,0 0 97,0 0 0,-7 0 0,5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3.759"/>
    </inkml:context>
    <inkml:brush xml:id="br0">
      <inkml:brushProperty name="width" value="0.08571" units="cm"/>
      <inkml:brushProperty name="height" value="0.08571" units="cm"/>
    </inkml:brush>
  </inkml:definitions>
  <inkml:trace contextRef="#ctx0" brushRef="#br0">437 35 6926,'11'-6'0,"-1"-1"15,-2-3-172,-2 6 260,-6-4 69,0 8-141,0 0 0,-8 0-16,-4 0 0,-3 6 0,-3 2 0,1 0-19,-1-1 1,1 5-1,-3-4 1,-1 1-12,-2 5 0,-8 0 1,4-1-1,-3-1 24,1 1 0,6-3 0,-4 2-7,2 1 0,1-3 0,7 0 0,-1-1 3,1 1 0,5 0-28,1 1 1,7-1 17,-2-4 41,4-4 0,4 6 1,4-8-1,5 0-13,5 0 1,1 0-1,3 0 1,1 0-4,2 0 1,7 0-1,-7 0 1,0 0-10,2 0 1,-3 0-1,5 0 1,-2 0-20,-4 0 0,-1 0 1,-3 0-1,1 2 2,-1 3 0,-5-3 1,0 6-5,1 0 0,-3 0 1,0 5-78,-3-1 1,-1 0 0,-6 5 69,0 1 1,-6-1 0,-1 0 0,-3 1-7,-4-1 1,-1 1-1,-3-1 1,1 1 25,-1-1 1,1-1 0,-1-3 0,1-1-1,-1 2 0,-5 1 0,0 3 0,2-1-9,1 0 0,5-5 1,1 0 48,2 1 0,3-3 0,-5 0 1,4-1 24,3 1 0,1-4-29,6 6 1,0-7 34,0 7 0,8-6 0,3 4-19,5-3 1,-5-1-1,1-6 1,2 0-7,1 0 1,3 2 0,-1 2 0,1 2 14,-1-2 1,0-2 0,1-2-27,-1 0 1,1 0-1,-1 0 1,1 2-50,-1 3 0,-5-3 0,0 4-233,1-4 0,-3-2-14,1 0 0,-5 0-251,6 0 509,-8 0 0,11 0 0,-5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524"/>
    </inkml:context>
    <inkml:brush xml:id="br0">
      <inkml:brushProperty name="width" value="0.08571" units="cm"/>
      <inkml:brushProperty name="height" value="0.08571" units="cm"/>
    </inkml:brush>
  </inkml:definitions>
  <inkml:trace contextRef="#ctx0" brushRef="#br0">0 158 7569,'0'-10'-263,"0"-5"1,0 11 0,0-8 283,0-2 0,0 5 18,0-3 0,2 8 0,4-3 58,5-1 1,-1 6-26,2-4 1,-1 4 14,7 2-159,-1 0 164,1 0-42,-1 0-195,1 0 133,-1 0 0,1 2 1,-1 4-31,1 5 0,-7 3 0,-1 0-7,-2-3 0,-2 1 1,-6 5-1,0 1-17,0-1 0,-2-5 0,-4 0 9,-6 1 33,-3 3-13,-3-7 82,1 7-87,-1-14 15,1 13 10,-1-13 1,7 6-16,-1-8 139,8 0-81,-4 0-58,1 0 0,5-2 0,-2-2-69,8-2 91,5-7-10,1 11 8,6-14 1,-7 13-115,9-9 100,-1 8 4,1-12 1,-7 9 9,1-5-15,0-3 20,5 13 1,-5-8-6,-1 4-24,-7 4 23,12-13-7,-14 5 38,13 0-20,-13-5 1,6 11 0,-8-8 5,0-1 0,0 3 0,0-2 123,0-1 0,0 3 91,0-2-44,0 8-75,0-3 0,0 9-48,0 3 0,0-1 0,0 8 0,0 2 0,0 1 1,0 3-1,0-1-37,0 0 0,0 1 0,0-1 0,0 1 9,0-1 1,0-5 0,0 0 44,0 1-141,0 3 0,6-5 1,2 1-697,1 2 598,-5-7-166,12 1 337,-14 0 0,13-6 0,-5 6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759"/>
    </inkml:context>
    <inkml:brush xml:id="br0">
      <inkml:brushProperty name="width" value="0.08571" units="cm"/>
      <inkml:brushProperty name="height" value="0.08571" units="cm"/>
    </inkml:brush>
  </inkml:definitions>
  <inkml:trace contextRef="#ctx0" brushRef="#br0">0 0 7569,'10'0'-655,"6"0"477,-15 0 0,9 0 0,-6 2 300,2 4 1,0-2 0,-6 8-1,0 1-143,0 3 1,0 1 0,-2-1-14,-4-5 42,4 5-203,-6-6 192,8 7-196,0 0 0,0 1 199,0-1 0,0 1 0,0-1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5.544"/>
    </inkml:context>
    <inkml:brush xml:id="br0">
      <inkml:brushProperty name="width" value="0.08571" units="cm"/>
      <inkml:brushProperty name="height" value="0.08571" units="cm"/>
    </inkml:brush>
  </inkml:definitions>
  <inkml:trace contextRef="#ctx0" brushRef="#br0">1 0 6766,'0'18'65,"0"-1"1,0 0 1,0 1 1,2-3 0,2-1-1,4-4-33,1-2 0,-3 3 0,4-3 1,-1 0-17,1-1 0,2-1 0,5-6-23,1 0 1,1 0 0,2 0-97,3 0 76,-1 0 0,-6-2 0,1-2-21,-1-1 53,1-9-230,-1 12 212,1-13 0,-1 7-21,1-4 23,-9-3-11,7 13 0,-14-14 27,4 5 0,-4 1 27,-2-2-15,0 1-19,0 1-1,0 2 4,0 8 1,-2 2 3,-4 4 0,4 4 0,-4 7 1,4 0 0,2 1 0,0-1 1,0 1-4,0-1 1,2 1 0,2-1 0,2 1-2,-2-1 0,-2 1 0,-2 1 1,2 2 4,3 3 0,-3-1 1,4-4-1,-4 3-8,-2 1 0,0 0 0,0-3 0,0 1-10,0 2 12,0 1-4,0-7 0,0 1-2,0-1 5,-8 0-1,6 1 1,-13-1-3,3 1 0,3-3 0,-1-1 0,0-4-1,0-3 0,5 5 1,-5-4-1,0 0 49,1-1 1,3-1-1,-6-6 16,-2 0 0,-1 0 0,-1-2 0,3-2-19,1-1 0,3-9 1,-5 2 4,2-3 1,8-3 0,-1 1-31,3-1 1,2 1-51,0-1 1,0 7-1,2 1 1,3 2-155,7 4 1,-2 3 0,1 1 184,3 0 0,1-8 0,3-2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173"/>
    </inkml:context>
    <inkml:brush xml:id="br0">
      <inkml:brushProperty name="width" value="0.08571" units="cm"/>
      <inkml:brushProperty name="height" value="0.08571" units="cm"/>
    </inkml:brush>
  </inkml:definitions>
  <inkml:trace contextRef="#ctx0" brushRef="#br0">0 1 7202,'18'0'-249,"-1"0"1,-5 0-1,0 0 276,1 0 0,3 0 1,1 0-1,1 0 15,-1 0 1,-5 0 0,-1 0-49,3 0 1,1 0 22,3 0 0,-1 2-274,1 3 0,-1-3 257,1 4 0,-8 4 0,-3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387"/>
    </inkml:context>
    <inkml:brush xml:id="br0">
      <inkml:brushProperty name="width" value="0.08571" units="cm"/>
      <inkml:brushProperty name="height" value="0.08571" units="cm"/>
    </inkml:brush>
  </inkml:definitions>
  <inkml:trace contextRef="#ctx0" brushRef="#br0">0 1 6482,'18'10'-114,"-7"-3"441,1-7-289,0 0 1,3 2 0,-1 2 0,-3 2-24,3-2 0,1-2 0,3-2 1,-1 0-103,1 0 1,5 6 86,0-1 0,16 1 0,-2-6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0.372"/>
    </inkml:context>
    <inkml:brush xml:id="br0">
      <inkml:brushProperty name="width" value="0.08571" units="cm"/>
      <inkml:brushProperty name="height" value="0.08571" units="cm"/>
    </inkml:brush>
  </inkml:definitions>
  <inkml:trace contextRef="#ctx0" brushRef="#br0">0 1 7569,'12'6'-83,"-1"0"1,-7 1-1,4-3 1,-2 4-1,0 2 1,-2 3 86,-2 3 1,-2 1 0,2 1 0,1-1 7,3 1 0,0-1 1,-6 3-1,0 1-53,0 2 1,0 0-1,-2-3 1,-2 1-218,-2 2 1,1 1 257,5-7 0,-8 8 0,-2 3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3.722"/>
    </inkml:context>
    <inkml:brush xml:id="br0">
      <inkml:brushProperty name="width" value="0.08571" units="cm"/>
      <inkml:brushProperty name="height" value="0.08571" units="cm"/>
    </inkml:brush>
  </inkml:definitions>
  <inkml:trace contextRef="#ctx0" brushRef="#br0">333 0 6555,'-8'10'20,"-4"-4"1,-3-4-1,-3-2 1,1 0 6,-1 0 1,1 6 0,-1-1 0,1-1 7,-1-2 1,1 4 0,0 0 0,-1 0-18,1 2 1,-1-5-1,1 7 1,1 0-5,5 0 1,-3-5-1,6 5 1,0 0-28,1-1 1,1-3-1,6 6 9,0 1 1,0-3-1,2 0 6,4-2 67,3 5-65,9-11 3,-1 14 1,1-14 49,-1 5-44,1 1-1,7-6 15,-6 14-13,6-14 4,1 5 1,-7 1-36,6-6 37,-7 6-1,7 0-166,-6-7 157,-1 7 4,-3 0-11,-5-6-216,0 13 131,5-13 0,-13 14-31,4-4 170,-4-5-81,-2 1-11,-8 0 1,-1-6-9,-9 13 13,1-13-15,-1 14 199,1-6-71,-1-1-93,1 7 0,-1-12 60,1 7 0,-1-1 0,3 4 0,1-5 56,3-1-94,7 6 10,-4-5 7,8 9-12,0-1 5,0-7-17,0 5 19,0-13-5,0 14 38,0-14 0,2 11-30,4-7 1,3 0-1,9-6 1,-1 2-9,1 4 0,1-4 1,3 4-1,1-4-16,-2-2-324,-1 0 160,5 0 0,-6 0 149,7 0-496,-9 0 218,0 0 290,9 0 0,-7-8 0,6-2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9.194"/>
    </inkml:context>
    <inkml:brush xml:id="br0">
      <inkml:brushProperty name="width" value="0.08571" units="cm"/>
      <inkml:brushProperty name="height" value="0.08571" units="cm"/>
    </inkml:brush>
  </inkml:definitions>
  <inkml:trace contextRef="#ctx0" brushRef="#br0">245 18 7569,'10'0'0,"0"0"-71,-5 0-490,-3 0 427,6 0 136,0 0 63,-6 0 64,6-8-148,-8 6 1,-2-5-1,-4 7 19,-6 0 1,-3 0 0,-3 2-1,1 1 6,-1 3 0,1 0 0,-1-4 0,1 2 15,-1 2-2,1 0 24,0 1-32,-1-5 4,1 14 0,-1-14-10,1 13 10,7-13 11,-6 14-2,15-14-6,-7 13-27,8-13 0,0 14-2,0-5 0,0-1 36,0 2 1,8-8 0,3 1 33,5-3 1,-1 0 0,-1 2-9,-3 2-38,1 0 1,6-6-1,-1 0-7,0 0 20,1 8 5,-1-7-7,-7 7-193,6 0 188,-7-6-6,1 6-215,6-1 102,-15-5 1,13 8-132,-8-4 190,0 4 14,-6-1 0,0 1 16,0-4 1,0-2-53,0 7 0,-8 1 72,-4 5 0,-3 1 0,-1-1-29,5 1 0,1-6-4,4-1 3,4 1 14,-13-3 10,13 7 1,-8-12-37,4 8 5,4-1 10,-6-1 1,8-2 139,0-1 0,0-3-11,0 8 0,8-8 0,4 4-36,3-1 0,3-5 0,-1 4 20,1-4-59,-1-2-24,1 0 37,7 0-1,-6 0 2,14 0-35,-13 0 14,5 0 1,-2 0 23,1 0 0,5 0 0,-6 2 14,-2 4-121,-1-4 1,-3 6-335,1-8 224,-1 0-58,-7 7 222,-2-5 0,-8 14 0,0-7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6.155"/>
    </inkml:context>
    <inkml:brush xml:id="br0">
      <inkml:brushProperty name="width" value="0.17143" units="cm"/>
      <inkml:brushProperty name="height" value="0.17143" units="cm"/>
      <inkml:brushProperty name="color" value="#AB008B"/>
    </inkml:brush>
  </inkml:definitions>
  <inkml:trace contextRef="#ctx0" brushRef="#br0">0 18 7489,'8'-10'-492,"3"4"1,-1 4 430,2 2 1,-8 8 0,2 4 53,-5 3 1,-1 3 0,0-1 0,0 1-17,0-1 0,0 3 1,0 1-1,0 2-209,0-1 232,0 5 0,0-8 0,0 6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1.349"/>
    </inkml:context>
    <inkml:brush xml:id="br0">
      <inkml:brushProperty name="width" value="0.08571" units="cm"/>
      <inkml:brushProperty name="height" value="0.08571" units="cm"/>
    </inkml:brush>
  </inkml:definitions>
  <inkml:trace contextRef="#ctx0" brushRef="#br0">1 141 7569,'11'-6'-90,"1"0"0,-6 0-278,6 6 1,-1-6-1,7 0 350,-1 3 0,1 1 0,-1 2 28,1 0 1,-1 0 0,0 0-1,1 0 69,-1 0 0,-5 2 0,0 1 32,1 3 0,3 8-129,1-3 1,-7 5 0,-4 1-7,-4 1 0,-2-1 0,-2-1 9,-4-4 0,-4-3 0,-7-5 4,-1 2 1,1 6 0,-1-7 13,1-1 0,-1-2 0,1-2 0,0 0-11,-1 0 1,6 0-5,1 0 0,7-2-14,-2-4 1,6-1 0,6-7-3,6 2 0,3 9 0,3-5 16,-1 0 0,0 4 0,1-6 12,-1 3 1,-1-1 0,-3 4 4,-1-2 0,-6-5 0,6 3-7,1-2 0,-3 4-2,2-5 1,-3-1-1,5-3 1,-4 1 26,-3 2 0,5 6 1,-6-5 69,-2-3 1,3 5 69,-1-3-98,0 0 1,-8 3-97,-4 3 0,2 4 66,-7 2 1,5 6-1,-4 1 1,2 3 68,5 4 1,1 1-1,2 5-50,0 3 0,0-4 0,0 5 1,0-5-30,0-2 1,0 1 0,0-1 72,0 1 1,7-1-241,5 1 1,4-3 0,-1-1-1,-1-4-797,-3-3 939,1-1 0,5-6 0,1 0 0</inkml:trace>
  <inkml:trace contextRef="#ctx0" brushRef="#br0" timeOffset="874">699 333 7569,'0'9'-1376,"0"1"1410,0-4 0,0-2 38,0 7 1,-5-5 0,-3 4-10,-2-2 0,-2-3 5,-5-5 1,5 0 30,1 0-124,7 0 1,-6 0 0,6-1-29,-2-5 1,1 2 0,7-6 27,3 2 0,-1 3 0,6 3 12,-2-4 1,5 4 0,-1-4 9,3 4 1,3 2-1,-1 0 6,1 0 1,-1 2-1,1 2 29,-1 2 0,-5 1 0,0-1-18,1 6 1,-5-2 0,0 1 0,-3 3-2,1 1 0,0-3 1,-6 0-1,0 1-11,0 3 1,0 3 0,0 3 0,0 1-37,0-2 0,-6-1 1,-1-3-1,-1 1 18,0-1 1,-6 0 0,5 1 0,-3-1 19,0 1 0,1-7 0,-7 1 0,1 0 7,-1-3 0,1 1 0,-1-6 0,1 2-14,0-2 1,-1-2-1,1-2 1,-1 0 1,1 0 1,5 0 0,0 0 0,-1 0 0,-1-2 6,3-4 1,1-2-1,6-5-1,-2 1 0,0 0-7,6-5 0,2-1-12,4 1 0,-4 5 0,6 3-11,0 1 0,-5 2 53,9 6 1,0 0 15,5 0 1,1 0-28,-1 0 0,1 0 0,-1 0 33,1 0 1,-3 2-1,-1 2 1,-3 2-45,3-3 0,1 7 0,3 0-12,-1 0 0,-5 3 0,-2-5 1,-1 0-18,1-1 1,-6 1-1,4-2 24,-1 6 0,-3-3 0,6 3 42,-2 2 0,0-5 9,-3 3 0,5 0-39,8 5 1,-1 1 2,0-1 1,1-5-1,-1-3 27,1-1 0,-6 0 0,-1-4 43,3 2 0,-5-1 39,3-5-296,0 0 1,-1 0 0,-1 2-449,-2 4 619,-2-4 0,-6 6 0,0-8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0.335"/>
    </inkml:context>
    <inkml:brush xml:id="br0">
      <inkml:brushProperty name="width" value="0.08571" units="cm"/>
      <inkml:brushProperty name="height" value="0.08571" units="cm"/>
    </inkml:brush>
  </inkml:definitions>
  <inkml:trace contextRef="#ctx0" brushRef="#br0">0 228 7387,'0'-12'-1214,"0"1"1266,0-1 1,2-4-16,4 5 0,4-3 0,7 8 1,1 2-14,-1 3 1,1 1 0,-1 0 0,1 0-12,-1 0 0,0 0 0,1 0 0,-1 0-19,1 0 0,-1 1 0,1 3 0,-3 4-3,-3 2 1,2 1 0,-7 5-1,1-2-22,0-3 1,-2 1-1,-6 5 23,0 1 1,-2-1 0,-4 1 4,-6-1 1,-3-1 0,-3-3 1,1-1 1,-1-8 0,1 4 0,-1-3-2,1 1 1,-1 0-23,1-6-14,7 0 1,3-8 21,7-3 0,1-5 0,5-1 13,6-1 0,3 3 0,3 1 1,-3 2-4,-3-1 1,4 3 0,-5 0 0,5 1-1,1-1 0,1 4 0,-1-4 1,1 3 12,-1 3 1,1-4-1,-3 0 1,-1 1-7,-3-1 0,-1 0 1,4 4 3,-3-2-5,-7-7 0,6 9 0,-6-8 1,2-1 0,-1 3 0,-3-2 4,4-1 1,-4 3 0,4-2 50,-4-1 0,-4 5-33,-4 2 0,4 2 0,-6 0 15,1-1 0,3-1 213,-8 6-63,0 8-161,-5 1 0,7 9 0,4-1 27,4 1 1,2-1-1,0 1-2,0-1 0,0 1 0,0-1-38,0 0 0,0 1 0,0-1-66,0 1 1,8-1-16,4 1 0,3-1 0,3-1-87,-1-5 1,-5-1 0,0-6-183,1 2 0,3 0 336,1-6 0,1 7 0,-1 3 0</inkml:trace>
  <inkml:trace contextRef="#ctx0" brushRef="#br0" timeOffset="237">699 315 7569,'10'10'-210,"-3"0"0,-5-7 186,4 3 0,-4 8 0,4-3-6,-4 5 2,-2 1 0,0 1 1,0-1-1,0 1 0,0-1 1,0 1-1,0-1-165,0 1 1,0-1 0,0 1 59,0-1 0,0-5 133,0-1 0,0-7 0,0 4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7.061"/>
    </inkml:context>
    <inkml:brush xml:id="br0">
      <inkml:brushProperty name="width" value="0.08571" units="cm"/>
      <inkml:brushProperty name="height" value="0.08571" units="cm"/>
    </inkml:brush>
  </inkml:definitions>
  <inkml:trace contextRef="#ctx0" brushRef="#br0">52 106 6780,'0'17'126,"0"1"1,0-1-49,0 0-59,8 9 1,-6-5 0,4 8-1,-4 2-1,-2 2 0,6 2 0,0 0 0,-3 0-59,-1 0 0,-2 0 0,0-2 0,0-2 22,0-2 0,0-2 0,0 2 0,0-5-159,0-5 0,0-2 0,-2 1-75,-3-1 1,3-5 252,-4 0 0,-4-9 0,0 5 0</inkml:trace>
  <inkml:trace contextRef="#ctx0" brushRef="#br0" timeOffset="600">0 175 7569,'0'-17'0,"0"7"-312,0-5 234,0 13 1,6-14 60,0 5 1,5 1-1,-3 0 1,2 1 32,3-1 1,3 4 0,1-4 0,1 3-96,-1 3 1,1-4-1,-1 2 137,1 2-15,-1 2 162,8 2-204,-5-7 25,5 5-34,-8-6 39,1 8 2,-8 0-1,5 8-119,-5-6 0,7 5 130,1 1-20,-9-6-77,7 14 1,-14-13-1,4 9-158,-4 2 214,-2 1-43,0 3 29,0-9-8,0 7 0,-6-12 0,-2 5 0,-2 1-20,-3 0 0,-3-4 0,-1 3 22,-1-1 0,1 0 2,-1-2-1,1-4 31,0 5 69,7-7-86,2 0 0,10 0 5,4 0 2,-4-7 1,13 5 0,-3-4 0,3 4-5,3 2 1,-1 0 0,3 0 0,1 0-4,2 0 1,1 0-1,-7 2-22,1 4 0,-1 1 1,-1 7-1,-3-4 6,-1-2 1,-8 5-1,2-1 26,-5 3 1,-1-3 0,0 0 17,0 1 1,-5-3 0,-3 0-1,-2-3-16,-3-3 0,-3 4 0,-1-2 0,-3-2-30,-3-2 1,4 3-1,-5 1-358,5-2 379,1-2 0,1-2 0,-1 0 0</inkml:trace>
  <inkml:trace contextRef="#ctx0" brushRef="#br0" timeOffset="1071">611 403 7569,'0'-10'-411,"0"-6"0,8 9 357,4-5 0,-3 2 54,3 4 1,0 4 3,5-3 1,-1 5 0,-3 3-25,-1 3 0,-8 8 0,2-2 11,-4 3 1,-2 3-1,0-1 1,-2-2-12,-4-3 0,2 4 0,-8-5 1,1 5 13,1 1 1,-6 1 0,5-1-36,-5 1 0,5-7 0,-1 1 28,-2 2 1,5-7-1,-1 1 112,2 0 97,2-6-48,6 6 1,2-8-64,4 0 0,4 0 0,7 0-26,1 0 0,-7 0 0,1 0 0,2 0-11,1 0 0,3 0 1,-1 0-108,1 0 0,-1 0 1,0 0-20,1 0 0,-1 1 78,1 5 0,-8-4 0,-3 6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6.015"/>
    </inkml:context>
    <inkml:brush xml:id="br0">
      <inkml:brushProperty name="width" value="0.08571" units="cm"/>
      <inkml:brushProperty name="height" value="0.08571" units="cm"/>
    </inkml:brush>
  </inkml:definitions>
  <inkml:trace contextRef="#ctx0" brushRef="#br0">18 208 6535,'-7'-9'39,"5"1"0,-6 6 170,8-4-93,0 4 1,8-11-61,3 7 1,-1 0 0,2 6-40,1 0 1,3 0-1,1 0 1,1 0-27,-1 0 0,6-6 1,1 0-1,-3 2 30,-2 3 0,5 1 0,-1 0 0,-2 0-59,-1 0 0,-3 0 0,1 0-147,-1 0 0,1 0-107,-1 0 0,-5 0 75,-1 0 1,-9 0 216,-2 0 0,-7 0 0,-11 0 0,1 0 0</inkml:trace>
  <inkml:trace contextRef="#ctx0" brushRef="#br0" timeOffset="304">193 16 7519,'0'-9'-602,"0"3"629,0 12 0,6-3 0,0 9 30,-2 2 0,3 1 0,-1 3 1,-2-1-15,-2 1 0,4-1 0,0 2 0,-3 3-56,-1 1 0,4 6 1,0-4-1,-2 1-67,-2-1 0,-2 4 0,0-6 0,0 1-198,0 1 0,0-6 278,0 4 0,-8-3 0,-2-3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4.443"/>
    </inkml:context>
    <inkml:brush xml:id="br0">
      <inkml:brushProperty name="width" value="0.08571" units="cm"/>
      <inkml:brushProperty name="height" value="0.08571" units="cm"/>
    </inkml:brush>
  </inkml:definitions>
  <inkml:trace contextRef="#ctx0" brushRef="#br0">0 454 7569,'12'0'-817,"0"0"680,-1 0-22,-1 0 0,5-5-3,-3-1 118,-4 0 211,7 6 1,-5 0-167,8 0-1,-9 0 0,7 0 1,-7 6 0,9 0 215,-1-1-200,-7 3 0,6-6 4,-7 14-38,1-15 30,6 15 1,-15-12-53,5 8 1,-2-7 0,0 7 8,2 2 31,0-7 2,-14 9 0,4-8-17,-8 3 1,7-1 0,-7-6 7,-2 2 1,-1 1-1,-3-3 13,1 2 0,-1 0 11,1-6-20,7 0 8,3 0 23,-1-8-27,6 6 1,-4-13-2,12 3 0,-2-1 0,7 1 1,1 4-5,-2 0 0,5 1 0,-3-5 0,3 4-8,3 0 11,-1 6 1,-7-13-3,6 13 5,-7-14-5,9 15 2,-1-7-2,-7 0 9,5 6-8,-13-13 1,14 13-3,-14-6 2,6 0 1,-8 4 2,0-7 0,0-1 5,0-6 0,0 7 114,0-1 77,0 1-144,0 1-23,0 2-4,0 8 16,-8 0 1,4 2 0,-6 4 27,2 5 0,3-1 0,5 2-8,0 1 1,0 3 0,0 1-37,0 1 1,0-6 0,2-1-184,3 3 0,5 1 8,8 3 0,-1-1 0,0-1-37,1-5 0,-8-1 1,-3-6 185,1 2 0,2 7 0,7-3 0</inkml:trace>
  <inkml:trace contextRef="#ctx0" brushRef="#br0" timeOffset="230">629 559 7429,'10'8'-238,"-3"-4"1,-7 7-1,0 3 279,0 2 1,0-3 0,0 3-1,0 3-33,0 0 0,0 1 1,0-1-1,0 3-31,0 1 0,0 0 1,0-3-129,0 3-62,0 4 221,0-8 0,-5 5-34,-1-13 0,0-1 26,6 2 0,-8-1 0,-1 7 0</inkml:trace>
  <inkml:trace contextRef="#ctx0" brushRef="#br0" timeOffset="839">699 140 5848,'-12'0'41,"1"0"0,5-2 1,-4-4 13,2-5 0,2 1 0,6-2 55,0-1 1,0-3-78,0-1 0,2 1 0,2 3 0,4 3 12,2 2 1,-4 2 0,5 6-3,3 0 1,1 0-1,3 0-73,-1 0 0,-5 0 0,0 2 9,1 4 0,-5-2 0,-2 8-7,-4 1 1,-2 3 0,0 1 37,0 1 0,-8-1 0,-2 1 9,0-1 0,-3-5 0,5-3 1,0 1 14,1 0-33,-7-6 105,12 11-97,-6-13 13,8 6 0,0-6 46,0 4 0,2-4 1,4 3-42,6-3 1,5-2-1,5 0 1,1 0-30,-2 0 0,4 0 1,1 0-1,-1 0-32,0 0 1,4 0 0,-6 0 0,1 0-499,1 0 532,-6 0 0,14 0 0,-5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2.069"/>
    </inkml:context>
    <inkml:brush xml:id="br0">
      <inkml:brushProperty name="width" value="0.08571" units="cm"/>
      <inkml:brushProperty name="height" value="0.08571" units="cm"/>
    </inkml:brush>
  </inkml:definitions>
  <inkml:trace contextRef="#ctx0" brushRef="#br0">105 0 7228,'-10'0'-1059,"-5"0"1137,13 0 1,-6 2-1,6 2 40,-4 2 1,4 2 0,-4-2-14,5 5 0,1 5 0,0 3 1,0 3-85,0 1 0,0 8 0,0-2 1,0 4-20,0 2 1,0 0 0,0 2 0,0 2-16,0 1 0,0 7 0,0-6 1,1-3 9,5-1 1,-4 4 0,4 2-1,-4-1-36,-2 1 1,0-2 0,0-4 0,0 0-43,0-2 1,-2 3-1,-2-10 1,-4-1-33,-1-4 1,5-4-1,-2-1-166,4-1 109,-6 1 170,6-9 0,-13-9 0,5-9 0</inkml:trace>
  <inkml:trace contextRef="#ctx0" brushRef="#br0" timeOffset="612">87 175 7172,'0'-17'-991,"8"-9"799,-6 7 194,6-6-1,-8 15 82,8-5 0,-4 5 1,5-8 30,-1 1 1,6 7 0,-3 4-96,5 4 0,1 2 0,1 0 0,-1 0 8,1 0 0,-1 0 0,1 0 50,-1 0-20,1 0-17,7 0-141,-6 0 118,6 0 0,-7 2 13,-1 4-27,1-4 11,-1 6 0,-5 0-75,0 3 79,-1-3 1,-1 8-65,-2-14 0,-8 13-61,0-3 98,0 3 1,0-3 0,-2-2 0,-4-1-1,-6 1 1,-3-4 0,-3 4-18,1-3 22,-8-1-7,5 2-4,-5-6 27,7 6-21,1-8 0,0 0 4,-1 0 28,8 0-25,3 0-3,-1 0 21,6 0-21,-6 0 1,8-2 0,2-2 5,4-2 0,-2 0 0,7 4 0,3-2 15,2-2 1,-5 1 0,1 5 6,1 0-18,3 0 46,1 0-45,-7 0-1,6 0-13,-7 0 14,1 0 0,6 0 1,-13 2-10,9 3 1,-6-1 0,4 8 6,-3 2 0,5-5-20,-6 3 17,0 0 0,-6-1 115,0 1-111,0-8-1,0 11 71,-8-13-63,6 14 0,-14-14 5,7 13-53,-1-13 51,-6 6-2,7 0 6,-9-6-143,9 5-4,-7-7 136,14 0-238,-13 0 228,13 0-17,-14 0-309,14 0 328,-6 0 0,8 0 0,0-7 0,0-3 0</inkml:trace>
  <inkml:trace contextRef="#ctx0" brushRef="#br0" timeOffset="816">646 280 6805,'12'2'-1,"0"4"1,-1-4 0,5 5 375,-5 1 0,-1-4 1,-6 8-540,2 1-15,7 3 147,-11 1 0,6 1-121,-8-1 1,0 1 0,0-1-89,0 1 0,0-7 0,0 1 241,0 1 0,8 3 0,2 1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1.106"/>
    </inkml:context>
    <inkml:brush xml:id="br0">
      <inkml:brushProperty name="width" value="0.08571" units="cm"/>
      <inkml:brushProperty name="height" value="0.08571" units="cm"/>
    </inkml:brush>
  </inkml:definitions>
  <inkml:trace contextRef="#ctx0" brushRef="#br0">36 173 7569,'-10'0'-725,"2"0"1,6 0 842,-4 0-76,4 0 0,-5 0 10,7 0 71,0 0 20,0-8-92,0 6 60,0-6-20,0 8 127,0 0-157,7 0-12,3 0 2,8 0-4,-1 0-197,1 0 186,-1 0 4,8 0-15,-5 0-124,13 0 1,-6 0 117,0 0-116,6 0 114,-14 0-13,14 0-32,-13 0 1,5 0-182,-8 0 172,1 0-139,-1 0-19,-7 0 167,6 0-39,-14 0-103,5 0-40,1 0 158,-6 0 52,6 0 0,-8 0 0,-8 8 0,-2 2 0</inkml:trace>
  <inkml:trace contextRef="#ctx0" brushRef="#br0" timeOffset="302">245 16 7569,'-9'-8'-105,"1"6"1,8-4-1,0 12 217,0 6-42,0 3-1,0 3 0,0-1-105,0 0 0,0 7 0,0-1-44,0-2 1,2 5-1,2-3 1,3 0-149,3 2 50,-6-5 160,4 5-408,-1-8 426,-5 1 0,14-1 0,-6 1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9.368"/>
    </inkml:context>
    <inkml:brush xml:id="br0">
      <inkml:brushProperty name="width" value="0.08571" units="cm"/>
      <inkml:brushProperty name="height" value="0.08571" units="cm"/>
    </inkml:brush>
  </inkml:definitions>
  <inkml:trace contextRef="#ctx0" brushRef="#br0">210 18 7264,'17'0'-450,"1"0"0,-1 0 0,1 0 488,-1 0 0,-5-6 56,0 1 0,-1-1 0,7 6 0,-1 0 138,1 0-152,-1 0 1,-5 0-54,-1 0 42,-7 0-65,4 0 62,-8 0-52,0 0 0,-8 0 0,-3 0 23,-5 0 0,-1 0 14,-1 0-21,1 0-1,-1 0-9,1 0 7,-1 0-26,1 0 25,-1 0 10,1 7-36,-8-5 30,5 14-5,-5-14-2,8 13-80,-9-5 85,7 0-5,-6 5-4,7-13-93,1 14 88,7-6 3,-5-1-5,13 7-1,-6-14-3,0 13 6,6-13-94,-6 14 0,8-12 74,0 7 1,2-5 0,4 4-14,6-3 32,3-1-20,3-6 4,-1 0-4,1 8 23,7-6-19,-6 6 0,14-8 26,-13 0-25,13 0 4,-14 8-3,6-7 6,-7 7-4,-1 0 0,1-6-108,-1 6 104,1-1 1,-1-5-2,1 14-235,-1-14 221,-7 13 6,-2-13-12,-1 14-83,-5-14 77,6 13 6,-8-13 89,0 14-85,0-14 16,0 13 1,-8-11 0,-1 8-1,-3-1 13,0-1 1,1 6-1,-7-7 1,1 3-22,-1 0 96,9-9-80,-7 13-8,6-6 22,-7-1 13,-1 7-28,9-14 9,-7 13 62,14-13-65,-13 14-1,13-6 54,-6-1 3,8 7-50,0-6-2,0-1 35,0-1 1,2 0 119,4 3 1,-2-3 0,7-2 5,3-4-126,1-2 20,3 0-225,-1 8 200,9-6 20,-7 5-2,6-7-361,0 0 161,-5 0 6,13 0-308,-14 0 216,6 0 84,-7 0-1,7 0-171,-5 0 313,5 0 0,-8-7 0,1-3 0</inkml:trace>
  <inkml:trace contextRef="#ctx0" brushRef="#br0" timeOffset="793">804 245 7293,'9'-17'-205,"1"1"144,-4 5 1,-4 1-144,4 4 232,-4 4 0,0-6 0,2 6 13,1-3 1,9 3 0,-2-4 73,3 4-176,3 2 109,-1 0-20,8-8 0,-5 6 18,3-4 11,-4 4-58,-1 2 1,-1 0-125,1 0 141,-1 8-60,1-6 0,-3 8 71,-3-4-133,3 3 71,-13 9 0,6-1 0,-8 1 0,0-1-18,0 1 1,0-1-1,-2 1 24,-4-1 1,2-1 0,-7-3 0,-3-1-54,-1 1 138,5-5-81,-6 0-10,7 0 58,-9-6-52,1 5 16,-1-7 67,1 0-62,7 0 2,-5 0 0,13-2-38,-4-3 0,6 1 1,6-8 18,5-1 1,5 3 0,1-2 12,1-1 1,-1 3-21,1-2 17,-1 1 35,1 1 0,-7-6-47,1 5 118,0 3-100,5-8 1,-5 9 15,-1-5 1,-5-2 10,6 9 1,-6-9-1,3 2 8,-1-3 1,-2 3 0,-6 1 17,0-3 0,0 4 121,0-1-148,0 7 1,-2-4 63,-4 8-46,4 0 0,-7 0 25,3 0 0,4 2 0,-4 4-11,4 5 0,2-1 0,0 2 0,0 1 2,0 3 1,0 1-27,0 1 0,0-1-60,0 1 58,0-1 1,2-1 12,4-5 0,-2 5-49,7-4-270,1 3 170,5 3-55,-7-9 0,6 5 0,-5-8 168,5-2 0,1 5 0,1 1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7.052"/>
    </inkml:context>
    <inkml:brush xml:id="br0">
      <inkml:brushProperty name="width" value="0.08571" units="cm"/>
      <inkml:brushProperty name="height" value="0.08571" units="cm"/>
    </inkml:brush>
  </inkml:definitions>
  <inkml:trace contextRef="#ctx0" brushRef="#br0">35 53 7569,'2'-10'-1151,"4"5"1455,-4 3-235,6 2 1,-2 7 0,-1 5 59,-1 4 1,4 7 0,-2 0 0,-2 0 22,-2 3-93,5 1-140,-5 8 130,6 7 0,-2-5-104,0 4 101,0-4 3,1 6-17,-5-7-168,6 7 171,-8-8-38,8 8 1,-6-6 0,4 3-1,-5-3 1,-1-4-87,0-4 1,0 2 0,0-5-1,0-1-34,0 0 1,-1-2 0,-3-5-66,-2-1 0,-2-1 1,4-3 44,-2-1 0,-1-8 143,1 2 0,4-4 0,-6-2 0</inkml:trace>
  <inkml:trace contextRef="#ctx0" brushRef="#br0" timeOffset="771">0 193 7569,'2'-16'-86,"4"5"1,-4-5-66,4 4 1,2 3-1,-1-1 1,1 0 0,2 3 123,0-1 0,-1 0 0,5 4 64,-3-2 1,1-5 0,6 3-1,-1 0-7,0 0 0,1 1 0,-1 3 0,1-2-24,-1 2 0,1 0 0,1 0 0,3-2 13,1 3 0,6 1 0,-6 2 0,1 0-5,1 0 1,-6 0-1,4 0 1,-3 0-5,-3 0 1,1 0-1,-1 2-1,1 3 1,-3-1 0,-3 8-49,-6 2 1,1 1-1,-1 3-23,-2-1 1,-4 0-1,-6 1 41,-5-1 0,1-5 0,-2 0 9,-1 1 0,-3-5 0,-1-2 7,-1-4 0,1 4 26,-1-1-31,1 1 27,7-6-6,2 0 1,8-2 0,2-2 7,4-1 1,-2-1-1,8 6-11,1 0 0,-3 0 1,2 0-6,1 0 0,3 0 1,-1 2-5,-3 4 1,3-3 0,-5 9 0,0 2 1,-2-5-1,-6 3-1,3 2 1,-3 1 0,4 3-1,-4-1 0,-2-5 1,-2-3 16,-4-1 1,2 4-1,-7-6 1,-1-1 18,2 3 0,-5-6 1,3 4-12,-3-4 0,-3-2 0,1 0-33,-1 0 0,7 0-48,-1 0 0,6 0 0,-3-2-383,1-4 392,2 4 1,14-11 47,3 7 0,5-8 0,1 4 0</inkml:trace>
  <inkml:trace contextRef="#ctx0" brushRef="#br0" timeOffset="1076">699 367 7502,'0'18'-440,"0"-1"340,0 1 1,0-7 0,0 1-1,0 2 123,0 1 1,0 3 0,2-1-1,2 1-20,2-1 1,5 1-1,-3-1 22,2 0 1,-5-5 0,7-2-3,2-2 0,-5-3 0,3-5-7,2 0 0,1 0 1,1-2 29,-5-3 1,3 1 0,-6-8-24,1-2 1,-5-1-21,2-2 0,-6-1 0,-6 1-130,-5-1 0,-3 6 0,-2 3 1,1 1 126,-4 4 0,-11-6 0,3 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458"/>
    </inkml:context>
    <inkml:brush xml:id="br0">
      <inkml:brushProperty name="width" value="0.08571" units="cm"/>
      <inkml:brushProperty name="height" value="0.08571" units="cm"/>
    </inkml:brush>
  </inkml:definitions>
  <inkml:trace contextRef="#ctx0" brushRef="#br0">261 18 7569,'12'0'-1298,"-1"0"764,-7 0 534,12 0 0,-14-2 1045,3-4-613,-3 4-311,-2-5 1,-2 7 7,-3 0 1,1 0-72,-8 0 1,0 0 0,-5 0-93,-1 0 1,1 5 0,0 3 0,-1 0 43,1 0 0,-1 3 0,1-3 0,-1 0-32,1 0 0,-1 3 1,3-3 14,3 2 0,-1-4 0,5 3 1,0 1-23,0 0 0,2-5 1,5 5-17,-5-2 17,4 6 1,-4-7 0,12 5 46,5-6 0,5-4 0,1-2 0,1 2-7,-1 3 1,1-3-1,-1 4 1,1-4 6,-1-2 0,1 6 0,-1 2 0,1 0-60,-1-1 0,0 7-58,1-2 0,-3 3 0,-3 2 29,-6 1 0,-4-6 0,-2-1 59,0 3 1,0 1 0,-2 1 0,-4-3 21,-6-1 1,3 0 0,-3 5 0,-1-1-11,-3-5 0,-1 5 1,1-4-22,4 3 21,-3 3-6,5-9 10,-7 7-10,7-7 2,-6 9-1,7-8 4,-1 5-3,-5-13-12,13 14-6,-6-14-58,0 13 133,6-13 1,-6 8-11,8-4 1,8-5-1,4 7-23,3 0 224,11-6-225,-15 6 17,20-8-7,-19 0 154,13 0-143,-7 0 9,-1 0-40,0 0 34,1 0 7,-1 0-11,1 0-142,-1 0 139,1 7 1,-1-5-161,1 6 7,-9-8 130,7 0 15,-14 0-93,13 0-914,-13 0 978,6 0 0,-8 0 0,0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6.700"/>
    </inkml:context>
    <inkml:brush xml:id="br0">
      <inkml:brushProperty name="width" value="0.17143" units="cm"/>
      <inkml:brushProperty name="height" value="0.17143" units="cm"/>
      <inkml:brushProperty name="color" value="#AB008B"/>
    </inkml:brush>
  </inkml:definitions>
  <inkml:trace contextRef="#ctx0" brushRef="#br0">53 70 7569,'0'-10'-1230,"2"-3"1148,4 7 1,-3 0 0,9 6 0,2-2 77,1-4 0,3 5 0,-1-7 0,1 2 6,-1 0 1,1 0-1,-1 6 7,0 0 1,-5 0 0,-2 2 0,0 2-25,-1 2 0,-5 8 0,2-3 13,-4 5 0,-2-5 1,-2 1-13,-4 2 1,-4 1 8,-7 3 1,1-7-1,5 1 10,3-8 1,16 3-2,3-7 0,5 0 17,1 0 1,-5 0-1,-2 2-21,-2 4 1,-1-2 0,-3 8 4,2 1 1,0-3 4,-6 2 1,-8-3 0,-4 5 0,-3-4 3,-3-3 1,1 1 0,-2-4 0,-5 4-22,-5 2 0,-4-5 1,0 5 6,4-2 0,-12 5 0,4-3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902"/>
    </inkml:context>
    <inkml:brush xml:id="br0">
      <inkml:brushProperty name="width" value="0.08571" units="cm"/>
      <inkml:brushProperty name="height" value="0.08571" units="cm"/>
    </inkml:brush>
  </inkml:definitions>
  <inkml:trace contextRef="#ctx0" brushRef="#br0">1 105 7075,'0'-10'-154,"0"2"0,0 6 0,2-1 217,3-3 0,-3-2-101,4 2 0,4 2 94,1-7 0,5 7 0,1-2 309,1 4-328,-1-6 52,-7 6-42,6-6 1,-7 8 51,9 0-183,-9 0 55,7 0 1,-12 6-75,7 0 1,-5 2 57,6-2-50,-8 3 0,4 9 59,-8-1 1,0-5 0,0 0 26,0 1 1,-6-3 0,-2 0 0,-2-1 0,-3-1-31,-3 0 1,-1 3 0,-1-3 0,1 0-158,-1 0 183,1-2 0,1-4-49,5 3 1,-5-3 61,5 4 0,3-4 0,8-10 0,9-1 0</inkml:trace>
  <inkml:trace contextRef="#ctx0" brushRef="#br0" timeOffset="290">332 35 7569,'10'-8'-125,"-2"4"-182,-8-7 0,-8 7 392,-4-2 0,3 4 49,-3 2 1,0 2 56,-5 4-180,7-4 56,3 13-30,-1-13-1,6 14 1,-6-7 55,8 9-123,0-1 1,0-5-1,0 0-65,0 1 0,0-3 1,2 0-1,4-3-67,5-3 0,5 4 1,1-2-1,1-2 90,-1-2 0,7 0 0,-1 1 73,-2 3 0,-1 0 0,-3-6 0</inkml:trace>
  <inkml:trace contextRef="#ctx0" brushRef="#br0" timeOffset="823">524 192 6960,'18'0'130,"-3"-2"0,-1-2 1,-2-2-125,1 3 1,-3 1 0,2 2 0,1 0 20,3 0 0,-5 0 0,1 0-37,2 0 0,-1 2-55,-1 3-24,-4-3 0,-8 14-25,0-4 1,0 3 0,-2 3 53,-4-1 1,2 0 0,-8-1 0,1-2 29,1-3 0,-6-1 1,7 3 110,-1-1-119,-5-8 7,5 12 14,0-15-11,-5 7 35,13 0-30,-14-6 32,14 6 150,-13-1-164,13-5-3,-6 6 96,8-8-90,-8 8 25,6-6 44,-6 6 0,10-3-39,4 1 1,-2 0-1,8-6 61,1 0 0,3 6 9,1 0 38,1 0-106,-1-6 12,-7 0-18,6 0 23,-7 0-14,1 0 9,5 0 54,-13 7-62,14-5 0,-12 6 65,7-8-60,1 0 29,-2 0-214,5 8 66,-13-6 1,8 5 63,-4-7 10,-4 0-170,5 0 113,-7 0-157,8 0 194,-6 0-9,6 0-369,-8 0 267,0 0 1,8 8-1,1 2 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8.591"/>
    </inkml:context>
    <inkml:brush xml:id="br0">
      <inkml:brushProperty name="width" value="0.08571" units="cm"/>
      <inkml:brushProperty name="height" value="0.08571" units="cm"/>
    </inkml:brush>
  </inkml:definitions>
  <inkml:trace contextRef="#ctx0" brushRef="#br0">0 0 6746,'0'18'69,"0"-7"0,2-1 92,4-2 1,-4 5-99,4-1 1,-4 4 0,0-1-1,2-1-38,2-3 0,1-5 1,-3 6-26,2 1 1,6-3 0,-5 0 20,3-2 1,2-3 0,5-5-75,1 0 1,-1 0 0,1 0 0,-1 0 47,1 0 0,-1-2 0,0-1 0,-1-5-2,-4-2 0,3 4 1,-3-3-1,3-1 6,3 0 0,-7 0 1,1-1-1,0 3-1,-3 0 1,-1 4 0,-6-5-1,4 1 116,-4-6 76,6 5-51,-8-1-46,0 2 0,0 10-52,0 4 0,0 4 1,0 7-1,0 1-45,0-1 0,0 0 0,0 1 1,0-1 12,0 1 0,0-1 1,2 1-1,1-1-66,3 1 1,0-1 0,-6 1-1,0-1 26,0 1 0,0-1 0,0 1 31,0-1 1,0-5 0,-2-3 0,-2 1 1,-2 0 1,-7-4 25,1 5 1,-3-7-1,-3 2 1,1-4 27,-1-2 1,1 6 0,-1-1 0,1-1-35,-1-2 0,1-2 0,0 0 0,-1 0 0,1 0 0,-1 0-102,1 0 1,5 0-519,0 0 202,9 0 1,-3 0 0,12-2 395,5-3 0,5-5 0,1-8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087"/>
    </inkml:context>
    <inkml:brush xml:id="br0">
      <inkml:brushProperty name="width" value="0.08571" units="cm"/>
      <inkml:brushProperty name="height" value="0.08571" units="cm"/>
    </inkml:brush>
  </inkml:definitions>
  <inkml:trace contextRef="#ctx0" brushRef="#br0">367 17 6505,'10'-7'465,"-2"5"-444,-8-6 0,-2 8 1,-4 0 12,-6 0 1,-5 8 0,-5 1-20,-1 1 0,0 0 0,3-4 1,-1 3 18,-2 1 1,-8 4 0,4-7 0,-1 1 18,5 0 1,-2 4 0,2-5-31,1 3 0,5 2 43,5 5 0,4-5-112,8-1 1,2-5-1,4 4 43,6-2 0,3-2 1,3-6-1,1 0 17,4 0 0,-1 0 0,7 2 0,0 1-15,-2 3 0,4 0 0,-6-6 1,1 2 1,-1 4 0,4-2 1,-6 5-1,-1-1-57,-3-4 1,-3 6-1,-3-1-77,-1 1 1,-6 6 75,5-5 1,-7 5 0,0-1 53,-8-3 1,0 2-1,-7-7 1,-3 1-18,-2 0 0,1 5 0,1-3 0,3 2 48,-3-1 1,-7 1-1,-2 4 1,1-3-18,3-1 1,1-2 0,1 3 0,-1-1 9,1 1 1,5-3 0,1 2 6,-3 1 1,6-3 44,2 2 0,5-1-9,1 7 0,1-9 1,5-3-1,6-4 19,3-2 0,3 2 0,-1 2 0,1 2-59,-1-2 0,7-2 0,-1-2 0,-2 0-104,-1 0 1,3 0 0,0 2-457,-1 3 379,-3-3 1,-2 6 0,1-8-161,-1 0 0,1 0 317,-1 0 0,1-8 0,-1-1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6.325"/>
    </inkml:context>
    <inkml:brush xml:id="br0">
      <inkml:brushProperty name="width" value="0.08571" units="cm"/>
      <inkml:brushProperty name="height" value="0.08571" units="cm"/>
    </inkml:brush>
  </inkml:definitions>
  <inkml:trace contextRef="#ctx0" brushRef="#br0">1 0 7569,'0'10'-800,"0"-1"849,0-3 0,2 2 0,2 6 0,2-3 31,-3 3 0,-1 1 0,-2 3 1,0-1-34,0 1 1,2-1 0,2 1 0,2-1-132,-2 1 1,-2-1 0,-2 1-1,0-1-182,0 0 0,0 1 266,0-1 0,0 1 0,0-1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7.625"/>
    </inkml:context>
    <inkml:brush xml:id="br0">
      <inkml:brushProperty name="width" value="0.08571" units="cm"/>
      <inkml:brushProperty name="height" value="0.08571" units="cm"/>
    </inkml:brush>
  </inkml:definitions>
  <inkml:trace contextRef="#ctx0" brushRef="#br0">385 53 7182,'10'-8'-384,"-3"4"341,-7-8 57,0 9 1,0-7 60,0 4 0,-1 4-38,-5-4 0,-4 4 0,-7 2-20,-1 0 0,1 0 0,-1 0 0,1 2 6,-1 4 1,1-4-1,-3 6 1,-1-2-9,-2-1 0,-1 7 0,5-4 0,-2 0-20,-3-1 1,1 5 0,6-4-5,-1 1 1,1-3-7,-1 6 0,9-6 14,3 5 1,4-5 5,2 6 0,8-8 0,3 2 1,5-4 20,1-2 0,1 0 1,-1 1-28,1 5 1,5-4 0,0 4 0,0-4 3,3-2 0,-7 0 1,4 0-1,-3 2-3,-3 4 0,7-2 0,-1 5-25,-2-1 1,-3 0 0,-5-2-52,-1 5 1,-8-1-2,2 2 1,-5-7-14,-1 7 51,0-8 25,0 12 1,0-7-1,-1 7 1,-5-3-5,-6-1 0,-2-6 0,1 5 1,1 1 18,-1-2 1,-3 3 0,-1-5 30,-1 2 0,1 0-40,-1 1 49,9 5-43,-7-14-6,6 13 14,-7-13 124,7 6-128,-5 0 0,13-4 6,-4 7 161,4-7-109,2 4 0,0-6 16,0 4 0,2-3 0,4 7 0,5-2 50,5-4 1,3 0-138,5 2 1,1-5-1,4 5-71,-6-4 0,-3 0 0,-1 2 1,2 2-1,3-2-161,-3-2 0,0-2 0,1 0 243,1 0 0,0 0 0,-5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054"/>
    </inkml:context>
    <inkml:brush xml:id="br0">
      <inkml:brushProperty name="width" value="0.08571" units="cm"/>
      <inkml:brushProperty name="height" value="0.08571" units="cm"/>
    </inkml:brush>
  </inkml:definitions>
  <inkml:trace contextRef="#ctx0" brushRef="#br0">245 1 7401,'12'0'-1387,"-1"0"1404,3 0 1,-4 0 383,1 0-88,1 0 17,-2 0-290,-3 0 0,-20 5-49,-5 1 0,-3 2 0,3-4 0,1 2 32,0-2 1,-7 3-1,1-1 1,2 0 4,1 2 1,-3-4 0,0 5 0,1 1 14,3 0 1,1-4-38,1 5 1,7-5 0,4 6 13,4 1 1,4-3-16,4 2 0,4-8 0,7 1 0,1-3 2,-1-2 1,3 2 0,1 2 0,2 2-1,-1-2 0,3-2 0,-2 0 0,1 2 6,1 1 1,-6 3 0,4-4 0,-5 4-20,-6 1 1,3-3 0,-3 6-45,3 2 0,-5-5 1,-4 3-27,-4 1 0,-2-3 0,-2 0 55,-4-2 1,2 3 0,-8-5 0,-1 0 5,-3 2 1,-1-4 0,-1 7 36,1 3-39,-1 1-3,9-5 17,-7 6 57,14-7-58,-13 1-5,13 5 108,-14-13-95,14 14 1,-5-6-1,5 5 49,-4-3 1,4-2 152,-4-5-60,4 5 1,4 6 80,4-5-169,-4 5 37,13-14 0,-11 5-3,8-7-28,-8 0-11,11 8-2,-5-6 1,7 6-132,1-8-16,-1 0 135,-7 0-399,6 0 179,-7 8 85,9-6 1,-1 5-135,1-7 1,-1 0-1,1 0 1,-1 0-633,1 0 862,-1 0 0,8-7 0,2-3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808"/>
    </inkml:context>
    <inkml:brush xml:id="br0">
      <inkml:brushProperty name="width" value="0.08571" units="cm"/>
      <inkml:brushProperty name="height" value="0.08571" units="cm"/>
    </inkml:brush>
  </inkml:definitions>
  <inkml:trace contextRef="#ctx0" brushRef="#br0">1 559 7569,'0'-10'-329,"0"3"243,0 7 1,2-6-1,4 0-40,5 2 1,-1 2 100,2 2 1,-1 0 65,7 0-4,-1 0 16,1 0 0,-7 0 54,1 0-70,-1 0-3,-1 0 1,6 0 26,-5 0-24,5 8 0,-4-4 4,-1 7 0,-1-5 0,3 4-119,-1-2 0,-8 5 1,2-1 50,-4 4 0,-2 1 0,-2 0 11,-4 1 1,2-6 0,-8-3 0,-1-1-10,-3-4 1,5 4 0,-1-3 0,-2-1 1,5-2-36,-3-2 44,8 0-13,-4 0-7,8 0 1,0-2 0,2-2-13,4-1 1,-2-3 0,8 4 6,1-2 0,3-5 1,1 3-10,1-2 50,-1-2 1,-1 1-9,-5-1 1,3 6 0,-6-3 0,0-1 0,1 2-56,1 0 128,-6-5-38,4 11 0,-3-14 1,1 5 23,-2-5 1,-2 5 0,0 1-24,4 2 109,-4-5-75,6 11 1,-10-6 108,-4 8 0,4 8 0,-4 3-96,4 5 0,2 1 0,-2 1 0,-2-1-9,-2 1 1,1-1-1,5 1-59,0-1 0,0 0 0,0 1-1,0-1 1,5-5-1,3-2 1,0-1-124,0 1 1,5-4-1,-1 4-66,3-3 1,3 1-1,-1-4 1,1 2-228,-1-2 0,9-2 409,3-2 0,4 0 0,2 0 0</inkml:trace>
  <inkml:trace contextRef="#ctx0" brushRef="#br0" timeOffset="741">752 821 7069,'8'10'328,"-7"5"1,5-5-912,-12 7 0,3-7 630,-9-4 0,2-2 1,-3 0 105,1 2-147,8-1 1,-9-7-145,7-3 0,0 1 112,6-8 0,0 6 0,2-3-15,4 1 1,-2-4 38,7 6 0,1-5 38,5 5 0,-5 0 0,0 6 27,1 0 0,-3 0 1,1 2-25,3 4 1,-4-4-1,-1 6 1,1-3 6,0 1 0,-4 8 0,5-3-34,3 5 0,-6 1 0,-1 1-32,1-1 1,-6-5 0,4 0-1,-4 1 11,-2 3 1,0-5-1,0 1 1,-2 2-1,-4 1 1,2 3-1,-5-1 1,-1-1-26,0-5 0,4 5 0,-5-7 0,-1 3 27,2 0 0,-5-6 0,3 3 1,-3-1-13,-3-4 1,1 4 0,-1-3 0,1-1-12,-1-2 0,1-2 0,-1 0 6,1 0 1,5 0 0,1 0-1,-1-2 10,2-3 1,1 3 0,5-6 32,-2 0 1,0-2-3,6-7 0,0-1 114,0 1 0,8 7-65,4 4 1,-3 5 88,3 1 1,-1 0-95,7 0 0,-3 1 1,-1 3-24,-2 2 0,-1 6 0,5-4 0,-3-1-33,-1 1 0,-2 6 0,3-5 1,-1 3-8,2 0 0,-1-7 1,1 5-1,-3 0-113,3 0 0,-4-7 1,-1 5-1,1-2-309,0 0 1,-4 0 423,5-6 0,-7 0 0,4 0 0</inkml:trace>
  <inkml:trace contextRef="#ctx0" brushRef="#br0" timeOffset="1739">909 53 6123,'-18'0'168,"7"0"-119,-1 0 0,6 0 1,-5 0 14,-3 0 0,4 0-42,-1 0 1,5 0 0,-4-2-6,2-4 1,-3 2-51,5-8 0,0 7 17,6-7 1,2 8 0,4-2 19,6 4 0,-3 2 0,3 0 0,2 0 4,1 0 1,-3 0 0,-1 0 0,3 0 11,1 0 1,3 2 0,-1 2 0,1 2 20,-1-2 0,-5 4 1,0-1-1,1 1 72,3 0 1,1 5-23,1-1 0,-7 4-39,1 1-23,-8 1 0,4-1-12,-8 0 1,0 1 0,0-1 0,0 1-44,0-1 1,-8-1 0,-4-3-1,-3-1 16,-3 2 0,1-5 0,-3 3-38,-3 2 63,4-7-27,-7 1-16,9 0 26,7-6 1,-5 6-11,3-8 12,-3 0-1,5 7 1,-6-5 0,5 4-33,-5-4 1,4-8 0,3-2-51,1-1 0,2 3-40,6-6 0,2 1 80,4-7 1,-2 8 180,7 5 1,1-3-120,6 2 0,-7 0 0,1 6 52,1 0 1,-3 2-26,2 4 0,-1-2 0,7 6 1,-3-1 8,-3 1 0,4-4-29,-5 5 1,5 1 0,1 6 0,1-1-1,-1 0 0,-5-1 0,-2-2 1,-1-3-15,1 3 1,-4 1 0,5 1-1,1-3 11,-2-1 0,3 0 1,-5 3 9,2-3 0,-4 1 1,3-5-1,3 2 2,3 4 0,-7-7 1,10-1-1,-5-2-107,-3 2 1,6-4-232,-5 4 1,-3-3 302,-2 3 0,-4-4 0,-2 6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2.012"/>
    </inkml:context>
    <inkml:brush xml:id="br0">
      <inkml:brushProperty name="width" value="0.08571" units="cm"/>
      <inkml:brushProperty name="height" value="0.08571" units="cm"/>
    </inkml:brush>
  </inkml:definitions>
  <inkml:trace contextRef="#ctx0" brushRef="#br0">53 1 6961,'0'17'70,"0"1"0,0-1 19,0 1 1,0-1 0,0 1 0,0-1 222,0 1-254,0 7-5,0 2 0,0 2-12,0 0 1,0 6-1,0 6 87,0-2-167,0-3-11,0-1 114,8 0 1,-6 0-214,6 0-12,-8 0 216,0 0-247,0 0 1,0-8 182,0 6 19,0-6-53,0 0-13,0-1 47,0-9-1,0 1-298,0-1 38,-8 1 1,4-1-2,-8 0 0,3-5 271,-3 0 0,-3-8 0,5 3 0</inkml:trace>
  <inkml:trace contextRef="#ctx0" brushRef="#br0" timeOffset="693">18 123 7113,'8'-17'-971,"-6"5"1495,4 0-247,4 1-186,-1-7 0,9 3-23,-1 3 1,1 2-1,-1 6 1,1-1-39,-1 1 0,1 2 0,-1 2 0,0 0-40,1 0 0,1 0 0,3 2 1,1 2-10,-2 1 1,-7 3-1,-2-2-27,1 6 1,-5-3 0,-2 3 30,-4 2 0,-2-5 1,-2 1-1,-2 0-13,-2-1 1,-8-5-1,3 4-1,-5 0 1,-1 0 0,-1 3 0,1-5 7,-1-4 0,7 0 0,-1 2 25,-1 2 15,5-1 1,0-6-25,8-5 1,2 4-39,4-4 1,3-2 0,9 2 30,-1 2 0,-5 3 0,0 1 0,1 0 63,3 0 0,1 0 1,1 1-35,-1 5 1,-5-4 0,-1 6 0,1 0-6,-2 3 1,3-1 0,-5 0-1,0 0 17,0-1 0,-1-3 1,-3 6 9,2 1 0,0 3-15,-6 1 0,-2 1-45,-4-1 1,-4-1 0,-7-5-5,0-5 1,-1 2-1,1-2 1,-1-2-72,1-2 1,-1-2 0,1 0-377,-1 0-41,9 0 513,1 0 0,8-8 0,0-2 0</inkml:trace>
  <inkml:trace contextRef="#ctx0" brushRef="#br0" timeOffset="1162">595 368 7494,'17'0'-468,"-5"-6"0,-1 0 593,3 2 0,2-4 0,1 2-31,0 3 1,-5 1-1,0 2 1,1 0 1,3 0 0,-5 0 1,1 0-29,2 0 0,-5 0-142,3 0 0,-2 7 10,1 5 1,-3 4-1,-10 1 18,-4 0 1,3-1 0,-9-2 0,-2-3-14,-1 3 45,-3 1-16,1-5 1,5 6-34,1-5 43,-1-3-5,-6 8 13,1-15 0,5 13 0,1-6 3,-3 1 1,1-3 72,1 6-1,4-8 0,10 4 10,4-8 0,4 0 1,7 0-1,1 0-6,-1 0 0,0 0 1,1 0-1,-1 0-1,1 0 1,1 0-1,3 0 1,1 0-57,-2 0 0,-1 2 1,-3 1-19,1 3 0,-1 0 0,-1-4-978,-5 4 986,-3-4 0,0 6 0,1-8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0.978"/>
    </inkml:context>
    <inkml:brush xml:id="br0">
      <inkml:brushProperty name="width" value="0.08571" units="cm"/>
      <inkml:brushProperty name="height" value="0.08571" units="cm"/>
    </inkml:brush>
  </inkml:definitions>
  <inkml:trace contextRef="#ctx0" brushRef="#br0">0 157 6955,'18'0'5,"-7"0"1,1-1 0,2-3-1,1-2 1,3 2 0,-1 2-1,1 2 1,-1 0 0,0 0-1,1 0 1,-1 0 0,3 0 153,3 0 0,-4 0-154,5 0 1,-5 0 0,-1 0 0,-1 0-106,1 0 1,-1 0 0,0 0-181,1 0 1,-1 0-25,1 0 0,-8-2 304,-5-4 0,5-3 0,0-9 0</inkml:trace>
  <inkml:trace contextRef="#ctx0" brushRef="#br0" timeOffset="367">245 0 7316,'11'0'-154,"1"0"1,-8 2 282,2 4 1,-4-2 0,-2 8 0,0 1-68,0 3 0,6 1 0,-1 1 48,-1-1-54,-2 1 1,-2-1 0,2 2 0,2 3-125,2 1 1,0 6-1,-6-6 1,2 1-208,3 1 0,-3-6 1,6 5-132,0-5 406,-6-1 0,13-1 0,-5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9.325"/>
    </inkml:context>
    <inkml:brush xml:id="br0">
      <inkml:brushProperty name="width" value="0.08571" units="cm"/>
      <inkml:brushProperty name="height" value="0.08571" units="cm"/>
    </inkml:brush>
  </inkml:definitions>
  <inkml:trace contextRef="#ctx0" brushRef="#br0">0 157 7459,'18'-15'-265,"-1"3"0,-5-1 0,-1 5 241,3-2 0,1 6 1,3-2 67,-1 4 1,1 2 0,-1 0 0,1 0 20,-1 0 1,1 0 0,-1 0 0,1 0-26,-1 0 0,-5 2 0,-1 2 1,1 4-36,-2 2 0,3 1 0,-5 5 0,0-3-22,0-1 1,-3 0 0,-5 5 0,0 1-48,0-1 0,-2-1 0,-1-3 1,-5-1 43,-2 2 1,4-1 0,-5 1 0,-3-5-6,-1-1 0,3 4 0,0-4 0,-1-1-22,-3 1 0,5-2-8,-1-6 27,0 0 1,3-2 1,3-4 0,12-4 1,3-7 5,1-1 1,5 7 0,-5-1-1,4 1 2,3 1 0,-9-4 1,9 7-1,-1-3 8,0-4 0,1 5 23,0-3 0,1 0-17,-1-5 0,-1-1 0,-3 1 26,-1-1 0,-8 7 0,2-1-14,-4-1 1,0-1-1,2 0 50,1 3 0,1-1 241,-6-5-93,0 7-139,0 2 0,0 10 1,-2 2 22,-4 2 0,5 7 0,-5-1-20,4 4 0,2 1 0,0 0-29,0 1 0,0-1 0,0 1-43,0-1 0,6 1 1,1-3-1,3-1-156,4-2 1,-5-3 0,3 5 0,2-4-113,1-3 0,3 5 1,1-6 269,4-2 0,-3 5 0,5 1 0</inkml:trace>
  <inkml:trace contextRef="#ctx0" brushRef="#br0" timeOffset="696">751 314 7569,'-10'0'-235,"3"0"1,7 2-91,0 4 0,-2-4 280,-4 4 89,4-4-63,-6-2 31,8 0 0,8-6 0,4-2 41,3-1 1,-3 5 0,-1-2 63,3 4 1,2 2-59,1 0 1,0 2 0,1 4 0,-1 3-43,1 9 1,-3-1 0,-3 1-8,-6-1 1,2 1-1,-3-1 1,-1 1-50,-2-1 0,-2 3 1,0 1-1,0 2-19,0-1 0,0-3 1,-2-2-1,-2 1 19,-1-1 1,-7 1 0,4-1 0,-2-1 20,-3-5 0,3 5 1,-1-6-1,-3 1 28,-2 1 1,-1-6 0,0 4-4,-1-3 1,1-1-1,-1-4 1,1 2-11,-1 2 1,1 0 0,-1-6-8,1 0 0,-1-6 0,3-2 35,3-2 0,4 4 0,8-5 11,0-3 1,0-1-33,0-3 1,6 1-1,2 1-2,2 5 0,-1-5 0,5 6 15,-2 1 0,-7 1 0,7 8 38,2 0 0,-5 0 0,3 0 21,2 0 1,-5 0 0,3 0 69,2 0 1,1 0-60,3 0 1,-1 6 0,-2 2 0,-1-1-14,-2 1 0,-3 6 1,5-5-1,-2 3 20,1 0 1,-3-1 0,2 7-92,1-1 0,-3 1 1,0-1-210,-3 1 1,5-7-1,-6 1-264,-2 1 1,0-5 469,1-2 0,-3 4 0,6-1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7.124"/>
    </inkml:context>
    <inkml:brush xml:id="br0">
      <inkml:brushProperty name="width" value="0.17143" units="cm"/>
      <inkml:brushProperty name="height" value="0.17143" units="cm"/>
      <inkml:brushProperty name="color" value="#AB008B"/>
    </inkml:brush>
  </inkml:definitions>
  <inkml:trace contextRef="#ctx0" brushRef="#br0">18 86 7569,'-6'-11'-603,"1"-1"0,-1 6 514,6-6 1,0 7 0,2-5 110,4 2 1,-4 0 94,3 3-76,-3 3 0,-2-4 0,0 12-29,0 5 1,0 5 0,0 1-1,0 3 16,0 3 0,0 4-28,0 8 0,8 0 0,2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8.321"/>
    </inkml:context>
    <inkml:brush xml:id="br0">
      <inkml:brushProperty name="width" value="0.08571" units="cm"/>
      <inkml:brushProperty name="height" value="0.08571" units="cm"/>
    </inkml:brush>
  </inkml:definitions>
  <inkml:trace contextRef="#ctx0" brushRef="#br0">0 120 7526,'16'-1'-234,"-3"-3"0,-1-2 98,2 2 0,1 2 0,3 2 110,-1 0 1,0 0 0,1 0 72,-1 0 0,-5 0 1,0 0-1,-1 2-19,-1 4 0,6-2 0,-5 7-33,5 3 0,-7 1 0,-3 3-68,-4-1 0,-2-5 1,0 0 56,0 1 0,-2 1 1,-4-1-8,-5-1 0,-5-2 0,-1 1 4,-1-5 1,1 2 0,-1-2 18,1-2 0,5-2 23,1-2 0,7-2-24,-2-4 0,6 4 0,6-6-38,5 0 0,5 4 0,1-5 0,1 1 0,-1 4 0,1-6 1,-1 1-1,1-1 26,-1 4 1,-5-2 0,-1 1 0,3-1 10,2 0 0,1-5 1,1 1-6,-1-4 0,-2 5 0,-1 1 0,-4 0 8,-2 1 0,3-3 0,-3-4 80,2 5 1,-6-5 37,1 5 1,-5-3 13,-5 2 0,-5 3-26,-8 3 0,7 4-33,-1-4 0,6 10 1,-3 4-1,1 1-2,4 5 0,2 2 1,2 1-38,0 1 1,0-1 0,0 0 0,0 1-30,0-1 0,0-5 0,0 0 0,2 1-45,4 3 1,-2-5 0,5 1 0,1 0-86,0-3 0,-4 5 0,5-8 0,1 0-350,-2 1 0,5-5 474,-3 4 0,3-4 0,3-2 0</inkml:trace>
  <inkml:trace contextRef="#ctx0" brushRef="#br0" timeOffset="216">716 330 7374,'0'17'0,"0"1"0,0-1 3,0 1 1,0-1 0,0 3 0,0 1-38,0 2 1,-2 6 0,-2-3 0,-1 1-31,1 4 1,-4-4-1,2 0 1,0-2-91,-1-3 1,5 3 0,-4-2 9,4-1 144,2-3 0,0-1 0,0-1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5.341"/>
    </inkml:context>
    <inkml:brush xml:id="br0">
      <inkml:brushProperty name="width" value="0.08571" units="cm"/>
      <inkml:brushProperty name="height" value="0.08571" units="cm"/>
    </inkml:brush>
  </inkml:definitions>
  <inkml:trace contextRef="#ctx0" brushRef="#br0">105 18 7569,'0'-10'-564,"0"2"608,0 8 1,0 2 0,0 4 0,0 6 37,0 3 1,0 3-1,0 1 1,0 3-33,0 1 1,0 8 0,0-2 0,0 4-27,0 2 0,0 2 1,0 2-1,0 3-30,0 3 0,0-6 0,0 3 0,0-1 12,0 0 1,0 0 0,0-6-1,0-1-44,0 1 0,0-2 0,0-2 1,0-3-184,0-3 1,-2 0 0,-2-4 117,-2 3 1,-5-1-1,5-6 1,0-1-130,-2-4 0,4 1 34,-7-7 1,5 0 197,-6-6 0,0 0 0,-5 0 0</inkml:trace>
  <inkml:trace contextRef="#ctx0" brushRef="#br0" timeOffset="687">140 140 7569,'9'-8'-504,"-1"-1"487,0-1 1,-6-6-52,4 5 0,1 1 0,1 0 85,2 3 1,2-1 0,5 4 0,1-2 21,-1 2 1,0 0 0,1 0 0,1-1 5,5 1 1,-5 2 0,6 2 0,-1 0-10,-1 0 1,0 0-1,-5 0 1,-1 0-27,0 0 0,1 0-25,-1 0 0,-7 2 1,-2 4-5,0 5 1,-6 5 0,1-1 0,-4-1-43,-5-2 0,-8-7 1,2 7-1,-3 0 5,-3-3 1,1 5 0,0-6 35,-1 1 1,1-5 21,-1 2 1,1-4-2,-1-2 70,9 0-92,1 0 0,10 0 1,4 0-1,3-2 11,1-4 1,5 4 0,-3-3 0,4 3 17,1 2 1,1 0 0,-1 2 4,0 3 0,1-3 1,-3 6-1,-1-2 4,-2 0 0,-1 5 1,7-3-5,-1 2 1,-5-4-1,0 5-12,1 3 1,-5 1-1,-2 3 25,-4-1 0,-2-5 0,-2 0-14,-4 1-6,-4-5-8,-7 7 59,-1-13-49,1 14 7,-1-14-29,-7 6 26,13-8-1,-11 0-41,13 0 0,-1 0-73,-1 0 1,6 0-346,-5 0 219,7 0 1,-2 0 228,12 0 0,4-8 0,7-2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4.361"/>
    </inkml:context>
    <inkml:brush xml:id="br0">
      <inkml:brushProperty name="width" value="0.08571" units="cm"/>
      <inkml:brushProperty name="height" value="0.08571" units="cm"/>
    </inkml:brush>
  </inkml:definitions>
  <inkml:trace contextRef="#ctx0" brushRef="#br0">0 130 7463,'10'0'-713,"0"0"766,-4 0 0,3 0 10,9 0 0,-3 2 1,-1 2-1,-2 2-33,1-2 0,3-2 0,1-2 0,1 0-46,-1 0 1,0 5 0,1 1 0,1-2-42,5-2 1,-3-2-1,6 0 1,-2 0-42,-3 0 1,3 0 0,-2 0-1,-1 0-35,-3 0 0,-2 0-42,1 0 1,-6 0 174,-1 0 0,-7-8 0,4-1 0</inkml:trace>
  <inkml:trace contextRef="#ctx0" brushRef="#br0" timeOffset="346">227 8 6729,'2'-8'146,"4"8"0,-4 2 0,6 10-69,0 1 0,-6 3 1,3 1-1,-3 3-45,-2 3 1,2-4-1,2 7 1,2-3-5,-2 0 0,-2 0 0,-2-3 0,0 1-98,0 2 1,0 1 0,0-7 0,0 1-234,0-1 1,0 1 302,0-1 0,8 0 0,1 1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842"/>
    </inkml:context>
    <inkml:brush xml:id="br0">
      <inkml:brushProperty name="width" value="0.08571" units="cm"/>
      <inkml:brushProperty name="height" value="0.08571" units="cm"/>
    </inkml:brush>
  </inkml:definitions>
  <inkml:trace contextRef="#ctx0" brushRef="#br0">1 157 7569,'7'-9'-246,"-3"1"182,8 8 1,-6-6 0,5 0-1,3 2 1,2 3-89,1 1 1,2-2 162,5-4 1,-5 4 0,4-4 98,-3 4 1,-3 2 0,1 0-99,-1 0 1,-5 2-1,-2 4 1,-1 4-91,1-1 0,-6 7 0,2-5 42,-4 5 1,-2 1 0,0 1-37,0-1 1,-8 1 50,-4-1 1,-3-1 0,-3-5 17,1-5 1,5 2 38,0-2-36,1 0 1,1-8 0,4-4 1,6 2-2,6-8 0,4 3 1,7-5-1,-1 2-16,-5-1 0,5 3 0,-4 0-5,3 3 0,-3-1 0,-1 4 0,1-4 10,-2-1 1,3 3 0,-5-4 0,0 0 4,0 1 1,3-3 10,-5-5 0,6-1 36,-6 1 0,-1-1 79,-5 1 0,0-1-39,0 1 0,-2 7 50,-3 4-95,3 4 16,-6 2 0,2 2 0,0 4 10,2 6 1,2-3 0,2 3 14,0 2 1,0 1 0,0 3 0,0-1 41,0 1 1,0-1 0,2 0-60,4 1 1,-4-6-1,4-1-218,-4 3 1,6 1-112,3 3 1,5-3-1,1-3 70,1-6 1,-1 2 0,1-3 198,-1-1 0,1-2 0,-1-2 0</inkml:trace>
  <inkml:trace contextRef="#ctx0" brushRef="#br0" timeOffset="715">839 332 6462,'-12'6'0,"1"0"0,-1 0 76,-5-6 0,-1 0 34,1 0-57,-1 0 1,3-8-88,3-4 1,4 2-4,8-1 0,6-1 0,2-3 6,2 3 1,-1 2-1,5 6 1,-3-1 16,3 1 0,-4-4 0,1 2 30,3 2 0,2 2 0,1 2 36,0 0 0,-1 2 1,-2 2-1,-5 4-16,-1 2 1,0 1-1,-4 7-25,1-1 1,3 1 0,-4-1-19,2 1 0,0-1 0,-6 0 0,0 1-5,0-1 1,0 1 0,0-1 0,0 1-27,0-1 0,-8 1 0,-2-1 12,1 1 1,-7-1 0,4-1 0,-3-3 6,-3-1 1,-1 0 8,-4 5 0,-4-1 11,-8-5 1,7 3 0,5-8 0,4-3 3,1-1 0,1-2 16,-1 0 0,3-2-10,3-3 0,4-5-18,8-8 1,0 1-1,2 0 10,4-1 0,-2 6 0,8 3 24,1 1 1,-3-4 0,2 6 23,1 3 0,-3 1 0,2 2 8,1 0 0,-3 0 1,2 0 11,1 0 1,3 5 0,-1 3-10,-3 2 1,1-4-1,-5 3-20,2-1 0,0 6 0,3-4 1,-3 1-136,-2 1 0,3-6 1,-3 5-267,2 3 1,-4-6 358,5-3 0,1 5 0,5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0.094"/>
    </inkml:context>
    <inkml:brush xml:id="br0">
      <inkml:brushProperty name="width" value="0.08571" units="cm"/>
      <inkml:brushProperty name="height" value="0.08571" units="cm"/>
    </inkml:brush>
  </inkml:definitions>
  <inkml:trace contextRef="#ctx0" brushRef="#br0">1 140 7569,'0'-9'-1491,"2"-7"1491,3 5 0,-3 3 0,6-2-126,-8 4 1,2 4 132,4-3 2,-4 3 46,5-6 1,-7 4-1,2-6 395,4 2-232,-4-5 0,6 9 140,-8-8-135,0 9-102,8-5-32,-6 8 0,5 8 0,-7 3-18,0 5 0,0 3 0,0 4-56,0 6 1,0 1 70,0 5-45,0-4 0,0 11-8,0-7 1,0 6 0,0 2-1,0-1-81,0 1 1,0 6 0,0-5 0,-2 3-19,-3-1 0,3-5 0,-6 4-188,0-3 252,6 7-131,-6-12-1,8 5 99,-7-7 10,5-7 1,-6 3 0,8-8-87,0-2-136,0-1 0,-6-3-99,0 1-144,1-1 490,5-7 0,0-3 0,0-7 0</inkml:trace>
  <inkml:trace contextRef="#ctx0" brushRef="#br0" timeOffset="684">70 88 7329,'10'-8'-478,"-2"4"673,-8-7 1,8 1-248,3-2 1,5 3 0,1 5 51,1-2 1,1 0-1,2 6 1,3 0 40,-3 0 0,0 0 1,1 0-1,1 0 109,-2 0-132,7 0 0,-9 2 0,4 2-16,-3 2 27,-3 7-41,1-11 1,-7 12-1,-1-6 21,-2 1 14,-2 3 1,-6 0-32,0-1 1,0 1 0,0 5-85,0 1 0,-8-1 0,-4-1 33,-3-4 0,3 1 1,0-7-1,-1 0 52,-3 2 0,5-7 0,-1 5 7,-2-4 0,5-2-27,-3 0 21,8 0 1,4 0 0,12 0 13,3 0 0,3 0 0,-1 0 0,1 0-12,-1 0 1,1 0 0,-1 0-7,1 0 1,-3 2-1,-1 4-5,-3 6 0,1 3 1,3 3 2,-3-1 4,-4-7 20,-8 5 11,0-5 1,0 7 0,0 1-2,0-1 80,0-7-93,0-2 13,-8 0 1,-2-1 0,-7 5 17,-1-6 0,1-4 1,0-2-32,-1 0 1,1 0-1,-1 0-91,1 0 102,7 0-6,-6 0-40,7 0 0,-3 0-72,0 0-369,9 0-54,-5-8 521,8 6 0,15-6 0,5 8 0</inkml:trace>
  <inkml:trace contextRef="#ctx0" brushRef="#br0" timeOffset="1047">769 402 7330,'-6'12'0,"0"0"101,2 1 1,3 3-1,1 1-97,0 1 1,0-1 0,0 1-23,0-1 1,1-1 0,3-3-1,4-3 6,2-2 0,1-2 1,7-6-1,-1 0 8,1 0 1,-1 0 0,1 0 0,1 0-23,4 0 1,-3-8 0,3-4-37,-3-3 0,-9-3 0,-1 1-10,-2-1 1,-4 1 0,-8-1-36,-2 1 0,-10 5 1,1 2-1,-7 3-247,1 3 0,-12-4 354,-2 2 0,-11 0 0,1 6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9.013"/>
    </inkml:context>
    <inkml:brush xml:id="br0">
      <inkml:brushProperty name="width" value="0.08571" units="cm"/>
      <inkml:brushProperty name="height" value="0.08571" units="cm"/>
    </inkml:brush>
  </inkml:definitions>
  <inkml:trace contextRef="#ctx0" brushRef="#br0">0 18 7970,'10'-2'-166,"-2"-2"295,0-2 1,1 0-133,9 6 0,-1 0 0,1 0-74,-1 0 1,-5 0 0,0 0-157,1 0 0,-3 0 0,0 2-412,-3 4 645,7-4 0,-4 13 0,7-5 0</inkml:trace>
  <inkml:trace contextRef="#ctx0" brushRef="#br0" timeOffset="198">70 157 7216,'10'8'142,"0"-6"-85,-4 4 1,-3-4-1,9-2-59,2 0 0,1 0 0,1 2-135,-5 4 0,5-4 1,-4 3-1,3-3 137,2-2 0,1 0 0,-1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4.930"/>
    </inkml:context>
    <inkml:brush xml:id="br0">
      <inkml:brushProperty name="width" value="0.08571" units="cm"/>
      <inkml:brushProperty name="height" value="0.08571" units="cm"/>
    </inkml:brush>
  </inkml:definitions>
  <inkml:trace contextRef="#ctx0" brushRef="#br0">140 767 7569,'10'-8'0,"-2"4"-577,-8-7 457,-8 7 0,4-4 0,-8 8 73,-1 0 0,3 0 0,-2 0 0,-1 0 96,-3 0 0,5 0 0,-1 2-11,-2 4 0,5-2 0,-1 7-19,2 3 1,2-5 0,6 3-16,0 2 0,0-5 0,0 3-6,0 2 0,6-5 0,2 1-9,2-2 1,-5-2-1,7-6 14,2 0 1,-5 0 0,3 0-5,2 0 1,-1-2-1,1-2 1,-5-4 12,-1-2 1,4 5 0,-4-5 0,-1 0 68,1 0 0,0 7 0,-4-5 97,2 0-158,7 6 1,-9-6-28,8 8 1,-6 0-3,5 0 0,-5 6 0,6 2-12,1 2 1,-3-7-1,2 5 21,1 0 1,3-4-1,1 6 1,1-3 0,-1-1-1,1-6 1,-1 0 0,0 0-1,-1-2 0,-4-4 0,1 3 0,-5-7 1,0 0-20,0 0 0,3-1 1,-5-7-1,0 1-5,2-1 1,-6 1 0,3-1 0,-1-1-26,2-4 1,-4 1 0,4-7 0,-4-2 10,-2-2 0,2-2 0,2 0 0,1 0-1,-1 1 0,-2-1 1,-2 0-1,0 0 32,0 0 1,0 0 0,-2 2 0,-2 2 18,-1 2 0,-9 7 0,4-1 0,-1 4-12,-1 1 0,0 3 1,-5 1 3,-1 3 1,1 7 0,-1-4 13,1 0 1,5 6-8,1-4 1,7 6 32,-2 6 0,4-2 0,2 8 1,0 1 0,0 3 1,0 3-1,2 3 1,2 3-13,2 2 0,1-4 0,-3 6 0,4 2 6,2 2 0,-4 2 1,3-2-1,1-2 17,0-2 1,-4 1-1,3 4 1,1 1 4,0 0 1,-4-6-1,3-1 1,1-1-35,0 0 0,-5-6 1,7 3-1,0-5-7,-3-2 0,5 1 0,-6-3-63,1-3 0,3 2-410,6-9 0,-7 1 453,1-6 0,0 0 0,5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5.642"/>
    </inkml:context>
    <inkml:brush xml:id="br0">
      <inkml:brushProperty name="width" value="0.08571" units="cm"/>
      <inkml:brushProperty name="height" value="0.08571" units="cm"/>
    </inkml:brush>
  </inkml:definitions>
  <inkml:trace contextRef="#ctx0" brushRef="#br0">70 332 7432,'12'0'-522,"-1"0"458,3 0 0,-4 0 1,1 0 13,3 0 1,-4 0 56,1 0 0,1 0-6,5 0 0,-7-2 0,-2-2 15,0-2 1,-6-7 31,3 1-47,-3 4 1,-9 1 0,-5 7 0,-4 0-1,-1 0 0,0 0 1,-1 0-7,1 0 0,-1 6 0,1 1 0,-1 1 31,1 0 1,5 3-1,2-3 1,3 2 15,3 4 0,-4-5 0,2 3 0,2 1-4,2 3 1,2 1-1,0 1 1,2-3-19,4-3 0,-2 4 1,8-7-1,-1 3-39,-1 0 0,5-7 0,-1 5 0,5-2-77,5-4 0,-1 4 0,-4-3 0,5-1-71,5-2 0,-2-2 1,2 0-1,2 0 167,2 0 0,2-6 0,-2-1 0,-4-3 0,4-2 0,-6-5 0</inkml:trace>
  <inkml:trace contextRef="#ctx0" brushRef="#br0" timeOffset="514">647 454 7267,'11'-5'-208,"1"-1"1,-3-2-1,5 2 1,-4-5 0,-2-5 344,-5-1 0,-1 5-51,-2 0 0,0 6-20,0-5 0,-5 5 0,-3-4-65,-2 2 1,4 3-1,-5 3 2,-3-4 0,-1 4 0,-3-4 0,1 4 10,-1 2 1,-1 0 0,-3 2 0,-1 2-22,2 2 1,1 7 0,3-3-14,-1 0 0,7 5 0,1-3-38,2 4 1,2-5 0,6 1 44,0 1 1,8-5 0,4-2 0,3-2 12,3 2 1,-1-4 0,1 3 0,1-3-5,4-2 0,-3 0 0,3-2 1,-3-1 49,-3-3 1,1 0 23,-1 6 0,-7-2-34,-5-4-50,-3 4 1,-2 2 0,0 12 14,0 3 1,0-3 0,-2 2 0,-1 3 5,-3 4 1,-2 3 0,4-5 0,-2 2-4,2 3 1,3 1-1,1-4 1,0 5-1,0 1 0,0 0 0,-2 4 13,-4-2 1,4-6 0,-4 4-1,4 1 1,2-3-4,0 0 1,0 4 0,0-6 0,0-1-16,0-3 1,0-7 0,0 0-5,0 1 0,2-3-61,4 1 1,4-7 0,7 0 0,0-6-57,1-4 1,-6-7 0,-1 3-1,3-1-47,1-1 1,1-6 169,-5-5 0,5-8 0,-6 4 0</inkml:trace>
  <inkml:trace contextRef="#ctx0" brushRef="#br0" timeOffset="1009">978 245 6663,'0'-8'7,"0"8"1,0 8 0,0 9 52,0 1 0,0-1 0,0 1 0,0-1-7,0 1 0,2-1 1,2 1-27,2-1 1,2 0-1,-2 1-42,5-1 1,-1-7 0,2-2-11,1 0 0,-3-6 0,1 3 1,3-3-13,2-2 1,1 0 0,1 0 0,-3-2-33,-3-3 1,3-3-1,-3-6 1,3 3 26,3-3 1,-7 4-1,-1-1 54,-2-3 0,4-1 33,-7-3 13,1 1-93,-6 7 1,0 4 14,0 12 1,0-2 0,0 7 0,0 3-38,0 2 0,0-5 0,2 1 1,2 1-23,2 3 1,7-4-1,-1-3 1,4-1 78,1-4 0,8 6 0,2-1 0</inkml:trace>
  <inkml:trace contextRef="#ctx0" brushRef="#br0" timeOffset="1455">1747 332 7569,'9'-17'-456,"-1"7"0,-10-4 365,-4 9 0,3-7 0,-9 6 90,-2 2 1,-1 2 0,-3 2 42,1 0 0,-1 0 0,1 2-19,0 4 0,-1-2 0,1 8 1,1 1-16,4 3 0,-1-5 0,5 1 1,0 2-12,1 1 0,1 3-4,6-1 1,0 0-1,0 1 0,7-8 1,3-3-1,2-1-17,-1 0 0,1 0 0,6-8 0,-1-2-14,1-2 1,-7-5-1,1 3 16,1-2 0,3-2 0,-1-5 45,-3 0 1,-4 5 284,-8 0-234,0 1-71,0 1 1,2 2-1,2 10-9,1 4 1,1 4-1,-6 7-29,0 1 0,6-7 0,0 1 0,0-1 8,2-1 1,-5 4 0,7-7-221,-2 3 0,5-6 247,-1 2 0,4 4 0,1-1 0</inkml:trace>
  <inkml:trace contextRef="#ctx0" brushRef="#br0" timeOffset="1760">2148 0 7440,'10'12'-456,"-4"0"0,-4 1 454,-2 3 1,0 1 0,0 1 0,0 1 21,0 4 0,0-1 0,0 7 0,0 0-17,0-2 0,0 4 0,0-6 0,0 1-15,0-1 0,0 4 0,0-4 1,0 0 11,0 1 1,0-3 0,0-6-212,0 1 1,0-1-183,0 1 393,0-9 0,0-1 0,0-8 0</inkml:trace>
  <inkml:trace contextRef="#ctx0" brushRef="#br0" timeOffset="2263">1974 315 7404,'-10'-10'-590,"2"2"1,10 8 652,4 0 1,-2 0 0,8 0-11,1 0 0,3 0 0,1 0 0,1 0-42,-1 0 1,6 0 0,3 0 0,-1 0 17,0 0 1,0 0-1,-3 0 1,1 0-99,-2 0 1,5 0 0,-1 0-1,0 0 30,0 0 0,-2-2 1,-5-2-1,-1-1 17,1 1 0,-1-4 1,1 0-1,-1 0 4,1 1 1,-7-1 30,1 2-11,0 4 18,-3-6 1,-1 10 14,-8 4 1,-6 4-1,0 7 4,3 1 1,-5-1 0,2 1-1,0-1-4,-2 1 0,6-1 0,-3 1 7,3-1 0,2 0 1,0 1-48,0-1 0,0 1 0,2-3-55,3-3 1,3-2 0,6-6 0,-3 1-70,3-1 1,2-2-1,1-2 129,1 0 0,7-8 0,2-1 0</inkml:trace>
  <inkml:trace contextRef="#ctx0" brushRef="#br0" timeOffset="2441">2533 105 7396,'-2'-15'-578,"-4"3"0,4 2 283,-4 4 240,4 4 1,4 1 0,2 8 54,2 3 0,0-6 0,1 11 0,3-5 0</inkml:trace>
  <inkml:trace contextRef="#ctx0" brushRef="#br0" timeOffset="2830">2917 245 6195,'-10'8'180,"0"-5"1,5 9-75,-7 2 0,4-5 0,0 3 1,3 2-99,-1 1 1,0 3-1,6-1-7,0 1 0,0-1-1,0 0 0,8-1 0,3-2-2,5-3 1,1-7 0,1 2 0,-1-4-8,1-2 0,-1 0 0,1 0 0,-1-2 18,1-4 1,-1-2 0,1-5 0,-1 1 19,1-1 1,-9-3 0,-3-1 0,-2-1-17,2 1 0,-4-1 0,2 1-43,-8-1 0,0 3 0,-8 1-117,-1 2 1,-3 3 0,-1-3-153,-1 6 1,1 4 298,-1 2 0,8 0 0,-5 8 0,5 2 0</inkml:trace>
  <inkml:trace contextRef="#ctx0" brushRef="#br0" timeOffset="3351">3301 245 7340,'12'0'-451,"-1"0"0,-7 2 496,2 4 0,-4 3 0,0 7 0,2-3 26,2-1 1,-1 0 0,-5 5-16,0 1 0,6-1 0,0 1-63,-2-1 1,-2 0 0,0 1-11,4-1 1,-4-5 179,3 0-22,-3-8 1,-2 1-148,0-10 1,0-5-1,0-8-6,0 1 0,0-1 1,0 1-1,0 0-35,0-1 0,2 1 0,2-1-33,2 1 0,2 1 0,-2 3 33,5 1 0,5 2 0,1-1 0,-1 3 35,-5 0 1,5 6 0,-4-4 0,3 4 33,3 2 1,-3 2-1,-1 2 1,-3 4 14,3 2 0,-4-5 0,-1 7-14,-1 2 0,4-5 1,-6 3-31,-3 2 0,5 1 0,-2 3-106,-2-1 1,-2-5-289,-2-1 289,8-7 1,-5 4-1,9-8 112,2 0 0,9 0 0,4 0 0</inkml:trace>
  <inkml:trace contextRef="#ctx0" brushRef="#br0" timeOffset="3741">4104 210 7569,'18'-18'0,"-1"1"0,-1-1-73,-4 1 0,1 0 1,-5 1-222,2 4 1,-7-3-1,3 3 284,-4-3 1,-4 5-1,-4 4 1,-5 2 13,-5-2 0,-1 5 0,-1-5 0,1 4 46,-1 2 0,1 0 0,0 0 0,1 2-23,4 4 0,-1-3 1,5 9-29,-2 2 0,6 1 1,-1 3-1,3-1 14,2 1 1,2-1 0,3 0-1,7 1-2,4-1 1,1-5 0,1 0 0,-1 1-14,0 3 0,7-5 0,-1 1 0,0 0 5,3-3 0,-7 5 1,2-6-1,-5 0 9,-5-1 0,1 5 0,4-4-14,-5 1 1,3 3-42,-8 6 1,-1-7 0,-6-1 29,-5-2 0,-4-1 0,-7-3-28,-1 2 1,1 0 0,-1-6-137,1 0 0,-1 0-183,1 0 360,-1 0 0,9 0 0,1 0 0</inkml:trace>
  <inkml:trace contextRef="#ctx0" brushRef="#br0" timeOffset="4043">4157 262 7569,'0'-17'-1007,"0"7"869,0-5 1,-2 13 99,-4-4 1,2 6 117,-7 6 1,7-2 0,-2 7 0,2 1 19,-2-2 1,4 5-1,-6-1-46,1 7 1,-1 4 0,-6 4 0,5-5 1,1-5 1,-4-2 0,4 1 0,-1-1-43,-5 1 1,4-7 0,-1 1 0,-1 2 38,2 1 1,-3-3 0,5-2-137,-2-3 1,5 5 54,-7-6 1,6 2-92,-5-3 1,5-3-426,-6 4 544,0-4 0,-5 6 0,-1 2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2.080"/>
    </inkml:context>
    <inkml:brush xml:id="br0">
      <inkml:brushProperty name="width" value="0.08571" units="cm"/>
      <inkml:brushProperty name="height" value="0.08571" units="cm"/>
    </inkml:brush>
  </inkml:definitions>
  <inkml:trace contextRef="#ctx0" brushRef="#br0">106 280 6106,'-2'-10'-18,"-2"2"74,-2 1 1,-2 5-1,4-6 41,-1 0 1,-9 6-82,2-4 0,3 4 97,-3 2-14,8 0 354,-4 0-371,8 0 1,0 2-72,0 4 0,0 4 0,0 7-10,0 1 0,2-1 0,2 1 0,2-1-27,-2 1 0,4-1 0,-3 1 0,1-1-148,2 1 0,-6-1 0,4 0 72,-4 1 0,-2-6 1,0-1-98,0 3 0,0-4 199,0 1 0,-8-7 0,-2 4 0</inkml:trace>
  <inkml:trace contextRef="#ctx0" brushRef="#br0" timeOffset="416">1 297 7473,'0'-17'-592,"0"5"627,0 1 0,2 7 0,4-2-90,5 4 1,5 2 0,1 0 87,1 0 0,-1 0 0,3 0 0,1 2-10,2 4 0,0-2 0,-5 7 0,1 1-23,5-2 0,-5 9 0,6-5 0,-1-1 18,-1 3 0,2-1 0,-4 3 0,3-1-16,-3 1 0,0-7 0,1-1 0,1 0-29,-2-1 0,-1-5 0,-3 2 0,1-2 42,-1 2 1,-5-4-1,-1 3 7,3-3 1,0-4 0,-1-3 62,-1-7 0,-8 2 0,2-1-17,-5-3 1,-1-1 0,0-3-1,0 1-55,0-1 1,0 1 0,0-1-61,0 1 1,0-1-408,0 1 76,0-1-28,-7 9 0,5 3 406,-4 12 0,4 3 0,2 9 0</inkml:trace>
  <inkml:trace contextRef="#ctx0" brushRef="#br0" timeOffset="1270">944 315 7186,'12'0'-535,"-3"-2"0,1-2 712,0-2 91,-6 0-214,3 6 1,-7 2 0,0 4-19,0 6 1,0-3-1,0 3-26,0 2 0,0-5 0,2 3 5,4 2 0,-2-7 0,6 1 1,-1-2-20,1 0 0,2 0 1,5-6-1,1 0 4,-1 0 1,-5 0 0,-1 0 0,3-2-6,1-4 1,-3 2-1,0-8-8,1-1 1,-5-3 0,-2-1 13,-4-1 0,-2 1 0,0-1 4,0 1 0,-2 5 0,-2 1 0,-4-1 0,-1 2 0,-3-3 0,-6 5-4,1-2 1,5 6 0,1-3-4,-3-1 1,4 6-1,-1-4 0,-3 4 1,6 4-9,3 4-3,3-4 1,4 11 2,3-7 1,5 0-1,8-6 5,-1 0 0,-1-2 0,-3-2 0,-3-4 1,-2-1 1,-3 3 0,-3-6 0,2-1 3,2-3 0,-2-1 1,-8-1 0,-2 1 0,-7 5 0,1 0 0,-3 1-31,-3 1 0,-1-3 0,-3 7 0,-3 2 28,-2 2 0,4-4 1,-5 0-1,3 2-12,4 2 0,2 2 0,1 0-22,1 0 0,1 2 73,4 4 1,5-2 79,7 8 0,2-8 0,3 1-83,7-3 1,4 0-1,1 2 1,1 2-23,-1-2 0,6-2 0,2-2 0,1 0-18,-1 0 1,4 0 0,-6 0 0,-1 0-22,-3 0 1,4-6 0,1 0 11,-3 2 0,-2 2 15,-1 2 1,-1 0 0,1 0-1,-1 0-4,1 0 1,-1 8 7,1 4 0,-7 3 1,-1 3-1,-2-1 13,-4 1 0,-2-1 1,-2 1-1,0-1 30,0 1 0,0-5 1,0 3-40,0 3 1,0 2 0,0-3-1,0-1-33,0 1 1,2-7-1,1 1-69,3 2 1,6 1-1,-4 1 1,-1-3-80,1-1 1,6-8 0,-3 2 0,5-3 172,1 3 0,1-4 0,-1-2 0,1-9 0</inkml:trace>
  <inkml:trace contextRef="#ctx0" brushRef="#br0" timeOffset="1999">1590 297 7569,'0'-11'-323,"0"-1"299,0 8 1,0-6-306,0 5 1,2 3 278,4-4 1,-2 4 111,7 2 0,-7 2 0,4 2-26,0 2 0,-6 7 0,4-1-28,-5 3 1,5-3 0,0 0-27,-2 1 1,0 3-30,2 1 0,-4-5-7,3-1 227,-3-7-166,-2 4 0,0-10 10,0-4 1,0-3-21,0-9 0,2 3 0,2 1-42,2 2 0,8 3 0,-5-5 1,3 4 23,0 3 0,-1-7 0,7 4 16,-1 1 0,-5 1 1,-1 8 28,3 0 0,2 0 0,1 0-12,1 0 1,-7 0-1,-1 2 1,0 2-4,-1 2 0,-3 7 0,6-3 1,-1 1-10,-1 1 0,6 0 4,-5 5 1,-1 1-26,2-1 1,-9 1 8,3-1 0,-4-5 18,-2-1 1,-2-7 7,-4 2 1,3-6-13,-9-6 0,8-3 1,-2-9-13,4 1 1,2 5 0,2 0 7,4-1 1,-2 3 0,6-2-1,-1-1 4,1-3 0,2 5 1,5-1-1,1 0 8,-1 3 1,1-5-1,-1 6 1,0 1-8,1-1 0,-1 2 0,1 6 0,-1 0-2,1 0 1,-1 0 0,1 0 0,-1 0-2,1 0 0,-7 2 1,1 4-4,2 5 0,-5-1 1,1 2-42,-2 1 1,-2 3 0,-6 1 21,0 1 1,0-1-1,0 1-166,0-1 1,1-1 0,5-5 187,6-5 0,3 4 0,3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11.252"/>
    </inkml:context>
    <inkml:brush xml:id="br0">
      <inkml:brushProperty name="width" value="0.08571" units="cm"/>
      <inkml:brushProperty name="height" value="0.08571" units="cm"/>
      <inkml:brushProperty name="color" value="#E71224"/>
    </inkml:brush>
  </inkml:definitions>
  <inkml:trace contextRef="#ctx0" brushRef="#br0">594 35 7569,'6'-11'-736,"0"-1"34,0 8 537,-6-4 0,0 16 165,0 4 0,-8 3 0,-2 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7.651"/>
    </inkml:context>
    <inkml:brush xml:id="br0">
      <inkml:brushProperty name="width" value="0.17143" units="cm"/>
      <inkml:brushProperty name="height" value="0.17143" units="cm"/>
      <inkml:brushProperty name="color" value="#AB008B"/>
    </inkml:brush>
  </inkml:definitions>
  <inkml:trace contextRef="#ctx0" brushRef="#br0">0 62 7199,'0'-11'-395,"0"-1"0,0 6 636,0-6-66,0 1-111,0 1 0,0 10 1,0 12-100,0 3 0,2 3 0,2-1 0,2 1-14,-2-1 1,5 1-1,3-3 38,3-3 1,-3 1 0,0-7 0,1-2-8,3-2 1,-5-2 0,1 0 0,2 0-43,1 0 0,3-6 0,-1-2 16,1-1 0,-3-3 0,-1-5 28,-3-1 0,-7 1 34,2-1 1,-4 7-2,-2-1 0,0 10-45,0 2 0,0 10 0,0 11-252,0 2 280,0 1 0,-8-7 0,-1 1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6.951"/>
    </inkml:context>
    <inkml:brush xml:id="br0">
      <inkml:brushProperty name="width" value="0.08571" units="cm"/>
      <inkml:brushProperty name="height" value="0.08571" units="cm"/>
      <inkml:brushProperty name="color" value="#E71224"/>
    </inkml:brush>
  </inkml:definitions>
  <inkml:trace contextRef="#ctx0" brushRef="#br0">263 140 7443,'10'-17'-492,"-3"-1"1,-9 3 572,-3 3 1,-5 4 0,-8 8-1,1 0-44,0 0 1,-1 0 0,1 0 0,-1 0 4,1 0 1,-1 0 0,1 0 0,1 2 28,5 4 0,-5-2 0,4 8-54,-3 1 1,5 3 0,4 1 0,3-1-19,-3-5 0,4 5 0,-4-5 0,4 5-38,2 1 0,8 1 1,1-1 12,1 1 0,6-8 1,-5-3-1,5-1-53,1 0 1,1 0 0,-1-6 66,1 0 1,-1 0-1,1-2 1,-1-2-3,1-2 1,-3-7 0,-1 3 0,-3-2 0,3 1 1,-4-1 0,-1-6 4,-1 1 1,0 1 0,-4 3 111,2 1 1,-1 6 200,-5-5-267,0 7 1,0-2-10,0 12 1,0-2 0,0 7-42,0 3 1,6 2 0,2 1-178,2 0 0,1-1 0,7-2-37,-1-3 1,1-1 0,-1 2 225,1-7 0,-1 5 0,1 0 0</inkml:trace>
  <inkml:trace contextRef="#ctx0" brushRef="#br0" timeOffset="396">682 105 7569,'0'-9'-354,"0"-7"0,2 14 382,4-4 1,4 4-1,5 4 13,-3 4 1,1-2-1,-5 6 1,0-1-19,0 1 0,3-4 0,-3 4 1,0-1-33,0 1 1,3 2 0,-5 5-19,-2 1 1,0-1-1,0 0-79,1 1 1,1-1 48,-6 1 132,0-8-35,0-3 0,-6-9 0,1-3 42,1-7 0,-4-4 0,2-1-34,2-1 1,2 1 0,4 0-54,4-1 1,-2-1 0,6-3 0,-1-1 0,1 2-32,4 1 1,1 9 0,3-1-1,-1 0-152,1 3 0,-1-1 188,1 4 0,-1 4 0,0-6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5.260"/>
    </inkml:context>
    <inkml:brush xml:id="br0">
      <inkml:brushProperty name="width" value="0.08571" units="cm"/>
      <inkml:brushProperty name="height" value="0.08571" units="cm"/>
      <inkml:brushProperty name="color" value="#E71224"/>
    </inkml:brush>
  </inkml:definitions>
  <inkml:trace contextRef="#ctx0" brushRef="#br0">0 88 7569,'0'-17'-310,"0"-1"-410,0 1 646,0-1 194,0 8-32,0 3-20,0 7 0,0 2 1,0 3-1,0 7-4,0 4 1,2 1 0,2 2 0,2 3-35,-2 1 1,0 8-1,0-2 1,1 4-24,-1 2 0,0 0 0,0 0 0,2-2 11,-2-4 1,0 8 0,0-6 0,3 0-13,3 2 0,-6 0 0,4 2 0,-3-2-7,1-4 0,0 2 0,-6-8 0,2 1-12,4 1 1,-4-6 0,4 5 0,-4-5-25,-2-2 0,0-5 0,0 0-27,0 1 51,0-5 1,-2 0 56,-4-8-41,4 0 1,-4 0-1,10-2 1,4-2 7,1-2 0,-3 0 0,4 4 0,0-1 54,-1-3 0,3 0 1,5 6-33,1 0 0,-1 0 0,1 0 0,-1 0-3,1 0 0,1 0 1,2 0-1,3 0-16,-3 0 0,-1 0 1,-3 0-1,0 0-10,1 0 1,-1 0 0,1 0-57,-1 0 0,1 0 0,-1 0 0,1 0-50,-1 0 0,1 0-309,-1 0 0,-5 0-198,-1 0 609,1 0 0,5-8 0,1-2 0</inkml:trace>
  <inkml:trace contextRef="#ctx0" brushRef="#br0" timeOffset="217">839 647 7165,'15'2'-44,"-3"4"0,1-3 0,-7 9 49,-2 2 1,4 1 0,-2 3-91,-2-1 1,-3 1-173,-1-1 0,0-5-129,0-1 386,0-7 0,0 4 0,0-8 0</inkml:trace>
  <inkml:trace contextRef="#ctx0" brushRef="#br0" timeOffset="366">926 525 7569,'0'-18'0,"0"1"-122,0-1 1,0 7-164,0-1 1,0 6-383,0-6 667,0 9 0,0-5 0,-8 16 0,-2 1 0</inkml:trace>
  <inkml:trace contextRef="#ctx0" brushRef="#br0" timeOffset="834">1118 612 7368,'17'0'-312,"-7"0"0,6 2 258,-5 4 1,-1-4 145,2 3 1,-1 5-46,7 2 1,-3 3 0,-3 3-31,-6-1 1,-2-5 0,0 0-14,1 1 0,1-3-32,-6 1 0,0 1 40,0 6-61,0-9 43,0-1 1,0-22-33,0-3 0,2-4 0,4 3 0,6 1 33,3-1 0,3 7 0,-3-1 0,-1 0 26,-3 3 1,1-1 0,5 6 0,1-2 47,-1 2 0,1 2 0,-1 2 0,1 0-27,-1 0 1,1 0 0,-1 0-86,1 0 1,-1 6-1,1 2-50,-1 2 0,-5 1 1,-3 7 20,-1-1 1,-2 1 0,-6-1-41,0 1 1,0-7-1,-2-1 1,-2 0-208,-2-1 319,0-5 0,-1 12 0,-3-7 0</inkml:trace>
  <inkml:trace contextRef="#ctx0" brushRef="#br0" timeOffset="1228">1799 769 7348,'18'0'-857,"-1"0"700,1 0 1,-1 0 159,0 0 1,1-2 0,-1-2 16,1-2 0,-1-5 0,1 5 42,-1 2 0,1-4 1,-1 1-39,1-3 1,-7 6-1,-1-4-3,-2 0 0,-2 5 0,-5-7 25,5 2 1,-4 0-1,2 4-14,-8-1 0,-5-1 1,-9 6 17,1 0 1,-1 0-1,1 0 1,-1 0 29,1 0 0,-1 0 0,1 2-59,-1 4 0,3 3 0,3 9-10,6-1 0,4 1 1,2-1-1,0 1-56,0-1 0,0 1 0,0-1-40,0 0 0,6-5 1,2 0-1,2-1-28,3-1 0,3 4 0,1-8 1,1-3-1,-1-1 0,3-2 113,3 0 0,4 8 0,8 2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1.468"/>
    </inkml:context>
    <inkml:brush xml:id="br0">
      <inkml:brushProperty name="width" value="0.08571" units="cm"/>
      <inkml:brushProperty name="height" value="0.08571" units="cm"/>
      <inkml:brushProperty name="color" value="#E71224"/>
    </inkml:brush>
  </inkml:definitions>
  <inkml:trace contextRef="#ctx0" brushRef="#br0">0 804 7569,'10'-8'-524,"-2"4"-64,-8-7 813,0 7 68,0-4-204,0 8 1,1 8-1,3 4-34,2 3 1,0-3-1,-6-1 1,0 3-59,0 2 0,2 1 1,2 0 24,2 1 1,1-6 0,-1-1 25,6 3 1,-2-5-100,1 3 0,1-8 0,5 2 6,1-4 0,-1-2 0,1 0 0,-1 0 0,1 0-97,-1 0 127,-7-8 0,5 0-6,-3-3 0,3-5 33,3 4 1,-1-3-35,1-3 1,-3 1 28,-3 0 1,4 5-17,-5 0 0,-1 1 4,2-7 39,-9 1 0,5-1 3,-8 1 0,6 5 67,0 0 1,0 7 65,-6-7 0,0 8-144,-8-4 0,6 10 0,-4 4 18,4 6 0,2 3-29,0 3 0,0-1 24,0 1-19,0-1-75,8 1 1,-6-1 70,4 1 1,3-7-98,3 1 1,-2-1 0,1 7-1,3-3 1,2-3 0,1-4-1,0-2-74,1-1 1,-1 1 0,1-6 0,-1 0-547,1 0 701,7 0 0,-6-2 0,5-3 0,-5-5 0,-1-8 0</inkml:trace>
  <inkml:trace contextRef="#ctx0" brushRef="#br0" timeOffset="362">908 315 6729,'0'12'122,"0"-1"1,2 3-67,4 2 1,-4 1-1,4 2 1,-4 3 8,-2 1 1,0 2 0,0-3-60,0 1 0,5 6 1,1-4-1,-2 0 1,-2 1 20,-2-5 1,2 4 0,2 0-1,2 1-378,-2-1 283,-2-2 1,0-5-219,3-1 92,-3 1 117,6-9 1,-6 5-240,4-8 72,-4 7 244,6-11 0,-1 6 0,3 0 0,7 1 0</inkml:trace>
  <inkml:trace contextRef="#ctx0" brushRef="#br0" timeOffset="704">1345 333 7354,'0'9'-125,"0"1"1,0-4-1,2 5 201,4 5 1,-4 1 0,3 1-1,-3-1-52,-2 1 1,2 7 0,2 2-1,2 2-43,-2 0 1,-2-1 0,-2 3 0,0-4-20,0-2 0,6 4 0,-1-6 1,-1-1-133,-2-3 50,-2-1 1,2-1-1,2 1-138,2-1 1,0-5 257,-6-1 0,0-7 0,0 4 0</inkml:trace>
  <inkml:trace contextRef="#ctx0" brushRef="#br0" timeOffset="1227">1240 595 6780,'17'7'266,"1"-5"-280,-1 4 1,1-4 0,-1-2 0,1 0 4,-1 0 0,1 0 0,1 0 0,2 0 3,3 0-35,-1 0 1,-5 0 52,-1 0 0,6 0-26,1 0 1,1 0 18,-2 0 1,-2 0-13,9 0 1,-9-6-12,2 0 0,-3 1 1,-3 5 1,0-6 15,1 0-3,-1 0 24,1 6-27,-8 0-2,5 0 15,-13 0 1,6 2 0,-10 2 12,-4 2 8,4 7 1,-8-3 22,5 7 1,3 1-1,-4-1 1,2 1 37,-2-1 2,4 1 0,-6-1-61,8 1 1,0-1 7,0 1 1,0-1-21,0 1 0,0-1 0,0 1 1,0-1-3,0 0 1,2-5-18,4 0 1,-2-6-86,8 5 0,-1-7 100,7 2 1,-1 2-11,1-3 1,-1 1-87,1-6 1,5-2-402,0-3 1,1-5 483,-7-8 0,8 1 0,2-1 0</inkml:trace>
  <inkml:trace contextRef="#ctx0" brushRef="#br0" timeOffset="1392">1921 472 7500,'-17'0'235,"7"-2"-168,4-3-782,4 3 1,2-4 476,0 12 1,0-3 237,0 9 0,0 0 0,0 5 0</inkml:trace>
  <inkml:trace contextRef="#ctx0" brushRef="#br0" timeOffset="1776">2166 664 7170,'9'-7'-356,"-1"7"407,-8 0 0,0 2 0,0 9 0,2 1-5,4-2 0,-4 5 0,4-1-14,-4 7 0,0-2 0,1 5 0,5-3 48,2 2 0,-6-1-21,2 7 0,1 0-150,-1 6 139,8-8-73,-12 6 0,7-12-39,-3 8 106,-4-7-77,6 11 0,-6-14-240,4 4 291,-4-3-146,5-3 0,-7 1 17,0-1 100,0-7-252,0 5 125,0-13 88,0 6-48,0-8-9,0 0 40,0-8 0,0-1 0,-2-9 0,-1 1 69,-3-1 0,-8-7 0,12 6 0,-6-7 0</inkml:trace>
  <inkml:trace contextRef="#ctx0" brushRef="#br0" timeOffset="2020">2253 804 7497,'15'-17'0,"-1"-1"-264,-2 1 206,-1 7 0,1-5 1,0 5-93,1 0 0,3-3 147,1 7 1,1 0 0,-1 4 27,1-4 10,-1 4 1,1-6 0,-1 8 85,0 0-81,-7 0 1,6 2 40,-5 4-137,-3-4 0,8 12 0,-7-7 65,1 3 0,-2-4 0,-8 6 0,0 1-17,0 3 1,0 1 0,0 1 0,-2-3-25,-4-3 0,-4 3 1,-7-5-1,-1 2-41,1-1 0,-6-7 0,-1 4-206,3 0 248,2-6-171,1 5 0,1-7 202,-1 0 0,-7 0 0,-2 0 0</inkml:trace>
  <inkml:trace contextRef="#ctx0" brushRef="#br0" timeOffset="2538">2724 891 7569,'12'10'-246,"0"-4"0,-6-4 96,5-2 1,-5 0 181,6 0-85,-1 0 0,1 0 1,-2-2-1,-1-4 0,-1-5 17,0-5 0,4-1 0,-7-1 1,1 1 40,2-1 1,-4-5 0,6-2-1,-3-1-7,-3 1 0,4-6 0,-2 2 0,-2-2 5,-2 2 1,3-4 0,1 4-27,-2-4 28,-2-10-7,-2 6 1,0-5-4,0 7 8,0 0 9,0 0 0,0 0 13,0 0-22,0 8 43,0-6 0,0 11-37,0-7-3,-8 16 8,6-11 6,-5 15-13,7-9 156,0 9-127,0 1-32,0 8 24,-8 0-36,6 0 0,-6 8 0,8 3 4,0 5 0,0 3 15,0 4 1,0-1-6,0 7 9,0-8 0,0 12 0,0-4 0,2 2 41,4-2 1,-4 4-1,4-3 106,-4 3-132,5 1 1,-5 1 0,6 0-1,-2-2 28,0-4 0,5 4 0,-3-4 0,0 3-38,0-3 0,3 2 0,-3-6 0,2 0 19,3 0 0,-3-1 0,2-7 32,1 1-166,-5-1 0,8-1 0,-5-3-163,5-1-156,1-8 258,1 11 1,-7-13 0,1 4 155,2-4 0,9-2 0,4 0 0</inkml:trace>
  <inkml:trace contextRef="#ctx0" brushRef="#br0" timeOffset="2946">3441 839 6441,'17'0'-129,"0"6"0,1 0 491,-1-2-345,1-2 1,-7-2-1,1 0 13,2 0 0,-5 0 1,3 0-75,2 0 74,-7 0-41,9 0 0,-6 0 1,5-2 13,-3-4 31,3 4-4,-5-14-24,7 7-87,-7-9 1,-2 6-1,-6 1 39,4-3 42,-4-1 1,5 3-27,-7 0 50,0 9 1,-2-11-1,-3 8 23,-7 2 1,2 2-1,-1 2 1,-3 0 9,-1 0 0,-3 0 1,1 2-1,-1 4 66,1 6-94,-1-4 1,3 7 33,3-3-22,-3 3 0,13 3 1,-8-1 40,4 1 1,4-7-1,-4 1 1,4 1-1,2 3-13,0 1 1,0 1 0,2-3 0,2-1-13,2-2 1,8-3 0,-3 5-83,5-2 1,-3-9 0,3 5 0,3-2 0,1 0-346,-1-2 0,6-2 370,4-2 0,4 0 0,2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0.129"/>
    </inkml:context>
    <inkml:brush xml:id="br0">
      <inkml:brushProperty name="width" value="0.08571" units="cm"/>
      <inkml:brushProperty name="height" value="0.08571" units="cm"/>
      <inkml:brushProperty name="color" value="#E71224"/>
    </inkml:brush>
  </inkml:definitions>
  <inkml:trace contextRef="#ctx0" brushRef="#br0">35 18 7570,'-11'0'-52,"-1"0"0,8 2 0,-2 4 40,4 6 0,2-3 0,0 3 0,0 2 92,0 1 1,0 3-1,0-1 1,0 1-40,0-1 1,0 6-1,2 1 1,2-1-30,2 2 0,2-5 1,-4 5-1,1-2-95,-1 0 1,0 3 0,0-5 0,2 2 44,-2-1 0,0-3 1,0-2-182,1 1 0,1-7 0,-6 1 92,0 2 0,-2-7 127,-4-1 0,5 4 0,-7 0 0</inkml:trace>
  <inkml:trace contextRef="#ctx0" brushRef="#br0" timeOffset="730">53 106 6263,'0'-10'736,"0"2"-717,0 0-40,0 6 71,8-13-29,1 13 31,1-6 39,-2 8-7,-1 0 1,-3 0 76,8 0-151,-8 8 1,6 2 64,-5 7-22,-3 1-43,6-9 1,-2 7 56,0-5-15,7 5-23,-11 1 0,12 1 0,-6-1-90,1 1 33,3 7 0,3-11 0,-1 3-47,-2-1 1,-1-1 0,7 3-8,-1-1 1,-5-7 57,0-4 0,-3-2-36,3 1-17,3-3 52,-5 6 4,0-8 5,5-8 0,-11-1 18,8-9 0,-6 3 6,5 3 1,-7-4 4,2 5 1,2-5 0,-2-1-31,-3-1 27,7 1 1,-6-1 0,6 1-17,-2-1-37,5 1 1,-9 1 36,8 5-5,-1-5 1,7 7-1,-3-9-15,-3 1 29,3-1-20,-5 9 43,8-7-50,-1 6 2,1 1 46,-1 1 0,-5 8 45,-1 0 1,-7 2 0,2 4-30,-4 5 0,0 5 0,2 1 0,2 1 17,-3-1 27,-1 8 1,-2-5 6,0 3-47,0 4-37,0-7 1,0 7 42,0-4 7,0 4-105,8 0 1,-6 4 0,4-7-186,-4-3 129,6 6 1,-5-7 10,9 3-300,-8-4 218,4-1 1,0-1 25,3 1 34,-3-1 115,7-7 0,-5 5 0,8-5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6.823"/>
    </inkml:context>
    <inkml:brush xml:id="br0">
      <inkml:brushProperty name="width" value="0.08571" units="cm"/>
      <inkml:brushProperty name="height" value="0.08571" units="cm"/>
    </inkml:brush>
  </inkml:definitions>
  <inkml:trace contextRef="#ctx0" brushRef="#br0">1 88 7569,'2'-10'-875,"4"4"1158,-4 4-151,5 2 0,-7 2-65,0 4 0,0-2 1,0 8-1,0 1-7,0 3 1,2 1-1,2 1-52,2-1 1,2 1 57,-2-1-134,-4 1 0,13-7 1,-3 1 69,3 1 1,-3 1-104,0-2 99,-1 3 1,7-13 0,-1 4-1,1-4-2,-1-2 1,1 0 0,-1 0 0,0-2-48,1-4 1,-1 2-1,1-7 1,-1-3-97,1-1 76,-1-3 1,1-1 26,-1-5 16,1 5 53,-1-6 0,-5 7-56,-1 1 1,-5-3-24,6-3 18,-8 11-1,3-11 345,-7 13-102,0 1 0,2-5 104,4 8-329,-4 1 58,6 12-7,-8 3 0,0 7 19,0 1-6,0-1-52,0 1 1,2 5 41,4 0-34,-4 8 0,11-5 0,-5 5 1,0-2 4,0 2 0,3 2 0,-3 2 0,0 0-34,-1 0 0,5 0 0,-4 0 50,2-1-198,-7 1 169,13 0 1,-14-2-42,4-4 35,-4 4 6,5-5 0,-5 5-25,4-4-4,-4 4 34,-10-14 0,4 12 28,-7-8-27,-1 1 0,-5-7 0,-1 1 0,1-3 15,-1-3 1,-5 1 0,0-7 0,1-2 12,3-2 1,-4-2 0,-2 0 0,-1 0 9,1 0 1,2-2 0,5-4 0,1-3 2,-1-1 1,9-6 0,1 7 0,2-3-1,0 0 0,2 1-63,10-7 1,4 3 0,7 1-1,1 4-103,-1 3 0,7-5 0,1 6 0,0 2-9,0 2 0,6-3 0,-2-1 0,4 2 135,2 2 0,8-6 0,2-2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248"/>
    </inkml:context>
    <inkml:brush xml:id="br0">
      <inkml:brushProperty name="width" value="0.08571" units="cm"/>
      <inkml:brushProperty name="height" value="0.08571" units="cm"/>
    </inkml:brush>
  </inkml:definitions>
  <inkml:trace contextRef="#ctx0" brushRef="#br0">0 18 6849,'10'0'75,"5"0"0,-5 0 0,7 0 0,1 0-20,-1 0 0,1 0 0,-1 0 6,1 0 0,-1-6-96,1 0 0,-1 0 1,1 6-70,-1 0 1,6 0 0,1 0-31,-3 0 1,-2 0-63,-1 0 1,-1 0-173,1 0 368,-1 0 0,1 0 0,-1 0 0,1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450"/>
    </inkml:context>
    <inkml:brush xml:id="br0">
      <inkml:brushProperty name="width" value="0.08571" units="cm"/>
      <inkml:brushProperty name="height" value="0.08571" units="cm"/>
    </inkml:brush>
  </inkml:definitions>
  <inkml:trace contextRef="#ctx0" brushRef="#br0">0 18 7569,'18'0'71,"-9"0"1,7 0 83,-5 0 1,5 0-1,1 0 1,1 0 311,-1 0-340,1 0-467,-1-8 0,7 6 0,-1-4 1,0 5 339,2 1 0,3 0 0,6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3.379"/>
    </inkml:context>
    <inkml:brush xml:id="br0">
      <inkml:brushProperty name="width" value="0.08571" units="cm"/>
      <inkml:brushProperty name="height" value="0.08571" units="cm"/>
    </inkml:brush>
  </inkml:definitions>
  <inkml:trace contextRef="#ctx0" brushRef="#br0">0 18 7569,'18'0'0,"-7"0"0,1 0 0,0 9 0,3 7 0,-3 5 0,-2 10 0,-7-1 0,5 3 0,2 1 0,-6 1 0,2 2 0,-4 4 0,-1-2 0,3 5 0,2-1 0,-2-4 0,-2-2 0,-2 4 0,0-1 0,0-1 0,0-2 0,0-2 0,0-2 0,0-2 0,0-2 0,0-6 0,0 4 0,0-1 0,0-5 0,0-2 0,0-1 0,0-1 0,2-7 0,4-4 0,-4-12 0,5-4 0</inkml:trace>
  <inkml:trace contextRef="#ctx0" brushRef="#br0" timeOffset="549">53 280 7569,'0'-20'0,"2"-1"0,2-2 0,1 1 0,7 3 0,-4 3 0,1 3 0,5 1 0,2 3 0,1-3 0,0 6 0,1-2 0,1 2 0,3 3 0,1 1 0,-2 2 0,5 0 0,-3 0 0,0 0 0,2 0 0,-5 0 0,3 0 0,-4 0 0,-1 5 0,-3 3 0,-3 2 0,2 2 0,-9 5 0,1 1 0,-6-1 0,-2-2 0,-2-1 0,-3-4 0,-3-2 0,0-1 0,-3-3 0,1 2 0,-2-2 0,5-2 0,-1 0 0,2 4 0,-5-4 0,1 3 0,6-3 0,6-2 0,8 0 0,10 0 0,-1 0 0,0 0 0,1 0 0,1 2 0,5 4 0,-5-2 0,4 8 0,-3 1 0,-3 1 0,-1-1 0,-5-1 0,-5 2 0,2-5 0,-2 3 0,-2 1 0,-2-3 0,-2 2 0,0 1 0,-8-5 0,-2 0 0,-2-2 0,1 0-156,-1-1 0,-5-5 1,-1 0 28,1 0 0,-1 0 0,1 0 361,-1 0 1,1 0-567,-1 0 1,3-7 331,3-5 0,12-4 0,10-1 0</inkml:trace>
  <inkml:trace contextRef="#ctx0" brushRef="#br0" timeOffset="983">821 454 6219,'10'-7'58,"0"5"1,-5-4-34,7 4 1,4 2-1,1 0 1,0 0 63,1 0 1,-1 0-1,1 0-43,-1 0 0,1 0 0,-1 0-68,1 0 0,-3 8 0,-1 1 7,-3 1 0,-7 6 0,2-5-5,-4 5 0,-2-5 0,-2 1-3,-4 2 0,-3 1 0,-9 3 0,1-3 22,-1-3 0,7 1 1,-1-5-1,-2 0 169,-1 0-170,5 5 21,-5-11 0,11 8 435,-8-4-348,8 3 0,-2 1 0,12-4-71,6-4 1,3-2 0,3 0 0,-1 0-77,1 0 1,5 0 0,0 0 0,1 0-129,1 0 0,-6 0 1,5 0-1,-5 0-277,-2 0 446,9-8 0,-7-2 0,6-7 0</inkml:trace>
  <inkml:trace contextRef="#ctx0" brushRef="#br0" timeOffset="1620">1363 175 7569,'11'-8'-551,"1"-3"452,-8 3 1,11 0 0,-3 6 58,3-4 1,-1 4 0,1-3 0,5 3 98,-1 2 1,1-6 0,-1 0 0,2 2-39,3 2 1,-1 2-1,-6 0 1,1 0-71,-1 0 1,1 2 0,-1 4 45,1 6 1,-3-3 0,-1 1 0,-4 0-25,-3-1 0,1 1 0,-4 4 1,2-3 7,-2 3 1,-2 1 10,-2 3 0,-6-1 1,-2-1-1,0-3 2,1-1 0,-1-8 0,4 4 0,-4-2 16,-2-1 0,5 1-30,-7-6 10,8 0 0,-4-8 0,10-3-18,4-5 0,4 5 0,7-1 8,1-2 1,1-1 0,2-3 0,3 1 1,-3-1 1,-1 7 0,-3-1 0,0-1 8,1-3 1,-1 4-1,-1 1 1,-3-1-2,-1 2 1,-8-5 0,4 3 16,0-3 1,-7 3 9,5 0 1,-6 3 368,-6-3-353,5 4 1,-9 10-1,6 4 34,-2 6 0,-2 3 1,4 3-1,-1-1 6,1 1 1,2 1-1,2 2 1,-2 3-109,-4-3 1,4 0 0,-4 1 0,4 1-32,2-2 1,0-1 0,2-3-228,4 1 1,4-1 292,7 1 0,1-1 0,-1 1 0</inkml:trace>
  <inkml:trace contextRef="#ctx0" brushRef="#br0" timeOffset="2012">2201 367 7569,'17'0'-426,"-7"0"1,5 0 415,-3 0 1,4 0 0,1 0 56,1 0 0,-1 0 1,1 2-50,-1 4 0,-5-2 1,-3 7-8,-1 3 0,4 1 0,-6 3 1,-3-1-29,-1 1 1,-2-1-1,-2 1 1,-3-1-44,-7 1 1,2-7 0,-1 1 0,-3 2 65,-1 1 0,-3 3 0,1-1 54,-1 1 0,1-1 0,-1 0 100,1 1 1,5-6 0,2-1 36,3 3 0,1-5-58,6 3 0,2-6-53,4 6 1,5-9 0,11 3-1,1-4-57,-2-2 1,6 0-1,1 0 1,1 0-116,0 0 1,-6 0 0,6 0 0,2 0 105,2 0 0,2 0 0,0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2.724"/>
    </inkml:context>
    <inkml:brush xml:id="br0">
      <inkml:brushProperty name="width" value="0.08571" units="cm"/>
      <inkml:brushProperty name="height" value="0.08571" units="cm"/>
    </inkml:brush>
  </inkml:definitions>
  <inkml:trace contextRef="#ctx0" brushRef="#br0">0 210 6979,'18'0'-798,"-7"0"798,1 0 0,0 0 0,5 0 0,1 0 64,-1 0 0,6 0 1,1 0-1,-1 0-22,2 0 1,0 0 0,6 0-1,-1 0-38,1 0 0,-4 0 0,0 0 0,0 0-37,0 0 1,-5-2 0,1-2 0,-4-2-155,-1 2 0,-1 2 187,1 2 0,-1-8 0,1-1 0</inkml:trace>
  <inkml:trace contextRef="#ctx0" brushRef="#br0" timeOffset="305">297 35 7569,'0'-17'0,"2"7"0,4 4 0,-2 4 0,7 2 0,-7 8 0,2 4 0,-4 3 0,0 8 0,2 3 0,2-1 0,-2 0 0,-2 4 0,-2-4 0,0 1 0,0-1 0,0 4 0,0-4 0,-2 0 0,-4 1 0,4-1 0,-4-4 0,4 2 0,2-1 0,0-3 0,0-1 0,0-1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0.345"/>
    </inkml:context>
    <inkml:brush xml:id="br0">
      <inkml:brushProperty name="width" value="0.08571" units="cm"/>
      <inkml:brushProperty name="height" value="0.08571" units="cm"/>
    </inkml:brush>
  </inkml:definitions>
  <inkml:trace contextRef="#ctx0" brushRef="#br0">0 105 7569,'10'-8'-215,"-2"6"1,-6-3 244,4 10 0,-4 5 0,5 10-3,1 3 0,-6-2 0,4 8 1,-2 2-1,0 2 25,1 2 0,7 0 1,-6 2-1,0 2-101,1 2 1,-5 1-1,4-3 1,-4 2-18,-2-2 1,0-2-1,0-3 1,0 1-89,0 0 1,0-8 0,0-1-1,0-3-29,0 0 1,0 1 0,-2-9 182,-4-3 0,4-5 0,-13 1 0,5 2 0</inkml:trace>
  <inkml:trace contextRef="#ctx0" brushRef="#br0" timeOffset="555">0 175 7569,'18'-17'-623,"-1"-1"272,9 1 303,-7-1 0,8 1 1,-4-1-1,5 3 1,1 1 196,0 2-160,-8 9 0,10-7-11,-8 4 89,9 4-72,-13-6 1,8 8-2,-4 0 0,-3 0-1,3 0 0,-4 0 138,-1 0 7,-8 8-135,5-6 0,-11 14 8,8-5 11,-8-3-26,11 7 1,-13-11 0,4 8 0,-4 2 6,-2 1 1,-2 3-17,-4-1 0,-4 1 1,-7-1-1,-1 0-14,1 1-35,-1-8 0,-1 3 55,-4-7 1,3 6-32,-3-7 37,4 1 0,3-4-3,5 4-24,3-4 44,8 6 1,8-10-1,3-2 1,5-2-15,1 2 1,1 2 0,1 2 0,4 0 1,-1 0 27,7 0 0,-8 0 2,2 0 1,-3 0-18,-3 0 1,1 6-5,-1 0 1,-1 8-1,-3-5 1,-3 3 0,0 0 1,-1 1 1,-5 3 9,2 1 1,-4 1 0,-4-3 0,-4-1 15,-5-3 1,-5-7-1,-1 2 1,-3-2-25,-3 2 0,4-4 1,-7 3-1,3-3 21,0-2 1,-1 6 0,7 0-57,0-2 0,-1-2-960,1-2 979,7 0 0,10 0 0,10-8 0,7-2 0</inkml:trace>
  <inkml:trace contextRef="#ctx0" brushRef="#br0" timeOffset="770">874 437 7475,'9'17'-616,"-3"1"673,-4-1 0,-2 1 0,0-1 0,0 1-127,0-1 1,0 6 0,0 1-1,0-3-43,0-1 1,0-3 0,0 0 0,2 1-317,4-1 429,-4 1 0,6-1 0,-8 1 0</inkml:trace>
  <inkml:trace contextRef="#ctx0" brushRef="#br0" timeOffset="1567">1101 175 6676,'0'-17'-304,"0"-1"349,0 8 1,7-3-1,5 5-53,4-2 0,1 6 1,1-3 34,-1-1 0,0 6 1,1-4-1,-1 4-9,1 2 0,-1 0 1,1 0-1,-1 0-11,1 0 0,-1 2 0,1 2 0,-3 4-2,-3 1 1,3-3-1,-5 6 1,2 2-8,-1 1 0,-5 3 1,4-1-1,-2 0-7,-5 1 0,-1-1 0,-2 1 0,0-1-11,0 1 0,0-1 0,-2-1-6,-3-5 0,1 3 0,-8-8 0,0 0 9,3 1 1,-7-5-1,5 4 1,-5-4-29,-1-2 1,5 0-1,2-2 27,3-4 0,1-3 0,6-9 12,0 1 1,2-1-1,3 1 1,7 1 12,4 5 0,1-5 1,1 4-1,-1-3-10,0-3 0,1 7 0,-1-1 1,1 1 9,-1 1 1,1-6-1,-1 7-11,1-1 1,-1-4 0,-1 7-36,-5-3 1,3 4 51,-8-6 1,2 3 0,-5-5 78,3 2 212,0 1-96,-14 1-146,-1 2 1,-7 16 0,4 4 0,7 3-8,3 3 0,2-1 1,0 1-1,0-1-21,0 1 0,0-1 0,2-1 0,1-3-51,3-1 0,6-1 1,-4 7-1,1-3-97,5-3 1,2 4 0,1-7 0,0 3-70,1 0 0,-1-9 0,1 5 1,1-2 182,5 0 0,-5 0 0,14-6 0,-6 0 0</inkml:trace>
  <inkml:trace contextRef="#ctx0" brushRef="#br0" timeOffset="1758">2044 332 7375,'0'12'-159,"0"-1"0,0-5 0,0 6 0,0 1 302,0 3 1,0 3-1,0 3-97,0 1 1,0 0 0,0-5 0,0 1-143,0 4 1,0-1 0,0 5 0,0-2-137,0-3 1,0 3 231,0-2 0,0 8 0,0-4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4:59.297"/>
    </inkml:context>
    <inkml:brush xml:id="br0">
      <inkml:brushProperty name="width" value="0.17143" units="cm"/>
      <inkml:brushProperty name="height" value="0.17143" units="cm"/>
      <inkml:brushProperty name="color" value="#E71224"/>
    </inkml:brush>
  </inkml:definitions>
  <inkml:trace contextRef="#ctx0" brushRef="#br0">18 105 6400,'0'-12'-257,"0"1"1,-2 5 413,-4-6 1,4 6 488,-4-5-415,4 7 1,2-6-189,0 4 1,2 4 0,4-5 0,6 1 45,3 0 1,-3 0-1,0 6 1,1 0-72,3 0 0,1 0 0,1 0 0,-1 0-17,1 0 0,-1 0 0,0 2 0,1 4-12,-1 6 1,7-3 0,-1 3 0,-2 2-133,-1 1 1,3 3 0,-2-1 0,-3 1 67,-5-1 1,-7 0-1,4 1 1,-2-1 6,-4 1 0,-1-1 1,1 1-1,2-1-16,-2 1 0,-2-1 0,-4 1 1,-2-1 133,-2 1 0,-7-7 0,1 1-62,-3 1 0,-3-5 0,1-2 0,-1-4-24,1-2 0,-1 0 1,3-2 139,3-4 0,4-4 0,8-7 1,0 0-13,0-1 0,0 1 0,0-3 0,2-1-18,4-2 0,4-3 1,7 5-1,1-2-28,-1 1 1,1-3-1,-1 2 1,1 3-60,-1 7 1,0-3-1,1 7 1,-1-3-198,1 0 1,-1 8 0,1-1 0,-1 3-452,1 2 661,-9 0 0,7-8 0,-6-2 0</inkml:trace>
  <inkml:trace contextRef="#ctx0" brushRef="#br0" timeOffset="464">891 157 7569,'10'2'-157,"-4"4"150,3-4 0,-5 6 161,8-8 1,-1 0 0,7 0-271,-1 0 0,1 0 0,-1 0-20,1 0 0,-7 0 0,1 0 38,2 0 1,1-2 0,1-4 93,-5-5 1,3 1-1,-8-2 2,-2-1 1,-2-3 7,-2-1 1,-2 1 0,-4 2-10,-6 3 1,-3 7 0,-3-2 1,1 4 1,-1 2-1,1 0 1,-1 0 6,1 0 1,-1 0 0,1 0 50,-1 0 0,1 0 1,1 2-1,3 4-42,1 6 0,2-3 0,-1 3 0,3 2 99,0 1 1,6 3-1,-3-1 1,3 0 1,2 1 1,2-1 0,3 1-1,5-1-99,0 1 0,5-1 1,-3 1-1,3-3-133,3-3 1,1 3 0,3-5 0,1 0-66,-2-4 1,6 1 0,1-1 0,-1-2 180,-4-2 0,4-2 0,0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8.178"/>
    </inkml:context>
    <inkml:brush xml:id="br0">
      <inkml:brushProperty name="width" value="0.17143" units="cm"/>
      <inkml:brushProperty name="height" value="0.17143" units="cm"/>
      <inkml:brushProperty name="color" value="#AB008B"/>
    </inkml:brush>
  </inkml:definitions>
  <inkml:trace contextRef="#ctx0" brushRef="#br0">0 51 7179,'0'-12'-482,"0"1"1,0 5 718,0-6-240,0 8 0,0-2 0,2 12 9,4 6 0,-4 3 0,6 3 1,-2-1-52,-1 1 0,1 1 0,-4 2 0,2 5-193,2 1 238,0-6 0,1 12 0,3-6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9.686"/>
    </inkml:context>
    <inkml:brush xml:id="br0">
      <inkml:brushProperty name="width" value="0.08571" units="cm"/>
      <inkml:brushProperty name="height" value="0.08571" units="cm"/>
    </inkml:brush>
  </inkml:definitions>
  <inkml:trace contextRef="#ctx0" brushRef="#br0">1 235 7316,'0'-9'19,"8"1"-46,3 8 1,-1 0-1,2 0 1,1 0 42,3 0 1,1 0-1,1 0 1,-1 0-43,1 0 0,5 0 0,0 0 0,0 0 10,3 0 0,-7 0 1,6 0-1,-1 0-122,-1 0 1,0 0 0,-5 0 0,-1 0 60,1 0 0,-7 0 0,-1-2 1,0-2-176,-1-2 252,-5 0 0,4-1 0,-8-3 0</inkml:trace>
  <inkml:trace contextRef="#ctx0" brushRef="#br0" timeOffset="242">228 26 7569,'0'-10'-1047,"0"0"1126,0 4 1,0 6 0,0 0-12,0 10 1,0 6-1,0 1 1,0 3-14,0 3 0,2-2 0,2 6 0,2-1-130,-3-5 0,-1 6 0,-2 2 1,2 2 29,4-2 1,-4 2 0,4-5 0,-4-1 44,-2 0 0,0 6 0,0-4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8.036"/>
    </inkml:context>
    <inkml:brush xml:id="br0">
      <inkml:brushProperty name="width" value="0.08571" units="cm"/>
      <inkml:brushProperty name="height" value="0.08571" units="cm"/>
    </inkml:brush>
  </inkml:definitions>
  <inkml:trace contextRef="#ctx0" brushRef="#br0">0 175 7569,'6'-11'-100,"0"-1"0,0 6-643,-6-5 720,0-1 0,0 0 314,0 1-183,0 7 0,0 4 1,0 13-50,0 9 1,0-1 0,0 6-1,0 0-29,0 1 1,0 3 0,0 7 0,0 3-6,0-2 1,0 4 0,0-1 0,0 3-31,0 4 1,2-5-1,2 1 1,1-3-91,-1-3 0,-2 4 0,-2-2 0,0-2 24,0-3 0,0-1 1,0 0-24,0 0 1,0-2-1,0-2 1,0-4 0,0-1-85,0-5 1,0-7-34,0-3 1,2-7 210,4 2 0,-4-20 0,6-5 0</inkml:trace>
  <inkml:trace contextRef="#ctx0" brushRef="#br0" timeOffset="637">18 175 7569,'11'-27'-125,"1"4"1,-8 4-148,2 1 1,-2 6 275,1 1 1,-3 5 0,6-4 0,0 1 0,4 1 39,3 0 1,3 2-1,-1 4 1,2-2-31,5-1 1,-3-1-1,6 6 1,0 0 74,1 0-59,1 0 0,-2 0-27,6 0 0,-14 0 1,5 0 1,-5 0-127,-2 0 137,1 7-2,-1-5 0,-7 14 8,-4-4-12,4-5 1,-9 9-137,7-6 91,-8 7 0,-2-5 0,-2-1 0,-3 1 15,-3-2 0,-2 3 0,-5-5 0,-1 0-37,1 0 54,-8 5 1,5-9-21,-3 8 7,4-8-5,1 3 0,3-5 0,3 4 9,-4-4 19,15 6 0,-9-8-25,4 0 24,4 0 1,-4 0 23,12 0 0,4-2 1,7-2-1,1-2 115,-1 2-140,1 2 1,-1-4 6,1 1 21,-1-1 8,0 6-35,9 0 21,-7 0-32,6 0 1,-7 2-8,-1 4 29,-7-4-35,5 13 1,-5-5 0,6 7 1,-5 1 1,-1-7-1,-6 1 1,2 2-1,-2 1-14,-2 3 63,-2-1 0,0-5 1,-2-3-1,-4-1 0,-4-2 1,-2 0 7,1 0 0,-1-1 0,-5-3 1,-1 2-19,1 2 1,-1 0 0,1-6-4,-1 0 0,1 0 0,-1 0-203,1 0 60,7 0 5,-5 0-55,5 0 0,-2 0-5,1 0-237,7 0 416,-4 0 0,16-8 0,2-2 0</inkml:trace>
  <inkml:trace contextRef="#ctx0" brushRef="#br0" timeOffset="1063">926 385 7569,'10'0'-618,"5"0"0,-15 0 807,0 0-142,0 0-18,-15 8 1,11-4 0,-8 5 0,0 1 0,3 0 197,3 3-163,-4-5-12,8 8-11,-13-7 12,13 9 12,-6-1-54,8-7 1,0 5-7,0-3 49,0 4-84,0-7 0,2 5 0,4-6 29,5 1 0,-1-5 0,2 2 0,3-4-29,7-2 1,-3 0 0,4 0-4,-3 0 7,-3-8 27,1-1 0,-1-3-3,1 0 166,-1 1-162,-7-15 0,3 7 80,-7-4-72,0 3-1,-6 3 0,0-1-33,0 1 43,-8-1-27,-1 1 0,-11 5 0,-1 3-250,-2 1 262,-9 2 1,5 6-1,-8 0-98,0 0 0,2 0 94,4 0 0,-4 16 0,6 3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340"/>
    </inkml:context>
    <inkml:brush xml:id="br0">
      <inkml:brushProperty name="width" value="0.08571" units="cm"/>
      <inkml:brushProperty name="height" value="0.08571" units="cm"/>
    </inkml:brush>
  </inkml:definitions>
  <inkml:trace contextRef="#ctx0" brushRef="#br0">0 88 7331,'8'-10'-471,"1"-5"1,9 5 502,-1 0 1,1 1-1,-1 5-4,1-2 1,-1 0 0,1 6 0,-1-2 5,1-4 1,-1 4 0,1-3-1,-1 3 4,1 2 1,-7 2 0,1 1-5,1 3 1,1 8 0,0-2-24,-3 3 0,-7 3 0,2-1 0,-4 0 8,-2 1 1,0-1-1,0 1 1,0-1-14,0 1 0,-2-1 0,-2 1-41,-2-1 0,-2-7 0,5-2-37,-3-1 25,0-5 13,6 6 1,6-16 0,2-3 0,1-5 1,5-1 0,-1 5 0,1 0 1,-2-1-7,1-3 1,3-1 0,-1-1 0,-1 1 21,-3-1 1,-1 1 68,2 0 0,3-1 70,-3 1 184,-4-1 1,-1 10-258,-7 8 0,0 8 1,0 10-1,0-1-58,0 1 0,0-1 0,0 0 1,0 1 12,0-1 1,0 7 0,0-1 0,0-2-195,0-1 0,6-3 0,2 1 189,2-1 0,1 1 0,7-1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762"/>
    </inkml:context>
    <inkml:brush xml:id="br0">
      <inkml:brushProperty name="width" value="0.08571" units="cm"/>
      <inkml:brushProperty name="height" value="0.08571" units="cm"/>
    </inkml:brush>
  </inkml:definitions>
  <inkml:trace contextRef="#ctx0" brushRef="#br0">1 53 7322,'10'-12'-531,"-3"2"745,1 2-128,-6 3-22,14 5 1,-13-6 26,9 0 0,0 0 27,5 6-181,-7 0 120,5 0 0,-5 0 57,8 0-216,-9 0 59,7 0 1,-12 8-120,7 4 77,-7-5 48,4 9 0,-8-6 72,0 7-68,0 0 12,0 1 0,-2-1-174,-4 1 171,4-1 18,-13 1 0,11-7-12,-8 1-19,8 0 45,-3 5 0,1-5 18,0-1-32,0-7 14,6 12 0,2-8-15,4 3 13,-4 5 9,13-14 0,-5 11-16,8-7 1,-1 8 74,8-12 1,-5 11-71,3-7 5,-4 8-4,-1-12 1,-1 13 7,1-3-16,-9-4 12,-1 7 0,-2-11 29,0 8-24,0-9-4,-6 13 1,-8-12 8,-4 8 5,-3-9 0,-3 5 0,-1-6 242,-4 4-232,3-4-45,-13 6 0,8-8-134,-4 0 174,4 0-54,-1 0 1,7 0-204,-4 0 241,3 0-633,11 0 337,-7 0 283,14-8 0,-13-2 0,5-7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2.157"/>
    </inkml:context>
    <inkml:brush xml:id="br0">
      <inkml:brushProperty name="width" value="0.08571" units="cm"/>
      <inkml:brushProperty name="height" value="0.08571" units="cm"/>
    </inkml:brush>
  </inkml:definitions>
  <inkml:trace contextRef="#ctx0" brushRef="#br0">1 210 6986,'17'0'2,"0"0"0,-5 0 0,0 0 195,1 0-143,3 0 0,1 0 8,1 0 1,1-2-15,5-4 0,-5 4 27,4-4-194,-3 4 167,5 2 0,-6-2 40,5-4-289,3 4 131,-8-5 0,6 7-395,-7 0 257,-1 0 89,1 0 1,-1 0 56,1 0 40,-9 0 22,-1-8 0,0 6 0,2-6 0</inkml:trace>
  <inkml:trace contextRef="#ctx0" brushRef="#br0" timeOffset="194">315 0 6731,'0'18'170,"0"-1"0,0 2 453,0 5-609,0-5 1,0 8-28,0-3 1,0-3-1,0 8 1,0 2 0,0 0-393,0-2 1,-2 4 404,-4-4 0,4 4 0,-6 2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185"/>
    </inkml:context>
    <inkml:brush xml:id="br0">
      <inkml:brushProperty name="width" value="0.08571" units="cm"/>
      <inkml:brushProperty name="height" value="0.08571" units="cm"/>
    </inkml:brush>
  </inkml:definitions>
  <inkml:trace contextRef="#ctx0" brushRef="#br0">0 175 7651,'8'-10'-130,"-6"2"0,13 8 1,-3 0 226,3 0 0,3 0 0,1 0-83,5 0 1,-5 0 0,6 0 0,0 0-32,5 0 0,-3 0 1,2 0 26,2 0 1,2 0-1,0 0 1,-2 0-1,-2 0-211,2 0 0,-4 0 1,0 0-274,-1 0 0,-3 0 474,-6 0 0,1-8 0,-1-1 0</inkml:trace>
  <inkml:trace contextRef="#ctx0" brushRef="#br0" timeOffset="256">367 0 7368,'0'12'1,"0"-1"49,0 1 0,0 7 0,0 3-79,0 1 1,0 0 0,0-3 131,0 3-164,0-4 0,0 9 0,0-7 0,0 2-109,0-1 0,0-3 1,2-2-1,2 1 170,1-1 0,9 1 0,-4-1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4.587"/>
    </inkml:context>
    <inkml:brush xml:id="br0">
      <inkml:brushProperty name="width" value="0.08571" units="cm"/>
      <inkml:brushProperty name="height" value="0.08571" units="cm"/>
    </inkml:brush>
  </inkml:definitions>
  <inkml:trace contextRef="#ctx0" brushRef="#br0">18 0 7696,'15'8'-65,"-3"4"1,4 3 0,-7 3 6,1-1 0,5 8 0,-5 4 101,0 4 1,3 2 0,-5 0-1,0 2 1,0 2-25,-4 2 1,-2 11 0,-2-3-1,0-3-43,0-1 1,0 3 0,0-3 0,0 2-54,0-1 1,0-1 0,0 1 0,0-5-54,0-4 1,-6-4-1,0-2 1,0-4-64,-2-2 0,6-1-335,-3-7 528,3-7 0,-6-10 0,-2-10 0</inkml:trace>
  <inkml:trace contextRef="#ctx0" brushRef="#br0" timeOffset="555">0 315 7454,'0'-18'0,"0"1"-202,0-1 0,0 1 1,0-1-1,0 1 140,0-1 1,2 1-1,4-1 79,6 1 1,1-1 0,1 3 0,-2 1 59,1 3 0,3 7 0,1-2 0,1 2-1,-1-2 0,6 4 1,1-3-1,-3 3-46,-2 2 1,5 0-1,1 0 1,0 0-22,0 0 0,1 0 1,-5 2-37,2 3 1,1-1 0,-9 8-3,-3 1 0,-5-3 0,-7 2 16,0 1 0,0 3 0,0 1 8,0 1 1,-5-6 0,-3-1 0,-2 1 6,-3-3 0,3 5 0,0-6 0,0 0 2,1-1 0,5 1 0,-4-4-127,0 2 90,6 7 1,2-5-1,12 4 31,4-6 1,3 1 0,2 1-2,3 2 0,5-4 0,-4 3 0,0 1 15,0 0 0,-1-1 0,-7 5 0,1-2-2,-1 1 0,-5-3 0,-3 2 5,-1 1 1,-2 3 0,-6 1-8,0 1 1,-8-1 0,-3-1 0,-5-3 52,-1-1 0,-3-6 0,-1 3 1,-2 1-11,1 0 1,3-6 0,1 3 0,1-1-98,-1 0 0,1 0 0,0-4-479,-1 4-317,8-4 842,3 5 0,22-14 0,5-3 0</inkml:trace>
  <inkml:trace contextRef="#ctx0" brushRef="#br0" timeOffset="1027">769 524 6838,'0'18'18,"0"-7"0,0 1-13,0 1 1,0 3-1,2 1 9,4 1 1,-3-3-1,7-1 1,-2-2-19,-4 1 0,0-3 0,2 0-20,5-3 24,-3 7 1,7-12-8,-3 4 1,4 2 0,1-3-1,1-1 1,-1-2-154,0-2 130,1 0 1,-1-2-17,1-4 1,-1-1-1,-1-7 1,-5 2 5,-5-1 1,2-3 0,-2-1 55,-2-1 1,-2 7-1,-2-1 58,0-1 0,0 3 368,0-2-283,0 8 1,-12-2 11,0 12-136,1 4 0,13 7 0,2 1-24,1-1 1,1 3 0,-6 1-1,0 2-18,0-1 1,0-3 0,0-1 0,0-1-121,0 1 0,0-1 0,2-1-278,4-5 202,-4 5 17,6-7 0,-6 1 186,3-4 0,-3-4 0,14-2 0,-6 0 0</inkml:trace>
  <inkml:trace contextRef="#ctx0" brushRef="#br0" timeOffset="1764">1258 332 7569,'0'-17'-659,"2"5"0,4 2 724,5 2 0,-1 3 0,2 5 0,1-2 5,3-4 1,-5 4-1,1-4-29,2 4 0,1 2 1,3-2-1,-1-2 1,0-1-31,1 1 0,-1 2 1,1 2-1,-1 0-24,1 0 0,-3 2 0,-1 2 1,-4 3-33,-3 3 0,1-4 0,-4 5 48,2 3 0,-2 2 0,-8 1-7,-2 1 0,-6-7 0,5-1 0,-1 0 10,0-1 0,-4-3 0,5 4 0,-3-2-9,-4-5 0,5 1-44,-3 2 42,0-4 0,3 4 0,3-12-14,4-6 0,2 3 0,2-1 0,4 0-32,5 1 1,-1-1-1,2-4 1,1 5 9,3 1 1,1-6 0,1 5 0,-3-3 29,-3 0 1,3 3 0,-3-5 0,2 2 12,-3-1 1,5 3 0,-5-2-11,5-1 0,-6-3 0,-3-1 30,1-1 1,-6 7 0,4-1 95,-4-1 0,-2 3-19,0-2 1,-2 8-72,-4-2 0,2 5 58,-7 1 0,5 0 3,-6 0 1,6 7 0,-3 5 75,1 3 1,2 3 0,6-1-110,0 1 1,0 5-1,0 0 1,0-1-69,0-3 0,2-1 0,2-1 30,2 1 1,1-3 0,-3-1-1,4-5-336,2-1 1,1 4 0,5-4-3,-4 1 1,3-5-1,-3 2 320,3-4 0,-5-10 0,6 6 0,-7-13 0,9 5 0</inkml:trace>
  <inkml:trace contextRef="#ctx0" brushRef="#br0" timeOffset="2173">1956 350 7265,'0'9'-150,"0"-1"1,0-6 232,0 4 0,0-2-16,0 7 1,0 1-1,0 5 1,-2-1-39,-3-4 0,1 3 1,-6-3-1,2 3-38,4 3 0,-3-1 0,-1 1 0,0-1-14,0 1 1,3-7 0,3 1 32,-4 1 1,4 3-17,-4 1 1,4-5 0,4-2 3,4-2 0,-2-1 1,7-3-1,3 2 1,1 0 0,3-6 14,-1 0 1,1 0 0,1 0-1,3 0 16,1 0 1,0 0-1,-5 0 1,-1 0-56,1 0 0,5 0 0,0 0-78,-2 0 0,-1 0 0,-3 0-194,1 0 0,-1 0-146,1 0 361,-1 0 1,-7-2-1,-6-2 83,-8-2 0,-6-7 0,-7 3 0,-1-8 0</inkml:trace>
  <inkml:trace contextRef="#ctx0" brushRef="#br0" timeOffset="2475">2166 454 7569,'0'10'-481,"0"-2"0,-2-8 629,-4 0 0,4 8-65,-4 3 0,4 5 0,1 1 0,-3 1 10,-2-1 1,0 1 0,6-1 0,0 2-17,0 5 0,0-5 0,-2 6 0,-2-1-18,-2-1 0,1 6 0,5-4 1,0 0-81,0 1 0,0 3 0,0-4 0,0 0-69,0 0 1,0-1 0,-2-5 0,-2 3-222,-2 1-64,-8 0 248,12-5 0,-13-7 0,3 1 0,-3-1 127,-3-1 0,-7 6 0,-2-7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732"/>
    </inkml:context>
    <inkml:brush xml:id="br0">
      <inkml:brushProperty name="width" value="0.08571" units="cm"/>
      <inkml:brushProperty name="height" value="0.08571" units="cm"/>
    </inkml:brush>
  </inkml:definitions>
  <inkml:trace contextRef="#ctx0" brushRef="#br0">1 0 7452,'0'18'-308,"0"-1"1,0 1 879,0-1-469,0 8-111,0 3 48,0 7 0,5-1 1,1 1-1,-2 2 16,-2 4 30,-2-4-119,0 6 0,6-3 156,0 1-46,0 0-192,1-6 1,-3 0-10,8 0 188,-8 0-72,3-1 1,1-4-64,4-1-486,-4-8 357,7 4 0,-11-7-112,8-1 0,-6-1 312,5-5 0,1 5 0,5-6 0</inkml:trace>
  <inkml:trace contextRef="#ctx0" brushRef="#br0" timeOffset="502">175 332 7569,'2'-19'-628,"4"-5"440,-4 5 0,13-8 220,-3 4 1,-2 3 5,1-3 1,-5 4 0,6 1 66,2 1-70,1 7 0,-3-4 35,-1 8-24,1-7 40,5 11 0,1-6 105,-1 8-125,1 0-52,-1 0 1,1 0-68,-1 0 0,-5 8 4,0 4 1,-1-3 38,7 3 6,-9 0-62,7 5 1,-14 1 81,4-1-28,-4 0-42,-2 1 0,0-1 49,0 1-26,-8-1 24,-2 1 0,-7-1-9,-1 1 3,8-1-4,-5-7 43,5 5-37,-7-5-4,7 0 2,2 5 2,8-13 5,0 6 1,6-6-35,0 4 33,8-4 1,-3 5 0,10-7-13,3 0 8,-1 0 43,2 0 0,-5 6 39,3 0-72,4 0 63,-7 2 1,5-4-57,-8 7 8,1-7 15,-1 12 1,1-9-8,-1 5 5,1 4-36,-9-7 31,7 9-10,-14-9 70,5 7-68,-7-6 0,0 7 13,0 1 22,0-9-24,0 7 89,-7-6-99,-3-1 0,-7 5 0,-1-6 0,1-1 61,-1 1-95,1-2 1,-1-4-297,1 4 191,-1-4-47,1 5 1,-1-7-268,1 0 186,-1 0 216,9 0 36,-7 0 0,7 0 0,-9 0 0</inkml:trace>
  <inkml:trace contextRef="#ctx0" brushRef="#br0" timeOffset="170134">944 760 6272,'-2'-9'153,"-2"1"83,-2 0-23,0 6 51,6-6-86,0 8 89,0 0-275,8 0 1,-4 0 71,7 0-37,1 0 1,6-1-1,-1-5 1,-5 4 14,-1-4-2,1 4-15,5 2 0,-5 0 8,0 0 1,-1 0-3,7 0 1,-7 0-2,1 0 0,0 0 23,5 0-21,-7 0-1,5 0-26,-5 0 32,0 0 57,5 0-222,-13 0 0,6 2-107,-8 4 0,0-2 221,0 7 1,-2 1 0,-4 5 50,-5 1 1,1-3-1,0-1-8,3-2-16,-7-9-21,12 13 0,-12-12 15,9 8-13,-1-9 1,4 11 10,-4-8-7,4 0 2,-6 1-112,8-5 30,0 6 74,0-8 1,8 0-45,4 0 0,3 0 45,3 0 0,-1 0 1,1 0-14,-1 0 32,1 0-10,-1 0 0,0 0-17,1 0 1,-6 0-5,-1 0 73,-7 0 1,10 2-25,-8 4 1,5 4 0,-5 7 22,-2 0-60,6-7 1,-8 6-14,3-5 25,-3 5 1,-2-4 3,0-1 1,0 1 0,0 5-1,-2-1 29,-3-5 0,3 5 0,-6-6 4,0-1 0,-2 7 0,-7-6 0,-1-1 42,1-3-43,-1 4 1,1-8 40,0 4-49,7-4 6,-6-2 0,7 0 37,-9 0-44,8 0-8,-5 0 32,5 0-22,-7 0-33,-1 0 1,7 0 20,-1 0 0,6 0 0,-3-2 0,-1-2 55,0-2 0,4 0-19,-5 6 0,-1-6 66,-5 0-104,7 1 0,0 5-36,4 0 49,4 0 47,-5 0-67,7 0-673,0 0 1,7 7 0,3 3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347"/>
    </inkml:context>
    <inkml:brush xml:id="br0">
      <inkml:brushProperty name="width" value="0.09086" units="cm"/>
      <inkml:brushProperty name="height" value="0.09086" units="cm"/>
      <inkml:brushProperty name="color" value="#FF0000"/>
    </inkml:brush>
  </inkml:definitions>
  <inkml:trace contextRef="#ctx0" brushRef="#br0">11299 4068 5978,'5'7'56,"-4"4"7,10-10 0,-4 5-29,6-6 1,-5 4 0,0 0 1,2-1 0,-3-2 0,1 1-11,2 2 0,-3-3-74,1 3 1,0 2 63,5-2 1,-1 0 0,0-4 0,1 0 1,-5 0 0,0 0 0,2-1 31,1-4 1,1-1-1,1-7-19,-1 1 0,1 4 0,-1-1 1,0 0 1,1-2 0,-1-6 0,1 0 1,-1 2-6,0 2 1,5 0 0,-1-1 0,0-1-1,-3-1 0,0-2 0,-1 3 1,1-2-3,-1 2 1,2-3-1,1 1 1,1 2-22,0 2 0,-3-4 1,0 0-1,-1 2-19,1 2 1,-1 0-1,0 2 1,-1 1-32,-2 2 1,0 4 0,-3-3-166,1 2 192,-4-5 1,3 9-345,-1-4 364,1 4 0,7 1 0,-1 0 0</inkml:trace>
  <inkml:trace contextRef="#ctx0" brushRef="#br0" timeOffset="1">15106 3820 6328,'0'12'-62,"1"-5"1,2-1-3,1-1 1,2-2 66,-2 5 1,-1-4-19,5 5 0,0-2 1,5 2 13,-1-1 0,0-5 1,1 3 1,-1-1 0,1-3 1,-1 2 4,0-3 0,1-1 1,-1 0 10,1 0 1,-5 0 0,0 0-11,2 0 1,-3 0 0,1-1 0,2-3-12,1-5 1,-3 2 0,0-1 0,2-1 1,1-2 0,1-2 0,1 1 0,-1-1 0,1 1 1,3 0 0,1-1 0,-2 1 11,-1-1 0,-2-3 0,2-1 0,1 2 22,1 1 0,2-2 1,-3-1-1,3 1 7,2-2 0,-1 3 0,3-5 1,-1 1-19,1 0 1,1 2 0,2-2 0,-2 1 3,-2 3 1,-2 1-1,-3 2 1,0-1 28,-1 1 1,-1-1-20,-2 1 0,-3 4-316,-1 0 58,-5 5 0,2-1 223,-5 8 0,-5 8 0,-2 7 0</inkml:trace>
  <inkml:trace contextRef="#ctx0" brushRef="#br0" timeOffset="2">18976 3907 7569,'0'7'-1306,"1"-2"1247,3-5 0,2 6 67,2 2 0,-1-3 0,-4 1-17,1-1 0,4-2 0,-3 4 17,2-1 0,2-2 0,3-4 0,0 0 19,1 0 1,-1 0 0,2 0 0,1 0-16,2 0 0,-1-4 1,-2-2-1,1 1-1,2-1 0,-1-4 1,-2 4-1,1-3 0,2 1 0,1 0 1,-3-5-1,3 1-1,1 0 0,0-1 1,3-1-1,-1-1 16,1-1 0,1-2 1,2 3-1,0-3 28,0-2 0,-2 4 0,1-5 0,-2 0-20,0 2 1,4-4 0,-4 2 0,3-2-3,0-2 1,5 0 0,-8 2 0,0 1-20,2 1 0,-1 2 0,0-2 0,-1 4-54,-1 4 0,-6 0 0,2 1 0,-3 1-26,-2 3 0,-1 1 0,-1 4 0,-2-1-21,2 1 1,-4 3 87,3 4 0,-7 3 0,4 5 0</inkml:trace>
  <inkml:trace contextRef="#ctx0" brushRef="#br0" timeOffset="5">12005 2158 6078,'-6'6'0,"-4"-4"0,4 5-61,0-1-58,3 3 0,-4-7 129,3 2-10,2-3 0,-3-6 0,5-2 0</inkml:trace>
  <inkml:trace contextRef="#ctx0" brushRef="#br0" timeOffset="43">6871 3981 6668,'8'0'83,"0"0"38,-5 0-88,3 0 0,-5 0-85,3 0 1,-1 2 32,5 2 0,-4 1 0,3 5 0,0-2 23,0 2 1,0-3 0,3 1 0,-2 0 44,1-1 1,-2 0 0,2-4 7,0 1 0,2 0 0,2-4 1,-1-1 18,1-4 0,4-3 1,4-8-1,4-6-95,4-6 0,9-6 0,12-12 0,-21 20 0,0-2-151,3-1 1,1-1-1,5-6 1,2-1-281,3-2 1,1 0-1,-9 8 1,0-1-1,1-1 1,72-67-1</inkml:trace>
  <inkml:trace contextRef="#ctx0" brushRef="#br0" timeOffset="44">1873 6189 7371,'8'0'-771,"0"0"1019,2 0 1,-3-4-69,1 0 1,-4-1-21,4 5 1,-3 0-219,3 0 71,-5 0-8,2 0 1,-5 2 0,-1 1-19,-3 1 0,1 1 1,-5-1 2,-2 5 1,-1-3 0,-1 3 0,-1-1 9,1-1 1,-1 4-1,1-4 1,0 1-64,-1 0 1,-1 1 0,-1 2 0,-1-2 15,1 0 1,1-1-1,1 3 1,1-2 4,0 0 1,3-5-1,1 4-113,-2 2 82,5-5 51,-1 6 1,6-8 0,2 4-3,2-2 1,-1 0-1,5-4 42,1 3 0,3-3 0,0 5 33,0 0 1,1-5-1,-1 3 1,1-1-39,-1 1 1,4-3-1,1 5 1,-2-2 18,-1 0 0,-2 4 1,1-2-1,-1-1-18,1 1 1,-5 2-1,-1-2 1,0 1-51,-1 2 1,-3-2 0,1 1 8,-2 2 0,-4 1 1,-2 1-1,-4 1 6,-3-1 1,-6 1 0,1-1-1,-1 0 20,-1 1 0,3-1 0,-5 1 0,-1-1-9,2 0 1,1-1 0,5-1 0,1-2 43,0 2 0,-1-3 0,2 1 14,3 2-17,2-5 0,6 2 0,2-4 68,2 1 0,3 0 0,5-4-44,1 0 1,3-1-1,1-2 1,-1-1-5,2 1 0,-3-2 0,4 1 0,-1-1-31,-2 0 1,3 4-1,0-4 1,2 4-26,-1 1 1,-3-4 0,2 0-1,1 1-42,-1 2 1,-3 1 0,4 0-1,-2 0 11,-3 0 0,-1 0 1,-2 0-1,0 0-186,1 0 0,-1 0 0,1 0-687,-1 0 909,0 0 0,1-6 0,-1-1 0</inkml:trace>
  <inkml:trace contextRef="#ctx0" brushRef="#br0" timeOffset="45">2567 6238 6854,'0'13'278,"0"-1"-238,0 1 0,0-5 1,0 0-1,0 2-29,0 1 1,4 1 0,2 1-1,1-1 4,2 0 1,2-3 0,2-2 0,-1-1 5,1 1 0,-1-4 0,1 1 0,-1-2-19,0-2 1,5 0-1,1 0 1,0 0 25,0 0 0,0-2 0,-3-1 0,1-2-7,-1-2 0,3-1-1,-1-5 1,-2 1-2,-1 0 1,-3-1 0,-2 1-1,0-1 3,0 1 0,1 0 0,0-1 1,-3-1-31,-2-2 0,3 6 0,-4-2 0,1 2-31,0 3-34,-4-4 0,6 10 39,-3-3 1,-2 4-1,2 4 24,-3 4 0,4 5 1,0 2-1,1 1 19,-1-1 1,1 3 0,-2 0 0,4 0-16,3 0 0,-3 4 0,1-1 0,-1 2-3,-1 2 1,4-4 0,-4-1 0,1 2 4,0 2 1,-4-1-1,3-1 1,0-1-2,0 1 1,-3-4-1,3 0 1,-2-2 69,-2 1 1,-1-1 0,-2-3 23,0-1 1,-2 1 0,-2-2-8,-4-3 1,-3-1-1,-3-4 1,-1 1-40,-2-2 1,-5 0 0,2-2 0,-4 0-17,-1 0 1,5 0 0,-1 0 0,0 0-120,2 0 0,-3 0 1,5 0-243,2 0 0,2-4-584,0 0 918,6-6 0,7 3 0,7-5 0</inkml:trace>
  <inkml:trace contextRef="#ctx0" brushRef="#br0" timeOffset="46">3944 6387 6059,'12'0'203,"1"0"0,-1 2 0,1 0-128,-1 2 1,-4 1 0,0-5 0,2 0 9,1 0 1,2 0 0,-1 0 0,0 0-61,1 0 1,-1 0 0,1 0 0,-1 0 26,0 0 0,1 0 1,-1 0-425,1 0 1,-1 4 0,0 0-174,1-1 545,-6 4 0,-2-1 0,-5 7 0</inkml:trace>
  <inkml:trace contextRef="#ctx0" brushRef="#br0" timeOffset="47">4068 6548 7569,'0'7'-438,"0"0"1,1-4 613,3 1 1,3 0-1,6-4 1,-1 0-189,1 0 0,3 2 0,2 0 0,0 3 117,0-3-105,4 0 0,3-2 0,6 0 0</inkml:trace>
  <inkml:trace contextRef="#ctx0" brushRef="#br0" timeOffset="48">4849 6226 7424,'-5'-7'-948,"2"-3"1052,-5 6 0,5-1 777,-1 1-873,3 2 1,1 2-1,0 9 1,0 2-14,0 1 0,0 5 1,0 0-1,1 3-15,3 2 0,-3 3 0,4 2 1,-3 2 15,2-1 1,-2 3 0,2 1 0,-1 0-57,1-3 0,-3-3 0,5-1 0,-2-1 2,0 1 1,1-4 0,-2-2 0,1-1-28,-1-3 0,3-1 0,-2-2 1,0-1-109,1-2 0,-3-2 101,2-3 0,1-4 0,0 0 92,-3-7 0,0-4 0,-2-2 0</inkml:trace>
  <inkml:trace contextRef="#ctx0" brushRef="#br0" timeOffset="49">4849 6350 7569,'0'-19'-60,"0"2"1,0-1-1,0 0-74,0-1 0,2 3 0,0-4 0,3 2 0,-1 3 220,1 1 0,-2 2 0,4 0-37,-2-1 0,4 5 0,-4 1 1,2 1-63,3 4 0,-3-1 0,2 0 0,4-1-14,2 1 0,3 2 0,-3 1 1,3 0 18,1 0 0,-4 4 0,3 2 0,-1 0-19,-1 4 0,1 1 0,-5 0 0,-1-1-30,-3-2 0,2 0 0,-4 5 0,-1-1 46,1 1 0,-2-1 1,-4 0 16,0 1 1,0-1 0,-2 1 6,-2-1 1,-3 0 0,-5-1 26,0-2 0,-1 2 1,1-4-9,-1-1 1,5 0 164,0-6-124,5 0-31,-2 0 1,14 0-53,4 0 1,2 0 0,-3 1 0,1 2 10,-1 1 0,0 2 0,1-3-1,-1 1 0,1 4 1,-2-3-1,-2 1 10,0-1 0,-5 5 0,3-2-8,-2 3 1,1-2 0,-4-1 19,2 2 0,1 1 0,-7 0-1,-2-3 1,1 2 0,-5-6 82,-2-2 0,-1 4 1,-1-2-75,0-1 1,-2-2 0,-1-1 0,-2 0-28,2 0 0,1 0 0,2 0-155,-1 0-135,1 0 1,5-5 107,3-4 1,4 3 0,5-3 0,6 1 178,5 1 0,6-9 0,-3 2 0</inkml:trace>
  <inkml:trace contextRef="#ctx0" brushRef="#br0" timeOffset="50">5531 6387 7320,'7'6'-880,"-1"-4"823,-6 7 0,0-5 0,-2 3 0,0 0 143,-2 0 1,-5-3 0,4 4 0,-1 2 7,1 1 1,-3 1-1,3 0 1,3 1-61,0-1 0,2 1 0,0-1 1,0 2-14,0 2 1,2-2 0,2 3 9,4-4 0,3-2 1,3-1-1,1-3-12,2-1 0,5-2 0,-3-4 0,2 0 19,-1 0 1,-1-2-1,4-2 1,-3-3 17,2 0 0,-4-4 1,-1 3-1,-4-2 9,0 2 1,-6-3-1,-2 3 1,-1-3-24,1-2 0,-3 1 0,-4 0 0,-4-1-67,-1 1 0,-2 1 1,-7 1-1,-2 3-224,-1 2 0,0-4 0,-3 5 0,1 2-250,-1 0 0,3 2 499,-2 0 0,0 6 0,-3 1 0</inkml:trace>
  <inkml:trace contextRef="#ctx0" brushRef="#br0" timeOffset="51">6139 6387 7339,'-12'7'-312,"-1"-1"363,1-6 1,4 0-8,-1 0 1,7-6-1,-2-2-43,2-3 0,2 3 0,0-1 0,2 1 26,2 1 1,-2-3-1,7 5-4,0-2 0,2 3 0,2-3-27,-1 2 1,1 0-1,-1 5 1,0 0 17,1 0 0,-1 0 0,1 2 1,-1 2-1,0 4 1,-3 3-1,-1 2 1,0-1-88,-1 0 1,4 2 0,-4 1 0,1 3-10,1 2 1,-7-5-1,4 1 1,-2-2 20,0-2 1,0 1-1,-2-1 1,0 1-21,2-1 1,1 0-14,-5 1 246,0-6 1,-2-2-111,-2-5 1,3-5 0,-3-4-1,2-2 44,2-1 1,0-2 0,0-1 0,0-1-44,0 0 0,4-2 0,2 1 0,1-1-5,2 0 1,1 0-1,1 3 1,-1-2-11,-1 2 1,9 5 0,-5 3 0,0 1 21,1-1 1,-1 4 0,-1-1 0,0 2 2,1 2 1,3 2-1,1 2-42,-2 4 1,-1 3 0,-2 2 0,1 0 0,-1 3 12,0 0 1,-1 5 0,-1-3 0,-3 0-181,-1-1 0,2 6 1,-4-4-1,-1 1-59,-2 1 0,-1-2 1,0 4-1,0-4 215,0-1 0,-5-2 0,-2-3 0</inkml:trace>
  <inkml:trace contextRef="#ctx0" brushRef="#br0" timeOffset="52">7317 6387 7287,'-7'0'-188,"-4"0"382,5 0 1,0 0-129,6 0 1,6 0 0,6 0 0,2 0-20,2 0 1,-1 0-1,6 0 1,1 0-3,2 0 1,-4-4 0,1 0 0,1 1-102,1 2 1,2 1-1,0 0 1,0 0-52,0 0 0,-1 0 0,0-2 0,-2 0-149,-1-2 1,-6-1-1,3 5-9,0 0 1,-5-1-1,4-2 265,-3-1 0,-2-6 0,0 4 0</inkml:trace>
  <inkml:trace contextRef="#ctx0" brushRef="#br0" timeOffset="53">7603 6201 7115,'0'-7'-495,"0"3"543,0 8 1,1 5 0,2 6 105,1 1 0,1 2 1,-2-1-1,1 3-170,-1 4 0,0-1 0,0 1 0,1-1-38,-2 3 0,4 2 0,-1-3 1,1-1 106,0 1-53,3-5 0,-2 3 0,5-4 0</inkml:trace>
  <inkml:trace contextRef="#ctx0" brushRef="#br0" timeOffset="54">8992 6102 7569,'0'-12'-34,"0"-1"761,-6 6-619,5-4 1,-5 11 0,6 0 0,0 9-264,0 6 0,0 4 1,0 6-1,-1 1 87,-3 3 1,2 3 0,-2 5 0,3-1-26,1-3 0,0 3 0,0-3 0,0 1 33,0-1 0,0 2 0,0-7 0,0 0-14,0-2 0,0-2 0,0-2 0,0-3 10,0-1 0,-1-6 0,-2-3-224,-1 0 1,-2-3 287,2-2 0,-3-3 0,-5-1 0</inkml:trace>
  <inkml:trace contextRef="#ctx0" brushRef="#br0" timeOffset="55">8892 6214 7378,'7'-21'-371,"-2"0"1,-3 6 356,2-1 1,-2 2 0,2 1 0,-1 1 105,1 0 1,-3 3 0,5 1 0,-2-2 51,0-1 0,6-1-111,-2 0 0,3 1 1,1 2-6,1 5 0,-1 3 0,1 1 1,-1 0-57,0 0 0,1 4 1,-1 1-1,1 2-19,-1 3 0,0 0 0,-1-1 1,-1-1-17,-2 2 1,-1 1 0,3 2 0,-3-1 23,-2 0 1,-1 1 0,-2-1 0,0 1 3,3-1 1,-3-1 0,-4-1 0,-4-2 40,-1 2 0,-1-4 0,-4 1 0,-2 0 25,-3 0 1,3-4-1,-2 1 1,2-3-20,2-1 0,3 5 130,1-1-138,5 0 0,3-8 0,9 0 0,2 1-7,1 1 1,1 2-1,-1 0 1,2 0 2,2 0 0,-2 5 1,3 0-1,-4 2 3,0 3 1,-1-4-1,-1 3 1,-1 0-3,-2 2 1,-1-2-1,1-1 1,-4 2 3,-2 1 0,-2-3 1,0 0 21,0 2 0,-2-1 0,0 1 1,-4-3 5,-1-2 1,-1 0-1,-4-5 1,-1 0-24,1 0 0,-5 0 0,1 0 1,1 0-52,1 0 1,-3 0-1,1 0 1,0 0-249,3 0 1,0 0 15,1 0 0,4-2 273,-1-2 0,7-3 0,-4-5 0</inkml:trace>
  <inkml:trace contextRef="#ctx0" brushRef="#br0" timeOffset="56">9413 6350 7569,'0'8'-239,"0"1"1,0-5-1,0 4 1,0 2-1,0 1 359,0 1 0,0 5 1,0 0-1,0 1-141,0 0 0,0 4 0,0-1 0,0 2-53,0 2 0,0-1 0,0-2 1,0-3-145,0-1 0,0 3 218,0-5 0,0 6 0,0-3 0</inkml:trace>
  <inkml:trace contextRef="#ctx0" brushRef="#br0" timeOffset="57">10046 6015 7569,'7'0'0,"-2"0"0,-5 2 27,0 2 0,-4-2 0,-1 5 0,-2 0-4,-3 0 0,-2 0 0,-3 3 0,-3-3-119,-2-2 1,4 5 0,-3-2 0,-1 2 71,1-2 1,4 3 0,-2-4 0,3 1 1,2 0 1,4-1-1,0 3 10,-2-2 1,4-4 11,2 5 1,3-5 0,2 3 1,3-2 0,-1-1 0,7-2 1,2 0 10,3 2 1,2 1 0,-3-5 0,1 0-11,1 0 0,1 1 1,-5 2-1,1 1 0,-1-1 0,0 2 1,1 1-50,-1 1 0,-5-3 0,-1 3 24,-1-2 1,-3 5 0,0-2 28,-4 3 1,-1-3 0,-5 1 0,-2-1 6,-1-1 0,-2 4 0,1-4 0,0 1 48,-1 0 0,1 0 0,-1 5 33,1-1 1,4-4 0,1 1-49,1 0 0,2 2 0,4 2-47,0-1 1,2 1 0,2-2 10,4-3 0,4 2 0,4-6 0,2-2-135,1 0 1,-3-2 0,5 0-1,0 0-147,-2 0 0,7 0 0,-4-2 271,0-2 0,0-3 0,3-5 0</inkml:trace>
  <inkml:trace contextRef="#ctx0" brushRef="#br0" timeOffset="58">10368 6189 7569,'0'-8'-279,"0"-1"0,4 1 0,2-3 0,1 3 1,3 4 400,1 2 0,1 1 0,0-2 0,1-1-9,-1 1 1,1 3 0,-1 3 0,-1 2-82,-3 2 0,3-3 0,-2 5 0,0 0-45,-1 2 0,2 2 0,-4-1 0,-1 1-45,1-1 0,-2 5 1,-4-1-1,0-1 12,0-1 0,0-2 1,0 1-1,-2-1 29,-2 1 0,2-5 0,-5 0 0,0 0 25,0-1 1,3-1-1,-5-6 5,0 0 1,2 0 0,-1 0 22,-2 0 0,4-2 0,2-2-31,3-4 1,1-3 0,0-1 0,1 1-5,3 2 0,2-2 0,4 3 0,-2-4-4,2-5 1,2 3 0,3-2 0,2 2 13,-2 2 1,-3-1 0,-2 1-1,-2-1 28,2 1 0,1 0 0,1-1 0,-1 1-8,-2-1 0,2 1 0,-3 0 10,3-1 0,-4 1 16,-3-1-60,-3 6 1,-2 2-5,-3 5 0,-2 5 1,-3 4-1,2 2 28,1 1 0,1 2 0,2 1 1,-1 2-8,1-2 0,2 3 1,1 0-1,0 0 87,0-1 0,0 4 0,0-3 0,0 0-48,0 0 0,4-2 1,1-3-1,1-1-32,-1 1 0,5-1 0,-3 0 0,1-1-197,0-2 0,1 0 1,3-5-94,0-1 1,1 0 0,-1 0-511,1 1 779,-1 0 0,6-10 0,1 0 0</inkml:trace>
  <inkml:trace contextRef="#ctx0" brushRef="#br0" timeOffset="59">10939 6325 7428,'0'13'-901,"0"-1"1075,0 0 1,1 1 0,2-1 0,1 1-116,-1-1 0,-2 5 1,-1 0-1,0 3 0,0 2 1,0-3-1,0 2 1,0 1-127,0 1 1,0 2-1,0-2 1,0 0-251,0-3 1,0-1 0,-1 4 316,-3-3 0,2 1 0,-3 4 0</inkml:trace>
  <inkml:trace contextRef="#ctx0" brushRef="#br0" timeOffset="60">11460 6251 7569,'-13'0'-75,"6"0"301,2 0 1,16 0-128,6 0 1,-1 0 0,2 0 0,0 0-87,3 0 0,2 0 0,2 0 0,0 0-109,-1 0 0,1 0 0,-1 0 0,-2 0-132,-2 0 1,1 0 0,2 0 0,-2 0-36,-4 0 0,1 0 0,-2 0-174,-1 0 437,-6 0 0,2-6 0,-5-1 0</inkml:trace>
  <inkml:trace contextRef="#ctx0" brushRef="#br0" timeOffset="61">11745 6077 7031,'7'13'307,"-3"0"0,-3 2-185,-1 2 0,0 5 0,0-1 0,0 2-159,0 2 0,0 0 0,0 1 1,0 2-104,0 0 0,0 6 1,0-6-1,0 1-266,0 2 1,0-5 405,0 3 0,-5 3 0,-2-1 0</inkml:trace>
  <inkml:trace contextRef="#ctx0" brushRef="#br0" timeOffset="62">12576 6065 6977,'-4'12'75,"0"1"1,0-1 35,-2 0 0,5 6 0,-5 3 0,2 1-44,0-1 0,-2 6 0,4-1 0,-2 3 6,1 2 0,0 3 0,0-1 0,-1 2-188,1-2 0,1 1 0,-1-4 0,-1 1 60,1-1 1,-3-1 0,2-6 0,0 0-51,-1-3 1,2-5 0,-4 2 0,0-3-3,0-2 1,3-4-1,-4-1-128,-2-1 1,3-2 0,-1-4 234,-2 0 0,-1-11 0,-1-3 0</inkml:trace>
  <inkml:trace contextRef="#ctx0" brushRef="#br0" timeOffset="63">12464 6226 7569,'13'-25'-612,"-1"0"459,1 6 1,-1-4 0,-1 3 134,-3 1 1,3 1 0,-2 6-1,2-1 209,1 1 0,0 4 1,1 1-1,-1 1-102,1 4 1,-1-4 0,0 2 0,1 1-111,-1 2 0,1 1 0,0 1 0,3 3-43,0 5 0,1 0 0,-5 1 0,0-1 11,1 5 1,-1-1 0,-1 3 0,-1-2 18,-2-2 1,-5 5 0,1-1 0,-3 0 15,-1-3 1,0 0-1,-1-1 1,-3 1 19,-4-1 1,-3-1 0,-2-1 0,1-3 16,-1-2 0,1-1 0,0-4 31,-1 0 6,1 0 0,5-1-63,3-3 1,4-2 0,4-2-3,4 4 0,3 2 0,2 2 1,-1 0 25,0 0 0,1 2 1,-1 1-1,1 2-6,-1 2 1,0 0 0,-1 2 0,-1 0 22,-2 0 1,-1 2 0,3 2 0,-3-1-26,-2 1 1,-1-1 0,-4 0 0,0 1 15,0-1 1,-1-4-1,-3 1-4,-4 0 1,-8-2-1,0 0 1,1-1 8,1-4 1,2 0-1,-1-2 1,-1 0-66,-2 0 0,6 0 0,-2 0 0,2-2-269,3-2 0,-2 2 1,5-7-298,1 0 601,1 3 0,8-10 0,1 2 0</inkml:trace>
  <inkml:trace contextRef="#ctx0" brushRef="#br0" timeOffset="64">13022 6362 7569,'9'7'-78,"-1"-3"0,-4-2 1,4-2 118,2 0 0,1 0 1,1 0-28,1 0 0,-1 1 0,1 2-52,-1 1 0,-4 6 0,1-2 0,0 3 1,-2 1 0,0 1-44,-1-1 0,-2 1 0,-4-1 0,0 0 46,0 1 0,0-1 1,-2-1-1,-2-1-7,-4-2 0,-3 0 0,-2 3 0,1-1 35,0-2 1,1-3 0,1 1 0,2 0 131,-2-3 0,3-1 662,-1 3-618,0-4 1,2 4 0,6-5-128,7 0 0,4 0 1,3 0-1,1 0-114,2 0 0,0 0 1,-1 0-1,0 0-37,-1 0 0,3 0 0,0 0 0,0 0 55,0 0 1,3-1 53,-5-3 0,12-3 0,-2-5 0</inkml:trace>
  <inkml:trace contextRef="#ctx0" brushRef="#br0" timeOffset="65">14151 5941 7569,'7'1'-577,"-3"3"1,-3-1 626,-1 5 1,-4-4 0,-1 3 0,-1 0-23,1 0 1,-3-3 0,2 3 0,-1 0-22,-3 0 1,-1-3 0,-1 4 7,0 2 1,2-3 0,-1 1 0,-3 0 0,0 1 6,1-1 0,-4-1 1,1 2-1,-1 0-1,-1 0 0,3-2 0,-4 1 0,-1 1 4,1-2 1,4 4-1,-2-4 1,5 1-15,4 0 0,-2-4 0,5 3-16,-2-1 1,4 3 4,-1 0 1,4-4-1,4-1 1,4-1 0,3 1 1,2-3 0,-1 5 0,0-2 35,1 0 1,1 2 0,1-3 0,1 1-22,-1-2 1,-1 4 0,-1-1-1,-1 1-30,0-1 1,-1 1-1,-1-3-96,-2 1 0,-3 4 0,1-2 74,0 1 1,-3-1-1,-7 4 33,-5-2 0,-2-1 1,-1 3-1,-1-2 43,1 2 0,0-3 1,-1 0-1,1-1 37,-1 1 0,1 0 0,1 3 0,1-3-10,2-2 1,4 5-1,-3-2-17,2 3 0,0-3 0,5 1-22,0 0 0,6-2 0,2 0 0,3-1-40,2-4 1,0 4 0,3-2 0,0-1 7,-1-2 1,3-1 0,0 0 0,0 0-82,0 0 0,3 0 1,-3 0-1,-1 0-251,1 0 0,0-4 0,-3-1 336,2-2 0,-1-7 0,-3-5 0</inkml:trace>
  <inkml:trace contextRef="#ctx0" brushRef="#br0" timeOffset="66">14288 6226 7241,'6'-6'-295,"1"1"0,-4-5 1,3 3 296,0 2 1,3-3 0,3 2 91,1-1 0,-1 4 1,0-1-35,1 3 1,-1 2 0,1 3-46,-1 5 0,-4 2 1,-1 1-1,-1 1-54,-4-1 1,4 0-1,-2 2 1,-1 1 18,-2 2 0,-1-1 1,0-3-1,-1-1-12,-3 1 0,1-1 1,-4 0-1,0-1-17,0-2 1,3 0-1,-4-5 82,-2-1 1,-1-1 6,-1-2 1,5-2-5,3-2 1,2-3 0,2-5 0,2 1-21,2 3 1,-1-4 0,5 4 0,2-3-22,1-1 0,2-2 0,2-1 0,2-2 28,-2 2 0,-5 1 1,-2 2 10,2 0 1,1-1 0,0 1 0,-2-1 41,0 1 0,-2 0 180,1-1-105,3 1-143,-10 5 1,3 3 0,-6 8 0,-3 4 18,3 3 1,-4 3 0,2 1 0,1 2-19,2-2 0,0 3 0,-2 0 1,-1 0-41,1-1 1,2 4-1,1-4 1,0-2-106,0-1 0,1 2 0,2 1 0,2-4-275,2-3 0,1 1 411,5-3 0,5-2 0,1-1 0</inkml:trace>
  <inkml:trace contextRef="#ctx0" brushRef="#br0" timeOffset="67">14759 6412 6451,'8'0'188,"0"0"0,1 4 1,3 2-172,0 1 0,1 1-46,-1 4 1,-1 1-1,-3-1-19,-3 0 0,-4 1 0,-1-1-19,0 1 0,0-1 0,-1-1 0,-4-1 49,-3-2 0,-3 0 1,-3 3-1,-1-1-5,-1-2 1,-2-1 0,3 3 0,-2-3 3,2-2 0,-3 3 0,2-3 0,0-1 141,3 1 0,4-3 1,1 3 44,-2 1 128,5-5 0,1 4-176,8-5 1,3 0 0,5 0 0,1 0 69,-1 0 1,0 5 0,2-1 0,1-2-76,2 0 1,1-2 0,-3 0-1,3 0-114,1 0 1,-4 0-1,3 0 1,-1 0-292,-1 0 1,1 0 0,-5 0 290,1 0 0,-1 5 0,0 2 0</inkml:trace>
  <inkml:trace contextRef="#ctx0" brushRef="#br0" timeOffset="68">15515 6325 6603,'13'0'67,"-1"0"0,2 0 41,2 0 1,2 0 0,3 0 0,-3-1-49,0-3 1,-4 2 0,4-2-1,-2 3-15,1 1 0,1 0 0,-3 0 0,1 0-120,-1 0 1,-1 0 0,-1 0 0,-1 0-155,0 0 1,-3 0 0,-1 0-383,2 0 611,-5 5 0,1-3 0,-6 3 0</inkml:trace>
  <inkml:trace contextRef="#ctx0" brushRef="#br0" timeOffset="69">15751 6214 7463,'0'-6'166,"0"6"1,0 6-76,0 6 1,0 0 0,0 1 0,0-1-66,0 1 0,-4-1 0,0 2 0,1 1-182,2 1 0,-4 5 1,1-3-1,2 0-110,0 0 1,2 3-1,0-5-413,0-1 679,0-1 0,6 4 0,1 1 0</inkml:trace>
  <inkml:trace contextRef="#ctx0" brushRef="#br0" timeOffset="70">16470 6052 7569,'-7'0'-630,"1"0"945,1 0 1,3 0-189,-7 0 1,7 6 0,-3 2-102,4 3 0,1 2 0,0 0 0,0 4-1,0 4 0,0 2 1,0 2-1,0 0-13,0-1 1,0 5-1,0 3 1,0 1-170,0 2 0,0 7 0,0-6 0,0 1 87,0 2 1,-4-9 0,0 7-1,1-2 30,2-3 0,1 2 0,0-6 0,0-4-17,0-2 1,0-6 0,0 0 0,0-2-133,0-2 0,0-3-347,0-1 536,0-5 0,0 2 0</inkml:trace>
  <inkml:trace contextRef="#ctx0" brushRef="#br0" timeOffset="71">16371 6152 7569,'0'-13'-136,"6"1"0,-4-1 0,5 1 220,-1 0 0,3-1-47,0 1 0,2-1 0,1 2 14,1 3 1,-5 1-1,0 4 1,2-1-46,1 2 1,1 0 0,1 4-34,-1 2 1,-4-2 0,0 7 0,1 0-41,-2 2 1,4-2 0,-4-1 0,1 2-77,0 1 0,-5 1 0,1 0 114,-3 1 0,3-1 1,1 1 0,-3-1 0,-4 0 0,-4-1 23,-1-2 0,-1 0 0,-4-5 0,-1 1-7,1 0 0,-1-4 1,1 5-1,0-2 28,-1 0 1,5 0 24,0-4 30,5 0 0,7 0-44,8 0 1,4 2-1,-4 1 13,0 1 1,1 4 0,-1-3 0,1 1-42,-1-1 1,-1 5 0,-1-3 0,-4 1-37,0 1 1,0-1 0,-4 4 28,2 1 0,1-1 1,-7 0 2,-2 1 1,1-5 0,-5-1 0,-2 0 20,-1 0 1,-1-3 0,0 3 0,-1-2 10,1-2 0,-1 3 0,1-2 0,0-2-60,-1 0 0,5-2 0,0 0-333,-2 0 1,4-2 365,2-2 0,3-3 0,1-5 0</inkml:trace>
  <inkml:trace contextRef="#ctx0" brushRef="#br0" timeOffset="72">16805 6424 7569,'-7'-5'-419,"2"2"513,5-5 1,1 5 0,2-2 23,1-1 1,6 5 0,-2-3-21,3 2 0,1 2 0,1 0 0,-1 0-346,1 0 0,-1 6 102,0 2 1,-1 3-1,-2 1 53,-5 1 1,1-1 0,-1 1 33,-1-1 1,-3 0 0,-4-1-1,-3-1 39,0-2 1,-4-1 0,4 3 0,-1-3 37,0-2 0,4 4 72,-5-5-66,7 5 0,-2-7 1,8 2-1,4-3 36,3-1 0,1 2 0,1 0 0,-1 3-12,1-3 1,-1 0 0,0-1-1,1 2-34,-1 1 0,1 6-68,-1-2 0,-1 3 1,-3 1-24,-4 1 0,-2-1 1,-2 0 47,0 1 0,-6-5 0,-2 0 1,-3 2 15,-1 1 0,-1-3 0,-1-1 1,-1 0 81,-1 0 1,-2-4-1,3 2 1,-3-1-46,-2 1 1,5-1 0,-3-4 0,2 0-47,-1 0 1,1 0 0,3 0-1,1 0-144,0 0 0,5-2 0,1-2 166,1-4 0,3-3 0,-3-2 0</inkml:trace>
  <inkml:trace contextRef="#ctx0" brushRef="#br0" timeOffset="73">17537 6102 6795,'7'0'667,"0"0"-549,-3 0 9,-3 0-127,5 0 1,-6 1 0,-2 2-11,-2 1 0,-3 4 0,-5-2 1,1 1 21,3 3 0,-8-4 0,4 3 0,-2 0-71,1 2 0,0-2 1,-1-1-1,-1 2 24,-1 1 0,-1 0 0,6-2 1,1 0 13,2 0 0,4-2 0,-3 1 22,2 2 0,0-3-1,5 1 1,2-5-1,2 2 1,4 0 3,3-1 1,2 0-1,-1-3 1,2 2 16,2 1 1,-2 0-1,4-4 1,-1 2-14,-1 2 0,1-3 0,-4 5 0,3-2-40,0 0 0,1 0 1,-5-3 34,1 4 1,-2-3 0,-2 5-131,-1-1 1,-5 3 112,1 0 0,-6-3 0,-4 1 0,-1 0 21,-2 0 1,-2-3 0,-2 3 0,1 0 1,-1 0 1,1 0 0,1 2 0,1 0 1,2 0 1,0 1 0,-3 0 0,1-2 18,2 2 0,5 1 0,-1 1 7,3 0 1,1-3-1,0-1 9,0 2 0,1-3 0,3-1 1,4 0-20,3-3 0,6 2 0,-1-1 0,1-1-17,1-2 0,1-1 0,5 0 0,-2 0-162,-2 0 0,1 0 1,2-1-1,-1-2-254,-1-1 1,-2-5 405,2 0 0,2-2 0,-3-1 0</inkml:trace>
  <inkml:trace contextRef="#ctx0" brushRef="#br0" timeOffset="74">17909 6338 7240,'5'-13'-238,"4"1"1,-2 1-1,1 1 1,2 3 345,1 2 0,1-4 1,0 5-1,1 2-2,-1 0 1,1 2 0,-1 0-58,0 0 1,1 0-1,-1 2-84,1 2 1,-2 3-1,-2 5 1,-2 0 12,-1 1 1,-2-1-1,-4 2 1,0 1-13,0 2 1,0-1-1,0-3 1,0-1-2,0 0 1,0 1 0,0-1 0,-2 1 65,-2-1 1,2-4 70,-7 1 0,1-3 17,-4 3-76,5-4 0,1-10 0,6-4-25,0-2 0,4-1 1,2 0-1,-1-1-31,1 1 0,4-1 1,-4 1-1,3 0-1,-1-1 0,-1 1 0,2-1 0,-2 1 7,-1 0 0,-1-1 1,-2 1-1,3 1 66,1 3 1,-5-4 232,2 4-107,-2 3-128,-2-1 0,-2 17 0,0 4-28,-2 3 1,-2 0 0,3-4-1,-1 1-36,1 2 0,2 3 1,1-2-1,1 0-91,4 0 1,-3-1 0,5-4 0,0 1-112,0-1 0,1 2 1,5-7-1,-1 3-170,0 1 1,2-5 378,3-3 0,-3 3 0,3 0 0</inkml:trace>
  <inkml:trace contextRef="#ctx0" brushRef="#br0" timeOffset="75">18430 6511 7564,'1'-7'124,"3"3"0,3 3 1,6 1-153,-1 0 0,-1 1 0,-1 2 0,-3 2-138,-2 2 1,5 2 0,-3 3 67,0 0 0,-2 1 1,-5-1-1,0 1-11,0-1 1,0 0 0,-1 1 104,-3-1 0,-3 1 1,-6-2 3,1-3 0,4 2 45,-1-6 1,2 1-7,-1-1 1,4-2 74,8 2 1,3-3 0,5-1-41,1 0 0,-5 0 0,0 0 0,2 0-43,1 0 1,2 6-66,-1 2 0,-1 3 1,-3 1 19,-4 1 0,-2-1 1,-2 1-3,0-1 1,0 0 0,-2 0 0,-2-3 31,-4-1 1,-3-3-1,-1 1 1,-2 1 39,-3 0 0,2-4 1,-6 2-1,1 0 35,0-1 1,-3 0 0,2-4 0,-1 0-102,2 0 0,-4 0 0,5 0 1,0-1-221,2-4 1,3 3 0,2-7 0,-1 1-559,1 1 788,5-4 0,-4-1 0,4-8 0</inkml:trace>
  <inkml:trace contextRef="#ctx0" brushRef="#br0" timeOffset="76">18988 6338 7798,'11'1'47,"-3"3"0,3-3 0,-2 4 1,2-4 46,1-1 1,2 0 0,1 0 0,1 0-96,0 0 1,2 0 0,-1 0 0,1 0-19,0 0 0,3 0 0,-3 0 0,0 0 6,0 0 0,2 0 0,-3 0 0,-1 0-173,2 0 1,-4 0 0,3 0 0,-4 0-118,0 0 1,-5 0 0,0 0-374,2 0 676,-4 0 0,-1-6 0,-5 0 0</inkml:trace>
  <inkml:trace contextRef="#ctx0" brushRef="#br0" timeOffset="77">19248 6226 7569,'-6'-6'-1064,"0"5"1142,6-4 1,-4 6 0,0 3 90,1 4 0,2 3 0,1 3 0,0 1-89,0 2 1,0 5 0,0-1 0,0 2-5,0 2 1,0 0-1,0-1 1,0 1-145,0 0 1,0 0-1,1 0 1,2-2-186,1-2 1,1 2 0,-2-4 0,1 1 252,-1-4 0,4-2 0,0-2 0</inkml:trace>
  <inkml:trace contextRef="#ctx0" brushRef="#br0" timeOffset="78">20067 6065 7232,'-6'-7'-440,"4"1"0,-7 6 486,0 0 1,2 0 0,-1 2 72,-2 2 0,0 3 0,2 7 0,3 1 7,-1 1 0,5 6 0,-5-1 1,2 4-15,0 4 0,0 1 0,2 4 0,0 0-71,-2 0 0,-2-2 0,3 1 1,-1 1-127,1 2 0,-2 0 0,1-2 1,1-2-7,2-2 1,-4 3-1,1-4 1,2-1 26,0-2 0,-2-1 0,0-2 0,1-1-32,2-1 0,-1-6 0,0 2-63,-3-4 1,0-6 13,1-2 1,1-5 0,-4-5 144,2-3 0,1-8 0,-2-4 0,-1-5 0</inkml:trace>
  <inkml:trace contextRef="#ctx0" brushRef="#br0" timeOffset="79">19893 6226 7484,'4'-23'-76,"1"2"0,-1-1 1,-3 5-1,2 2 55,1 1 0,4 2 1,-2 0-1,1-1 95,2 1 1,1 3 0,1 1-45,1-1 0,2 2 0,7 0 0,-5 1-46,-2 4 1,3 0 0,1 2 0,0 0-42,-1 0 0,4 0 0,-4 2 0,-2 0 70,-1 2 1,-6 6 0,0-2-76,2 3 1,-5 2-1,-1-1 12,-2 1 1,-2-1 0,-2 0 0,0 1-4,-2-1 0,-6-4 1,0-1-1,-4 0 37,-2 0 0,-2-4 0,3 2 0,-2 0 23,2-1 1,1 0-1,2-4 1,0 0 84,-1 0 1,5 0-3,0 0 0,6 1-21,2 3 1,7-2 0,8 3-36,2 1 1,-1-5 0,-2 5 0,1-2-10,2 0 1,-1 1-1,-3-2 1,-1 3-18,1 1 1,-2-3 0,-2 3 0,-2-1 22,-1 1 1,-2-3 0,-4 5-1,0 0 0,-2 2-22,-2 2 1,-3-2-1,-6-2 1,-3-2-2,0-1 0,-1-2 0,5-3 0,-2 2-11,-2 1 0,2 0 0,-3-4 0,4 0-46,0 0 1,1 0 0,-1 0-703,1 0 116,0 0 635,5 0 0,1 0 0,6 0 0</inkml:trace>
  <inkml:trace contextRef="#ctx0" brushRef="#br0" timeOffset="80">20179 6338 7569,'12'0'-147,"0"0"0,-3 0 166,-1 0 1,-1 1 30,1 3 0,2-1 0,-6 5 0,-1 2 15,-2 1 1,3 3-50,0 2 1,2 1 0,-3 1-1,2-6-16,2-1 0,-4 0 0,2 0 0,1-1-22,2-2 0,-1-5 1,1 1-7,2-3 0,1-1 0,1 0 0,1 0-4,-1 0 1,0 0-1,1-1 1,-1-2-7,1-1 1,-1-6-1,-1 2 1,-1-3 24,-2-1 0,-4 3 1,3 1-1,-1-2 27,-4-1 0,1 3 124,1 0-95,-2 5 1,-1-1 0,-7 8 0,1 6-1,-1 5 1,1 0 0,2 6-1,-1-1-143,1 0 1,2 3 0,1-4 0,0 2-88,0 0 1,0-6 0,0 1-1,0-2-281,0-1 468,0-6 0,5 4 0,2-5 0</inkml:trace>
  <inkml:trace contextRef="#ctx0" brushRef="#br0" timeOffset="81">21220 5866 6384,'-12'0'873,"5"0"-717,-4 6 1,4-1-127,-5 4 1,1 2-1,1-4 1,2-1-39,-2-1 0,-1 0 0,-3 1 1,-1 0-71,-1 4 0,-2-3 0,1 1 1,-2 2 63,0 1 0,-3 0 0,4-1 0,0-2-15,0 2 1,1 1 0,5 1 60,0 0 1,5 1-1,3-1-7,2 1 1,4-2 0,2-2-5,4-1 1,3-3-1,3 2 1,1-2-10,1-2 1,6 2 0,-1-1 0,1 1-5,-1 0 1,-2-4 0,-4 5-1,2-2 3,-2 0 0,-1 6 0,-2-3-50,1 0 1,-7 4-61,-1-3 1,-4 3 79,-1 1 0,-6 1 0,-2-1 0,-3-1-36,-1-3 0,-1 4 0,1-4 1,0 1 56,-1 0 0,1 2 0,-1-3 0,1 2 70,0-2 0,3 3 0,2-3-17,2 3 0,1 2 0,4-1 1,0 0 64,0 1 1,0-5 0,0 0 0,1 1-38,3-2 0,-1 2 1,5-5-1,2-1 18,1-2 0,6 4 0,-1-1 0,1-2-188,0 0 0,1-2 0,4 0 0,-1 0-129,1 0 1,2 0-1,0 0 1,1-2 52,0-2 0,-4 2 0,-1-5 163,2 1 0,-4-9 0,0 1 0</inkml:trace>
  <inkml:trace contextRef="#ctx0" brushRef="#br0" timeOffset="82">21518 6164 7569,'4'-12'0,"2"1"0,1 1 0,2 2 0,-2 1 0,1-3 0,2 3-19,1 2 0,1-4 0,0 4-3,-4-2 1,7 4-1,-3-1 1,2 3 103,0 1 0,-2 0 1,1 1-1,-1 2-59,1 1 0,-1 6 1,0-2-1,1 2-129,-1-2 1,-4 6 0,-1-3 0,-1 1 46,-3 3 0,-2 0 1,-1-2-1,0-1 18,0 1 0,-4-1 0,-2 0 0,-1 1 28,-2-1 1,-2-1-1,-2-1 1,1-3 22,0-2 0,-1 4 0,1-5 0,-1-2-1,1 0 1,4-2 0,1-2-4,1-2 0,2 2 0,4-7 1,0 0-21,0-2 1,1 2 0,2 1 0,4-2 7,4-1 0,-1-1 0,6 0 0,-2-1 12,-1 1 0,3-1 1,1 1-1,-2 0-27,-1-1 0,-2-3 0,0-1 0,-1 2-3,-2 1 0,2-2 1,-4-1-1,1 2 21,0 1 1,-5 2-1,1-1 49,-3 1 0,3 4 6,1-1 0,-3 7 1,-4-1-29,-3 6 0,0 2 0,2 6 0,-2 0 22,-2 3 0,4 1 0,-2-1 0,0 1 10,1 2 0,-4 3 0,4-2 0,1 0-3,2 0 1,1 0 0,0-3-1,0 2-12,0-2 1,0-1 0,0-2 0,1 0-172,3 1 0,-1-5 0,4 0 0,0 1-19,0-3 0,0 1 1,2-4-1,-1 1-507,2-1 656,-4-2 0,5-1 0,-4 0 0</inkml:trace>
  <inkml:trace contextRef="#ctx0" brushRef="#br0" timeOffset="83">22039 6214 7569,'7'0'-945,"0"0"896,-3 0 1,-3 1 207,3 3 1,-2-1-1,-2 5 1,-2 0-108,-2-1 0,2 4 0,-7-2 0,1 2-57,1 1 1,-4 5 0,3-1 0,-3-1-10,-2-1 1,2 0 0,2 1-1,0 1-4,0 0 0,-1-7 0,2 0 1,2 0 9,1 2 0,3-3 115,-2 1 1,4-2-14,4 1 0,3-3 0,6-5 0,-1 0-19,1 0 0,3 0 0,2 0 0,0 0-27,0 0 1,4 0 0,-1 0 0,2 0-51,2 0 0,0 0 0,-1 0 0,0 0-19,-4 0 0,4 0 0,-3 0 0,1 0-109,-2 0 1,2 0-1,-4 0 1,0 0-78,0 0 0,-1 0 0,-5 0-71,0 0 1,-3 0-10,-1 0 1,-7-1 286,-1-3 0,-5-3 0,-8-5 0</inkml:trace>
  <inkml:trace contextRef="#ctx0" brushRef="#br0" timeOffset="84">22262 6226 6377,'0'8'227,"0"1"1,0-5-1,0 4-137,0 2 1,0 1-1,-1 2 1,-2 3-1,-1 1 112,1 3 0,-2 0 0,-1 4-29,-1-4 0,3 8 0,-3-3 0,2 1-74,2 0 1,-3 3 0,1 0 0,-1 0-81,1 1 1,-3-3 0,2 1-1,1-3-156,-1-4 0,1 5 0,2-4 0,-3-1 137,-1-2 0,-1 3 0,-4-3 0</inkml:trace>
  <inkml:trace contextRef="#ctx0" brushRef="#br0" timeOffset="85">10505 4204 7286,'8'0'-1277,"0"0"1220,2 0 1,-3 0 84,1 0 1,-4-1-14,5-3 1,-5 3 0,3-5 24,-2 0-20,-1 5 0,-4-6 4,0 3 0,0-3-16,0-5 1,0-1 0,-1 1-9,-3 0 0,2-1 1,-3 1-1,-1-1 1,-1 1 0,-5 0 0,0-1 26,-1 1 0,1-1 0,-1 2 1,1 2-6,0 0 0,-1 1 0,-1-3 0,-1 1-9,-1 2 0,-2 1 0,3-1 0,-2 3-5,2-1 0,-3 5 0,0-3 1,-1 2-47,-3 2 0,-2 0 0,1 0 0,1 0 22,1 0 1,1 4-1,-5 2 1,0 1 9,0 2 1,0 2 0,0 2 0,1-1 5,-1 1 1,0 3 0,0 2 0,0 0 1,1 0 0,-1 4 0,0-3 1,0 2 22,0 0 1,2-2 0,1 3 0,1-1-22,-1 1 0,3 1 0,0 2 0,1 0-8,3-1 1,1 5-1,1 2 1,1-1 5,0 0 0,-1 5 0,1-2 0,1 1-24,3-1 0,-2 2 0,4-5 0,1 0 6,-1 1 0,2 2 0,4-3 0,0 0-15,0 1 1,0 2-1,0-3 1,2 0 20,2 1 0,3 2 1,5-4-1,0 0 9,1 1 0,1-2 0,1 5 0,3 0 3,1-2 0,-3 1 1,5-3-1,1 3 5,2-1 1,2 4 0,1-6-1,4-2-5,0 0 0,-2 2 1,4 0-1,2-3 1,1-4 1,1 0 0,1-6 0,2-2 3,2-4 1,-1-1 0,-2-3 0,1-1-13,1 1 1,4-2 0,-3-4 0,-1 0-12,2 0 1,-5-1 0,4-3 0,-4-3 7,0 0 1,-1-4-1,-1 2 1,-2-2-9,-1-1 0,-1-2 0,1-1 0,-4-1 8,-3 0 0,2-1 0,-2-1 0,-3 0 16,1 0 0,-6-4 1,-2 1-1,-2-2-9,-2-2 0,1 4 0,-2-1 0,-2-3 24,0-2 1,-7-4 0,4 2 0,-2-2 16,0-1 1,0-4 0,-4 3-1,0-3-15,0-1 0,0-1 1,-1-2-1,-2-2 5,-1 2 0,-6 2 0,3 1 0,-1 1 5,0 3 0,-2-3 1,-5 3-1,-1-2 14,0 2 1,3-3 0,-1 3-1,-1-1-6,-2 1 1,1 1 0,2 4-1,-1 0-46,-2 0 1,-1 2 0,3 1-1,-3 0-13,-1 0 0,0 2 0,-3 2 1,1 3 13,-1 0 1,-2 6 0,0-2 0,0 6-147,4 3 0,-4 0 0,2 5 1,-3 0-32,0 0 1,-2 2 178,6 2 0,-8 8 0,-2 8 0</inkml:trace>
  <inkml:trace contextRef="#ctx0" brushRef="#br0" timeOffset="86">1774 7801 7569,'1'-7'-674,"3"3"341,-3 3 709,5 1-197,-6 0-157,-6 0 1,4 0-1,-5 1-78,1 3 0,-2-1 1,2 4-1,0 0 7,-4 0 1,-5 1 0,-3 4 0,-1 1 40,-3-1 0,-2 0 0,-1 1 1,1 1 30,-1 2 0,0-2 0,0 3 0,2-2-17,2 1 0,-1-2 0,5 3 0,2-4-41,1 0 0,3-1 0,3 1-3,4-1 1,3-4 0,2 0 38,3 2 1,3-4-1,5-2 1,2-3-14,3-1 0,-2 0 0,4 0 1,1-1 102,-1-3 1,0 2-1,3-2 1,-3 1-46,-1-1 1,3 3-1,-3-3 1,0 2-43,0 2 0,-2-4 1,-3 0-1,-1 1-42,1 2 1,-5 1 0,-1 1-3,-2 3 0,-1 3 1,-4 6 21,0-1 0,-4 1 0,-1-1 0,-2 0 11,-3 1 1,-1-1 0,-1 2 0,-1 1 13,1 2 0,0-1 1,-1-3-1,2-1 26,3 0 1,-2 1 0,5-1-29,-2 1 0,4-1 1,-1 0-1,3 1 1,1-1 1,0-4-1,0 1 26,0 0 0,4-2 1,1 0-1,2 0 16,3 0 0,1-4 0,2 2 13,4 1 1,-3-5 0,4 3 0,-2-2 52,1-2 0,5 0 1,-3 0-1,2 0-43,-1 0 1,0 0 0,2 0 0,-3 0-1,-1 0 0,3 0 0,-3-2 1,0-1-234,-1-1 1,0-1 0,-5 2 0,1-1 96,-1 1 1,1 0 0,-1 1 0,0-4-31,1-1 95,-1 4 0,1-8 0,-1 5 0</inkml:trace>
  <inkml:trace contextRef="#ctx0" brushRef="#br0" timeOffset="87">2270 8012 7569,'12'-6'-573,"-1"4"1,-1-5 564,-2 1 1,0-2 0,3 2 0,-1 0 76,-2-4 1,0 4-1,5 1 1,-1 1 24,1 0 0,-1-1 0,0 5-35,1 0 1,-1 0 0,1 2-86,-1 2 0,0-1 1,1 5 9,-1 2 1,1 5 0,-2 1 0,-2 0-95,0-3 0,-7 0 0,4 0 0,-2 3 44,0 0 0,0 1 1,-4-5-1,0 2 70,0 2 1,0-2 0,-1 3-1,-3-3 1,-2-2 0,-3-1-1,0-1-2,0-2 0,2-4 0,-1 3 1,-2-2-30,-1-2 1,-2-1-1,1-2-5,0 0 1,-1 0 0,1-2 5,-1-2 0,7-3 0,1-5 0,4-1 45,1 1 1,0 0-1,1-2 1,4-1 18,3-2 0,3-4 0,3 3 0,1 1 2,1-1 1,5 0 0,-3 3 0,0-2-5,0 2 1,-2 1-1,-2 3 1,1 1 13,2 2 0,-5 0 0,-4-3-4,2 3 0,0-3 1,-1 4 22,0 0-44,-7 1 0,3 6-53,-10 0 0,-1 6 1,-6 2-3,4 3 1,-1 2 0,4-1 0,1 0 41,-1 1 0,3-1 0,-2 2 0,3 1 11,1 2 0,0 0 1,0-1-1,1 0-21,3-1 1,3 1-1,6-1 1,-1 1-14,1-1 0,-1-2 0,0-4 1,2 0-85,3 0 0,-4-2 0,5 0 0,0-1-114,3-4 1,-3 0 208,-2-2 0,4-6 0,-1-1 0</inkml:trace>
  <inkml:trace contextRef="#ctx0" brushRef="#br0" timeOffset="88">3175 7826 6040,'7'5'0,"-2"2"0,0 2 5,-1-1 1,4 0 0,-3 3 0,1-1-8,-1-2 0,5-1 1,-3 3-1,1-2 31,1 1 0,-1-2 1,4 0 45,1-1 1,-1-1 0,2-2 70,2 1 1,2-1 0,4-6-121,-1-1 1,-6-6 0,2 4-27,-4-1 0,0-6 0,-1 2 1,-1-4-1,-1 0-3,-2 1 1,-1 0-1,1-1 1,-2-1-73,-1 0 0,-3 3 0,2 0 160,-3 1-15,-1-1 0,-1 8-69,-3 5 0,1 10 1,-4 8-1,2-1 8,2 1 0,-3 3 0,2-3 1,1 1-20,2 3 0,1 2 0,0 2 0,0 1 3,0 2 1,0 0-1,0-3 1,1 2 9,4 1 0,-4 1 0,4-2 0,0 1 8,-1-2 1,4-2-1,-2-3 1,-1-1 5,1 1 1,-2-3 0,-4 1 31,0-3 1,0 0-1,-2-5 36,-2 1 0,-3-5 0,-5-1 0,-2-2 0,-2-2 0,0-1 0,-4-2 0,-1 0-3,2 0 1,-5-2-1,4-1 1,-4-2-36,-1-2 0,2 3 0,1-3 0,1 0-70,-1 0 1,-1 3-1,-2-4 1,2 0-80,2 1 0,-1-3 1,4 6-1,0 0-110,0-2 1,2 5 0,5-5 0,1 2-182,2 0 1,4 0 392,-5 4 0,6 0 0,-2 0 0</inkml:trace>
  <inkml:trace contextRef="#ctx0" brushRef="#br0" timeOffset="89">4031 7925 7376,'1'7'-1326,"3"-3"1308,5-3 1,2-1 0,1 0 0,0 0-18,1 0 1,-1 0 0,1 0 0,-1 0 34,0 0 0,1 0 0,-1 0 0,1 0 0,-1 6 0,0 1 0</inkml:trace>
  <inkml:trace contextRef="#ctx0" brushRef="#br0" timeOffset="90">4105 8124 7569,'2'11'-769,"2"-3"1,4-3 768,8-5 0,-2 0 0,4 0 0</inkml:trace>
  <inkml:trace contextRef="#ctx0" brushRef="#br0" timeOffset="91">4924 7702 6672,'-7'1'17,"1"3"1,2 5-27,0 2 0,0 1 1,4 2-1,0 1 9,0 2 1,0 5 0,0-2 0,0 4 11,0 0 1,0 1-1,0 1 1,1 2-6,3 1 1,-2 5 0,3-1 0,-1 3 27,1 2 1,-1 3 0,-3 0 0,2-2-30,1-5 1,2 2-1,-4-3 1,2 2-32,-1-2 1,3 1 0,-2-5-1,0-3-46,1-4 1,-2 0 0,4-5-1,-1-2-114,-4-1 1,1-6 92,1 0 0,-2-6 92,2-2 0,-3-11 0,-1-9 0</inkml:trace>
  <inkml:trace contextRef="#ctx0" brushRef="#br0" timeOffset="92">4849 7789 7569,'0'-13'-17,"0"5"1,-1 1 74,-3 2 0,2-5 0,-2 2-273,3-3 0,2 2 208,3 1 1,2 0 0,4-3 0,-2 1 23,1 2 0,3 5 0,0-2 1,2 1-97,2-1 1,-1 1 0,5 4 0,-2 0-22,-3 0 1,3 6-1,-2 2 1,-1 3 42,-1 1 0,-3-3 0,-1-1 1,-2 2 42,2 1 0,-5 1 0,-1 0 1,-2 1-13,-2-1 1,0 1-1,0 0 1,-2 3 24,-2 0 0,-3-1 0,-5-5 0,0-2-9,-1 2 1,1 1 0,-1 0 0,1-1 14,0-2 1,-1-5 0,2 2-1,1-1 45,2 0 29,5 0 1,-1-4-57,8 0 0,3-4 1,6 0-11,-1 1 0,-4 2 0,1 1 1,0 0-14,2 0 0,0 1 0,-1 2 1,-2 3-8,2 1 1,1 1 0,1 4-4,1 1 0,-6-1 0,-2 1 0,-1-1-3,0 0 0,1 1 0,-5-1 0,0 1 25,0-1 1,0 0-1,0 1 31,0-1 0,-6-1 0,-1-1 0,-1-3-4,0-2 1,-1 1-1,-3-4 1,0 3 23,-1-3 1,1 0-45,-1-2 1,1-2-207,0-2 1,5-3-35,3-5 1,2 0 220,2-1 0,0 1 0,0-1 0</inkml:trace>
  <inkml:trace contextRef="#ctx0" brushRef="#br0" timeOffset="93">5271 8086 7569,'0'13'-1129,"0"-6"1096,0 4 1,0-4 0,0 5 23,0 0 0,0-3 1,0-1 12,0 2 0,0 1 0,1 1 28,4 0 1,-3-5-1,7-1 1,0-2 11,2 0 0,2 0 0,-1-4-53,0 0 0,1 0 0,-1 0 0,1 0 5,-1 0 0,0-4 0,1-1 0,-1-2-3,1-3 1,-2-1 0,-2-1 0,-2-1 44,-1 1 1,2-2-1,-4-1 1,-1-2 40,-2 2 0,-1 1 0,-1 2 1,-3 0-61,-5-1 0,3 1 1,-4 1-1,-2 1-131,-4 2 0,-2 5 0,3-1 0,-3 3 57,-1 1 1,0 5 0,-3 3 0,1 3-461,-1 2 515,4-1 0,-5 1 0,3-1 0</inkml:trace>
  <inkml:trace contextRef="#ctx0" brushRef="#br0" timeOffset="94">6040 7677 6836,'-7'6'-311,"0"-5"1,3 4 309,-4 1 1,1-5 0,0 5 0,0-2 40,0 0 1,-1 2 0,-4-2-55,-1 4 1,1 2 0,-1-1 0,1 0 77,0 0 0,3-2 1,1 1 73,-2 2 0,5 1-206,1 1 1,2 1 45,2-1 1,2 1 0,2-2 10,4-3 1,3 2 0,2-6 0,-1 0 9,0 1 1,1-3 0,-1 2 0,1-3 20,-1-1 1,0 4-1,1 2-16,-1 1 0,-1-3 0,-1 3-2,-2-2 0,-5 5-14,1-2 1,-4 3-1,-3 2 7,-1-1 1,-6 1-1,2-1 1,-3 0 50,-1 1 0,-1-1 0,1 1 0,0-1-2,-1 0 0,1 1 0,1-1 0,2 1-36,5-1 1,3 0 0,1 1 37,0-1 0,1 1 0,3-2-22,5-3 1,2-1-1,3-5 1,1 3-14,1-3 1,6 0 0,-1-2 0,1 0-172,-1 0 0,2-2 1,-2 0-1,1-4-179,-2-1 0,3 3 339,-7-4 0,6-6 0,-3-5 0</inkml:trace>
  <inkml:trace contextRef="#ctx0" brushRef="#br0" timeOffset="95">6362 7863 7384,'0'-12'-422,"6"-1"0,2 2 0,3 2 381,2 0 1,-1 2-1,0-2 26,1 1 1,2 3 0,-1-1 0,-3 0 79,0 3 1,0 2 0,1 1 7,1 0 1,-2 5 0,-2 4 0,-2 2-43,-1 1 0,2 0 0,-3 2 1,1 1-33,0 2 1,2 1 0,-4-3-1,0 2 2,2-2 1,-5-1-1,3-2 1,-1 0-96,1 1 1,-3-1-1,3 1 38,-2-1 1,-8-4 80,-2 0 1,-3-5 37,-1 1 0,3-2 2,1-2 0,4-4 1,-3-2 10,2-1 0,0-1 1,5-4-51,0-1 0,0-1 0,0-1 0,0-1-14,0 0 0,0 3 1,2-1-1,1-1-14,1-2 0,4 1 0,-3 2 1,1-1 12,0-2 1,2 1 0,-3 3-1,1 1 9,-1-1 1,4 1-1,-4 1-8,2 3 0,-4-3-46,1 2 36,3 4 1,-6 1 0,2 8 0,-4 4-53,-4 3 1,-4 6 0,2 1 0,-1 1 102,-1 3 0,5 0 0,-3 0 0,2-1-22,2 1 1,2 0-1,1 0 1,1-3-24,3-1 0,-1-1 0,5-5 0,2 1-24,1-1 1,5-4-1,1-1 1,-2 0-59,-1 0 1,2-4 0,2 1-1,0-3-157,0-1 1,3 0-1,-5 0 231,0 0 0,3-5 0,0-2 0</inkml:trace>
  <inkml:trace contextRef="#ctx0" brushRef="#br0" timeOffset="96">6983 7913 6695,'8'12'128,"0"1"1,-1-1-1,3 0 1,-4 1-115,0-1 0,2 1 0,-2-1 0,1 0-8,2 1 1,-2 3 0,1 2 0,1 1-26,-2 4 0,2 0 0,-3 2 1,-1-2-23,1-2 0,-1 5 1,-2-4-1,3 0-51,0 2 1,-3-1 0,1 2 0,-1-2-137,1-2 0,-2 2 228,2-2 0,3 2 0,0 2 0</inkml:trace>
  <inkml:trace contextRef="#ctx0" brushRef="#br0" timeOffset="97">7652 7727 6389,'13'0'221,"-1"0"0,0-2 1,1 0-1,-1-3-192,1 3 1,-1 0 0,2 2-1,1 0-37,2 0 1,0 0 0,-1 0-1,2 0 7,1 0 1,-3 0 0,5 0 0,1 0-42,2 0 0,0 0 0,1 0 1,0 0 11,0 0 0,0 0 0,-1 0 1,1 0-126,0 0 0,2 0 0,0 0 0,-4 0-83,1 0 0,-5 0 238,1 0 0,-4-5 0,2-2 0</inkml:trace>
  <inkml:trace contextRef="#ctx0" brushRef="#br0" timeOffset="98">8099 7528 7283,'0'8'-715,"1"-1"667,3-1 0,-2 4 1,2-2 73,-3 3 1,-1 1 0,0 2 0,0 1 22,0 2 0,0 5 0,0-3 0,0 2-9,0-1 0,0 1 1,-1 4-1,-2 0 18,-1-1 0,0 5 0,4 0 0,0-1-60,0-2 1,0 0 0,0 0 0,0 1-22,0-4 1,0-1-1,0 2 1,1-2-106,3-2 0,-1-5 0,5 2 0,2-3 128,1-2 0,7-5 0,1-1 0</inkml:trace>
  <inkml:trace contextRef="#ctx0" brushRef="#br0" timeOffset="99">9066 7503 6709,'13'0'-75,"-5"5"1,-1 0 73,-2 2 1,-1-3 0,-4 4-1,0 3 1,0 5 1,0 1 0,0 6 0,0-3 2,0 2 0,0 6 0,0 2 1,0 0 19,0 1 1,0-1 0,0-2-1,0 1-13,0-2 1,4-1 0,1-1 0,-1 0-17,1 0 1,-3-2 0,3-2 0,-1-5-84,0-2 1,5-1 0,-5-1-293,-1 0 381,3 1 0,-4-12 0,3-2 0</inkml:trace>
  <inkml:trace contextRef="#ctx0" brushRef="#br0" timeOffset="100">9066 7503 7569,'0'-12'-64,"1"1"-30,4 3 1,-3-2-1,7 5 1,0-1 54,2 1 0,6 0 0,1 5 0,0 0-20,0 0 1,4 0-1,-3 2 1,2 1 31,-1 1 0,0 5 0,0 0 0,-3 0 23,-3 0 1,2 2 0,-1-3 0,-2 3-11,-4 1 0,-2 1 0,1-1-12,-3 0 1,-4 5 0,-1 0-17,0-2 1,-6-3 0,-2-2-15,-3-2 1,-1-4-1,-1 3 1,1-1 37,0-4 0,-1 0 0,1-2 133,-1 0 0,1 0 140,0 0 0,5 1-186,3 3 1,2-1-1,4 5-18,2 2 1,1-3 0,5 1 0,-2 2-63,2 1 1,-1 1-1,1 0 1,-2 1-31,2-1 0,-3 1 1,1-2-1,0-2-5,-1 0 1,0-1 0,-4 4 32,1 1 1,0-1 7,-4 0 0,-1-3 1,-3-2-1,-5-2-1,-2-2 0,-1 2 1,0 0-1,-2-3-11,-3 0 1,3-2-1,-3 0 1,0 0-47,0 0 1,1 0 0,4 0 0,-1 0-127,1 0 1,-1-2 188,1-2 0,0-3 0,-1-5 0</inkml:trace>
  <inkml:trace contextRef="#ctx0" brushRef="#br0" timeOffset="101">9500 7801 7569,'13'7'-301,"-7"4"0,6-8 0,-4 5 280,3 2 0,-3 1 0,0 1 0,1 0-62,-3 1 0,1 3 0,-4 1 0,1 0 29,-1 0 1,-2-3-1,-1 4 1,0-1 31,0-1 0,-1 5 1,-2-5-1,-1 0-16,1-3 1,2 0 0,1-1 0,1-1 37,4-3 0,-4 3 0,4-4 0</inkml:trace>
  <inkml:trace contextRef="#ctx0" brushRef="#br0" timeOffset="102">10257 7355 6084,'-6'12'-18,"3"-4"0,-5 1 76,-1 0 0,-2-2 0,-2 0 0,1 0-16,-1 0 1,0 0-1,-3 2 1,0 0-5,1 0 1,-3-2-1,1 1 1,2 1-27,1-2 0,2 2 0,1-3 0,1-1-58,2 1 1,5 3-4,-1 0 1,4 2 37,4 1 0,3-5 1,5-2-1,1 0 41,-1-1 0,5 0 0,1-3 0,1 2 9,3 1 0,-3 0 1,1-2-1,-2 0-19,-3 3 1,-1-1 0,-2-3-4,0 3 1,-1 3 0,-2 5-52,-5 1 1,-3-5 0,-1 0 0,-1 2 15,-3 1 1,-5 1-1,-6 2 1,-3 1 40,-1 2 0,2 1 0,-2-3 1,0 3 40,0 1 0,3-4 0,0 2 0,2-3-17,2-2 0,3 5 1,3-1-49,0-1 0,2-1 0,5-3 0,3-1-91,5-2 1,3-5 0,5 1 0,3-3-60,4-1 0,5 0 0,1-1 151,2-3 0,1-3 0,4-5 0</inkml:trace>
  <inkml:trace contextRef="#ctx0" brushRef="#br0" timeOffset="103">10666 7553 7462,'8'-1'-278,"1"-2"0,0-3 303,2-1 0,6 5 0,-1-2 0,1 2-12,1 2 0,-4 0 0,3 0 0,0 0-5,0 0 1,-1 6 0,-4 1 0,1 1-94,-1 0 0,1 0 0,-1 5 1,-1-1 18,-3 1 1,2-1-1,-6 0 1,0 2 41,2 3 0,-5-3 0,3 2 0,-4-4 15,-4-3 1,-1 2-1,-5-3 1,2 3 4,-2 1 1,-1-3 0,-1-2 0,-1-2 49,1-2 0,-1-2 0,1-1 226,0 0-192,5 0 1,1-5-82,6-4 1,0-2 0,2-1 0,2 1 21,4 3 1,-1-3 0,1 2 0,2-2-69,1-1 1,5 0-1,1-1 1,-2 1 24,-1-1 0,-2 1 0,1 0 0,-1-1 19,0 1 1,1 1 0,-1 1 0,-1 2 23,-2-2 1,-3 1 0,-3-1 41,1 2 0,0-1 55,-4-3-87,0 0-58,0 5 1,-4 3-1,-1 8 1,-1 4 55,1 3 1,-3 1 0,2 2 0,1 1-24,-1 2 1,-2 4 0,4-4 0,-1 3 35,0 2 0,4-3 0,-4 0 0,4 1-90,1-1 1,1-2-1,2 2 1,1-1-109,-1-3 1,4-1-1,1-2 1,3 0-388,2 1 543,-6-6 0,9 4 0,-2-4 0</inkml:trace>
  <inkml:trace contextRef="#ctx0" brushRef="#br0" timeOffset="104">11237 7739 7421,'0'12'-628,"0"-3"613,0-1 0,0 0 0,0 5 0,0-1 4,0 0 1,0 1 0,0-1 0,0 1-29,0-1 0,0 2 1,0 1-1,1 2 48,3-2 1,-3 3-1,4 0 1,-3-1-12,2 1 0,-1 0 1,4-3-1,-1 2-35,-4-2 1,4-1 0,-2-2 0,0 1-12,2-1 0,-5 1 48,3-1 0,-2-5 0,-2-2 0</inkml:trace>
  <inkml:trace contextRef="#ctx0" brushRef="#br0" timeOffset="105">11237 7193 6491,'-9'0'-33,"1"0"1,4-4 0,-3-1 31,1-2 0,1-1 0,2-5 0,-1 1 31,1-1 1,2 5 0,1 0 0,0-2 9,0-1 0,0 3 0,1 1 1,2 0 44,1 0 0,2 4 0,-2-2-55,4-1 0,-1 5 0,1-3 0,2 3-24,1 1 0,-3 5 1,0 3-118,2 3 0,-3 2 0,0-1 1,-2 1 60,-2-1 1,-1 0 0,-2 1 0,0-1 34,0 1 0,-5-1 0,0 0 0,-1 1 26,1-1 1,-3 1 0,2-1-1,1 0-10,-1 1 1,1-5 0,2 0 206,-1 2 106,0 1-188,4 1 0,5-5 0,3-3 0,3-2-61,2-2 0,-1 0 0,1 0 0,0-2-44,4-2 0,-2 3 1,6-3-1,-1 2-129,0 2 0,2-4 0,-4 0 0,1 1-104,3 2 0,0 1 0,0 0 0,-3 0 212,-1 0 0,4 5 0,-2 2 0</inkml:trace>
  <inkml:trace contextRef="#ctx0" brushRef="#br0" timeOffset="106">11857 7665 7446,'12'4'-549,"2"0"0,1-1 485,2-2 0,5 3 0,-2 0 0,2-1 160,-1-2 1,2-1 0,-2 0 0,1 0-186,-1 0 0,2 0 0,-2 0 1,1 0 67,-1 0 1,2-4 0,-4 0-1,1 1-69,-4 2 0,2 0 0,-1-2 90,-2-1 0,-1-6 0,-2 3 0</inkml:trace>
  <inkml:trace contextRef="#ctx0" brushRef="#br0" timeOffset="107">12278 7541 7569,'0'8'-214,"0"0"1,0-4-1,2 5 1,0 0 252,3 2 0,0 2 0,-2-1 0,1 0-69,-1 1 0,2-1 0,-1 2 1,-1 1 51,-1 2 1,-1-1 0,2-2 0,1 1-12,-1 2 0,-2 3 1,-1-2-1,0 2-33,0 2 1,1-3-1,2 2 1,1-1-112,-1 0 1,2-1 0,1-4 0,-1 2 132,1-2 0,4 4 0,-3 0 0</inkml:trace>
  <inkml:trace contextRef="#ctx0" brushRef="#br0" timeOffset="108">13022 7417 7414,'0'8'-333,"0"0"0,0 2 335,0 1 0,0 1 0,0 1 0,-1-1 0,-3 0 0,3 5 1,-4 1-1,4 0 29,1 0 0,0 2 0,0-2 1,0 2-14,0 2 0,0-3 0,1 2 0,2-1-32,1 0 1,0-1 0,-4-4 0,0 2-121,0-2 0,5-2 0,-1 0-55,-2-1 0,0-3-32,-2-1 221,0-5 0,-6-3 0,-1-7 0</inkml:trace>
  <inkml:trace contextRef="#ctx0" brushRef="#br0" timeOffset="109">12960 7417 7559,'7'-13'37,"-3"1"0,-1-1 1,0 1-1,2 0-102,2-1 0,2 5 0,3 0 1,0-1-7,1 2 1,1-2-1,1 3 1,3 1-10,1-1 1,-2 2-1,3 3 1,1-2 33,-2-1 0,5 0 0,-5 4 0,2 0-27,-1 0 1,-3 0 0,2 0 0,-1 0 65,-3 0 0,-1 4 0,-3 1 0,-1 2 2,-2 3 0,-5-3 0,1 1 0,-3 2-12,-1 1 0,-1 1 0,-3-1 1,-5-1-21,-2-2 1,-7 0 0,-2 5-1,-4-2 34,0-3 1,-1 2 0,1-6-1,2 0 0,2 2 0,0-5 1,-2 3-1,3-3 75,1-1 1,1 0 0,5 0 83,0 0 1,3 0-119,1 0 0,7 0-39,1 0 0,5 0 0,9 0 0,1 0 55,2 0 0,-1 0 0,-3 2 1,-1 1-45,0 1 0,1 4 1,-1-3-1,1 1-55,-1-1 0,0 5 4,1-2 1,-2 3 0,-3 2-2,-4-1 1,-2-4 0,-2 1 4,0 0 0,-2-2 1,-2 2 38,-4 0 0,-3-3 0,-2-1 0,1-1-29,0 1 0,-1-1 1,1-4-1,-1 0-333,1 0 360,5 0 0,-4 0 0,4 0 0</inkml:trace>
  <inkml:trace contextRef="#ctx0" brushRef="#br0" timeOffset="110">13357 7565 6869,'6'7'-371,"-3"-1"0,5-6 221,2 0 0,-4 0 261,3 0 1,-1 0 0,4 0-11,1 0 0,-1 0 0,1 0-4,-1 0 0,0 1-98,1 3 1,-2 3-1,-3 6-32,-4-1 1,-2 0-1,-2 1 4,0-1 1,-6 1 0,-2-1 0,-2 0-30,2 1 0,-3-5 0,1 0 0,-4 1 98,-2-2 0,-1 2 0,5-3 0,0-1 64,-1 1 0,1-1 0,-1-2 39,1 1 1,1 2 86,3-2-184,-3-3 0,11 5 0,0-6 0,6 0-46,6 0 0,1 0 0,2 0 0,3-2-38,2-2 1,0 3 0,5-5 0,0 2-151,0 0 1,0-4 0,-1 2 0,1 1 187,0-1 0,0-3 0,0 2 0</inkml:trace>
  <inkml:trace contextRef="#ctx0" brushRef="#br0" timeOffset="111">14114 7206 7408,'-4'8'-118,"0"0"1,-5-4 0,4 5 0,-2 0-1,-4 2 25,-4 2 1,0-5 0,-5 0 0,2 1 42,3-3 0,-4 5 0,0-4 1,-2 2 73,0-1 1,5 0-1,-4 3 1,3-1 20,1-2 1,7-1 0,2 3 0,1-2 23,4 2 0,0-4-25,2 3 1,6-2 0,2 1 0,3-3-29,1 1 0,5-5 0,1 3 0,1-2-7,3-2 0,-2 0 0,0 0 1,1 0-40,-2 0 0,3 4 0,-5 0 18,-2-1 0,-3 0 0,-2 1-15,-2 4 1,-5-1 0,0 0 0,-5 0 19,-2 0 1,-5 1 0,0 4 60,-2 1 0,-1-1 0,-1 0 1,1 1-23,0-1 0,3 1 0,2-1 0,1 0-1,-1 1 0,4-1 1,-1 1-1,2-1 4,2 0 1,0 1-1,0-1-51,0 1 0,6-2 0,4-2 0,3-2-113,4-1 0,5-2 0,-3-4 0,2 0-39,0 0 1,2 0 167,2 0 0,8-6 0,-7-1 0</inkml:trace>
  <inkml:trace contextRef="#ctx0" brushRef="#br0" timeOffset="112">14300 7429 7014,'12'-4'-78,"1"0"1,-1 0 0,1 4-1,-1 0 91,0 0 0,1 0 0,0 0 1,3 0 60,0 0 1,1 1 0,-3 2 0,1 2-79,1 2 1,-3 1 0,-5 3 0,0-1-11,-1-2 1,3 1 0,-6 3-1,-1 0-71,-2 1 0,-1-1 1,0 1 7,0-1 1,-6-1 0,-2-1 73,-3-2 1,-1-5 0,-1 1 110,1-3 0,0-1 0,-1 0-40,1 0 0,3-1 0,3-3-38,0-5 1,2 3-1,4-3 1,0 0-40,0-2 0,1-2 0,3 1 0,5 1 2,2 3 1,-3-6 0,0 4 0,2 0-5,1-1 0,0 0 0,-1-1 1,-4 0 21,0-1 1,2 5-1,-2 0 1,-1-2 24,1-1 1,-1 0 0,-2 1-1,1 2-5,-1-2 0,2-1-114,0-1 92,-1 0-82,-4-1 0,-2 12 1,0 5-1,-4 6 94,-1 2 0,3 0 0,-4 2 0,0 1 4,1 2 0,0 4 1,4-4-1,-1 1-43,1 0 0,2 3 0,1-3 0,0 0-49,0 0 0,1-2 0,3-3 1,3-1-53,0 0 1,4-1-1,-3-1 1,3-3 118,2-1 0,-1 3 0,1-2 0</inkml:trace>
  <inkml:trace contextRef="#ctx0" brushRef="#br0" timeOffset="113">14672 7528 7569,'-6'7'198,"5"4"-245,-4-4 0,5 5 0,0 1-128,0-1 0,0 1 0,0-1 0,0 0 99,0 1 0,0-1 0,0 2 0,1 1 46,3 2 1,-3-1 0,4-2 0,-4 1-8,-1 2 0,0 3 1,0-3-1,0-2-13,0-1 0,0-2 1,0 1-1,0-1-73,0 0 1,1 0 122,3-4 0,-2-3 0,3-5 0</inkml:trace>
  <inkml:trace contextRef="#ctx0" brushRef="#br0" timeOffset="114">14870 7330 7426,'6'-11'9,"2"2"0,3 0 1,2 5-1,-1 1 21,0 2 0,2 1 1,1 0-1,2 0 49,-2 0 1,3 0-1,-1 0 1,-1 1-193,2 3 0,-4 3 0,2 5 0,-2 1 85,-2-1 0,-1 2 0,-1 1 1,-3 2-40,-1-2 0,-2 0 1,-4 0-1,-2 2-73,-2-2 1,1-1-1,-5-2 1,-2 0 117,-1 1 1,-1-5 0,0-1 0,-1-2 43,1-2 1,4-1 0,-1-2 61,0 0 0,-2-2-72,-2-2 0,6 1 0,3-5 0,3-2 6,1-1 0,0-1 0,1 0 0,2-1 1,1 1 1,4-1-1,-2 0 1,1-3-13,2 0 0,-2-1 0,0 5 0,0 0 3,0-1 1,-4 1-1,1-1 1,-1 2 40,1 3 0,-3-3-23,3 3-71,-2 2 89,-2 1 0,0 14 0,0 4-14,0 1 1,0 4 0,0-1-1,0 1-19,0 0 0,0 0 0,1-1 0,3 2-94,4 0 1,3-1-1,2-4 1,-1 1-363,1 2 1,-1-2 442,0-7 0,6 3 0,2-4 0</inkml:trace>
  <inkml:trace contextRef="#ctx0" brushRef="#br0" timeOffset="115">15367 7503 7569,'0'7'-440,"0"4"0,5-4 393,3 6 0,2-5 0,0-1 0,-4 0 61,0 0 1,2 1 0,-2 4-44,1 1 1,-5-1 0,3 0 0,-4 1 23,-1-1 1,-1 1-1,-4-1 1,-3 0-33,-3 1 0,-1-1 0,-1-1 0,1-1 23,0-2 0,-1-1 0,1 1 0,-1-4-1,1-2 0,-1 2 0,1 0 341,0-1 1,3-2 78,1-1-173,5 0 0,-1 0 1,8 0-151,5 0 1,3 0-1,5 0 1,3 0-139,4 0 1,1 0 0,-1 0 0,1 0-117,0 0 0,4 0 1,1 0-1,0 0-282,1 0 0,-2 0 454,-4 0 0,-1-5 0,1-2 0</inkml:trace>
  <inkml:trace contextRef="#ctx0" brushRef="#br0" timeOffset="116">15900 7615 7113,'8'-4'0,"0"0"0,2 1 110,1 2 0,1 1 0,1-2 0,-1 0-35,1-3 0,3 1 0,2 4 0,0 0-79,0 0 1,4-4-1,-1 0 1,1 1-123,-2 2 1,2 1 0,-4 0 0,0 0-80,0 0 0,-1 0 0,-5 0 1,0 0-137,1 0 341,-1 0 0,1 0 0,-1 0 0</inkml:trace>
  <inkml:trace contextRef="#ctx0" brushRef="#br0" timeOffset="117">16049 7404 7912,'0'13'-280,"0"-1"1,0 0 0,0 1 179,0-1 0,0 5 1,0 2-1,-2 2-22,-2 1 1,3 8 0,-3-5 0,2 1-14,2 0 1,-1 3 134,-3 0 0,-3 6 0,-6-4 0</inkml:trace>
  <inkml:trace contextRef="#ctx0" brushRef="#br0" timeOffset="118">16855 7379 7569,'0'13'0,"0"-1"0,0 1 0,0-1 0,0 5-53,0-1 0,0 6 0,1 0 31,3 6 1,-2-2 0,2 4-1,-3-1 1,1 1 0,0 2 47,2 3 0,5 0 0,-5 3 0,0-1-22,2 0 0,-5 0 0,3 1 0,-1-3-31,1-2 1,-3 3 0,3-4 0,-2 0-126,-2-3 1,0-3 0,0-3 0,0-1-72,0-1 1,0-6 222,0 2 0,0-4 0,0 0 0</inkml:trace>
  <inkml:trace contextRef="#ctx0" brushRef="#br0" timeOffset="119">16718 7479 7451,'13'-6'-499,"-1"3"419,1-5 0,0 1 0,4-2 1,2 2 114,0 1 0,9 1 0,-3 2 0,1-1-89,0 1 1,-1 2 0,-2 1 0,-1 0 9,-1 0 1,-2 5 0,2 2 0,-4 1 23,-4 1 1,4-1 0,0 6 0,-2 1 0,-2 1 1,-4 1 0,-2-5 0,-2 2 5,-2 3 1,2-4 0,0 5 0,-4-1 11,-4-1 1,-4 1 0,-5-5 0,-1 1 3,1-1 1,0 0 0,-1-1 0,1-1 55,-1-2 0,-3-5 0,-1 1 120,2-2 0,1-2-126,2 0 1,4-4-1,1-2 19,1-1 1,4-1-53,6-5 1,3 2 0,5 3 0,0 3 20,1-1 0,3 5 0,2-3 0,2 2-23,2 2 0,0 0 0,0 2 0,-2 2-63,2 4 0,-4-1 0,-1 1 0,-3 2 13,-2 1 1,-1 1 0,-1 1 0,-3-1 20,-2 0 0,-1 1 0,-4 1 0,-1 1 8,-3 1 1,1 1 0,-5-5-1,-3-1 7,-4-2 0,1 2 1,-4-3-1,1 2-11,1-2 0,-5-1 0,5-5 0,-1 3-33,-1-3 1,4 4-1,-2-2-630,2-1 670,2-2 0,-1-6 0,1-2 0</inkml:trace>
  <inkml:trace contextRef="#ctx0" brushRef="#br0" timeOffset="120">17351 7838 7341,'12'0'-171,"1"0"0,-5 0 1,0 0-1,2 0 0,2 0 371,5 0 1,-3-4 0,2 0 0,-1 0-143,2-2 0,-3 5 1,4-3-1,-2 2-43,1 2 1,1 0 0,-3 0 0,1 0-26,-1 0 0,-1 2 0,-1 1 0,-1 2-84,0 2 1,-3 0-1,-2 3 1,-2-2 30,-2 1 1,-2 2 0,-2 2-1,-3-1-40,-5 1 1,-2-1-1,-1-1 1,-2-1 83,-2-2 1,2-1 0,-3 3 170,4-2 1,0-5-112,1 1 1,5-2 44,3 3 0,4-4 6,4 3 1,3-2 0,7-2 0,1 0-9,1 0 1,2 0 0,-1 1 0,2 2-43,0 1 0,3 1 0,-5-1 0,-1 3 16,2 0 0,-4 4 0,3-3-477,-4 4 1,-6 0 325,-3 0 0,-2 1 0,-4-1 0,-3-1 55,-8-3 0,1 2 1,-6-6-1,0 0 30,-2 2 1,-4-5-1,-1 3 1,2-2-11,2-2 1,-5 0 0,4 0 0,1 0 17,2 0 0,-3-6 0,3-1 0</inkml:trace>
  <inkml:trace contextRef="#ctx0" brushRef="#br0" timeOffset="121">18207 7305 7569,'5'-7'-415,"1"0"0,3 4-25,0-1 1,-5 0 863,4 4-313,-5 0 0,1 2 0,-8 2-63,-5 4 0,3-3 0,-3 1 0,0-2-8,-2 0 0,-2 5 1,1-4-1,-1 1-21,1-1 1,0 5-1,-2-3 1,-1 1-30,-2 0 1,1 0 0,3 5-1,1-2-3,-1-3 0,2 3 0,2-3 12,0 3 1,7 2-1,-2-1-6,2 1 0,4-5 1,2-1-1,4 0 10,3 0 1,3-5-1,2 4 1,4-2 3,-1 0 0,4 0 0,-3-4 0,0 0-28,1 0 1,-2 0 0,3 0 0,-2 0-5,-2 0 1,-3 2-1,-6 0-13,0 2 0,-7 6 0,2-2 13,-2 3 1,-8 2 0,-3 1 0,-5 1 11,-3 1 1,-1 1 0,3-3 0,-1 1 131,1 1 1,1 2-1,3-3 1,3 2-58,3-2 1,0-1-1,1-2 1,1 1-5,2-1 1,2 0-1,3 0 1,4-3-62,3-1 0,3-3 1,1 1-1,3 0-97,2-3 1,4-2-1,5-1 1,-1 0-191,-2 0 0,3 0 290,0 0 0,5-5 0,-2-2 0</inkml:trace>
  <inkml:trace contextRef="#ctx0" brushRef="#br0" timeOffset="122">18690 7466 7569,'13'0'-660,"-1"-1"1,1-2 724,-1-1 1,2 0-1,2 4 1,4 0-53,-1 0 0,4 0 0,-3 0 1,0 1-25,1 3 1,-2-1 0,2 5 0,-3 2-5,0 1 1,-5 1 0,3 1 0,-5-1 7,-3 1 0,-5 3 1,1 1-1,-3-2 8,-1-1 1,0 2 0,0 1-1,-1-2-4,-3-1 0,-3-3 0,-6-2 0,1-2 18,0-1 0,-5 2 0,-1-4 0,0-1-46,0-2 0,-2-1 0,3 0 1,2 0-13,1 0 0,2-1 82,-1-3 0,2-3 94,3-6 0,4 1 0,8 0-120,4-1 1,3 1 0,3 1 0,1 1-36,2 2 0,-1 0 0,-3-5 0,-1 2 3,1 3 0,2-3 0,-1 3 0,-3-3 35,0-2 1,0 5-1,1 0 1,-1-2 24,-3-1 1,3-1-1,-2-1-30,2 1 1,0-1-1,-2 2 1,-2 2-25,-1 0 1,-1 3-1,-2-4 30,1 2-7,0 5 1,-5-3 0,-2 8 13,-1 2 0,-4-1 0,2 5 0,1 2-5,-1 1 1,1 1 0,2 2 0,-1 1 2,1 1 1,2 5-1,1-3 1,0 0-8,0 0 0,0 3 0,1-5 1,3 1-52,4 1 0,3-5 0,0 4 0,-1-3-108,-2-2 0,1-1 1,4-1-1,3-3-46,0-2 190,1 5 0,-5-9 0,0 5 0</inkml:trace>
  <inkml:trace contextRef="#ctx0" brushRef="#br0" timeOffset="123">19335 7640 7526,'0'12'-159,"2"-1"0,0-1 0,3-2 151,-3 2 1,0 1 0,-2 1 0,0 1-21,0-1 0,0 2 0,0 1 0,0 3-82,0 1 1,0-4 0,-2 3 0,0-1 47,-3-1 0,1 1 1,4-3-1,0 1-28,0 1 1,0 1 0,0-5 89,0 1 0,6-1 0,1 1 0</inkml:trace>
  <inkml:trace contextRef="#ctx0" brushRef="#br0" timeOffset="124">19596 7466 7569,'12'0'-243,"1"0"0,-1 0 0,0 0 0,2 0 158,3 0 1,-4 0 0,3 2 0,-5 2 66,-3 4 1,-5-1 0,2 1-1,-1 2 33,0 1 1,1 5 0,-5 1 0,0-1 8,0 2 0,-2-4 0,-1 3 1,-1-2-10,2 1 0,-4-2 1,0 3-1,0-5-15,-4-4 1,3 3-1,-1-4-7,-2 0 0,-1 3 52,-1-6 1,1-1 0,2-7-2,5-5 0,3-2 1,1-1-1,0-1-17,0 1 1,1 0 0,2-2 0,3-1 13,0-2 1,-1 1 0,1 2 0,0-1-30,-3-2 1,2-4 0,-1 5 0,-1-1-20,-1 0 0,2 3 0,0-3 0,-1 3 32,-2 2 0,-1 0 0,0-1 0,1 2 146,3 3-173,-2-3 0,3 11-6,-5 0 1,0 5-1,0 8 1,0 1 1,0 2 1,0-2 0,0 4-1,0 0-22,0 2 0,2 0 0,0 0 1,4 1-37,1-2 1,-3 3 0,4-5 0,1-2 1,-3-1 1,5 1 0,-2-1 61,2-3 0,1-2 0,1 4 0</inkml:trace>
  <inkml:trace contextRef="#ctx0" brushRef="#br0" timeOffset="125">19993 7665 6799,'6'5'-82,"5"-3"1,-2 2 71,2-3 0,1 3 0,1 2 72,-1 1 1,0-3-83,1 4 1,-2 0 0,-3 5-34,-4-1 1,-2 0 0,-2 1 0,-2-2-4,-2-3 1,-1 3-1,-5-4 1,2 1 43,-2 1 0,-1-5 0,-1 3 7,-1-2 0,5-1 55,0-4 160,5 6 0,-1-3 0,8 3-93,4 0 0,3-1 1,2-2-1,-1 3-114,0 1 1,1 0 0,-1 2 0,-1-1-62,-3 2 1,4-3 0,-6 1 34,1 2 0,-1 1 1,-6 1-50,0 1 0,-6-2 0,-2-2 0,-3-2 27,-1-1 1,-5 2 0,-1-4-1,0 0 62,0 2 1,-4-5 0,2 3-1,-4-2-17,-1-2 0,5 0 0,-1 0 0,0 0 1,2 0 0,-4-4 0,3-2-1,1-1 0,-4-1 0,3-4 0</inkml:trace>
  <inkml:trace contextRef="#ctx0" brushRef="#br0" timeOffset="126">20638 7652 7569,'12'0'-24,"0"0"0,1 0 0,-1 0-59,1 0 0,3 0 0,2 0 0,1 0 141,3 0 0,0-4 0,0 0 0,-2 0-49,-2-2 1,2 5 0,-2-3 0,0 2-198,0 2 1,-1-4 0,-5 0-83,0 1 1,-1 1 269,-2-2 0,-4 2 0,-5-9 0,0 4 0</inkml:trace>
  <inkml:trace contextRef="#ctx0" brushRef="#br0" timeOffset="127">20675 7417 7446,'-13'0'-306,"6"0"1,1 0 378,1 0 1,4 5 0,-3 3-61,3 3 1,2 2 0,2 1 0,2 1-3,2 1 0,-4 6 0,2-1 0,-1 2-43,1 2 1,0 0 0,-2 0-1,1-2-48,-1-2 0,-2 5 1,0-4-1,2-1-64,1-2 0,2 3 0,-3-3 0,1 1-126,-1-4 270,-2 4 0,4-7 0,2 5 0</inkml:trace>
  <inkml:trace contextRef="#ctx0" brushRef="#br0" timeOffset="128">21382 7305 7569,'12'5'-476,"0"2"1,-3 2 0,-1 0 475,2 5 0,-3 0 0,-1 7 0,0 1-19,-3 1 1,-2 3 0,-1 2-1,0 2 76,0 2 1,-1-1 0,-2 5 0,-1-1-63,1-1 1,-2 3-1,0-6 1,3 0 36,0 4 1,2-5 0,0 0 0,0-1-52,0 0 1,0-4-1,0-4 1,0 0-31,0-2 0,-1 3 0,-3-6 0,-3 0-13,0-3 0,-4-2 0,3-2 0,-3-5 62,-2-3 0,1-1 0,-1 0 0</inkml:trace>
  <inkml:trace contextRef="#ctx0" brushRef="#br0" timeOffset="129">21171 7379 7496,'0'-13'-183,"0"-4"0,4 3 181,0-2 0,6 2 0,-2 2 0,4-1 51,5 1 1,-2 4 0,6 1 0,-1 1-124,0 3 1,5-2-1,-2 1 1,5 1-15,-1 2 1,3 1 0,1 0 0,0 0 54,4 0 1,-5 4-1,0 1 1,-1 2 4,0 3 1,-1 1-1,-6 1 1,-3 1 5,-1-1 0,-1 0 1,-5 1-1,-1 1 20,-3 2 0,-2-2 1,-6 2-1,0-2 8,0-1 1,-6-1-1,-2 0 1,-3 1-12,-1-1 0,-5-1 1,-1-2-1,-1-4 33,-3 1 1,3-5 0,-1 3 0,2-3 22,3-1 0,-3 0 0,2 0 42,1 0 0,5-1 63,2-3 0,5 1 1,0-4-118,6 2 1,0 1-1,6 4 1,4 0-9,2 0 0,1 0 1,-2 0-1,1 1-28,2 3 0,4 2 0,-3 3 0,-1 0-14,1 0 1,-1-2-1,-5 1 1,1 2-44,-1 1 1,-1 1 0,-3 1-1,-2-1-11,-1 1 0,-3-5 0,2 0 1,-4 2 12,-4 1 1,-3-3 0,-5 0-1,-1 1 28,1-2 0,-1-1 0,0-3 0,-3 1 14,0-1 1,-5-2 0,3-1 0,0 2-59,0 2 1,-2-3 0,3 3 0,2-2-341,1-2 408,2 0 0,-6 0 0,-1 0 0</inkml:trace>
  <inkml:trace contextRef="#ctx0" brushRef="#br0" timeOffset="130">21865 7665 7569,'11'1'-93,"-2"3"0,0-1-69,-5 5 1,5 0 82,-5 5 1,4-1 0,-4 1-1,-1-1 35,-2 0 1,-1 1 0,0-1 0,0 1-31,0-1 1,4 0-1,1 1 117,-3-1 0,5 1-8,2-1 0,2-4 0,1-1 0,0-1 9,1-3 0,-1-2 0,1-1-57,-1 0 0,0-1 1,1-2-1,-1-3-23,1-1 0,-5-1 0,0-4 1,0-1-59,-1 1 1,3-1 0,-6 1 236,-1 0 231,4-1-306,-6 6 1,0 7 0,-5 9 0,0 3 51,-1 5 0,3-2 0,-2 5 1,1 1-116,-1-2 0,3 5 1,-3-5-1,2 2-173,2-1 0,0-3 1,2 2-1,1-1-76,1-3 0,1-2 1,-2-4 243,1 0 0,6-7 0,-3 4 0</inkml:trace>
  <inkml:trace contextRef="#ctx0" brushRef="#br0" timeOffset="131">22709 7119 7569,'-9'0'-1252,"1"0"1111,5 0 1,-8 0 150,3 0 1,-3 4 0,-1 0 0,-1 0 26,1 2 1,-1-3-1,0 5 1,-2 2 46,-2 1 1,-4 0 0,5-2 0,-1-1-33,-1 2 0,5 1 1,-4 2-1,5-1-15,3 0 0,0 1 0,5-1-18,1 1 1,1-1 0,4 0 3,2 1 0,3-2 0,5-2 0,1-2-16,-1-1 0,5 2 0,0-2 0,1-1-27,0 1 0,3-1 0,-3-2 0,1 1-65,3-1 1,-4 2-1,-1-1 26,-4-1 1,0 3-1,-1-1 1,-1 2 17,-2 3 1,0 1 0,-5 1 0,-2 1 37,-5-1 1,-4 0 0,-5 1-1,-1-1 81,1 1 0,-1-1 0,1 2 1,0 1 19,-1 2 1,2-1 0,3-4 0,2 1 105,1-1 0,4 1 0,-4-1-193,4 0 1,7 1 0,2-2 33,3-3 1,5-1-1,2-4 1,2 1-600,2-1 1,1-2 553,2-1 0,0 0 0,0 0 0</inkml:trace>
  <inkml:trace contextRef="#ctx0" brushRef="#br0" timeOffset="132">23056 7280 7423,'12'0'-1212,"1"0"1175,-1 0 0,2 0 0,1 0 0,2 2 48,-2 2 1,-1-3 0,-2 5-1,0-2-22,1 0 0,-1 5 1,1 0-1,-1 2 95,0 1 1,-1 1 0,-2-1 0,-4 0-79,1 1 1,-5 1-1,2 1 1,-5 1-6,-2-1 0,-5-1 0,0-1 1,-2-1 7,-1 0 1,0-3 0,-1-2-1,1-2 33,-1-2 0,1-2 39,0-1 0,5-1-55,3-3 1,2-3-1,4-6 1,0 1-29,2 0 0,5-1 1,-4 1-1,2-1-14,3 1 1,-1-2 0,1-1 0,-2-1-3,2 0 1,-3-2 0,1 2-1,0-1 11,-1-1 0,4 5 0,-4-4 0,1 3-5,1 2 1,-7 0 0,3-1 0,-3 2 484,3 3-410,-4-3 0,3 9 0,-7 0-30,-1 4 1,-1 5-1,2 6 1,-1 1-44,1 2 1,2 2 0,-1 4-1,-1-1-23,-1 1 0,0 0 1,4 0-1,0-1-33,0 1 0,0-3 0,0 2 1,0-1-85,0 0 1,2 2-1,2-6 1,3-1 149,-1-1 0,6-2 0,-6 1 0</inkml:trace>
  <inkml:trace contextRef="#ctx0" brushRef="#br0" timeOffset="133">23564 7503 7646,'0'13'-96,"0"-1"1,0 1-77,0-1 0,0 2 0,0 1 0,0 3 124,0 1 1,-4-2-1,0 2 1,0 0-46,-1 1 0,3-4 1,-2 3-1,1-1-18,-1-3 0,3 1 0,-3-1 111,2 1 0,2 1 0,0-5 0,0 1 0,0-1 0</inkml:trace>
  <inkml:trace contextRef="#ctx0" brushRef="#br0" timeOffset="134">23763 7243 7510,'1'-11'-127,"3"3"0,3-2 0,6 6 22,-1 1 1,1 2 0,0 1-1,2 0-59,2 0 1,0 0-1,-5 0 1,0 0 94,1 0 0,-1 1 1,-1 3 102,-3 5 1,2 3-1,-6 3 1,-1 2 26,-2-2 1,-1 4 0,0 2-1,-1 1-14,-3-2 0,1 3 1,-4-7-1,0 1-43,0 1 0,-1-5 0,-3 4 1,1-3-36,2-2 0,0-4 0,-6-1 0,-1-1 18,-2-4 1,1 0-1,4-2 10,-1 0 0,1-6 0,1-2 9,2-3 0,4-1 1,5-1 14,0 1 1,4-1 0,2 1 0,0 0-4,4-1 1,2-3 0,4-1 0,0 2 27,-1 1 1,0 2 0,1-1 0,0 1 2,-1 0 1,-1-1 0,0 1-1,1-1-41,2 1 1,-2 0 0,-6-1 0,-2 1-12,-1-1 1,2 5-8,-4 0 1,0 4-1,-5-3 35,-3 1 0,-3 6 0,-4 6 1,1 1 4,2 2 1,0 2 0,-3 3 0,1 1-9,2 2 0,5 5 0,-1-3 0,3 2-31,1 0 1,0-2 0,0 3 0,0-3-56,0-1 0,4 3 1,1-3-1,2 0-174,3-1 0,1 0 1,1-5 237,1 1 0,4-6 0,3-2 0</inkml:trace>
  <inkml:trace contextRef="#ctx0" brushRef="#br0" timeOffset="135">24296 7392 7569,'-12'5'142,"-1"4"0,5-3-225,0 3 0,0-1 1,-5 4-1,1 1-124,-1-1 0,0 1 1,-4-1 142,-4 0 1,3 1 0,1-1 0,-1 1 0,-2-1 66,1 0 0,-3 1 0,4-2 0,0-1 20,0-2 0,2 0 0,3 4 82,1 1 1,5-5 0,3 0 4,3 2 0,2-4 0,2-1 0,4-1-32,4 0 0,0 5 1,8-5-1,0-2-45,0 0 1,2 2-1,5 0 1,2-1-84,1-2 1,0 1 0,-4 0 0,-1 3-56,1-3 0,0 1 1,0 0-87,0 1 1,-5 0 0,0-4 0,-3 1 26,-1 4 0,-3-4 164,0 3 0,-6-3 0,-2-1 0</inkml:trace>
  <inkml:trace contextRef="#ctx0" brushRef="#br0" timeOffset="136">24085 7441 7294,'0'7'-412,"0"6"1,2-4 440,2 2 1,-1 9-1,4-8 1,-1 3 108,1 3 1,-3 1-1,3 5 1,0-2-74,0-1 1,-4 3 0,2 5 0,-1-1-127,1-2 1,-1 0 0,-4 2 0,0 1-69,0-2 0,0-1 0,-2-1 1,0-1 128,-3-4 0,-4-2 0,2-5 0</inkml:trace>
  <inkml:trace contextRef="#ctx0" brushRef="#br0" timeOffset="137">14201 4105 6095,'-7'-1'42,"3"-3"0,1 2 0,0-3 35,-1-1 1,0 4-17,4-7 0,-1 2 1,-2-2-27,-1 0 0,-2 3 0,3-4 0,-2 2-29,-2-2 0,0 3 0,-3 0 0,2 0-18,-2 0 1,-2 3 0,-3-3 0,-2 2-9,2 2 1,-4 2 0,0 1 0,-2 0-7,0 0 1,2 0 0,-3 0-1,3 0 21,1 0 0,-3 0 0,5 1 1,-1 2 3,-1 1 0,3 2 0,-4-4 0,-1 4 10,1 1 0,3 1 0,-5 6 0,-1 1-2,-2 1 1,-2 6 0,-1-1-1,-2 3-4,1 0 0,2 1 0,1 1 0,2 2-3,2 1 0,-1 5 0,5-1 0,2 3-1,2 1 1,2 1 0,1-1 0,3 1-2,1 4 0,-2-4 0,4 5 0,0-2 1,-2 1 1,5-1 0,-3-4 0,3 1 2,1-1 0,4 4 0,1 0 0,2-1 8,3-1 1,1-2-1,3 0 1,1 1-2,1-1 0,2 0 1,-3-1-1,3-2-3,1-1 0,2 0 0,4 5 0,1-1-7,3 0 0,-1-1 0,3-2 0,1-2-1,0-2 1,1 3 0,4-4 0,2-1 0,2-2 0,2-7 1,5-2-1,0-3 26,3-2 0,7-5 0,-2-3 0,1-3-5,-3-1 0,2 0 1,1-1-1,-1-3-14,-2-4 0,2-5 1,1-2-1,-2-3-25,-5-1 0,3-2 1,-3-5-1,0-1-1,-3-2 0,-5-4 1,-5 2-1,-1 0-4,-3-4 1,2-1 0,-6-1-1,-2 0 5,-1 0 1,-5-5-1,-2 0 1,-1-3 12,-2-1 1,0-3 0,-2 0 0,-3-1 17,0 1 0,-6-5 0,1-1 0,-2 1-16,0 3 0,0-6 0,-5 8 0,-3-1 22,-4 3 0,-5 1 0,-2 3 1,-3 0 19,-1 0 0,-2 2 0,-4 4 0,0 1-8,1 3 1,-5-3 0,-2 4 0,1-1-19,0 0 1,-5 6 0,2-2 0,-1 4-6,1 4 0,-7-1 0,1 6 0,-2 2-36,-2 4 0,-4 1 0,2 4 0,-2 3-36,1 0 1,-5 8 0,6 2-1,1 3-10,0 2 0,7-1 0,-2 0 1,6 1-115,3-1 0,-3 5 189,4-1 0,0 1 0,4-5 0</inkml:trace>
  <inkml:trace contextRef="#ctx0" brushRef="#br0" timeOffset="138">13853 3870 7569,'0'12'-301,"0"0"0,0-3 1,0-1-1,0 2 204,0 1 1,0-3 0,0 0 94,0 2 1,2-5-1,1 1 69,1-1 0,5-3 0,0 2 3,2-3 0,1-2 1,2-2-1,1-2 17,2-2 1,5-3 0,-2-5 0,4-3-22,0-1 1,3-6 0,3-6 0,6 1 56,4 0 0,11-9 1,1 1-1,-23 17 1,0 0-166,2 0 1,1 0 0,3-5 0,1 1-1,-2 0 1,1 0-301,-1 0 1,0-1-1,5-2 1,1 0 0,36-29-1</inkml:trace>
  <inkml:trace contextRef="#ctx0" brushRef="#br0" timeOffset="139">1960 4651 7466,'12'-6'-350,"-4"5"0,1-3 132,0 2 1,-2-2 383,1 0 1,-1-1-83,1 1 1,3 2-89,-2-2 1,-4 4 0,1 4 0,-2 4-14,0 3 0,2 2 1,-4-1-1,4 2 2,1 3 1,-3 2 0,3 6 0,0 0 12,0-1 1,1 1 0,4 0 0,1-2 21,-1-2 0,0-3 0,2-7 0,3-3 191,3-4 0,8-4 0,4-7 0,5-9-180,10-12 1,8-12 0,-21 17 0,1-2-1,3-2 1,1-1-111,3-2 1,1-2 0,6-5 0,0 0 0,3-2 0,1 0-346,-14 12 0,1-1 0,-1-1 0,0 2 0,0-1 0,1-1 0,82-63 0</inkml:trace>
  <inkml:trace contextRef="#ctx0" brushRef="#br0" timeOffset="140">2902 8124 7569,'-7'0'-1107,"2"0"1208,5 0-97,0 0 1,0 5-11,0 3 0,0-1 0,1 1 35,3 2 1,-2 1 0,3 2-1,-1 0 6,0 4 1,5-2 0,-4 4-1,1 1 21,-1-1 0,5-3 1,-3 5-1,1 0-47,0-2 1,-1 3-1,3-5 1,-3-1-2,-2 2 0,4 0 0,-5 3 0,0-3-35,1 0 0,-3-5 1,2 5-1,-3-1-19,-1-1 1,0 1 0,0-3-1,0 1 46,0 1 0,6 1 0,1-5 0</inkml:trace>
  <inkml:trace contextRef="#ctx0" brushRef="#br0" timeOffset="141">1476 9339 7439,'0'-7'-924,"0"2"940,0 5 0,-1 4 114,-4 0 1,-2 1-79,-5-1 0,0 2 0,-1 4 58,1-2 1,-6 0-38,-3 5 0,-1-1 1,2-1-34,3-3 1,3 3 0,2-4 0,1 1-43,3 1 1,-3-2 0,4 2-1,-2 0-109,1 0 0,1-2 1,-2 1-1,0 1 76,0-3 0,2 6 1,-2-4 44,0 3 1,2 0-1,0-2 1,0 0 9,0 0 0,5-2 0,-3 2-104,4 0 1,1 2 72,0 2 1,0-1-48,0 0 1,6-5 0,2-1 45,3-1 1,1-3-1,1 2 1,-1-3 83,0-1 1,1 0 0,-1 0 0,1 0-38,-1 0 1,0 2 0,1 0-35,-1 2 1,-1 2 0,-1-3 0,-2 2 10,2 2 0,-5-3 0,1 3 0,-2 0-32,0 0 0,0-3 0,-2 3 0,0 0-8,3 0 0,-1 1 28,-4 4 0,0 1 0,-2-2 0,0-1 0,-3-2 0,-4 0 0,2 4 1,0 1 1,-4-5-1,3 0 1,-3 2 0,-2 1 0,1 1 0,-1 1-4,1-1 1,0 1-1,-1-1 1,2 0-8,3 1 1,-3-1 0,3 1 0,-3-1 4,-2 0 1,5 1 0,1-1-2,2 1 1,-4-1 0,5 1 7,1-1 0,2-4 1,1 0-9,0 2 0,4-3 1,2 1-1,1 1 5,2-3 0,1 5 0,1-4 0,0 2 27,3-1 1,1-1 0,-3 2-1,1-2 33,-1-1 1,0 2-1,2-2 1,1-1-47,2 1 0,-1-1 1,-3-2-1,-1 1-33,1-1 0,0-2 0,3-1 0,0 0-68,-1 0 0,-1 0 0,-2 0 1,2 0-182,3 0 1,-3 0 267,2 0 0,3-11 0,1-3 0</inkml:trace>
  <inkml:trace contextRef="#ctx0" brushRef="#br0" timeOffset="142">1823 9761 7569,'0'-13'-40,"0"5"0,0 0 0,0-2-244,0-1 1,0-1 0,0-1 0,0 1 243,0-1 1,2 1 0,0 0-1,2-1 217,-1 1 1,3 4 0,-1-1-61,2 0 1,-3 3 0,4 1-85,2-1 0,-3 5 0,1-3 1,2 2-20,1 2 1,0 2 0,-1 2-1,-2 4-84,2 3 0,1 1 0,0 2 0,-2 1-45,0 2 1,-5 5 0,3-1-1,-2 2 104,-2 2 1,0 0 0,-1-1 0,2 0-18,-1-3 0,-1 2 0,-4-2 0,-1 2 43,-1 2 1,-5-2 0,2-2-1,-1-3-27,-1 0 1,5-6 0,-3 2 0,0-4-39,0-1 1,3-3 34,-4-2 0,5-4 6,-1-4 1,3-3 0,1-6 0,0 0 11,0-4 1,5 3 0,2-4 0,1 2 7,1-1 1,-2-3 0,2 2 0,0-1 43,0-4 0,1 1 0,-1 0 0,0 2-17,0-2 1,1 0 0,0 0 0,-3 1-6,-2-1 1,5 0 0,-3 0-1,-1 2 22,-1 3 1,0 0 0,-1 5-1,-1-1-21,-2 1 0,-1 4 0,0-1-113,0 0-2,0 3 0,0 2 1,0 8 37,0 4 0,0 3 0,0 3 0,-1 3 2,-3 3 0,3 5 1,-4 3-1,4 2 147,1 2 1,0-5 0,0 2 0,1-3-66,4-1 1,1 0-1,7 0 1,-1-2-18,1-2 1,0 1-1,3-5 1,0-2-204,-1-2 1,0 0 0,1-2 0,0-1 178,-1-2 0,5 0 0,-1 4 0</inkml:trace>
  <inkml:trace contextRef="#ctx0" brushRef="#br0" timeOffset="143">2480 9934 7371,'-5'-7'-740,"5"0"707,0 3 0,1 3 0,8-3 21,0 2 0,2 2 1,2 0 55,-1 0 1,-4 0 0,1 2 28,0 2 1,2 3 0,2 5-49,-1 1 1,-4-5 0,-1 0 0,-1 2-32,-3 1 0,2 1 1,-1 1-1,-1-1-19,-2 0 0,-2 2 0,-3 1 1,-3 2 22,0-2 0,-7-1 0,3-2 1,-1 1 23,-3-1 0,-2 1 1,2-1-1,-2 0-10,2 1 0,-3-1 0,2 1 1,1-2 0,1-3 0,1 1 21,1-4-43,5-1 51,2-4 0,10-4 0,3-1 8,3 3 1,2 0 0,1 2 0,1 0-29,1 0 0,1 0 0,-3 0 0,1 0-9,1 0 0,5 0 0,-3 0 1,0 0-70,0 0 0,2 0 1,-3 0-1,0 0-83,0 0 0,-3 4-1,3 1 1,-2-3-170,1 0 0,-2 2 309,3 0 0,-3 0 0,-2-4 0</inkml:trace>
  <inkml:trace contextRef="#ctx0" brushRef="#br0" timeOffset="144">2989 9612 7569,'-6'-13'-121,"4"2"281,-7 3-499,7-3 107,-4 10 0,6-3 0,0 8 231,0 4 1,0 3 0,0 1 0,2 2 40,2 3 0,-2-2 0,7 4 0,0-1-24,2-3 1,2 3 0,-1-1 0,2-4 21,2-3 1,-2 0-1,4-6 1,0-1-54,3-2 0,-2-1 1,2-1-1,1-3-11,1-5 0,1-2 0,-2-3 0,-2-1 21,2-1 0,0-2 1,0 3-1,-2-3 13,-2-2 0,-2 4 0,-5-3 0,-1 1 17,-2 3 0,-4-3 1,3 1 23,-1 2 1,-2 1-3,-4 2 1,-2 5-40,-2 3 1,2 4 0,-5 4-1,0 4-43,0 3 1,4 3 0,-1 3 0,3 3 9,1 4 1,0 0-1,0 1 1,0 0 11,0 0 0,0 4 0,0 0 0,0 0 5,0 1 0,5-4 0,3 4 0,3-1 3,2 0 0,-1 0 0,1-4 0,-1 0-27,0 0 1,1-2 0,-2-1 0,-1-3 20,-2-1 1,-4 3 0,3-4-1,-2-2 65,-2-1 1,-2-2 0,-2 0 0,-3 1 3,-4-1 1,-7-4 0,-3 1-1,-2-1 125,-2-1 1,-1 0-1,-2-5 1,0 3-105,0-3 1,-4 0 0,1-2 0,0 0-55,2 0 1,2 0-1,2 0 1,3 0-188,1 0 0,-3-2 1,5 0-1,2-4-71,5-1 1,-1 3 0,4-3-1,1 0 233,-1 0 0,2-1 0,4-4 0</inkml:trace>
  <inkml:trace contextRef="#ctx0" brushRef="#br0" timeOffset="145">3907 9810 7085,'12'0'-546,"1"0"334,-1 0 1,0 0 76,1 0 1,-5 0 134,0 0 0,1 0 0,3 0 0</inkml:trace>
  <inkml:trace contextRef="#ctx0" brushRef="#br0" timeOffset="146">3994 9996 7569,'1'7'58,"3"-3"1,4-2 0,9-2 0,2 0-59,0 0 0,10 0 0,-2 0 0</inkml:trace>
  <inkml:trace contextRef="#ctx0" brushRef="#br0" timeOffset="147">5234 9203 7450,'-7'-6'-208,"-4"5"0,9-6 170,-2 3 0,3 4 1,1 0 2,0 7 1,0 4 0,1 2 0,2 4 47,1 4 0,2 3 1,-3 5-1,2 3 3,2 0 1,-4 8-1,2-2 1,-1 4-9,0 0 1,1 9 0,-4-1 0,2 1-5,1 0 1,0-2-1,-4 1 1,0-2 2,0-2 1,0-4 0,1-4 0,2-1-12,1 0 1,0-4-1,-4-1 1,0-2-34,0-2 0,0-6 0,0-3 0,0-1-166,0-3 0,0-1-283,0-2 486,0-5 0,0-7 0,0-7 0</inkml:trace>
  <inkml:trace contextRef="#ctx0" brushRef="#br0" timeOffset="148">5246 9513 7542,'-5'-25'0,"-2"0"0,-1 0 9,-1 0 1,6 1 0,-2-1 0,1 1-1,0 4 47,1 3 1,2 3-1,2 2 1,3 0-140,4-1 0,3 1 1,3 1-1,1 1 42,2 2 1,5 5-1,-1-1 1,1 3-66,-2 1 0,4 1 0,-5 3 0,2 6 55,-1 5 1,-4 0 0,0 4 0,-2 1 44,-2-1 1,-1 0-1,-1 3 1,-3-1-12,-2 1 1,4-3 0,-5 1-1,-2-3-10,0-1 1,-2 2-1,-2-2 1,-2-1 20,-4-1 1,1-6-1,-1-1 1,0 0 53,1 0 3,-4-4-39,9 2 1,-3-6 0,6-2-2,3-1 0,3 0 0,6 4 37,-1 0 0,0 0 0,1 0 0,-1 0 5,1 0 0,-1 1 0,0 3-27,1 5 0,-1 2 0,-1 1-34,-2 0 1,0 1 0,-5-1 0,-1 1 3,-2-1 0,-1 0 0,0 1 0,-1-2 19,-3-3 1,1 3 0,-5-4-1,-2 1 55,-1 1 0,-3-7 1,-1 2-1,-1-2 33,1-2 0,-1 0 0,1 0 1,-1 0 4,1 0 1,1 0 0,1 0-93,1 0 1,4-2 0,1-2-426,1-4 0,2 1 0,6-1-528,2-2 937,3 5 0,5-6 0,0 4 0</inkml:trace>
  <inkml:trace contextRef="#ctx0" brushRef="#br0" timeOffset="149">5817 9748 7569,'5'13'-47,"-3"-1"0,2 0 0,-2 1-181,3-1 1,-4 1 0,3-1 0,-2 2 120,-2 2 0,0-2 0,1 3 0,2-2 115,1 1 1,0-2-1,-3 3 38,3-4 0,3-1 1,6-3-1,-1-2-4,1-1 0,-1-2 0,0-4 1,1 0 42,-1 0 0,1-6 0,-1-2 0,2-4 29,2-5 0,-3 3 0,0-4 0,-3 0-72,0-2 1,-3 0-1,0 0 1,-2-1-9,-2 2 1,-2-5 0,-1 4 0,-1-2-21,-3 1 1,-3-1 0,-6 5 0,0 4-157,-4 3 1,2 0-1,-6 6 1,-1 1-64,-1 2 1,-2 2 0,0 4 0,2 3 204,2 3 0,-8 1 0,3 1 0</inkml:trace>
  <inkml:trace contextRef="#ctx0" brushRef="#br0" timeOffset="150">6536 9277 7569,'0'-7'-1058,"-1"-3"1193,-3 6 1,1 0 0,-6 4-71,0 0 0,-2 0 0,-3 0 1,-1 2-33,-2 2 1,1-2-1,3 5 1,1 0 16,0 0 0,-2 0 0,-1 3 1,-2-2-44,2 2 0,0 1 0,0 1 0,-2 0-27,2 1 1,1-1-1,3 1 1,2-1 2,0 0 0,6 1 0,-1-1 0,3 1 0,1-5 0,1 0 40,3 2 0,3-3 0,6 0 0,-1-2 1,1-2 1,3-2 0,2-1 0,0 0-19,0 0 0,4 2 0,-3 0 0,2 2-39,0-1 0,-5-1 0,3-2-121,-1 0 0,-1 5 148,-5 3 0,-5 3 0,-4 2 1,-5-1 31,-2 1 0,-9-1 1,0 2-1,-1 1 16,1 1 0,-3 5 1,1-4-1,3-2 18,1-1 1,-2 2 0,8 1-116,-2-2 0,4-1 0,1-2-33,4 0 0,5-5 0,6-3 1,0-2 7,4-2 0,-2 0 0,6 0 1,1 0-216,1 0 1,1 0 294,-4 0 0,9-6 0,-3-1 0</inkml:trace>
  <inkml:trace contextRef="#ctx0" brushRef="#br0" timeOffset="151">6846 9475 7377,'0'-8'-194,"0"0"1,1 1-1,2-3 155,1 2 1,6 5 0,-2-1 0,3 3 0,2 2 0,-1 2 53,1 1 0,-5 4 0,-1-2 0,0 1 13,-1 2 1,-3 4 0,3 2 0,-2 3-29,0 1 0,0-4 1,-4 3-1,0-1-14,0-1 1,-1 5 0,-3-5 0,-5 0 4,-2-3 1,3 0 0,0-1-1,0 1-8,1-1 0,-4-4-72,2 1 84,4-7 1,-1 2 0,6-8 21,0-4 1,2-3 0,2-1 0,4-1-1,3 1 0,0-6 0,0-1 0,0-2-18,3 0 0,1 1 0,-2-5 1,-1 0-17,0 0 1,1 0 0,-1 2-1,1 1 6,-1 1 1,0 5 0,-1-4 0,-1 3 58,-2 1 0,-5 3 0,3 2 0,-2 1 410,0 2-368,0 5 1,-4-1-1,-1 8-95,-4 4 1,3 7 0,-5 3 0,0 0 32,0 0 1,3 4 0,-3-1 0,1 2-45,4 2 0,0 0 0,2 0 0,0-2-73,0-2 1,6 2 0,2-2 0,3 1-113,2-1 0,-1 1 0,0-6 1,2 1 200,3 1 0,2-5 0,6 5 0</inkml:trace>
  <inkml:trace contextRef="#ctx0" brushRef="#br0" timeOffset="152">7454 9711 7569,'-7'0'-1061,"1"0"996,6 0 1,0-5-1,2-2 127,2 0 0,3 1 1,5 6 5,1 0 1,-1 0 0,0 2-40,1 2 1,-2-2-1,-2 7 1,-2 0-85,-1 2 1,-2 6 0,-4 0 0,0-1-28,0 2 0,0-3 1,-1 4-1,-3 1 35,-5-1 1,-2-4 0,-1 3-1,-1-1 60,1-1 0,-2 1 0,-1-6 0,-1-2 68,0 0 1,-2-1 0,2 3 0,1-3 108,1-4 0,6 2 105,-1-2-222,7 0 1,-2-4 0,8 0 0,4 0-5,3 0 1,3 0 0,2-1 0,4-2-42,-1-1 1,6 0 0,-2 2 0,5 0-128,-1-3 1,1 0 0,-1 2 0,2-1-159,-1 1 1,2-2-1,-1 1 1,-1-1 256,-2 0 0,4-2 0,2-5 0</inkml:trace>
  <inkml:trace contextRef="#ctx0" brushRef="#br0" timeOffset="153">8148 9599 8108,'6'-6'-91,"1"0"0,5 6-109,1 0 0,-5 0 0,0 0 0,2 0 249,1 0 1,1 0-1,1 0 1,-1 1-10,0 4 1,5-4-1,-1 3 1,1-3-33,1-1 0,-4 5 1,4-1-1,-2-2-66,1 0 1,1-2 0,-3 0 0,1 0-125,-1 0 0,-1 0 0,-3-2 0,-1 0-434,-2-2 616,-5-1 0,8-6 0,-4-2 0</inkml:trace>
  <inkml:trace contextRef="#ctx0" brushRef="#br0" timeOffset="154">8248 9426 7183,'-13'0'-72,"1"0"0,1 1 159,2 3 0,0 3 1,5 7-1,1 3-23,2 3 0,1 4 0,-2 2 1,-1 1-50,-1 2 0,0 10 1,3-2-1,-2 3-219,-1 3 0,0 1 1,4 7 203,0 3 0,-6-3 0,-1 4 0</inkml:trace>
  <inkml:trace contextRef="#ctx0" brushRef="#br0" timeOffset="155">9153 9116 7355,'0'8'-83,"0"0"0,1 2 122,3 1 1,-2 3 0,3 2 0,-1 5-38,1 2 1,4 4 0,-2 1-1,1 4-72,1 0 1,-2 4 0,2-3 0,-2 3 62,-1 1 0,2 0 0,-4 0 0,-1 0-68,-2 1 0,-1-1 0,2 0 0,0-1 33,2-3 1,1-4 0,-5-7 0,0-3-52,0-1 1,0-1-1,-2-6-22,-2-3 1,1-3 114,-5-5 0,0-5 0,-5-2 0</inkml:trace>
  <inkml:trace contextRef="#ctx0" brushRef="#br0" timeOffset="156">9066 9463 7505,'-1'-25'11,"-3"0"0,2-4 0,-2 1 0,3 1 44,1 5 0,0-1 0,1 4 0,3-1-33,4 4 1,8 2 0,2 2 0,1-1-4,3 1 0,-3 5 0,2 1 0,1 2-132,1 0 1,-2 1 0,0 7-1,-1 5 5,0 2 0,-1 1 0,-4 1 0,2 0 55,-2 4 0,-1-2 0,-2 6 1,-1-1 8,-3 0 1,2 2-1,-6-4 1,-1 0 35,-2-1 1,-1 4-1,0-4 1,0-2-10,0-1 1,-5-6 0,-4 0 26,-2 2 0,-1-5 1,0-1-64,-1-2 0,5-2 59,0 0 0,5-6 59,-1-2 1,4-3 0,4 0 14,4 3 1,3-2 0,2 6 0,-1 1-19,0 2 0,2 1 1,1 0-1,2 1-59,-2 3 1,-1-1 0,-2 5 0,1 2-6,-1 1 1,-5 1 0,-2 1 0,0-1-40,-1 1 1,-2-1 0,-4 0 0,-4 1 133,-1-1 0,-1 1 0,-6-2 0,-1-2-49,-1 0 0,-5-3 0,3 4 0,0-3 20,0-2 0,-3 0 0,5-5 1,-1 0-112,-1 0 1,5 0 0,-4 0-256,3 0 1,2 0-508,0 0 809,5-6 0,-4-1 0,4-5 0</inkml:trace>
  <inkml:trace contextRef="#ctx0" brushRef="#br0" timeOffset="157">9661 9637 7279,'5'12'-328,"-1"0"1,0-1 261,1-2 1,-3 6 0,2-1 0,-3 2 5,-1 2 1,0 4 0,0-3 0,0 2 27,0 0 0,-1-1 1,-2 5-1,-2-1 42,-2-4 0,4 2 1,-1-4-1,1 2-117,-1 2 107,3-4 0,-5 5 0,6-4 0</inkml:trace>
  <inkml:trace contextRef="#ctx0" brushRef="#br0" timeOffset="158">10418 9165 7569,'12'0'-82,"-5"-5"235,-1 3-244,-6-3 0,-2 6 111,-2 3 1,-3 2 0,-5 4 0,0-2 24,-1 2 1,1-1-1,-1 1 1,1-2-49,0 2 1,-1 1 0,1 0 0,-1-2 28,1 0 0,0-1 1,-1 3-1,2-1-54,3-2 0,-2 0-62,6 5 0,0-1 0,4 0 20,0 1 1,7-1 0,4-1 37,4-3 0,2 2 1,-5-6-1,2 0 32,2 2 1,-2-5 0,4 5 0,-2-2 5,1 0 1,-2 2 0,-5-4 7,-2 2 1,-5 6-1,1-2 24,-3 3 1,-2 2 0,-5 1-1,-5 1-2,-4 1 0,-3 2 0,2-3 0,-3 2 46,-1-2 0,-2 3 0,6 0 1,1 0-48,1 0 0,1-2 0,2-3 0,2-1-59,0 0 0,7 1 0,-2-1 21,2 1 0,9-1 0,4-1-21,4-3 0,3-2 0,-1-6 1,3 0-113,4 0 0,5 0 0,1 0 0,0 0-398,1 0 0,2-2 534,-4-2 0,5-8 0,-2-7 0</inkml:trace>
  <inkml:trace contextRef="#ctx0" brushRef="#br0" timeOffset="159">10728 9389 7482,'0'-9'-25,"0"1"0,6 1 1,2-1-1,3 4-30,1 2 0,1 2 1,0 0-1,3 0 42,0 0 0,1 0 0,-5 2 0,0 2 7,1 4 1,-1 3 0,1 2 0,-1-1-24,0 0 1,-3 5 0,-2-1 0,-2 1-4,-2 1 0,-2-4 0,-1 2 0,0-2 1,0-2 0,-4 1 0,-1-2 0,-2-2-49,-3 0 0,0-5 1,1 3-1,1 0-93,-2 0 0,-1-5 201,-2 2 1,2-4 38,3-4 0,4-3 0,8-5 0,4 0-19,3-1 1,3 1 0,1-2 0,3-1-21,2-2 0,-4-3 1,3 3-1,-1 2-40,-2 1 0,0-2 1,-2-1-1,-3 2 22,0 1 0,-4 2 0,0-1 87,-2 1 0,-1 0-41,-4-1 1,-1 2 0,-3 3-2,-4 4 0,1 2 0,-2 2-70,0 0 0,-1 6 1,0 2-1,4 3 37,0 2 0,-2-1 1,2 0-1,1 2 2,-1 3 0,-2-4 0,4 5 0,1-1-12,2-1 1,1 5-1,0-4 1,0-2-64,0-1 0,5 2 0,2 1 0,1-2-110,1-1 1,-2-2 0,2 0 0,-1 1-438,2-1 598,1-5 0,1 4 0,1-4 0</inkml:trace>
  <inkml:trace contextRef="#ctx0" brushRef="#br0" timeOffset="160">11175 9649 7476,'6'6'0,"0"0"-256,-1 1 0,-3 4 0,3-2 1,-1 2 270,1 1 0,-1 2 0,-4 1 0,0 2-176,0-2 0,0 4 1,0 0-1,0 2 161,0 0 0,0-2 0,0 2 0,0-5 0,-6 3 0,-1 1 0</inkml:trace>
  <inkml:trace contextRef="#ctx0" brushRef="#br0" timeOffset="161">11361 9475 7569,'0'-13'0,"1"-3"-136,3 0 1,2-1-263,2 5 1,1 4 322,-4-1 1,4 5 0,0-3 153,2 2 1,1-1 0,0 4 44,1-2 1,-2 1-1,-2 7-87,0 4 0,-5 3 1,3 3-1,-2 1 0,-1 3-69,2 1 0,-5-2 0,3 4 0,-2 1-24,-2 1 1,0-2 0,-2-2 0,-2-1 5,-4-3 1,1-1-1,-1-3 1,0-2-107,1 0 1,-4-5 188,2 4 0,2-5 9,-1 1 0,5-4 0,-1-4 60,3-4 1,1-9-1,1-2-70,3 0 0,-1-1 0,5 5 1,2-3-4,1-1 1,0 0-1,-1-3 1,-2 2-5,2 2 0,-3-2 0,0 2 0,-2 0 15,-2 0 1,0 1-1,-1 5 206,2 0 201,1 5-477,-5 1 0,0 16 1,0 2-14,0 2 1,0 4 0,0 0 0,0 0 8,0 0 1,0 4 0,0-2 0,0 2-133,0-1 1,5 3-1,2-4 1,1 2-262,1-1 1,-1 1 426,4-6 0,6 1 0,1-5 0</inkml:trace>
  <inkml:trace contextRef="#ctx0" brushRef="#br0" timeOffset="162">11745 9599 8951,'12'0'-399,"1"0"1,-1 0 0,1 2-208,-1 2 1,0-1 515,1 5 1,-2 0 0,-3 5 101,-4-1 1,-2 0-1,-2 2-16,0 3 1,-4-3 0,-3 2 0,-2-2-4,0-2 0,-9 1 0,4-1 0,-3 0-3,0 1 0,-1-1 0,2 1 1,0-2 38,1-3 0,1 3 1,2-4-32,-1 0 1,2 0 136,3-3 1,4-3 0,8 3-28,4-2 1,3-2 0,3 0 0,3 0-181,3 0 1,5 0-1,3 0 1,0 0 71,0 0 0,9-6 0,2-1 0</inkml:trace>
  <inkml:trace contextRef="#ctx0" brushRef="#br0" timeOffset="163">12440 9525 7457,'12'0'-67,"0"0"1,2 1 0,1 2 124,2 1 1,5 0 0,-1-4 0,1 0-75,-2 0 0,4 0 0,-4 0 1,2 0 36,-1 0 1,3-4-1,-5 0 1,1 1-44,1 2 0,-4 1 1,2 0-1,-1-1-134,-3-4 1,0 4-1,0-3 1,2 3-453,-2 1 608,-7-6 0,3-1 0,-4-5 0</inkml:trace>
  <inkml:trace contextRef="#ctx0" brushRef="#br0" timeOffset="164">12688 9327 7670,'-9'4'306,"2"1"-357,2 2 1,1 1 0,4 6 0,0 1-83,0 2 1,1 5 0,2-1-1,1 3-18,-1 5 1,-2-3-1,1 5 1,0-1-284,2 3 434,1 3 0,-5 7 0,0 1 0</inkml:trace>
  <inkml:trace contextRef="#ctx0" brushRef="#br0" timeOffset="165">13345 9066 7569,'7'-5'-1097,"0"3"1267,-3-2 1,-1 10 0,5 5 0,0 5-149,-1 3 1,3 4 0,-5 5 0,1 4-16,-1 0 1,-1 8 0,-2-2-1,0 4-7,3 0 0,-1 5 0,-4-3 0,1 2-14,3-1 1,-2-1-1,2 2 1,-3-5-23,-1-2 1,0-3-1,0-2 1,0-2-109,0-2 1,0-1 0,2-6 0,0-2-15,2-4 1,2-5 0,-3-2 157,1-2 0,5-5 0,-2 2 0</inkml:trace>
  <inkml:trace contextRef="#ctx0" brushRef="#br0" timeOffset="166">13419 9165 7579,'7'-19'-139,"-1"1"0,-1 6 0,4-1 0,2 2-47,1 3 0,2 3 1,2 5-1,5-2 237,2-2 0,2 3 0,0-4 0,-2 4-90,-2 1 0,1 6 1,-4 2-1,0 3 1,0 1 0,-2 1 1,-3-1-1,-2 1 23,-3-1 0,2 0 1,-5 2-1,1 1 32,-1 2 0,-1 1 0,-4-3 1,0 1 22,0 0 1,-1-3 0,-3 0-1,-4-2-49,-3-3 0,-2 2 0,1-6 29,-1-1 0,1-2 0,0-1 5,-1 0 1,5 0 14,0 0 1,5-1 13,-1-4 1,8 4-1,4-3 1,3 3 27,2 1 0,-1 0 0,0 0 0,1 1-64,-1 3 0,5-1 1,-1 5-1,-1 0-10,-1-1 1,-1 4-1,-2-2 1,-2 2 1,0 1 0,-7 0 0,2 1 7,-2-1 1,-2 1 0,-2-1 27,-2 0 0,-3-1 1,-5-1-1,0-2 3,-1 2 1,-1-3-1,-1 0 1,-1 0-89,1 0 0,-3-5 1,0 4-1,0-2-124,0 0 1,1 0 0,5-4 163,0 0 0,-1 0 0,1 0 0</inkml:trace>
  <inkml:trace contextRef="#ctx0" brushRef="#br0" timeOffset="167">13903 9599 5956,'6'-12'268,"-5"4"39,3-1 1,3 7 0,1-2-180,3 2 1,-2 2 0,-1 2 0,1 0-66,2 2 1,2 6-1,-1-2 1,-1 3 9,-2 2 0,2 3 0,-5 1 1,3-2-344,-1-1 1,-5 2 0,1 2 0,-3 0 90,-1 0 0,0 0 1,-1-3-1,-3 2 127,-5-2 0,-2-1 0,-1-2 0,0 0 190,-1 1 0,5-1 1,0 1 372,-2-1-471,5 0 0,0-1 0,10-2-81,3-5 0,4-4 0,5-4 1,3-3-46,4 0 1,1-4 0,-1 3 0,1-3 85,0-2 0,5-5 0,2-1 0</inkml:trace>
  <inkml:trace contextRef="#ctx0" brushRef="#br0" timeOffset="168">14932 9079 7406,'13'0'-193,"-5"0"1,-1-2-1,0-1 84,0-1 1,-3 0 0,3 3 160,-2-3 1,-2 2 79,-7-2 1,1 3 0,-5 2-1,-3 2-121,-4 1 0,0 6 0,-5-2 0,1 2-4,0-2 1,-2 7 0,-4-3-1,0 2-12,1 0 0,0 0 0,2 1 0,3 1 4,1 0 1,-3-4 0,5-2 0,2-2-18,4 2 0,1 1 1,4 1-23,3 0 1,0-3-1,4-2 1,2-1 52,4 1 1,7-4-1,3 1 1,0-1 22,0 1 1,4-3-1,0 4 1,3-4-20,0-1 1,5 1 0,-8 2-1,0 1-14,2-1 1,-6 3 0,-1-2-1,-1 0-72,-4 1 1,3-2 0,-8 5 5,0 2 1,-2-3-1,-5 1 1,0 2 45,0 1 1,-5 1 0,-5 1 0,-4 0 9,-2 4 0,-2-3 1,3 4-1,-2-2 49,2 1 0,1 3 1,2-2-1,1 0-7,3 0 1,-2-1 0,6-5 0,1 0-16,2 1 0,2-1 0,3-1-12,5-2 1,3-4-1,5-5 1,2 0-151,0 0 1,9-1 0,-4-3 141,3-5 0,4-2 0,1-1 0</inkml:trace>
  <inkml:trace contextRef="#ctx0" brushRef="#br0" timeOffset="169">15267 9364 7569,'6'-7'-751,"1"-3"742,5 6 0,2-4 1,1 2-1,2 1-38,-2-1 0,0 2 1,0 4-1,2 0 54,-2 0 0,-1 2 1,-3 2-1,-2 4 30,-1 3 1,-1 1 0,2 2 0,-4 1-36,1 2 1,-5 4-1,3-4 1,-2 1-28,-2 0 1,0 0-1,-2-3 1,-1 2-69,-1-2 1,-5-5-1,0-2 94,-2 2 1,-1-4 0,0 1-1,-1-1-24,1-3 1,3-2 0,1-1 288,-1 0 0,3-5-202,2-4 0,3-2 1,1-1-1,0-1-55,0 1 1,1-2-1,2-1 1,2-3-22,2-1 1,1 2 0,5-3 0,-1-1-6,1 2 0,-1-5 1,-1 4-1,-1-2 17,-2 1 1,-1 2-1,2 3 1,-2 0 108,-1 1 0,-1 2 0,-2 4-4,1 0 0,2 5-93,-2-4 1,-3 7 20,3 1 0,2 5 0,-2 9 1,-1 1-72,-2 2 1,-1 5-1,0-2 1,0 2 14,0-1 1,2 2-1,0-2 1,2 3-20,-1 0 0,0-3 0,0 0 0,2-1-101,2 0 0,1 2 1,5-4-1,-1-2-203,1-2 0,0 4 346,4-10 0,2 6 0,6-7 0</inkml:trace>
  <inkml:trace contextRef="#ctx0" brushRef="#br0" timeOffset="170">15801 9587 7463,'-13'0'-677,"5"0"746,0 0 1,5 0 1,-3-1-1,8-2 18,2-1 1,-1 0-1,5 4-9,2 0 0,1 0 0,1 0 0,0 0-23,1 0 0,3 4 1,1 1-1,-2 1-55,-1-1 1,-2 5 0,1-2 0,-1 2-91,0-2 1,-3 3-1,-2-3 1,-2 3 40,-2 2 0,-2-1 0,-1 2 0,-1 1-23,-3 2 1,-3-1-1,-6-3 1,1-1 51,0 0 0,-1-3 0,1-1 1,1 2 31,3 1 0,-4-3 0,4-1 1,-3 0 57,-1 0 1,5-3 0,1 3 33,1-2 1,4 1 258,-4-2-247,4-3 1,2 5 0,4-6 0,3 0-96,3 0 0,1-4 1,2-1-1,1 1 44,2-1 1,5 2 0,-3-5-1,2-1-133,-1 3 1,-3-5 0,2 2-1,0 0-385,1 0 0,-5-2 0,1 2 1,-2-5 451,-1-3 0,-6-10 0,-2 1 0</inkml:trace>
  <inkml:trace contextRef="#ctx0" brushRef="#br0" timeOffset="171">15801 8954 7702,'-7'-19'-84,"1"1"0,8 6 1,2 1-287,4 3 0,3-3 0,3 2 1,1-2 369,1-1 0,5 4 0,-3-1 0,0 1 0,0 1 0,3 2 0,-5 5 0,1 0-8,1 0 1,-5 5 0,4 3 0,-3 3 114,-2 2 1,0 1 0,-1 1 0,-2 3-42,-5 1 0,-3 0 1,-1 3-1,0-2-154,0-2 1,-1 2 0,-2-2 0,-2 0 44,-2 0 1,3-3-1,-3-5 97,1-2 282,2 0 1,5-1-194,4-3 1,3-2 0,8-2 0,4 0-206,-1 0 1,8 0 0,0 0 61,3 0 0,3-6 0,4-1 0</inkml:trace>
  <inkml:trace contextRef="#ctx0" brushRef="#br0" timeOffset="172">16681 9550 7475,'13'0'-135,"-1"0"1,0 0-1,2 0 1,3-2-1,2 0 175,0-2 0,5-1 0,-4 5 0,2 0-129,-1 0 0,3-4 0,-4 0 0,2 1 97,-1 2 0,1 1 0,-4 0 0,0-1-27,0-4 0,-2 4 1,-3-3-62,-1 3 80,-5 1 0,4-6 0,-4-1 0</inkml:trace>
  <inkml:trace contextRef="#ctx0" brushRef="#br0" timeOffset="173">16979 9289 8199,'0'9'210,"0"-1"-384,0 2 1,0 1 0,0 2 0,0 3-163,0 0 0,0 6 0,0 0 1,-2 4 203,-2 3 0,2 2 0,-5-2 0,0 2 132,0 1 0,-1 4 0,-5-5 0</inkml:trace>
  <inkml:trace contextRef="#ctx0" brushRef="#br0" timeOffset="174">17624 8979 7569,'8'9'-84,"0"-1"0,-4 1 0,3 7-56,-1 0 0,2 6 1,-2-1-1,0 4 1,4 2 266,1 2 0,0 2 0,-1-3 0,-2 4-53,2 0 1,-1 5-1,1-1 1,-2 4-38,2 0 1,-3-2 0,0 1 0,0 1-10,0 1 0,-5 2 0,4-3 0,-2 3-64,0 1 1,0-3-1,-4 3 1,0 0-67,0 0 1,0-4 0,0 2 0,-1-4 35,-3 0 1,2-7 0,-3-2 0,1-3-80,-1-1 0,-3-6 0,3-2 71,-2-3 0,-1-3 1,-5-3-1,1-4-221,-1-2 295,6-8 0,-9-6 0,2-8 0</inkml:trace>
  <inkml:trace contextRef="#ctx0" brushRef="#br0" timeOffset="175">17537 9178 7569,'4'-29'-427,"0"0"245,6-6 0,-3 9 0,5-1 243,1 5 1,-1 0 0,2 5 0,1 2-57,1 1 1,5 2 0,-3-1-1,0 2-24,0 3 1,2 1 0,-2 4 0,2-1 2,2 1 0,-3 2 0,2 1 0,-1 1 12,0 4 0,2 0 0,-6 6 1,-1 0-7,-1 3 1,-1 2-1,-1 0 1,-1 2-20,-3 1 0,2-3 0,-6 5 0,-1 0-3,-2-2 1,-1 3-1,0-4 1,0 0 24,0 0 1,-5-2-1,-4-3 54,-2-1 1,-1-5 0,0-3 0,-1-2 15,1-2 0,-1 0 0,1 0 0,0 0-30,-1 0 0,1 0 75,-1 0 1,2-2-14,3-2 1,4 3-76,8-3 1,3 2-1,5 2 1,1 0 2,-1 0 1,1 2 0,-1 2 0,0 4-29,1 3 0,-5 1 0,0 1 1,1-1 10,-3 1 1,1-1 0,-4 0 0,1 1-48,-1-1 0,-2 1 1,-2-1-11,-3 0 0,1-1 0,-5-1 0,0-2-77,1 2 0,-4-3 0,2 0 0,-2 0 21,-1 0 1,1-3 0,1 3-1,3-1 107,2 1 0,-5-4 0,3 3 0</inkml:trace>
  <inkml:trace contextRef="#ctx0" brushRef="#br0" timeOffset="176">18095 9451 7381,'12'0'-439,"1"0"0,-1 0 1,1 0 394,-1 0 1,0-5 0,1 1 0,-1 2 72,1 0 0,-1 2 1,0 0 77,1 0 0,-1 2 0,1 0 0,-2 4-64,-3 1 0,3 1 1,-4 4 51,0 1 1,0-1 0,-5 1-1,3-1-54,-3 0 0,0 1 0,-4-2-353,-2-3 1,1 2 238,-5-6 1,4 4 276,-4-4 21,5 0 1,3-4-144,8 0 1,3 0 0,2 2 0,-1 1-53,0 1 1,1 1 0,-1-1-117,1 5 1,-1 2 0,0 1 14,1 0 1,-6 1-1,-3-1 1,-3 1 41,-1-1 0,-1-1 0,-3-1 0,-3-2 23,0 2 0,-8 1 1,2 1-1,-2-1-45,-3-3 1,3 2-1,-4-5 1,0 1-91,-1 0 1,4-2 140,-5-4 0,0 0 0,-3 0 0</inkml:trace>
  <inkml:trace contextRef="#ctx0" brushRef="#br0" timeOffset="177">19062 8992 7350,'0'7'-672,"-1"2"1,-3-3 721,-4 1 0,-3 0 1,-2 2-1,1-1 29,-1 2 0,-3-3 1,-1 1-1,1 2-32,-2 1 0,-1 1 0,-5-1 0,2-1-3,1-2 0,5 1 0,-3 2 0,1-2-19,3-1 0,1 1 0,1 2 0,2-2-27,3 0 0,-2-1 1,6 4-5,2 1 0,0-1 0,2 1 17,0-1 0,6 0 0,2-1 0,4-1 34,5-2 0,-2-1 1,6 3-1,1-3 20,1-2 0,2 4 0,1-5 1,2 0-26,1 1 1,0-3 0,-6 3 0,-1-1-40,-1 0 0,-2 1 0,2-4-106,-5 3 1,-3 3 27,-5 5 0,-4 1 0,-8-1 0,-6 1-32,-5-1 0,-3 2 0,-5 1 0,1 1 93,0 0 0,-7-3 1,7 0-1,1-1 95,2 1 1,-1-1-1,7-1 1,2-1-1,0-2 1,5 0 111,2 5 0,4-5 0,5-1-171,8-2 0,5-1 0,7-4 1,1 0-84,3 0 0,2 0 0,7-1 0,0-2-198,4-1 1,-7-1 0,5 2 0,-1-3 260,-5-1 0,9-6 0,-4-7 0</inkml:trace>
  <inkml:trace contextRef="#ctx0" brushRef="#br0" timeOffset="178">19558 9265 7569,'-6'0'-557,"1"0"1,10 0 0,1-2 556,1-2 0,4 3 0,-2-3 0,2 2 0,1 2 0,-4 0 0,1 2 1,0 2 0,2 7 1,0 5-1,-2-1 9,-5-1 1,1 0-1,-1 1 1,-1 3 83,-1 1 1,-2-2 0,0 2 0,0-1-135,0-3 0,0-1 0,-2-2 0,-2 1-39,-4-1 0,-3-5 0,-2-3 147,1-2 0,0-2 1,0-2 71,4-2 0,1 1 0,5-5 0,-3-2-20,3-1 0,0-1 1,2 0-1,0-1 73,0 1 0,4-5 0,2-1 0,1 0-139,2 1 1,3-6-1,0 3 1,0-2-108,1 1 1,-1-1 0,-1 5 0,-1 1-65,-2-2 0,-1 4 1,3-2-1,-4 2 44,0 2 1,-2-1 0,-2 2 0,0 1 13,2 2 1,-1 5 65,-7-1 1,1 3-1,-4 2 1,2 3-1,2 5 0,-4 2 0,0 3 0,-1 2 5,0 5 1,4 2 0,-3 2-1,1-2-12,3-2 0,2 2 0,1-2 0,0 3-110,0 0 1,0 0 0,0-2 0,0-3-105,0-1 1,6 3 0,2-5 213,3-1 0,7 5 0,1-1 0</inkml:trace>
  <inkml:trace contextRef="#ctx0" brushRef="#br0" timeOffset="179">20005 9413 7569,'7'0'-400,"4"0"452,-3 0 0,3 0 0,2 0 1,-1 0-312,0 0 1,1 5 0,-1 0 129,1 2 0,-1 1 0,-1 5 108,-3-1 0,-2 5 1,-6-1-1,0-1 40,0-1 0,0 0 1,-2 1-1,-2 3-17,-4 1 0,-3-4 0,-1 2 0,-1-3-2,1-2 1,-1 0 0,1-1 0,1-1 33,3-2 1,-3-5 0,4 3 0,-1-2 32,-1 0 974,6 0-837,-2-4 0,10-4 0,4 0 0,3 1-187,5 2 1,-2-4-1,6 1 1,1 0-182,1-1 1,0 3 0,-1-3 0,-1 1-117,1 0 0,0-5 1,-1 4-1,-5-1-4,-2 1 1,-1-5 283,-1 2 0,6-3 0,1-2 0</inkml:trace>
  <inkml:trace contextRef="#ctx0" brushRef="#br0" timeOffset="180">20365 9252 7569,'4'-12'24,"0"-1"1,6 1 0,-2 1 35,3 3 1,3-3-1,1 4 1,3 0-1,1 1-121,3 1 1,-3 3-1,1-2 1,-1 3-85,0 1 1,-4 1 0,2 2 0,-3 3 51,-2 0 1,-4 3 0,-1 5 0,0 1 10,0 1 1,-4 1 0,1-3 0,-3 1 16,-1 1 0,0 1 0,-1-5 0,-2 1 125,-1-1 0,-1-1 0,2-1 20,-1-2 1,-2-5-70,2 1 0,1-3 0,-4-2 0,2-3-18,2-5 1,2-2 0,1-1 0,0 0 40,0-1 1,0-3-1,1-2 1,2 0 38,1 0 0,1-3 0,-2 5 0,3-1 28,1-1 0,-5 4 0,4-2 166,-1 2-122,-3 2 0,3 6-124,-5 6 0,-1 6 1,-2 8-1,-2 1-88,-2 1 0,4 6 0,-1-1 1,3 2 22,1 2 1,0 0 0,0-2 0,1-1-201,3-1 1,-1-2-1,5 3 1,2-2-322,1-2 565,1-2 0,1-3 0,-1-1 0</inkml:trace>
  <inkml:trace contextRef="#ctx0" brushRef="#br0" timeOffset="181">20910 9389 7769,'13'-7'-162,"-1"3"0,-4 2 0,-1 4 20,-1 2 1,-1-2-1,-2 7 1,1 0 75,-1 2 0,-2-2 0,-1-1 1,0 2 82,0 1 1,-4 1 0,-1 0 0,-1 1 4,1-1 1,-4 1 0,4-1-13,-2 0 0,3-1 0,-3-1 76,1-2 1,4 1-104,6 3 0,3-5 0,5-2 0,1 0 32,-1-1 1,0 0-1,1-3 1,-1 2 36,1 1 1,-1 4-1,0-2 1,1 1 6,-1 2 0,-1-2 0,-1 2 0,-3 0-40,-2 2 0,-1 2 1,-5-1-25,-3 0 1,0 1 0,-7-2 0,-3-1 3,0-2 1,-5-4-1,0 3 1,-2-2-1,0-2 0,1 3 0,-7-2 0,0-2-94,-2 0 1,-1-2-1,2 0 1,-1 0-321,1 0 0,4 0 415,3 0 0,-2-6 0,3-1 0</inkml:trace>
  <inkml:trace contextRef="#ctx0" brushRef="#br0" timeOffset="182">21493 9376 7569,'13'0'-33,"-1"0"1,0 0-1,2 0 164,3 0 0,-2 0 0,4 0 0,1 0-158,-1 0 0,-3-1 0,5-2 0,0-1 94,-2 1 0,3 2 0,-4 1 0,0 0-379,0 0 1,0-2 0,-3 0 311,1-2 0,1-6 0,-5 3 0</inkml:trace>
  <inkml:trace contextRef="#ctx0" brushRef="#br0" timeOffset="183">21729 9178 7569,'-12'7'182,"-1"-2"0,2 1-59,3 2 1,-2 3 0,5 3-1,-1 1-270,1 1 0,0 8 1,5-1-1,0 5 229,0-1 1,0 4-1,0-1 1,0 2 213,0 2-296,0 2 0,6 1 0,1 0 0</inkml:trace>
  <inkml:trace contextRef="#ctx0" brushRef="#br0" timeOffset="184">22175 9153 7569,'2'16'0,"1"2"0,1 2 0,-2 2 0,4 7 0,-1 4-22,2 3 1,-4 5 0,1 0 0,-2 1-90,-2 0 0,0-2 0,0 4 0,-2 0 99,-2 1 1,1-5 0,-4 1 0,2-4-98,2-4 1,-2-3 0,1-5 0,1-1 79,1-4 1,-2-2 0,-1-7-26,-2-2 1,3 0-101,-5-5 1,3-1 0,-4-7 153,2-4 0,-1-9 0,-3-2 0</inkml:trace>
  <inkml:trace contextRef="#ctx0" brushRef="#br0" timeOffset="185">22064 9537 7394,'0'-42'-119,"0"4"1,0 1 0,0 6-1,0-2 1,1 1 310,3 1 1,-1 4-1,5 5 1,2 1-91,1-1 0,0 4 0,0 2 0,0 2 11,3 2 0,1 1 0,-3 1 0,2 3-191,3 1 1,-2 2-1,4 4 1,0 2-13,1 2 1,-4 3 0,4 5 0,-3 2 24,-1 2 1,-3-2-1,0 4 1,-2-1-103,-3-1 0,2 6 0,-6-2 0,0 0 125,2 1 0,-5-6 0,3 2 0,-4-4 38,-4 0 0,1-1 1,-4 1 23,2-1 0,-5-5 44,2-3-67,2-3 0,2-1 1,7-1 19,1-3 0,6 2 0,-2-2 39,3 3 0,-3 2 0,1 2 0,0 3-9,2 1 0,0 1 1,-1 4 117,-2 1 0,-1-1 0,1 0-104,-4 1 1,-2-1-1,-4-1-48,-2-3 1,-3 4 0,-5-6 0,-2 3-56,-2-1 0,1-4 0,-5 3 0,1-2-115,0-2 0,4 3 0,-2-2 1,3-1-194,2-2 0,-1 3 0,1 0 350,0-1 0,-1-2 0,1-1 0</inkml:trace>
  <inkml:trace contextRef="#ctx0" brushRef="#br0" timeOffset="186">22510 9599 7569,'0'13'-1313,"0"-1"1228,0 1 1,-1-1 0,-2 0-1,-1 2 177,1 3 1,2-3 0,1 3 0,1 0-103,3 0 0,-2-1 1,3-4-1,-1 1 56,1-1 0,3 1 0,-3-2 0,1-2 20,-1 0 1,5-3 0,-2 4-100,3-2 1,-2-5 0,-1 1 0,1-2-36,2-2 0,2-2 1,-1 0-1,2-4 7,3-1 1,-4-5-1,4-5 1,-3 2 34,-2 1 1,2 0 0,0-1 0,-1 0 164,-2 4 0,-2-1 69,-1 3 1,-2 5-1,-6 4-118,0 7 1,-5 6 0,0 3 0,-2 5-45,-3 2 0,1 2 1,-1 0-1,3 1-173,2 3 1,-4-3-1,5 2 1,0-5-165,-1-2 1,3-6 290,-2 2 0,3 2 0,1 0 0</inkml:trace>
  <inkml:trace contextRef="#ctx0" brushRef="#br0" timeOffset="187">23316 8880 7569,'-6'0'-287,"-6"0"1,4 0 70,-3 0 0,-1 0 0,-2 0 1,-1 0 202,-2 0 1,-5 6 0,2 0 0,-4 3 38,-1-1 0,2-4 1,1 4-1,3 1 45,1-2 0,-3 4 0,3-3 0,0 3 2,0 1 1,3 1 0,5-2-1,4-2 35,0 0 1,2-1 0,4 4-39,0 1 1,1-1 0,5 1 0,5-1-50,4 0 1,7-1-1,-1-1 1,2-2 14,2 2 1,0 1-1,0 0 1,-1-1-96,1-2 0,-4 0 0,-2 5 0,-1-1 43,-3 0 0,-2 1 0,-4 1 0,-2 1-45,-1 1 0,-2 1 0,-4-3 0,0 1 105,0 1 0,-2 2 0,0-3 1,-4 2 41,-1-2 0,5-1 0,-3-2 0,4 1-46,1-1 1,0-4 0,0 1-117,0 0 0,1 1 0,4-1 0,3-2-157,3-1 0,1-2 1,1-4-1,0 0 233,4 0 0,-3-11 0,4-3 0</inkml:trace>
  <inkml:trace contextRef="#ctx0" brushRef="#br0" timeOffset="188">23589 9017 7569,'13'0'417,"-1"0"0,0 0-442,1 0 1,3 0-1,2 0 1,0 1-179,0 3 0,-1 3 1,-5 5-1,0 1 117,1-1 0,-2 1 0,-3 0 1,-4 2-99,-2 2 1,-2 4 0,0-3 0,0-1 130,0 1 0,-2 3 0,0-4 1,-4-2 91,-1-1 0,3-2 0,-3 0 0,0-1-10,0-2 1,5-2 0,-4-5 100,1 2 1,3-1-93,-2-7 0,3-3 1,1-5-1,0-1-46,0 1 0,1-5 0,2 0 1,2-1 10,2 0 0,0-4 0,3 1 0,-3-2 8,-2-2 0,5 4 0,-2 0 0,2 1 81,-2 0 1,2 3-1,-5 4 397,2 1-392,-4-1 1,1 8 0,-7 5-105,-1 7 0,-6 9 1,2 4-1,-2 0-8,2 1 0,-1 0 0,3 3 1,1 1-70,-1 0 0,2 4 0,4 0 0,0-3-104,0-4 1,5 1 0,2-2 0,2 1-506,-1-1 693,-5 2 0,8-9 0,-4 4 0</inkml:trace>
  <inkml:trace contextRef="#ctx0" brushRef="#br0" timeOffset="189">24048 9364 7569,'13'0'320,"-1"0"1,-5 1-1,-2 2 1,-1 2-516,1 2 0,3-3 1,-3 3-1,1 0-3,-1 0 1,0 1-1,-4 5-137,3-1 0,-3-4 1,4 1-1,-4 0 263,-1 2 1,-4 2-1,-2-1 1,-1 1 116,-2-1 1,2 0 0,-1 1-1,-2-2 84,-1-3 1,-1 3 0,-1-3-10,1 3 0,3-4 0,1-1 280,-1-1-319,3-3 1,2 7-1,8-5 107,4-1 1,3-1 0,2-2 0,1 0-124,2 0 1,3 0 0,6 0-1,0-2-205,0-2 0,4 3 1,0-5-1,-2 2 145,-1 0 1,-2-4-6,-4 4 0,4-12 0,-5 3 0</inkml:trace>
  <inkml:trace contextRef="#ctx0" brushRef="#br0" timeOffset="190">24333 8992 7899,'-6'-6'130,"0"-1"0,6-5 0,1 1-470,4 3 1,-3 2 0,7 5 0,0-2 246,2-1 0,2 0 0,0 4 0,3 0 39,0 0 1,1 0 0,-5 1 0,0 2 69,1 1 0,2 6 0,-1-2 0,-3 3-12,0 1 1,-4 5 0,0-1-1,-2 1 3,-2 1 1,-2-3 0,-1 4-1,0 1-20,0-1 1,0-4-1,-1 2 83,-3-4 1,-3-2-33,-6-2 1,5-4-30,0-5 1,5-1 0,-1-3 0,3-5 17,1-2 0,0-1 0,1 0 1,2-2 3,1-3 1,6 3 0,-4-3-1,3 0 42,-1 0 0,0 0 0,5 1 1,-2-2-66,-3-1 1,3 4 0,-3-2-19,3 4 1,0 0 36,-2 1 1,-4 6 5,-5 6 0,-1 7 0,-2 8 0,-3 2 0,0-2 0,-1 3 0,-2 0 1,4 1-67,-1 3 1,5-2 0,-3 0 0,2 1-126,2-2 1,0 5-1,2-5 1,1 0-33,1-2 1,5-3-1,0-3 190,2-3 0,1 3 0,0-4 0</inkml:trace>
  <inkml:trace contextRef="#ctx0" brushRef="#br0" timeOffset="191">24817 9128 7415,'7'-5'-422,"-2"2"661,-5-5-111,0 5 0,-5-3 1,-3 8-1,-3 2-158,-2 4 1,1 3 0,-2 3-1,-1 1-19,-2 2 0,-3 1 0,2-2 0,0 3 29,0 1 0,-3 2 1,3-4-1,2 0 23,2-1 0,-4 0 1,9-3-1,-1 1 45,-1 1 0,5 1-21,2-5 0,3-3 0,2-2 1,3-2 126,5-2 1,7-2-1,5-1 1,2 0-75,2 0 0,4-1 0,1-2 1,2-1-57,2 1 0,-2 0 0,3 1 0,0-2-180,1 1 0,3 1 1,-9 2-1,0 0-61,1 0 1,-2 0 0,-4 0 0,-2 0-124,-2 0 0,-3 0 0,-6 0 340,0 0 0,-10 6 0,-4 1 0</inkml:trace>
  <inkml:trace contextRef="#ctx0" brushRef="#br0" timeOffset="192">24879 9066 7680,'-7'6'-9,"2"1"0,5 6 1,0 4 146,0 4 1,4 9-1,1 6 1,2 5-96,3 3 0,1 6 0,1 5 0,1 3-68,-1 5 0,-4 2 0,-3-28 0,-1 0 0,0 3 0,0 0-431,0 2 1,-1 0-20,0 7 0,-1 0 1,-4-2-1,-1 1 1,-4 57-1</inkml:trace>
  <inkml:trace contextRef="#ctx0" brushRef="#br0" timeOffset="193">17959 3870 7569,'-20'0'0,"4"0"0,2 0 0,2 0 0,3 0 0,1 0 0,-2 0 0,-1 0 0,-2 0-33,-4 0 1,3 4 0,-2 0 0,2 0-154,2 1 1,-5-2 0,0 4-1,2 0 167,2 0 0,0-3 1,-1 4-1,-1 1 11,-1-3 0,-1 5 0,5-1 0,-1 4-4,1 2 0,0 5 1,-1-3-1,1 1-9,-1 3 1,1 6-1,0 2 1,-1 1 13,1-1 1,-1 3 0,1-3 0,0 2 37,-1 2 0,1-2 0,-1 1 1,2 0-4,3-1 0,-2 4 0,5-3 0,-1 3-18,1 1 1,-3 4-1,3 1 1,1-1-12,-1 2 0,3-3 0,-3 4 0,1-2 12,0-2 1,-1 4 0,5 1 0,0-1 15,0-3 1,0 2 0,2-1 0,1 1-11,1 0 0,4 2 0,-2-3 0,-1-2 13,1-2 1,3 4-1,-1-1 1,3-1-19,2-2 0,-1 2 0,-1-1 0,0-3-47,2 0 1,-4-2-1,9 1 1,-1-4 38,-1 0 0,5 3 0,-3-2 1,1-1 1,3-2 1,2 2 0,-1-2 0,-1-2-6,-1-1 1,0-1 0,5 0 0,1-2-13,2-2 1,2-2-1,-3-3 1,4-1 2,0-4 1,4 0-1,-3-7 1,3-1 4,1-2 1,0-1 0,2 0-1,1 0-2,1 0 1,2-1 0,-3-4 0,1-3 7,-1-3 0,3-1 0,-2-1 0,-1 1-10,-1 0 0,-2-5 0,0-1 0,0 0-22,0 0 0,-1 0 0,-1 2 0,-4-5 7,0-2 1,0-1-1,-3 1 1,-3-1 11,-2-2 0,3-1 1,-5 2-1,1 0 7,-1 0 1,-2 1 0,-4-1-1,2 0 36,-2 0 0,-1 0 0,-2 0 0,0 1 4,1-1 0,-5-4 1,-1 0-1,0 0-13,0-1 1,-4 4 0,1-5 0,-3 2-21,-1 0 1,0-4-1,0 4 1,0 0-51,0-1 1,-1 3 0,-2-7-1,-1 1 22,1 2 0,-3-7 0,1 3 0,-1-5 34,1 0 0,-5 1 0,3 2 0,-2 0 20,-4 0 1,4-1-1,-8 1 1,2 0-11,-2 0 0,4-1 0,-5 1 1,1 0-14,1 0 0,-6 0 0,1-1 0,-2 3-30,-2 2 0,0-2 0,0 5 0,0 1 17,1 3 0,-7-2 1,0 9-1,-3 0 0,1 2 0,0 3 1,-3 2-1,2-1 20,1 1 0,-4 4 0,-5-1 0,2 1-7,2 1 0,-3 0 0,-1 5 0,1-2 30,-2 1 1,3-3 0,-4 2-1,0 1 8,0 2 1,0 1-1,-3 0 1,3 0-61,1 0 1,2 0 0,5 0 0,3 0 3,4 0 1,3 0-1,2 0 1,2 0-116,2 0 0,4 0 0,0 1 0,2 2-189,2 1 0,-1 0 315,1-4 0,0 0 0,-1 0 0</inkml:trace>
  <inkml:trace contextRef="#ctx0" brushRef="#br0" timeOffset="194">17673 3882 6185,'0'8'71,"2"-1"-43,2-1 0,-1-1 0,4-1 24,-2 5 1,3-3 0,-2 1-1,1 0 14,2 0 0,-2 0 0,1 3 0,2-3-5,1-2 1,-3 3-1,1-4 1,0-1 13,2-1 0,2 2 0,-1 0 1,1-1 18,-1-2 0,5-2 0,0-4 0,3-3 23,2-3 0,7-5 0,5-2 0,7-3-121,9-5 1,8-4-1,-23 11 1,2-1-1,2-1 1,2 1-124,0-3 0,2 0 1,9-3-1,2-2-358,-1 0 1,1-1-1,-10 4 1,1-1-1,1-1 1,99-55-1</inkml:trace>
  <inkml:trace contextRef="#ctx0" brushRef="#br0" timeOffset="195">1600 11175 6606,'0'8'51,"0"0"0,-4-4 0,-2 3 0,-1 0-3,-2 0 0,2 0 0,-1 2-9,-2 0 0,-2-1 0,-4 4 0,-2 1 0,1-1-2,-1 1 0,-4-1 1,1 0-1,-3 2-23,0 3 1,-1-4 0,0 4 0,0-3-35,0-2 0,5 1 0,0 0 0,3 1-19,1-1 0,3 2 1,0-7-1,1 2 2,-1-2 1,5 2-1,1-5 1,0 1 24,0-1 1,5 1 49,-2-2 1,2-2 8,2 7 0,2-7 0,2 3-19,4-4 1,-1 3 0,1 0-1,2-1-11,1-2 0,3 4 0,1-1 0,1 0-11,-1 1 0,-1-2 0,-1 5 0,-2 2-20,-3 1 1,3-3 0,-4 1 0,1 0 27,0 2 0,-3 0 1,1-1 46,0-2 1,-2 0-1,-4 5 3,0-1 0,0 1 1,-1-1-101,-3 0 1,-2 1 0,-4-1 10,2 1 1,-4-1 0,-6 0-1,0 2 1,-1 1 28,-1 2 0,0 5 0,-5-1 1,0 1 14,0-2 1,2 4 0,1-5 0,2 2-30,3-1 1,1-4 0,7 0 0,2-2-75,1-2 1,-2 1 0,4-1 0,1 0 52,2 1 0,6-2 0,4-1 0,2-4 35,1 0 0,5-1 1,0-2-1,3 1 91,2-1 0,1 3 0,2-2 0,0-1 45,0-2 1,1-1 0,1 0-1,2 0-57,-1 0 0,-6 0 0,-1 0 1,-1 0-111,0 0 1,2 4 0,-6 0 0,-1-1-93,-1-2 0,-2 3 1,0 2-518,-4 1 1,3-4 635,-3 1 0,-2 3 0,-1 0 0</inkml:trace>
  <inkml:trace contextRef="#ctx0" brushRef="#br0" timeOffset="196">1823 11782 7377,'7'0'-139,"-1"-1"1,-5-2 263,3-1 0,-1 0 0,4 2 1,0 0-126,-1-2 0,3-5 0,3 5 0,1 0 2,-1-1 0,0 2 0,1-4 1,-1 1 37,1 4 1,-1-1-1,0 0 1,2-1-18,3 1 0,-4 2 0,4 1 0,-3 1-60,-2 3 1,2 3 0,1 6-1,0-1-85,-4 0 1,2 6 0,-5 2 0,2 0-35,-2 1 1,-1-4 0,-4 3 0,1 1 76,-2-2 0,0 3 0,-2-5 0,0-1 96,0 2 1,-2-5-1,0 0 10,-2-3 0,-6-3 149,2 1 0,-3-2-149,-2-6 0,5 0 0,1-2-55,2-2 1,0 1-1,5-5-18,0-2 0,0-1 0,0-1 1,0 0 14,0-1 1,5 1-1,0-1 1,2 0 12,3-4 0,-1 3 0,1-4 0,-2 2 26,2-1 0,1-1 0,1 2 0,1-3 18,-1-1 0,-4 1 0,1 4 20,0-2 1,-2-1 0,0 3 0,0-1-1,-2 1 12,1 1 1,-2 1 0,-3 2 0,2 2 86,1 0-137,0 7 1,-2-2-1,1 8 1,1 4-37,-2 3 0,0 3 1,-2 2-1,0 5 24,0 2 0,0 2 0,0 0 0,0 0-20,0 0 0,0-2 0,0-1 0,1-3-48,3-1 0,3 0 0,6-4 0,-1 0 27,0-3 1,1-2 0,1 2 0,1-1 44,1-2 0,1-5 0,-5 3 0</inkml:trace>
  <inkml:trace contextRef="#ctx0" brushRef="#br0" timeOffset="197">2567 11968 7305,'0'-12'-209,"6"-1"0,3 1 1,5 1 102,3 3 0,-1-3 0,-3 4 0,-1 0 173,1 3 1,-1 2 0,0 2-37,1 0 0,-5 2 1,-1 2-1,0 4-37,0 3 0,-5 2 0,3-1 1,-3 0-36,2 1 0,-2 1 0,2 1 1,-3 3-44,-1 1 1,-4-4-1,-1 3 1,-2-1 22,-3-1 1,-5 5-1,-3-5 1,0 0 63,0-3 1,2 0 0,3-2-1,1-2 145,-1 0 1,1-7-83,0 3 1,5-5-30,3-5 1,8 0 0,4-5 0,3 3 43,1 2 1,2-3 0,1 2 0,3 1-30,2-1 1,-5 2 0,3 4 0,-2 0-54,1 0 1,-1 5 0,-3 2-1,-1 2-93,1-1 1,-5 4 0,-1 5 0,0-2-10,-1-1 1,-3 2 0,1 2-1,-2 0 25,-2 0 0,-2 0 1,-2-3-1,-4 2 62,-3-2 1,-1-1 0,-1-2 0,-1 0 38,-2 1 1,1-5-1,-6 0 1,-1 1 139,-1-3 1,-2 4 0,0-6 0,1-1-27,4-2 0,-4-1 0,5 0 0,0 0-140,2 0 1,3 0 0,2 0 0,1-1-367,3-3 0,-2-3 369,6-5 0,-6-6 0,3-2 0</inkml:trace>
  <inkml:trace contextRef="#ctx0" brushRef="#br0" timeOffset="198">3138 11596 7576,'0'-7'-492,"0"2"0,0 6 518,0 3 1,0 3-1,0 6-24,0-1 1,0 0-1,0 1 1,1-1 31,3 1 1,-1-1-1,4 0 1,0-1-15,0-2 0,1 2 1,4-4-1,1 1-37,-1 0 0,1-5 0,0 1 0,3-3-17,0-1 0,2 0 0,-3-1 0,2-3 62,-2-4 0,3-2 0,-2 0 1,-1 2 13,-1-2 1,-1-1-1,-2-1 1,-2 0 101,0-1 0,-5 1 0,3-1 106,-2 1 0,-1 0 84,-4-1-138,0 1 0,0 2-578,0 6 0,0 14 273,0 10 0,0 5 0,0-7 0,0 1 35,0 3 0,4 6 0,2 2 0,1 1 14,2-1 1,-2 3 0,2-3 0,0 2-20,2 2 0,-2 1 0,-1-1 0,0-1 40,-1 2 0,3-1 0,-6 1 1,-2-4-4,0 0 1,-2 2 0,0-4-1,0-2 88,0 0 1,-6-4-1,-2-1 1,-4-3 65,-5-1 0,-2-1 0,-6-5 0,2 1-56,2-1 1,-7-4-1,4-1 1,-3-1 35,1-4 1,-3 0 0,2-2-1,2-2-19,3-2 0,3-3 1,-2-6-1,4-3 14,4 0 0,0-6 0,2 3 1,3-2-7,4 0 0,2 2 1,2-2-1,0 5 5,0 2 1,6-1-1,2 1 1,3 3-41,2 0 1,5 4 0,2 0-1,4 2-120,0 2 0,1 2 1,0 2-1,0 2-171,0 1 1,4 5-1,0 1 1,-3 4-485,-4 2 0,1 5 729,-2-4 0,-3 5 0,0-3 0</inkml:trace>
  <inkml:trace contextRef="#ctx0" brushRef="#br0" timeOffset="199">4242 11795 6107,'0'-7'1012,"1"1"-864,3 6 1,-1-4 0,5 0-157,2 1 0,1 2 0,1 1 0,1 0-110,-1 0 1,0-2 0,1 0 0,-1-2-67,1 1 0,-1 1 1,0 2-1,1 0-107,-1 0 291,-5 0 0,4 0 0,-4 0 0</inkml:trace>
  <inkml:trace contextRef="#ctx0" brushRef="#br0" timeOffset="200">4229 12105 7569,'-11'8'-310,"3"0"96,2-5 0,8 2-7,2-5 1,8 0 0,9 0 0,2-1 220,2-3 0,6-3 0,0-5 0</inkml:trace>
  <inkml:trace contextRef="#ctx0" brushRef="#br0" timeOffset="201">5544 11373 7569,'-6'7'-658,"-1"-2"367,1-5 372,0 0-5,6 0 0,0 6 0,0 2-27,0 3 0,0 2 0,0 0 0,0 2 2,0 2 0,0 5 0,1-1 0,2 2-37,1 2 1,0 1-1,-4 2 1,2 1-23,2-2 1,-3 8 0,3-1 0,-2 1-14,-2 0 0,0 1 1,0 1-1,0 1 51,0-1 1,0 0 0,-2 0 0,0-1-22,-2-3 0,-5 2 0,5-6 0,0-2-61,-1-1 1,3-1 0,-3-1 0,1-4-133,-1-3 0,1-3 0,3-2-342,-3 0 439,2-5 0,-7-3 0,5-9 1,1-6 86,1-4 0,2-7 0,-5 2 0,-2-4 0</inkml:trace>
  <inkml:trace contextRef="#ctx0" brushRef="#br0" timeOffset="202">5432 12080 7421,'-4'-26'-147,"0"-3"0,-2 1 0,4-3 261,-2 0 1,-1-3 0,5 1 0,2-2-170,2 2 1,3 3 0,5 5 0,1 0-101,-1 0 1,2 2 0,1 2 0,2 5 193,-2 2 0,3 2 0,-1 1 1,1 1-13,0 2 1,3 4 0,-3-3-1,0 1-14,0 3 1,0 2 0,-3 1-1,1 0-37,0 0 0,1 1 1,0 2-1,-2 3-80,-1 1 1,-2 1 0,1 4 27,-1 1 1,-5-1-1,-3 2 1,-2 1 59,-2 1 0,0 1 1,-2-5-1,-2 2 18,-4 3 0,-3-3 0,-2 2 0,1-2-15,-1-2 0,1-1 1,0-1-1,-1-3 49,1-2 0,1 1 0,1-3 27,2 1 0,7 0-63,1-4 0,1-4 0,7 0 1,2 1 3,1 1 0,1 2 0,1 0 0,-1 0 61,0 0 1,5 2 0,0 1 0,-2 2-42,-1 2 0,-3 1 0,-2 5 1,-2-1-41,-1 0 1,2 1-1,-4-1 1,-1 1 16,-2-1 1,-1 2 0,0 1 0,-1 2-15,-3-2 1,-3-2 0,-6 0-1,1-1 48,0 1 1,-5-2-1,0-2 1,1-2 100,-2-1 1,3 2 0,-4-4 0,1-1 41,2-2 0,-1-1 0,0 0-170,2 0-158,1 0 0,7-1 1,3-3-251,3-4 1,6-2 399,3 2 0,3-3 0,2 4 0</inkml:trace>
  <inkml:trace contextRef="#ctx0" brushRef="#br0" timeOffset="203">6077 12030 7569,'7'7'-1004,"-1"0"774,-6-3 1,0 3 0,0 5 265,0 1 1,0-1 0,0 1 0,0-1 70,0 0 0,0 1 1,0-1-1,0 1-58,0-1 0,0 1 1,1-1-1,2 0-76,1 1 1,1-2-1,-2-2 1,3-2-62,0-1 0,3 2 51,3-4 1,1-1 0,-1-7 118,0-4 1,-3-3 0,-2-2 0,-2 1 71,-2-1 1,-2-3 0,-1-1 0,0 1-13,0-2 1,0 4-1,0-4 1,-1 2-100,-3-1 1,1 0-1,-5 5 1,-2 1-148,-1 3 0,-6-2 0,1 6 0,-1 1-145,-1 2 1,3 6 0,-5 4 0,-1 3-120,2 5 0,-3-4 368,5 4 0,-5 2 0,3 0 0</inkml:trace>
  <inkml:trace contextRef="#ctx0" brushRef="#br0" timeOffset="204">6796 11472 7354,'9'0'-355,"-1"0"0,-5 2 309,1 2 0,-4 3 0,-4 5 100,-4 0 0,-4 1 0,1-1 0,2 1 2,1-1 0,-5 0 0,-3 2 0,0 1-4,3 2 1,-4 1 0,1-3 0,-1 1-79,-1 0 0,4 2 0,-2-2 1,2-1-34,2-1 0,1 3 0,2-1 0,4-1-3,-1-1 0,5-2 0,-2 1 54,6-1 0,0-3 1,5-3-1,2 0 4,1-3 0,5 2 0,2-1 0,1 0 7,3 2 0,-2-5 1,-1 5-1,0-2 23,1 0 0,-5 4 0,1-2 0,-2-1 4,-2 1 1,-3 4 0,-2-2 45,-2 3 0,-1 5 1,-4 1-1,-1-1-41,-3 2 1,-4-2-1,-8 4 1,0 1-22,1-2 1,-3 5 0,1-5-1,2 2 4,1-1 0,6-5 1,0 3-1,-1-1-12,3-1 1,0-3 0,6-5-15,0 2 0,6 1 1,2 0 6,3-3 0,5-2 1,1-6-1,-1 0-64,2 0 0,2-2 1,3-1-1,-1-2-70,-1-2 1,-1-1 134,5-5 0,0-5 0,0-1 0</inkml:trace>
  <inkml:trace contextRef="#ctx0" brushRef="#br0" timeOffset="205">7131 11720 7485,'13'0'-244,"-1"0"81,1 0 0,-1 0 0,0 0 119,1 0 0,-1 4 0,1 2-73,-1 1 1,0 1 0,-1 4 0,-2 1 94,-5-1 1,1 2 0,1 1 0,-1 2 72,1-2 1,-2 3 0,-4 0 0,0 1 13,0 3 1,0-3-1,-1 2 1,-2 1-86,-1 1 0,-6-2 1,2-2-1,-3-1-53,-2-2 0,-3-3 0,-1 0 0,2-2 14,1-3 0,6 2 1,0-6 82,-2-1 1,5-3 0,1-5-40,2-3 0,2-3 0,0-1 0,0-1 126,0 1 1,6-1 0,2 0-1,2-2-83,-2-2 0,3-1 1,-3 3-1,3-2-17,2 2 0,-1-3 0,0 2 0,1 1 31,-1 1 0,-4-3 1,1 1-1,-1 1 8,-1 1 0,4-3 0,-4-1 0,1 0-9,0 1 0,-4 0 1,5 3-1,-1-1-36,-1-1 1,3-1 0,-5 5-11,2-1 1,-4 5-1,2 1 66,1 2-64,-5 0 0,5 11 0,-6 2 0,0 3 7,0 2 0,0 0 0,0 4 0,-2 4 2,-2 2 0,3 2 0,-3 0 0,2-1 1,2 1 0,0-3 1,0 0-1,0 2-77,0-2 0,4-4 0,2 1 0,1-1 0,2-3 1,2 2-1,2-4 1,-1-2 69,1 0 0,5-5 0,1-1 0</inkml:trace>
  <inkml:trace contextRef="#ctx0" brushRef="#br0" timeOffset="206">7652 11956 6792,'2'-11'-87,"2"3"0,-1 1 0,5 4 0,1-1-22,2 1 1,-2-2 0,-1 0-1,2 3 230,1 0 1,1 2 0,0 0 0,1 0-20,-1 0 1,1 0 0,-1 2 0,0 0-157,1 3 1,-5 4 0,0-2-1,1 1-29,-2 1 1,-2-1 0,-5 4-1,0 1 28,0-1 0,0 0 1,-1 2-1,-3 1 36,-5 2 1,-2-1 0,-2-4 0,-3-3 52,0-1 1,-1 1 0,5 2-1,-1-2 100,1 0 1,4-7 0,0 4-76,-2-1-20,4-3 0,2 7 0,8-4-2,5-3 0,2 1 0,1 0 1,0 2-46,1 2 0,-1-3 0,1 5 0,-1 0-28,0 2 1,0-1 0,-4 1-1,-3 3-45,1 0 1,-5 1-1,3 0 1,-2 1 36,-2 0 1,-2-3-1,0 0 1,-4-1 33,-1 1 1,-1-1 0,-5-1 0,0-1 75,-4-2 0,-1-5 0,-4 2 0,2-1 87,-3 0 0,0 1 1,-2-5-1,0 0-78,1 0 1,2 0 0,0 0 0,-2 0-27,2 0 0,4 0 0,-1 0 0,2-2-250,6-2 1,0 1-1,7-5 1,1-2 200,2-1 0,1-12 0,0-3 0</inkml:trace>
  <inkml:trace contextRef="#ctx0" brushRef="#br0" timeOffset="207">8334 11881 7503,'2'6'-262,"2"-6"0,-1 0 1,5-4-1,2 2 232,1 2 1,2-4 0,3 0 0,0 1 120,-1 2 1,-1 1-1,0 0 1,1-1-32,1-3 0,7 2 1,-3-2-1,4 3-85,0 1 0,-3-4 1,0-1-1,-1 3-61,0 0 0,3-2 0,-4 0 0,2 1-87,0 2 1,-6-3 0,1 0 172,-2 1 0,-1-4 0,-1 0 0</inkml:trace>
  <inkml:trace contextRef="#ctx0" brushRef="#br0" timeOffset="208">8520 11633 7569,'0'-6'-605,"0"-1"448,0 2 0,0 5 0,2 0 139,2 7 0,-1 4 1,4 3-1,-2 3 29,-2 3 1,2 8 0,-1 2 0,1 1-18,0-1 0,-3 8 0,2 0 0,-2 0-30,3 1 36,-4 4 0,4-5 0,-5 5 0</inkml:trace>
  <inkml:trace contextRef="#ctx0" brushRef="#br0" timeOffset="209">9537 11509 7569,'0'-8'0,"0"0"314,0-2-225,0 5 0,0 1 0,0 8-217,0 4 0,0 4 1,0 6-1,0 6-32,0 3 1,0 12 0,2-2 0,1 3 109,1 3 1,0 1 0,-4 5 0,0 2 3,0 3 1,0-3 0,0 2 0,0-7 38,0-4 0,0-5 1,0-4-1,0-4-59,0-3 1,0-2-1,0-4-125,0-3 0,1-5 191,3-4 0,-1-8 0,4-8 0,-2-3 0,-2-1 0,-1-5 0,-4 1 0,-1-1-11,-1-1 1,-4-1 0,3-6 0,-2 0 8,-3 0 0,-1-1 0,-1-3 0,-1-2 125,1-1 1,-1-4-1,1 3 1,0-3-9,-1-1 1,1 0 0,1 0-1,1 1 27,2 3 1,5-3 0,-1 4 0,3-1 18,1 0 1,1 4-1,3-3 1,4 2-96,3 3 1,6 4 0,1 4-1,1 1-92,3 3 0,3 1 0,3 3 1,0 3-79,0 4 1,-2 3-1,-1 2 1,0 3 1,0 4 1,-6 9-1,-3 4 1,-2 2-6,-1 2 0,-5 0 0,-1-1 0,-2 0 81,-2-4 0,-3 7 0,-4-5 0,-4-2 36,-3 0 1,2 0 0,1-3-1,-2-2 7,-1-1 1,-1-6-1,0-1 1,1 0 11,2 0 1,-2-4-77,3 1 72,3-3 0,0-1 0,10 0 41,3 0 0,4 0 1,3 0-1,3 0-41,2 0 1,-4 0 0,5 1 0,1 2-78,1 1 0,-3 6 0,-3-2 0,0 3-73,0 2 0,-5-1 0,-5 0 0,-2 1 75,-2-1 0,-2 1 0,-1-1 93,0 0 0,-5 1 0,-3-2 0,-3-1 90,-2-2 1,-3-5 0,-1 2 0,1-1-50,-2 0 0,0 0 0,-4-4 1,2 0-79,3 0 1,-1 5 0,2-1 0,0-2-158,1 0 0,5-2 0,2 0-934,-2 0 1085,5 0 0,-1 0 0,6 0 0</inkml:trace>
  <inkml:trace contextRef="#ctx0" brushRef="#br0" timeOffset="210">10046 12005 7524,'0'13'-45,"1"-1"0,2 2-248,1 3 0,6-2 0,-3 5 0,1 2 293,0 2 0,1-5 0,-3 5 0,0-5 0</inkml:trace>
  <inkml:trace contextRef="#ctx0" brushRef="#br0" timeOffset="211">10939 11497 7515,'-13'0'-107,"5"1"-213,0 3 1,1-1 0,-3 6 0,2-1 302,-2-1 0,-2 4 0,-4-3 0,-5 3 20,-3 1 1,0 1-1,-1 1 1,-1 1 110,-3 1 1,3 2-1,-3-3 1,4 2-95,4-2 1,-1 3 0,6-2 0,0 0 126,3-3 1,2 0-1,1-1-233,2 1 0,6-2 1,2-3 60,7-4 0,4-3 1,3-1-1,1 0 52,2 0 0,5 0 0,-2 0 1,4 0-9,1 0 0,1 0 0,1 0 0,2 0-13,-1 0 1,-2 5 0,-3 0-1,-2 1-78,-4-1 1,-1 5 0,-2-3 0,-4 1 74,-3 0 0,-3 0 0,-4 6 0,-2 1 21,-2 2 0,-3 1 1,-7-3-1,-1 3 6,-1 1 1,-6 0-1,1 4 1,-1-4 156,1-1 0,3 2 0,6-3 0,0-2-76,-1-1 0,6 2 1,3 1-126,3-2 0,1-5 1,1-3-1,5-2-68,6-2 0,2-2 0,7-1 0,2 0-262,5 0 0,-1-1 344,6-3 0,0-3 0,4-5 0</inkml:trace>
  <inkml:trace contextRef="#ctx0" brushRef="#br0" timeOffset="212">11113 11869 7569,'-6'-8'0,"-1"0"0,0-2-536,3-1 352,3-2 0,1 0 0,0-3 96,0 0 0,7-1 1,4 5-1,4 0 218,0-1 0,3 2 1,0 2-1,1 2-151,3 1 1,-4-2-1,0 4 1,0 1 126,3 2 0,-4 1 0,1 1 1,-1 3 26,-1 4 1,1 3-1,-5 2 1,-1 1-202,-2 2 1,0-1-1,-5 5 1,-1-3-195,-1-1 0,-2 2 0,0-2 247,0-1 1,-6-1 92,-2-2 1,-3-1-1,-2-2-30,1-5 1,4-3 0,1-2-63,1-3 0,2 1 1,4-5-1,0-2 4,0-1 1,6-1-1,2-2 1,2-1 12,-2-2 1,7-5 0,-3 3 0,2-2 32,0 0 1,-3 5-1,-1-3 1,-2 1 11,2 3 1,-1 1 0,-1 1 0,-2 1 110,-1 0-91,-3 5 0,3 3-79,-5 8 0,0 4 0,-1 7 0,-2 3 7,-1 1 0,0 2 0,4 4 0,0-2-32,0-2 1,0 2-1,0-2 1,0 1-47,0-1 1,1 1-1,3-6 1,5-1-63,2-1 1,0-1 0,-2-2 143,0-3 0,-1 3 0,4-4 0</inkml:trace>
  <inkml:trace contextRef="#ctx0" brushRef="#br0" timeOffset="213">11695 11819 7553,'0'13'-195,"0"-1"0,0 1 0,0-1 1,2 0 83,2 1 0,-3-1 1,3 2-1,-2 1 82,-2 2 0,0 5 0,0-2 0,0 2-43,0-1 1,0 3 0,0-5 0,0 2 71,0-1 0,0-5 0,0 3 0,0-5 0</inkml:trace>
  <inkml:trace contextRef="#ctx0" brushRef="#br0" timeOffset="214">11795 11695 7415,'8'-16'-298,"0"-1"0,-4 1 254,5 3 1,-1-3 0,4 1-1,-1 2 117,-2 4 0,2 2 1,-3-2-1,3 5 45,1 3 1,1 1 0,-1 0-84,0 0 1,1 1 0,-1 3 0,-1 5-20,-2 2 0,2 1 1,-5 2-1,1 1-70,-3 2 1,-2 5 0,-2-2 0,0 2-165,0-1 0,-2 3 0,0-5 0,-4 0 210,-1-2 1,-1 1 0,-3-2-37,3-1 0,-3-5 181,2-2 1,4-6-102,1-2 1,2-2-1,2-6-36,0-2 0,2-5 0,1-1 1,2 0 13,2 3 1,0-1 0,3-3-1,-2-2 38,1 0 1,-2-3 0,2 4 0,-1 0 6,-1 0 0,0-3 1,-5 5-1,3 1 184,-3 1 1,1 6 279,1-1-458,-2 6 1,3-1-1,-5 10 1,0 5-116,0 4 0,0 6 0,0-3 0,0 1-87,0 3 0,0 0 0,0 0 1,0-1-82,0 1 1,0-3 0,1 0 0,4-1-750,3-3 967,-3-6 0,6 7 0,-4-2 0</inkml:trace>
  <inkml:trace contextRef="#ctx0" brushRef="#br0" timeOffset="215">12142 11757 7887,'0'-12'0,"1"0"0,3-1-78,5 1 1,2 1 0,1 1 193,1 2 1,-5 5 0,0-1-51,2 3 0,1 1 0,1 0 1,1 1-174,-1 3 1,-4-1-1,0 5 1,1 2-57,-2 1 0,-2 3 1,-5 1-1,0 1 94,0-1 0,-1 3 1,-3 0-1,-5 0 52,-2 0 0,-1-1 1,0-5-1,-1 0 48,1 1 0,3-5 0,1-1-37,-1-1 13,3 3 0,2-6 0,8 4 1,4 0 59,3 0 1,2-3 0,-1 4 0,1 2-8,-1 1 1,-4 1-1,0 2 1,1 1-189,-2 2 1,-2-1-1,-5-4 1,-1 2-483,-3 3 610,-9-3 0,-12 9 0,-6-4 0</inkml:trace>
  <inkml:trace contextRef="#ctx0" brushRef="#br0" timeOffset="216">12663 11547 7434,'8'-9'19,"0"1"1,1 4 0,3-3-123,0 2 1,1-1 378,-1 2 1,1 2 0,-1-2-151,0 3 0,-3 1 0,-1 0 0,3 0-39,4 0 0,0 1 0,6 2 0,0 1-119,-2-1 0,4-2 1,-2-1-1,2 0-218,2 0 1,4 0 0,0-1 0,-3-2 28,-4-1 1,2 0 0,-4 3-1,3-2-189,-3-1 0,2-5 410,-5 5 0,5-5 0,-3 2 0</inkml:trace>
  <inkml:trace contextRef="#ctx0" brushRef="#br0" timeOffset="217">13122 11274 7569,'1'12'-159,"2"1"-71,1-1 0,0 6 1,-4 3-1,0 2 189,0 2 0,0 4 0,0 1 0,0 2 6,0 2 1,-1 2-1,-2 1 1,-3 0 40,0 1 1,-3 3 0,-2 0 0,2-2-7,0-5 0,1 2 0,-4-4 0</inkml:trace>
  <inkml:trace contextRef="#ctx0" brushRef="#br0" timeOffset="218">13816 11286 7569,'0'18'-53,"0"-3"0,0 7 0,0 3-187,0 3 1,0 6 0,0-1 0,0 3 240,0 1 0,0 0 1,2 1-1,0-1 39,2 0 0,1 0 0,-5 0 0,0-1 41,0-3 0,0 2 1,0-5-1,0 0-39,0 1 1,0-2 0,1-5 0,2 1-186,1 0 1,0-4 0,-4-2-101,0-1 0,-1-3 177,-3-7 1,1-2 0,-4-7 0,0-4 56,0-3 1,3-4-1,-4-3 1,-1-3 135,3-2 1,-6-2 0,4-5-1,-1-4-97,0 0 0,-2-2 0,4-5 0,-1 1 26,0 0 1,4-4 0,-3-1 0,1 2 13,4 2 1,0-4 0,4 1 0,2 1 6,4 2 0,3 0 1,1 3-1,1 1 4,-1 6 1,5-3 0,1 2 0,1 2-71,3 1 1,1 6-1,2 4 1,0 2-58,0 2 0,1 0 0,2 3 0,1 2 21,-2 1 1,-2 2 0,-3 4 0,-3 2-177,-1 2 1,1 3 0,-5 6 0,-4 3 103,-3 0 0,1 5 1,-4-3-1,-1 1 56,-2 3 0,-6 0 1,-5 0-1,-4-3 50,-2-1 0,-2 3 0,3-4 0,-2-4 0,2-3 0,1 0 0,2-5 211,-1 2-114,7-4 1,0 1-1,7-7 1,4-2-15,3-2 1,4 4 0,3-2 0,3 0-38,2 1 0,-1 0 0,3 4 1,-3 0-36,-1 0 1,0 4-1,-3 2 1,2 1-20,-2 2 0,-3-2 1,-2 1-1,-3 2-18,-2 1 1,0 2-1,-5-1 1,0 0 48,0 1 0,-6 3 0,-2 1 0,-3-2 13,-2-1 1,-3-2-1,-1 1 1,2-2 11,1-3 1,-2 3 0,-1-4 0,2 0-143,1-3 1,2-3 0,1 1 0,1 0-829,2 2 913,5 1 0,-2-5 0,5 0 0</inkml:trace>
  <inkml:trace contextRef="#ctx0" brushRef="#br0" timeOffset="219">14300 11733 7569,'7'5'-453,"-2"-3"-268,-5 3 813,0-5 1,0-1 270,0-3 1,2 1-298,2-6 0,3 7 0,5-4 1,1 2-40,-1 0 1,0 0-1,1 4 1,-1 0-83,1 0 0,-1 0 0,0 1 0,1 2 8,-1 1 1,-4 4 0,1-2 0,-1 1-26,-1 2 1,2 2-1,-4 2 41,-3-1 0,0 1 0,-2-1 0,0 0-1,0 1 0,-6-1 0,-1 1 1,-1-1 6,0 0 1,-2 2 0,-5 1 0,-2 2 1,2-2 1,2-1-1,2-2 1,1 1 43,2-1 0,-1-1 0,-2-1 147,3-2 0,-2 0 184,6 5-226,0-6 0,5-2 0,4-5 0,3 0-50,3 0 0,1 0 1,2 0-1,1 0-114,2 0 0,5 0 1,-1 0-1,1 0 36,-2 0 1,4-1 0,-4-2 0,2-3-380,-1 0 381,2 3 0,2-14 0,7 3 0</inkml:trace>
  <inkml:trace contextRef="#ctx0" brushRef="#br0" timeOffset="220">15391 11088 6401,'0'12'-137,"-1"-4"0,-3-1 180,-4-1 0,1 2 0,-2-2 0,-2-1-56,-4 1 1,0 3-1,-6-1 1,1 4 150,0 0 0,-3 0 0,2 1 1,-1-1-13,2 1 1,-2-1-1,5 0 1,2 1-106,1-1 0,3 1 0,1-1 0,3 0-65,2 1 0,-3-5 0,4 0-6,1 2 0,1 1 0,4 1 52,2 1 1,-1-5 0,6-1 0,4 0 27,2 0 1,3-3 0,-3 3 0,3-2-25,1-2 1,-2 0 0,2-1 0,0 4-3,1 1 0,-5-4 1,1 2-1,-2-1 2,-2 0 0,-3 6 1,-2-2-30,-2 3 1,-1 2 0,-4-1 0,0 2 25,0 2 0,-1-2 0,-2 4 0,-1-1 32,1-1 1,-2 2 0,1-3 0,1 2 13,1-2 0,4-1 1,2-2-1,4-1-64,3-2 0,3 0 0,3-3 0,2-1-139,0 1 1,9-2-1,-3-4 1,2-2-124,3-2 0,-3-3 277,2-5 0,-3-6 0,-1-1 0</inkml:trace>
  <inkml:trace contextRef="#ctx0" brushRef="#br0" timeOffset="221">15739 11336 7622,'-6'-2'-201,"6"0"-134,7-3 0,8-3 0,2 4 0,-2 1 334,-1 2 0,-2 1 1,0 0-1,1 0 67,-1 0 0,1 1 0,-1 2 0,0 3-26,1 0 0,-5 3 0,0 3 0,1 2-30,-2 2 1,-2-2 0,-5 3 0,0-3-26,0-2 1,0 0-1,0 1 1,-1-1-3,-3 1 0,1-5 1,-6 0 60,0 2 1,2-5 164,-1-1-156,-1 3 0,3-7-9,1 0 1,4-1 0,1-7-73,0-2 1,4-5-1,2-2 1,1 2-13,2 1 1,1-2 0,-1-2 0,0 0-13,0 0 1,2-3 0,0 5 0,-1-1 24,-2-1 1,-4 5 0,3-4-1,0 3 158,0 2 1,-4 4 0,2 1 591,1 1-687,-5 2 1,5 6 0,-6 3 0,0 6-29,0 4 0,0 7 0,0-1 0,0 1-1,0-1 0,0 6 0,0-2 1,0 1-188,0 0 1,4-1-1,1 0 1,2-2-16,3-2 0,2 1 1,4-5-1,0-2 195,-1-1 0,5 4 0,-1 1 0</inkml:trace>
  <inkml:trace contextRef="#ctx0" brushRef="#br0" timeOffset="222">16235 11584 7387,'7'-6'-250,"5"5"1,-1-3 0,4 2 0,0 2 261,-1 0 1,-2 2 0,1 1 0,-1 1-15,1-2 0,-1 5 0,0 2-37,1 2 0,-6 1 0,-2 0 0,-1 1-21,1-1 0,-1 1 1,-6-2-1,-2-2 64,-4 0 0,-3-1 0,-2 4 1,1 1-11,0-1 1,-5-4-1,1 1 1,0-1 26,3-1 1,0 2 0,1-3 275,-1 1 0,5-3-208,0 4 0,5-4 0,0 3 96,6-1 0,5 2 1,8-4-106,0-1 1,2-2-1,-1-1 1,2 0-127,0 0 0,5 0 0,-4 0 1,2-1-202,-1-3 1,2 1-1,-3-5 1,0-2 246,1-1 0,-6-1 0,3-1 0</inkml:trace>
  <inkml:trace contextRef="#ctx0" brushRef="#br0" timeOffset="223">16619 11361 7569,'6'-13'-171,"-4"1"0,5-1-51,-1 1 1,3 0-1,0-1 1,2 1 113,1-1 0,1 2 1,-1 2-1,0 0 189,1 0 1,-1 3-1,1 2 97,-1 3 1,0 1 0,1 0 0,-1 1-229,1 3 1,-2 3 0,-2 6 0,0 0-110,0 4 1,1-3 0,-1 2 0,-2-2 111,-1-2 1,-2 5-1,-4-1 1,0 0 46,0-3 0,0 0 0,0-1 0,-1 1 0,-4-1 0,0 0 0,-5 1 0,2-1 0,-2 1 0,-1-5 1,-1 0 0,1-7 5,3-1 0,2-5 1,6-7 53,0-1 0,4-3 0,2-1 0,-1 1 94,1-2 1,3 2 0,-2-3-1,2 1-52,-1 3 1,-4-3-1,4 0 1,1 0-25,-3 0 1,1 2 0,-4 4 0,1-1 27,-1 1 1,-2 3 0,1 3-101,2 0 1,-3 1-94,3 0 0,-2 5 1,-2 0-1,0 7 48,0 4 1,0 6-1,0 1 1,0 0 13,0 0 1,0 4-1,0-2 1,0 4-118,0 1 1,5-5 0,2 1 0,1 0-153,1-2 0,-1 3 294,4-6 0,6 1 0,2-5 0</inkml:trace>
  <inkml:trace contextRef="#ctx0" brushRef="#br0" timeOffset="224">17239 11485 6320,'13'0'-61,"-1"0"0,-4 0 1,-1 1-1,0 2 190,0 1 1,-3 5-152,4 0 1,-5 2 0,1 1 1,-2 1 0,-4-1 0,0 0 0,-4 1 25,-1-1 1,3-1 0,-4-1 0,-1-2 8,3 2 0,-4-3 24,6 1 0,0 0 52,4 5 1,5-7 0,3 0-39,3 0 0,2-4 0,-1 7 0,1-1 6,-1-1 1,-1 4-1,-1-4 1,-2 1-53,2 0 1,-3-1 0,-1 3 0,0-2 0,-3 2 1,-2 1 0,-2 1 6,-3 0 0,-3-3 0,-6-1 0,0 0 54,-4-1 0,-2 3 1,-6-5-1,0 1-36,0-1 0,0 4 0,1-5 0,-1-2-19,0 0 0,4-2 0,2 0 0,1 0-303,3 0 0,1-2 0,3-2 290,3-4 0,2-8 0,6-4 0</inkml:trace>
  <inkml:trace contextRef="#ctx0" brushRef="#br0" timeOffset="225">17599 11385 7569,'12'0'-1259,"1"-1"1269,-1-3 0,5 2 0,1-2 0,0 3 99,-1 1 0,1 0 1,-3 0-1,3 0 29,2 0 0,-4 0 0,4 0 1,-3 0-133,-1 0 0,2-4 1,-2 0-1,-1 1-263,-1 2 0,-2-4 0,1 1-121,-1 2 1,-5-5 377,-3-2 0,-2-2 0,-2-1 0</inkml:trace>
  <inkml:trace contextRef="#ctx0" brushRef="#br0" timeOffset="226">17810 11162 7354,'-7'0'-68,"0"4"0,4 2 0,-1 2 196,1 6 0,2 0 0,1 6 1,0 2-152,0 2 1,0 5-1,0 1 1,0 0-100,0 1 0,0 3 1,0-2-1,0 1-149,0 0 271,-6 0 0,5 4 0,-4 0 0</inkml:trace>
  <inkml:trace contextRef="#ctx0" brushRef="#br0" timeOffset="227">18591 11050 7533,'0'13'69,"0"-1"0,0 2 0,0 3 0,0 3-37,0 4 0,0 2 0,0 4 0,0 6-18,0 4 1,4 3 0,0-3 0,-1 2-86,-1 2 1,2-2 0,0 3 0,-1 1-73,-2-2 0,0-1 0,2-6 0,1-1 34,-1-3 0,-2 1 0,-1-5 1,0-3 7,0-4 0,0 0 0,0-5-174,0-2 181,0-7 0,-1-8 94,-3-8 0,-3-8 0,-5-4 0</inkml:trace>
  <inkml:trace contextRef="#ctx0" brushRef="#br0" timeOffset="228">18492 11398 7569,'0'-36'81,"0"1"9,0 2 1,0 4 0,0-2 0,1-1 0,3 3-94,5 3 0,3-2 0,3 9 0,3 0-22,1 2 0,-2 3 0,4 3 0,1 2-31,1 1 1,2 5 0,0-1 0,-2 2-90,-2 2 0,2 6 0,-3 2 1,0 3 65,1 1 1,-6 5 0,0 1 0,-4 0 34,-2 0 1,-5 2 0,3-2 0,-2 0 0,-2 0 0,-2 3 0,-2-5 0,-3 0 29,-5-3 1,3-4 0,-3-3 0,0 1 3,-2 0 0,-6-4 0,0 1 1,2-2 70,2-2 0,0 0 1,2-2-1,1-1 680,2-1-349,5 0-348,-2 4 0,6 0 0,3 0 0,6 0-45,5 0 0,0 2 0,5 2 1,-1 3-51,0-1 1,-2 5 0,4-2-1,-1 2-65,-1 1 0,-1 1 0,-5-1 0,-2 0 34,-3 1 1,-2-1 0,-6 1 0,0-1 25,0 0 0,-6 1 0,-2-1 1,-5 1-35,-3-1 0,1-1 0,-5-1 0,1-2-105,0 2 0,2-4 195,-3 3 0,-1-7 0,-4 4 0</inkml:trace>
  <inkml:trace contextRef="#ctx0" brushRef="#br0" timeOffset="229">19000 11522 7637,'13'0'-179,"-1"0"0,1 0 0,-1 0-120,0 0 0,5 0 0,-1 0 0,0 0 287,-3 0 0,0 0 0,-1 0 0,-1 1 73,-2 3 0,0-1 1,-3 5-24,1 2 1,-1 1 0,3 1-1,-5 1-81,-3-1 0,-1 1 0,0-1 0,0 0 23,0 1 1,-1-2 0,-2-2-1,-2-2 61,-2-1 0,-2 2 0,-3-4 129,0-1 0,3 0 285,1 1-381,5-3 0,-1 5 0,8-6 0,5 1 9,2 3 0,1-2 0,0 3 0,1-1-35,-1 0 1,5 5 0,-1-4 0,-1 2-48,-1 3 0,0-3 1,0 1-1,0 2 16,-3 1 1,-6 1 0,2 0 0,-1 1-63,-4-1 1,-2 1-1,-4-2 1,-6-2-9,-5 0 1,0-1 0,-4 3 0,-2-1-44,-2-2 1,1-5-1,-7 1 1,3-3-31,1-1 1,0 0-1,2 0 1,2-1 125,4-3 0,-2-3 0,0-6 0</inkml:trace>
  <inkml:trace contextRef="#ctx0" brushRef="#br0" timeOffset="230">19881 10988 7569,'7'-5'-370,"-2"4"0,-5-4 1,-1 8-1,-3 3 363,-4 1 1,-5 1 0,-3 4 0,-4 1 109,1-1 1,-6 0 0,2 1 0,-5-1-23,1 1 0,1 3 0,1 1 1,1-2-67,4-1 1,-2-2-1,5 1 1,2-1-1,1 0 0,3-3 0,3-1 8,4 1 1,4 3-1,4-1 36,4-3 1,9-1 0,2-5-1,2 3-20,-1-3 0,2 4 0,6-2 0,1-1 12,-2-2 1,0 3-1,-3 0 1,1 1-129,0 0 1,-4-2 0,-2 4 58,-1-2 1,-7 5 0,-7-2-101,-3 3 0,-6 2 1,-3-1-1,-5 2 104,-3 2 1,-4-2 0,-4 4 0,0-2 68,3 1 1,-1 4 0,6-5 0,1-1 128,1-1 1,2-1 0,0-1 77,4 0 1,3 1 0,6-2-260,3-3 0,9-1 0,7-4 0,4 1 49,1-1 1,5-2-1,3-2 1,3-2-355,1-1 0,0-6 1,0 3-1,1-1 302,-1 0 0,-6-6 0,0-5 0</inkml:trace>
  <inkml:trace contextRef="#ctx0" brushRef="#br0" timeOffset="231">20241 11162 7434,'0'-8'-367,"1"1"203,3 1 1,3-3 0,5 2-1,1-1 41,-1-1 0,2 7 1,1-4-1,2 2 244,-2 0 0,3 0 0,0 2 0,0 0 31,0-3 1,-1 3-1,-1 6 1,0 4-118,-1 3 1,-1 2 0,-2-1 0,1 0-73,-1 1 1,-3 3 0,-3 1 0,0-1-67,-3 2 0,-2-4 0,-1 3-32,0-4 1,-5-2 133,-4-2 1,-2-4 0,-1-5 49,-1 0 1,5 0-1,0 0-2,-2 0 0,5-5 0,1-4 23,2-2 0,2-1 0,0 0 0,2-2 27,2-3 0,-1 3 1,5-3-1,1-1-21,2-3 0,2 3 0,-1 0 0,1 2-45,-1-1 0,0 0 1,1 5-26,-1 5 1,-3 7-1,-3 8 1,0 3 49,-3 2 0,-2 3 0,-1 2 0,0 2-47,0 2 0,0 1 0,0 2 0,0 0-124,0 0 1,1-2 0,4-1 0,1-3-40,1-1 1,4 3-1,-2-5 1,2 0-128,1-3 0,-1 0 0,-1-2 281,-2-3 0,0 3 0,5-4 0</inkml:trace>
  <inkml:trace contextRef="#ctx0" brushRef="#br0" timeOffset="232">20811 11311 7634,'0'-12'167,"4"3"0,2 2-158,1 2 0,1-3 0,4 3 0,1 3 11,-1 0 1,2 2 0,1 0 0,2 0-15,-2 0 1,-1 0-1,-1 2 1,2 0-43,2 3 0,-5 4 0,-3-2 0,-1 1-150,-1 1 1,3-1 0,-6 4 0,-2 1 45,0-1 0,-8 5 0,-2-1 0,-3-1 34,-1-1 0,-2-1 0,-1-1 1,-2-1 103,2-3 1,1 3-1,2-4 222,-1 0-126,1-1 1,6-6 0,6 0 41,7 0 1,4 0 0,2 0 0,1 0-18,2 0 1,-1 4 0,5 1 0,-1 1-37,0-1 0,-4 5 1,3-2-1,-1 3-58,-1 2 1,-3-1-1,-6 0 1,-1-1-48,1-2 0,-4 2 0,1-3 23,-2 3 0,-8 0 0,-2-1 1,-3-3-44,-2-2 0,-3 3 0,-2-4 0,-1 1-9,-3 0 0,-2-4 1,-1 4-1,1-4-8,-1-1 0,0 0 1,0 0-1,0 0-90,1 0 0,0-1 0,2-2 0,1-3-92,-1-1 0,4-1 1,1-4 240,-1-1 0,4-5 0,-4-1 0</inkml:trace>
  <inkml:trace contextRef="#ctx0" brushRef="#br0" timeOffset="233">20774 10840 7373,'1'-17'-228,"3"1"1,-2-1 0,3 5 0,-1-1 247,1 1 0,3-1 0,-3 1 79,2 0 1,-4-1 0,3 2 0,-2 2 233,0 0 0,5 7-289,0-3 1,2 4 0,1 1 0,1 0-96,-1 0 1,0 6 0,1 2 48,-1 3 1,-5 1 0,-1 1 0,-2-1-150,0 0 1,0 1-1,-4 1 1,0 1 114,0 1 0,-6 1 0,-2-5 0,-3 1 79,-1-1 1,3 0 0,1 1 287,-1-1 1,2-1-189,-2-2 0,8 0 0,1-5-55,7-1 1,4-2-1,3-1 1,2 0-170,5 0 1,8-4 0,4-1 0,3-1-940,1 1 1020,6-5 0,1-2 0,5-8 0</inkml:trace>
  <inkml:trace contextRef="#ctx0" brushRef="#br0" timeOffset="234">21679 11286 7490,'13'0'0,"-1"0"-129,1 0 1,-1 0 0,0 0 0,2 0 134,3 0 0,2 0 0,4-1 0,-1-2-18,-1-1 0,-2 0 1,3 4-1,-2-2-5,-2-2 1,2 3-1,-3-3 1,-2 2 0,-1 2 1,-2 0 0,1-1-558,-1-3 573,-5 2 0,4-9 0,-4 5 0</inkml:trace>
  <inkml:trace contextRef="#ctx0" brushRef="#br0" timeOffset="235">21853 11075 7676,'5'13'249,"-2"0"0,5 4 1,1 2-691,-2 1 0,2 3 1,-5-2-1,-1 2 260,-1 2 1,-2 4 0,0 1 0,-2 0 180,-2 1 0,3 3 0,-10-2 0,4 5 0</inkml:trace>
  <inkml:trace contextRef="#ctx0" brushRef="#br0" timeOffset="236">22411 11026 7569,'12'0'-231,"1"0"1,-5 5 0,-1 3 0,0 5 0,-2 3 0,1 5 280,-3 3 0,-2 6 1,-1 4-1,0 5 15,0 2 0,0 6 0,0-1 0,0 2 34,0 1 1,0 0 0,0-3 0,0 0-23,0 1 0,0-3 0,1 0 0,2-1-124,1-3 1,5-3 0,-5-4 0,0-4-118,1-3 1,-3-1 0,2-2 0,-3-2-84,-1-5 0,0-6 199,0-2 1,-5-5 0,-4 0 0,-2-6 47,-1-5 0,0-9 0,-1-3 0,1-4 0,-1-1 0,0-5 0,-1-3 0,0-3 0,3-1 0,1 0 0,-1 0 0,2-1 53,0 1 0,5-4 1,-3 0-1,2 1 222,2 1 1,2 2 0,1 0 0,0-1-5,0 1 1,5 4 0,4 1 0,3 1-143,5-1 0,-2 9 0,5-2 0,2 1-202,2 1 0,1 4 1,-1 2-1,1 5-26,0 3 0,0 0 0,-2 5 0,-1 1 40,-1 1 1,-4 4 0,2 2 0,-1 4-146,-3 3 0,-1 2 1,-2 0-1,-1 3 88,-3 0 0,2 5 1,-6-3-1,-1 0 50,-2 0 1,-1 2-1,0-3 1,0-2 63,0-1 1,-5-6 0,-3 0 47,-4 2 0,0-5 0,0 1 0,-1-2 202,1 0 1,4 0 458,-1-4-518,7 6 1,-1-1 0,8 5-95,4-2 1,9-4-1,-6 3 1,3 0-71,3 0 1,-3 0 0,4 3 0,-1-2-104,-2 2 1,1 1 0,0 0-71,-2-3 0,-7 3 0,-3-3 20,-4 3 0,-2-3 0,-5-1 0,-5 0 80,-4 0 1,-7-3 0,1 3 0,-2 0 32,-2 0 1,1-4-1,2 2 1,3-1-58,1 0 1,2 1-1,3-5 1,1 0-299,-1 0 0,5 0 370,0 0 0,5 0 0,-2 0 0</inkml:trace>
  <inkml:trace contextRef="#ctx0" brushRef="#br0" timeOffset="237">22882 11435 7569,'7'12'103,"-3"1"-23,-2-6 0,2 5 1,0-1-310,-1 4 1,2 3-1,1-3 1,-1 2 91,1-2 1,-2-1 0,-4 0 0,1 1 240,3 1 1,-1 1-1,4-5 1,0-1-84,0-3 1,1 4-1,6-6 1,1 3-9,2-1 1,1-5-1,-2 1 1,3-3-176,1-1 0,2-1 0,-4-3 0,0-5 133,-1-2 0,4-5 1,-4-2-1,-2 0 79,-1 0 1,-3 0 0,-2 3 172,0-1 1,-7-1-52,2 5 1,-2 6 0,-2 6-129,0 7 0,-6 4 1,-1 3-1,-1 2-58,0 5 1,1 2 0,-3 2-1,3 0-9,2 0 0,-3-2 0,4-1 1,1-2-62,1-3 0,1 4 1,-2-3-1,-1 0-584,1 0 668,2-2 0,-5-3 0,0-1 0</inkml:trace>
  <inkml:trace contextRef="#ctx0" brushRef="#br0" timeOffset="238">23589 10939 7569,'0'-7'-220,"0"1"1,-5 6 0,-4 0 0,0 2 209,1 2 1,-8 1 0,3 5 0,-4-2 57,-1 2 0,0 0 0,3-1 1,-1 0 16,0 0 0,-2 2 0,3 2 1,3-1-38,2 0 1,3 1 0,-1-1 0,4 1 53,3-1 0,1 1 0,0-1 8,0 0 1,1 1-1,3-2 1,4-2-33,3 0 1,3-2 0,1 2 0,3-2-44,2-1 1,-1 2 0,3-3-1,-3 1-83,-1-1 1,3 1-1,-5-2 1,-1 3 56,-1 0 0,-5 2 1,-3-3-1,0 1-53,-3 3 1,-2 1-1,-1 2 1,-1 2 58,-3 2 0,-3 1 1,-6-3-1,1 2 29,-1-2 0,5-1 0,1-2 0,0 0 12,1 1 0,3-5 1,-1 0-65,2 2 0,4-5 0,2 1 0,4-2-67,3 0 1,3 0 0,2-4-1,5 0-200,2 0 0,2-1 295,0-3 0,5-3 0,2-5 0</inkml:trace>
  <inkml:trace contextRef="#ctx0" brushRef="#br0" timeOffset="239">23862 11075 7644,'0'-12'-114,"6"4"0,3 1-43,6 1 1,-1 2-1,4 4 1,-1 0 107,-1 0 1,1 1 0,-5 2 0,1 1 97,-1-1 1,-1 4 0,-1 3 0,-4 3-98,0 4 1,-2 1 0,-4-2 0,0 4-7,0-1 0,0 4 0,0-3 0,-1-1-29,-3-2 0,2-4 0,-3-2 1,1-1 247,-1-2-70,1-5 1,4 1 0,0-8-102,0-4 1,0-5 0,2-2 0,0-1-16,3 1 0,0-3 0,-2 0 0,2 0 17,2 0 1,-3-4 0,3 3 0,-1-1 3,-3 4 0,2-2 1,-1 1-1,-1 2 463,-2 1 0,1 6-190,2 0 1,-1 5-192,5-1 1,-5 14-1,1 5-114,-3 3 1,3 1 0,2-3 0,-1 4-56,1-1 0,-1 4 1,-2-2-1,3 3-122,0 0 1,-3 0 0,3-2-1,-1-2-375,4 3 584,-4-6 0,6 1 0,-4-5 0</inkml:trace>
  <inkml:trace contextRef="#ctx0" brushRef="#br0" timeOffset="240">24309 11311 7314,'12'0'-324,"0"0"0,1 0 102,-1 0 0,-4 0 261,1 0 1,-2 5-1,2 2-40,0 0 0,-7 4 0,4-2 0,-2 2-43,0 1 0,0 0 0,-4 1 0,0-1 41,0 1 1,0-1 0,-1-1 0,-2-1 139,-1-2 0,-4-4 8,4 4 0,-1-4-108,5 5 1,2-7-27,2 3 1,3 0 0,4 1 0,-2-1-24,0 1 0,-1 3 0,4 0 0,-1 2-2,-2 1 1,0 0-1,-3 1-12,1-1 0,-4-4 0,1 1 0,-3 0 0,-2 1 22,-3-2 0,-3 2 0,-6-6 0,-1 0 0,-2 2 1,1-5 0,-6 3 0,-1-2 1,-1-2 1,-2 0-1,0 0 1,0 0-6,0 0 0,2 0 7,2 0 0,-2-6 0,4-1 0</inkml:trace>
  <inkml:trace contextRef="#ctx0" brushRef="#br0" timeOffset="241">24495 11001 7506,'11'-8'-66,"-3"-1"1,3 5-2,-3-4 0,3 5 0,3-1 0,1 3-53,2 1 1,-1 0 0,-3 1 0,-1 2 86,0 1 0,5 4 0,0-2 0,-2 1 64,-2 2 1,0 2-1,-2 2 1,-1-1-115,-2 0 0,-4 5 1,3 0-1,-2-2-17,-2-1 1,-2 2 0,-2 1-1,-3-2 64,-4-1 1,1-6 0,-1-1 0,-2 0 47,-1-1 0,-2-3 0,1 1 0,0-2 44,-1-2 0,2-2 0,2 0 0,2-4 57,1-1 1,1 3-1,2-4 1,-1-2 10,1-1 0,2-1 1,2-1-1,2 1 21,1 0 1,6-1 0,-2-1 0,3-1-70,1-1 0,5-1 1,1 3-1,0 1-82,0 0 0,-2-6 0,-2 6 0,1 1-57,2 2 0,-1 1 1,-4 5-80,1 1 0,-5 1 79,0 2 1,-5 6 0,1 2 0,-4 5 65,-4 3 0,1-1 0,-3 6 0,-1 1 24,0 1 0,4-2 1,-3 0-1,2 1-21,0 1 0,0 1 1,5-4-1,2-2-474,1 0 0,6-4 468,-2 3 0,3-9 0,2-3 0</inkml:trace>
  <inkml:trace contextRef="#ctx0" brushRef="#br0" timeOffset="242">25065 11125 6955,'0'12'-252,"0"2"0,-1 1 1,-2 2 161,-1-2 1,-4 3 0,2-2-1,1 1 97,-1 1 1,-2-4 0,2 2-1,1-2 10,-1-2 1,1 1 0,2-1 145,-1 1 0,0-5-131,4 0 0,5-5 0,2 0 1,1-5 24,1-2 0,-1-6 0,4 2 1,2-3 18,3-1 1,-4 3-1,5 3 1,-1 0 46,-1 3 1,2-2 0,-3 1 0,2 2 40,-2 5 0,3 4 0,-1 5 0,-4 2-219,-3 3 1,0 3 0,-6 8 0,-1 2-234,-2 2 0,-2-3 1,-4 3 287,-3-2 0,-8 4 0,-4-2 0</inkml:trace>
  <inkml:trace contextRef="#ctx0" brushRef="#br0" timeOffset="243">22585 4105 7569,'1'-12'0,"2"-1"0,1 1 0,1-5 0,-2 0 0,1-3 0,-1-2 0,-2-1 0,-1-1-78,0 4 1,-5-8 0,-2 3-125,0-1 0,-5 0 0,1 2 1,-4 2-1,-1 2 202,3-2 1,-1 4 0,-1 1 0,-2 3 17,2 2 1,-4 1-1,-2 1 1,-2 4-27,-2 0 0,-4 2 1,-1 4-1,-2 0-27,-3 0 0,0 5 0,-4 4 0,-1 2 52,-1 1 1,-1 5-1,5 1 1,0 2 15,0 6 1,-5 5 0,2 6-1,2 3-27,-1 5 1,5 2-1,13-18 1,-1 1 0,2 1-1,0-1-3,2 0 1,-1 1 0,-3 4 0,0 0-1,3-2 1,1 0 0,-1 2 0,0 0-3,2 0 0,0 1 0,-1 1 0,2 2 0,1-4 0,1 1 0,0 0 0,0 0-4,0 0 1,2 1 0,2-1-1,1 0 1,0 0 0,2 1 0,1-2-1,1 1 2,1 0 0,0 0 1,2 1-1,1 0 1,-1 29-1,3-1 3,3-1 1,10-2 0,0 0 0,5-2 48,7-2 0,0-3 1,9-5-1,2-2 70,3-2 0,11-4 1,0-6-1,3-3-45,1-4 1,8-8 0,-1-5 0,3-2-38,2-1 0,-3-7 0,2-1 0,-3-5-17,-1-5 0,-4-3 0,-1-8 1,-3-5-106,-6-2 0,4-8 0,-6-2 0,-2-4 52,0-4 0,-6-1 1,4-7-1,-4-5-8,0-1 0,-20 23 0,-1-1 0,0 1 0,-1-1 0,-1-1 0,-1-2-56,0-1 0,-1-2 0,-1-2 0,-1-1 0,0 2 0,-1-1 0,-2-1 0,0 0 67,0-1 0,-2-1 0,-2 3 1,0 0-1,0-3 0,-1-1 0,0 4 1,0 0 35,-1 1 0,-2 0 0,-1-2 1,-3 1-1,-1 2 0,-3 0 1,0 0-1,-3 2-10,0 1 0,-1 0 1,-1 0-1,0 0 1,-1 3-1,-1 0 1,-2 1-1,-1 0-42,-1-1 0,-2 2 0,-19-21 0,-5 4 0,-2 5-96,-1 7 1,-7 4-1,-3 9 140,-3 2 0,-2 13 0,-1 8 0,2 1 0,3 1 0</inkml:trace>
  <inkml:trace contextRef="#ctx0" brushRef="#br0" timeOffset="244">21183 3944 7479,'0'12'-184,"0"1"184,0-1 1,6 1-1,1-1 1,1-1 117,0-3 1,0-1-1,6-4 1,1 1 17,2-1 0,5-9 0,1-6 0,8-7-55,6-5 0,11-12 1,-20 15-1,1-2 0,6-3 1,1-2-29,5-2 1,2-2 0,9-5 0,1-1 0,2-2 0,0 0 0,-15 10 0,1 1 0,1-2-461,3-1 0,2-1 0,-1-1 0,1-2 1,0-1-1,1 0 0,106-82 0</inkml:trace>
  <inkml:trace contextRef="#ctx0" brushRef="#br0" timeOffset="245">1463 13531 7529,'-8'0'34,"0"0"-183,5 0 115,-2 0 1,-1 1 0,-2 2 78,-3 1 1,1 4 0,-1-2 0,-3 1 59,1 3 0,-5 1 0,0 1 1,-1 2-87,-4 2 1,1-1 0,0 5 0,2-1 4,-2 0 1,-2-4-1,1 3 1,2-2-44,5-4 1,-2 3 0,1-7-1,3 3-35,5 2 1,-1-5 0,6 0-260,1 2 0,2 1 280,1 1 1,1-5-1,3-3 1,5-2 32,2-2 0,5 4 0,1 0 0,-1-1 35,2-2 0,1-1 1,6-1-1,0-2 85,0-1 1,0 0-1,-1 4 1,1 0-130,0 0 0,-2 0 1,0 0-1,-4 1-3,-1 3 0,-3 3 0,-5 6 0,-4-1-125,0 0 1,-2 5 0,-4 1-1,0 1 95,0 3 1,-5 0 0,-5 0-1,-4-1 38,-2 1 1,-2 1-1,1 2 1,-4-1-11,-2-4 0,2 4 1,1-4-1,-1 4 77,2 1 0,-3-5 1,5 0-1,2-1 3,1 0 1,6-4 0,1 3 0,2-1-42,2-1 0,1 1 0,2-5 0,0 1 9,0-1 0,2 1 0,2-1 0,4 0 11,3 1 0,2-1 1,0 1-1,3-2 93,0-3 0,5 3 0,-3-4 0,1 1-37,3 0 0,1-5 0,2 3 0,0-2 36,0 0 0,0 0 0,-1-4 0,1 0-304,0 0 0,0 0 0,0 0 0,-2 0-111,-2 0 0,2 0 0,-3-1 278,-1-4 0,4-7 0,-3-7 0</inkml:trace>
  <inkml:trace contextRef="#ctx0" brushRef="#br0" timeOffset="246">1935 14002 7569,'8'-11'0,"-1"2"-104,-2 0 0,5 2 1,-2-1 45,3 4 1,-2 3 0,-1 1 0,2 0 124,1 0 0,1 0 1,0 1-28,1 3 0,-1 2 1,-1 3-1,-1 0-52,-2 0 0,-1 6 1,3 2-1,-2-1-48,2 2 1,-5-2-1,-1 3 1,-1 0-4,1 0 0,-3 1 1,4 0-1,-5-2 47,-5 0 0,3-4 1,-7 3 54,0-4 0,-2 0 0,-2-2 1,1-2-22,0 0 1,-1-2 42,1 1 1,5-4 0,3-8-1,2-4-109,2-3 0,2-2 1,2-1-1,6-2 5,5-5 0,-2 2 1,4-2-1,-2-1 13,2-1 1,-4-1-1,5 2 1,-1 2 58,-1-3 1,1 1 0,-5 0 0,1 3 119,-1 1 0,-1 0 1,-1 3-1,-2-1-69,2 0 0,-5 7 0,1 2-73,-1 1 0,-3 1 15,2 1 1,-3 4 0,-1 0 0,-1 7-72,-3 4 1,1 1-1,-4 2 1,2 2 95,2 5 1,-3-2 0,2 2 0,1 0 32,2-2 1,1 3 0,0-4 0,0 1-131,0 3 0,6-4 0,0-1 0,3-4 11,-1 0 1,0 1-1,5-1 1,-1 1-244,0-3 0,1-1 0,-1 1 0,1-1 37,-1-2 1,0-4-1,1 3 245,-1-2 0,1 0 0,-1-5 0</inkml:trace>
  <inkml:trace contextRef="#ctx0" brushRef="#br0" timeOffset="247">2567 14176 7531,'0'-13'24,"0"1"1,0 4-91,0 0 0,2 5 0,0 0 53,3 6 1,0 4 0,-2 5-1,1 2 19,-1 2 1,-2-2 0,-1 4 0,0 0-9,0 3 1,-1-2 0,-2 0 0,-3 1 18,0-1 1,-1 0 0,-3 3-1,2-3 0,-2-1 1,0 3-1,-1-3 1,2 0 1,-1 0 0,-4 2 0,6-3 0,-3-2 18,-1-1 0,3-2-74,1 1 55,5-6 59,-2-2 0,10-5 1,4 0-1,2 0 10,1 0 0,0-4 1,2 0-1,1 1-50,2 2 1,5-1-1,-1 0 1,2-3 9,2 3 1,0 0 0,-2 2 0,-1 0-194,-1 0 0,0 0 0,3 0 0,0 0-94,-4 0 1,2 0-1,-5 0 1,-2 0-281,-1 0 1,-2-1 519,1-3 0,-6-3 0,-2-5 0</inkml:trace>
  <inkml:trace contextRef="#ctx0" brushRef="#br0" timeOffset="248">2679 14312 7781,'5'-7'-77,"-2"2"1,5 5-20,2 0 0,-4 5 1,-2 5-1,-3 4 219,-1 2 1,0 11-1,0-3 1,0 4-148,0 2 0,1 1 1,2 3-1,1-2-58,-1-2 1,-1 3 0,-2-3-1,0 1 50,0-1 1,4-1 0,0-4 0,0-2-206,1-2 1,-2 1 0,4-6 0,0-2 236,0-4 0,1 1 0,5-4 0</inkml:trace>
  <inkml:trace contextRef="#ctx0" brushRef="#br0" timeOffset="249">3163 13866 7476,'0'8'-152,"0"0"1,0 1-1,0 3 1,0 2 113,0 2 1,0-2 0,0 4 0,1-1 12,3-1 1,-1 1 0,4-5-1,0 0 33,0 1 0,-1-1 0,4-1 0,-2-2-9,2-5 0,2-3 0,4-1 0,0 0 9,-1 0 1,0-1 0,1-3 0,0-5 22,-1-2 1,0-3-1,1-1 1,0-3 16,-1-1 1,-1 3 0,-2-4 0,1 1 67,-1 0 1,-1-1-1,-1 0 1,-3 2-39,-2 0 1,4 4-1,-5-2-52,-2 2 0,1 3 37,1 3 0,-2 5-92,2 11 1,-3 2 0,-1 9-1,0 0 54,0 1 1,4 0 0,2 6-1,-1 2-7,1 1 0,4 4 1,-2-3-1,3 1-27,1-1 0,1 3 0,-1-3 1,0 1-83,1-1 0,-1 3 0,1-3 0,-1 1-74,0-1 1,-3 0-1,-2-2 1,-2 1 26,-2-2 1,-3-2 0,-4-3 0,-4-3 127,-4-1 1,-1-1 0,-4-5-1,-3-1 238,-4-2 0,-1-4 0,-1-5 1,-1 0-133,-2 0 0,0 0 0,4 0 0,1-1 151,4-3 1,-2-3 0,5-6 0,2 1-104,1 0 0,3-5 1,2 0-1,2 2-225,1 2 1,2 4-1,4 1 1,1 0 20,4 1 1,1-3 0,8 6 0,3 1-25,3 2 0,4-3 1,1 0-1,1 1-72,3 2 1,-2 1 0,6 0-1,0 0-369,-1 0 525,4 0 0,-10 0 0,4 0 0</inkml:trace>
  <inkml:trace contextRef="#ctx0" brushRef="#br0" timeOffset="250">4217 13953 7569,'0'7'88,"1"-3"-168,3-8 1,3 2 0,6-2 90,-1 3 1,0 1 0,1 0-36,-1 0 0,-4 0 0,1 0 0,0 0-105,2 0 1,2 0 0,-1 0 128,1 0 0,-1-6 0,0-1 0</inkml:trace>
  <inkml:trace contextRef="#ctx0" brushRef="#br0" timeOffset="251">4341 14188 7565,'-6'20'-3,"5"-3"1,-2-5-1,7-4-248,9-4 0,5-8 251,6-4 0,1-4 0,0 0 0</inkml:trace>
  <inkml:trace contextRef="#ctx0" brushRef="#br0" timeOffset="252">5482 13816 7139,'0'13'-257,"0"0"1,0 4-1,0 5 223,0 6 1,0 3 0,0 8 0,0 1 134,0 1 0,0 10 0,1-1 0,2 2-102,1 3 1,0-2-1,-4 4 1,2 3 123,2 0 0,-3 1 0,3-2 0,-2-2-107,-2-2 0,0-3 0,0-6 0,0-5-131,0-2 0,-4-12 0,-2-3 167,-1-5 0,-1-8 0,-5-7 53,1-3 0,0-6 1,-1-5-1,1-4-133,-1-2 1,-3-7 0,-1-2 0,2-6 9,1 0 0,-2-5 0,-2 1 0,0-3 54,0-3 1,-3-5-1,5 5 1,1-1 70,1 0 1,2-2 0,-1-6-1,2 2-20,3 2 0,-2-2 0,6 3 0,3-2-40,3 1 1,7-1 0,6 7 0,3 3-57,1 3 1,2 6 0,4 1 0,-1 5 26,1 5 1,0 7 0,0 3-1,0 2-76,-1 2 0,1 3 0,1 3 0,1 2-37,-3 2 1,4 6 0,-7 3-1,1 1-12,-2 1 0,-2 0 0,-5 4 1,-1-2 14,0 2 1,-5 2 0,-3 1 0,-2-2 89,-2-2 1,-2-2 0,-2-4 0,-3 2 72,1-2 0,-5-5 0,2-4-41,-2 0 1,-1-2 35,-1-4 1,5 0-82,0 0 1,7 0-1,1-1 1,6-2-12,5-1 1,2 0 0,-1 4 0,1 0 18,-1 0 0,5 1 1,-1 3-1,-1 4 5,-1 3 1,-2 2 0,1-1 0,-1 1-16,1-1 1,-5 1 0,-1-1 0,-2 0 20,-2 1 0,-2-1 1,-1 1 10,0-1 1,-1-1 0,-3-1 0,-4-4 14,-3 0 1,-2-2-1,1-2 1,-1 0 38,1 2 0,0 1 1,-1-5-1,1 0-228,-1 0 0,5 0 0,0 0-139,-2 0 0,5-2 298,1-2 0,8-3 0,3-5 0</inkml:trace>
  <inkml:trace contextRef="#ctx0" brushRef="#br0" timeOffset="253">5928 14312 7453,'-4'13'-352,"0"-1"0,0 1 0,0-1 242,0 0 0,0 2 0,4 1 0,0 3 127,0 1 0,0-2 1,0 2-1,0-1 41,0-3 0,5-1 1,3-1-1,3-2 34,2-3 1,3 1-1,1-4 1,-1-3-50,2 0 0,-4-2 1,3-2-1,-4-2-2,0-4 0,-1-3 0,1-1 1,-1-1 23,0 1 0,-3-5 0,-2 1 1,-2-1 47,-2-1 0,-2 4 0,-1-3 0,-1 0-91,-3 0 1,0 1 0,-8 4-1,-1 0-29,-1 4 1,-4-1-1,0 4 1,-1 3-176,-3 0 1,-2 2 0,0 2 0,-1 2 181,0 4 0,0 9 0,0 2 0</inkml:trace>
  <inkml:trace contextRef="#ctx0" brushRef="#br0" timeOffset="254">6759 13791 7569,'7'6'80,"0"-5"441,-3 3-524,-2-2 1,3 3 0,-6 2-47,-3 0 0,-3 4 0,-7-3 0,-1 3-1,-2 2 1,-5-1-1,0 2 1,-4 1 84,-3 2 1,0 3 0,6-3 0,1-1 5,1 2 1,6-4 0,-2 3 0,5-4-94,4 0 0,-2-1 0,6 1-42,1-1 1,3-1-1,3-1 1,2-3 65,2-2 1,6 3 0,3-3 0,1-3 25,1 0 1,2-2-1,8 0 1,1 0-19,-2 0 0,4 0 1,-2 0-1,-2 0-10,-1 0 0,-1 4 0,-1 0 1,-4 0-26,-3 2 1,-4 0-1,-1 7 50,-4-1 1,-3 1 0,-6 0 0,-3 3-20,-4 0 0,-4 2 1,-1-1-1,-2 2 19,-2 0 0,0 5 0,5-5 0,0 0 215,-1-2 0,6 1 1,3-2-186,3-1 0,1-1 0,1-3-55,3-3 0,5 2 1,6-6-1,3-1-29,1-2 1,3-1-1,7-1 1,3-3-254,-1-4 1,5-3 311,-3-2 0,3-5 0,1-1 0</inkml:trace>
  <inkml:trace contextRef="#ctx0" brushRef="#br0" timeOffset="255">7193 14064 7377,'-7'-8'-300,"3"0"1,3-2 248,1-1 1,10-1 0,3 1 0,4 1 56,1 2 1,4 1 0,-1-1 0,2 3 53,2 4 0,-5 1 1,1 0-1,0 0-19,-2 0 0,3 4 0,-5 2 1,-2 1-96,-1 2 1,-3 6 0,-2 2 0,-2-1-11,-1 2 1,-2-2 0,-4 3 0,-2-1 38,-2-3 1,-1-1 0,-5-2-1,2 0 28,-2 1 0,-1-2 0,-1-3 11,-1-4 0,1 2 19,0-2 1,5-1-21,3-7 0,2-3 0,4-6 0,2 1 6,4-1 1,3-3 0,1-2 0,1-1 56,-1-3 0,1 2 1,-2 0-1,-2-1 4,0 2 1,-1-3 0,3 5 0,-2 2-4,0 1 0,-5-1 1,3 1 285,-2 3-37,-1 2 1,-4 3-292,0 6 0,-4 10 0,0 8 0,0 0-87,-1 0 0,3 4 0,-2-2 1,3 2-77,1-1 1,0 2 0,0-2-1,1 1-36,3-1 0,3 1 0,5-6 0,1 0-734,-1-3 898,6 0 0,-4 5 0,4 1 0</inkml:trace>
  <inkml:trace contextRef="#ctx0" brushRef="#br0" timeOffset="256">7913 14126 7697,'0'13'313,"0"-5"1,0 0-537,0 2 0,0 1 1,0 1-1,0 1 53,0-1 1,0 0-1,0 2 1,-2 1 189,-2 2 1,-1 0 0,-5-4 0,3 2-19,2 2 1,-5 0 0,2-5-1,-2 0 51,2 1 1,-7 0 0,2 1 0,-1 0-9,1-3 1,0-1 0,1 1 0,-1-2-28,1 0 1,5-5 0,2 3-68,-1-2 32,5-1 0,-3-4 0,8 0 88,4 0 1,3 0 0,3 0 0,1 0 52,2 0 1,7-1 0,0-2 0,1-1-76,2 1 0,1-2 0,-2-1 1,1 1-39,2-1 1,0-2-1,-3 4 1,1 0-92,-3-2 0,4 5 1,-9-3-1,1 1-337,-4-1 1,-2 2 0,-2-2 416,1 3 0,-6-5 0,-2 0 0,-5-7 0</inkml:trace>
  <inkml:trace contextRef="#ctx0" brushRef="#br0" timeOffset="257">8012 14151 7627,'7'-5'599,"-3"6"-622,-3 10 1,3 3-1,1 8 1,-1 3-53,1 2 1,-3 3 0,2-1-1,-3 4 42,-1 3 1,0 2 0,0 0 0,0 2-58,0 1 1,1 1-1,2-5 1,1 0-537,-1 0 626,-1 1 0,3-1 0,2 0 0</inkml:trace>
  <inkml:trace contextRef="#ctx0" brushRef="#br0" timeOffset="258">8793 14052 7569,'3'0'419,"5"0"-337,5 0 0,5 1 0,0 2 0,-1 1-137,1-1 1,4-2-1,-2-1 1,0 2 59,1 2 1,0-3-1,4 3 1,-1-2-68,1-2 1,0 0 0,0 0 0,0-2-244,-1-2 1,-3 1 0,0-3 0,-1-1-458,0 0 762,-2-2 0,-6-3 0,0 0 0</inkml:trace>
  <inkml:trace contextRef="#ctx0" brushRef="#br0" timeOffset="259">9041 13903 7527,'-12'0'-42,"0"0"0,3 0 43,1 0 0,5 6 1,-1 2-1,3 4-11,1 5 1,0 2 0,1 6 0,2 1-19,1 3 1,4 3 0,-2 5 0,-1 0-116,1 0 1,2 5-1,-4-1 1,0-2 142,2-5 0,-5 2 0,5-4 0</inkml:trace>
  <inkml:trace contextRef="#ctx0" brushRef="#br0" timeOffset="260">9909 13593 7569,'-5'7'0,"-2"3"0,-4-5 194,3 2 1,2 1 231,6 5 0,0 4-371,0 4 0,0 8 0,0 4 0,0 3-185,0 1 0,4 0 0,1 2 0,-3 1 28,0 1 1,2 6 0,0-1-1,-1 0-7,-2 0 1,-1 1-1,0-6 1,0-1-3,0-1 0,0-3 0,-1-3 0,-2-4 15,-1-3 0,-2-3 1,4-2-1,-4-6 107,-1-5 0,0-3 0,-2-5 0,0 2 110,0-1 0,-2-6 0,-3-3 0,-1-4-3,-2-4 1,-1-7-1,3 1 1,-1-5-66,0-4 0,-2-3 1,2-5-1,1 0-17,1 0 1,2-5-1,-1 0 1,2-1 48,3 0 1,-2-2 0,6 3-1,1 2-18,2 2 1,1-1 0,1-1 0,5-1-12,6 1 0,2 3 0,7 2 0,2 4-36,5 0 0,2 2 1,5 6-1,-2 4-47,1 6 1,-2 2 0,-1 7-1,1 1-154,0 2 0,-5 11 1,2 2-1,-4 3-15,-4 3 0,-3 1 0,-6 6 1,-1 0 41,-3 0 0,-2 0 0,-6-1 0,0 1 7,0 0 1,-10-4 0,-4-2 0,-2-1 151,-2-3 1,-4-1-1,3-2 1,-2-1 85,0-2 0,6 0 1,-3-5 85,0-1 1,5-2-45,-4-1 1,9-1-62,4-3 1,8 3 0,5-4 0,5 4 18,3 1 1,3 0 0,-2 0 0,2 0-55,2 0 0,0 1 0,0 2 0,-3 3-67,-1 1 1,3-1-1,-5 4-59,-1-2 1,-2 1 0,-5 3 89,-4 0 1,-2-3-1,-4-2 1,-2-1 47,-4 1 0,-3 0 0,-3 3 1,-1-2-36,-2 2 0,-1-3 0,3 0 0,-1 0-127,0-1 0,3-3 1,0 1-680,1-2 198,5-2 594,1 0 0,6 5 0,0 2 0</inkml:trace>
  <inkml:trace contextRef="#ctx0" brushRef="#br0" timeOffset="261">10244 14114 7582,'4'12'0,"1"2"0,-3 1-75,0 2 0,2 1 0,0-2 0,0 5-96,2 2 1,-1 2 0,3 0 0,-3 0 170,-4 0 0,-1-2 0,0-2 0,-6 2 0,0-4 0</inkml:trace>
  <inkml:trace contextRef="#ctx0" brushRef="#br0" timeOffset="262">11150 13519 7569,'7'-6'-1296,"-2"5"1193,-5-5 1,-5 6-1,-4 2 1,-3 0 123,-5 2 1,-2 6-1,-6-2 1,0 2 21,1-2 0,-1 3 0,0-2 1,0 2 84,0 1 1,1 0 0,0-1 0,4-1-27,3-2 1,-1 1 0,2 3-65,0 0 0,4 1 0,2-1-120,2 1 1,5-1 0,-1 0-1,3 1 59,1-1 1,5-1 0,5-1 0,4-2 36,2 2 1,6-3 0,-1 0 0,1-1 28,-1 1 0,6-4 0,-2 3 0,0-2-42,-3 0 0,1 1 0,-3-2 0,-1 3-45,-2 1 0,-8-3 0,-2 4 0,-1 2-33,-4 1 1,-2 1 0,-4 2-1,-4 1 81,-3 2 0,-3 3 0,-1-2 0,-3 0 62,-1 0 0,4 3 1,-2-3-1,3-1 10,2 1 0,1 3 0,3-4 1,3-2 41,4-2 1,1 0 0,1-1 0,4 1-41,3-1 0,4-4 0,3-1 1,3-1-48,2-3 1,4-2-1,7-1 1,-1 0-181,0 0 0,3-1 1,-2-4-1,-1-2-1179,0 1 1328,-1-5 0,-4-2 0,0-6 0</inkml:trace>
  <inkml:trace contextRef="#ctx0" brushRef="#br0" timeOffset="263">11348 13816 7555,'-12'0'41,"5"-5"0,3-1 0,8-2 0,4 4-297,3 2 1,6-2 0,1 0 0,1 1 318,3 2 0,1 1 0,2 0 0,0 0-80,0 0 0,-5 4 0,0 2 1,-1 1-54,0 2 1,-4 4 0,2 2-1,-5 3-27,-3 1 0,-4-4 0,-5 3 0,0-1 62,0-1 1,0 1 0,-1-5-1,-3 0 3,-5 1 1,-2-5-1,-1-1 129,0-1 1,-1-2 0,1-4-41,-1 0 0,6-2 0,3-2 1,3-4-42,1-3 1,0-2-1,0 1 1,0 0 17,0-1 0,5-5 1,2-1-1,2-2-15,-1 1 1,0 0 0,5-2 0,0 2-17,4-2 1,-7 2-1,2 1 1,-2 1-21,-4 3 0,4 5 1,-6 2 528,-1-2-390,-2 5 0,-5 1 0,-1 7-93,-2 1 0,3 5 0,-3 1 0,1 4-38,4 2 0,-4 5 1,2-3-1,1 1-104,2 3 0,1-3 0,0 2 1,1 0-45,3-2 1,-1 5-1,5-5 1,2 0-32,1-2 0,1-4 188,1 0 0,-1-1 0,1 1 0</inkml:trace>
  <inkml:trace contextRef="#ctx0" brushRef="#br0" timeOffset="264">11956 13953 7569,'-6'12'1,"5"-4"1,-5 1-124,1 0 1,4-2-1,-4 1 1,4 2 0,2 1-114,4 1 1,0 2-1,5 1 1,-3 3 234,-2 2 0,3-1 0,-2 3 0,-1-1-44,1 1 0,-1 0 1,0 0-1,1-3 44,1-1 0,4 3 0,-4-5 0,2-1 0,-1-1 0,0-1 0,4-1 0</inkml:trace>
  <inkml:trace contextRef="#ctx0" brushRef="#br0" timeOffset="265">12105 13779 7272,'12'-12'-245,"-4"1"1,1 1 0,0 2 292,2-2 1,2 3-1,-1 0 1,1 2-15,-1 2 1,0 2 0,1 1 0,-1 0 42,1 0 1,-2 1 0,-2 3-1,-1 4-33,2 3 1,1 2 0,2 1 0,-1 1-87,0 1 1,-3 5-1,-3-3 1,1 0-63,0 0 0,-4 2 0,1-2 0,-2 0 52,-2 0 0,0-1 0,-2-5 74,-2 0 1,-3-1-1,-5-1 1,-1-3 161,1-1 1,0-2-1,-1-4-147,1 0 1,1-2-133,2-2 0,4-3 1,5-5-1,0-1 40,0 1 0,5 0 1,4-1-1,3 1 15,5-1 1,-2-3 0,4-2 0,0 0-22,1 0 1,-4-4 0,4 3 0,-3 0 37,-1 2 1,-4 2 0,-2 1 0,-3 0 47,-2 3 0,1 3 0,-4-2 218,2 2 0,-1 5-191,-7-1 1,1 3-1,-4 2 1,1 3 62,-1 5 1,0 7 0,-3 3-1,3 2-69,2 0 0,1-2 0,4 3 0,0-1-129,0 1 0,0 0 0,0-1 0,1-4-261,3 1 0,3-4 0,5 3 344,1-4 0,5-6 0,1-1 0</inkml:trace>
  <inkml:trace contextRef="#ctx0" brushRef="#br0" timeOffset="266">12737 13940 7460,'-1'11'-312,"-3"-2"1,2 2 0,-2-3 0,1 3 260,-1 1 1,2 1 0,-7-1-1,0 0 60,-2 1 0,-2-1 0,1 1 0,-1-1 30,1 0 0,4-1 0,-1-1 1,1-2-21,1 2 0,0 0 0,5-1 0,-2 0 144,1 0 1,1-2-102,2 1 1,2-1 0,2 2 32,4-5 1,3-3-1,2-1 1,-1 0-14,0 0 0,2 0 1,1 0-1,3 0 33,2 0 0,-4 0 0,3 0 0,1 0-176,-1 0 1,-4 0 0,3 0-1,-1 0-209,-1 0 0,1 0 0,-5 0-660,0 0 930,1-5 0,-1-2 0,1-6 0</inkml:trace>
  <inkml:trace contextRef="#ctx0" brushRef="#br0" timeOffset="267">12774 13940 7453,'0'7'-73,"2"4"0,1-3 0,1 3 57,-2 2 1,1 1-1,0 2 1,2 5-34,2 2 0,-4 6 1,1 0-1,-2 0-16,-2 1 1,-2 1 0,-1 3-1,-1-2-237,2-2 1,-4 3 301,2-4 0,-6 6 0,3-4 0</inkml:trace>
  <inkml:trace contextRef="#ctx0" brushRef="#br0" timeOffset="268">13221 13866 7498,'5'-7'-350,"4"3"1,2 1 332,1-1 0,1 3 1,0-4-1,2 4 203,2 1 1,5 0 0,-1 0 0,2 0 25,2 0 1,1 0-1,2 0 1,2 0-224,2 0 1,-3 0-1,4 0 1,0 0-90,-2 0 0,1 0 1,-4 0-1,-1 0-221,-3 0 1,-1 0 0,-5 0 0,-1-1 320,-4-3 0,3-3 0,-10-6 0</inkml:trace>
  <inkml:trace contextRef="#ctx0" brushRef="#br0" timeOffset="269">13593 13605 7569,'-11'9'474,"1"-2"-554,2-2 0,5 5 0,1-1 0,3 5-185,3 3 0,6 3 0,-3 0 0,1 0 123,0 2 0,-4 5 1,3-5-1,-1 5 197,-4 6 1,4-1 0,-2 1-1,0 0-114,2-1 0,-5 2 0,5-5 0,-2-1 59,0-2 0,5-1 0,-2-1 0</inkml:trace>
  <inkml:trace contextRef="#ctx0" brushRef="#br0" timeOffset="270">14225 13469 7437,'13'-12'0,"-1"-1"-181,1 1 0,-1 5 0,1 3 0,-1 4 0,-1 4 242,-3 4 0,2 5 1,-5 3-1,2 5 98,3 2 0,-3 7 0,0 4 1,-2 1-79,-2 3 1,2 3 0,0 2-1,-3-1-97,0 1 0,2 3 0,0-5 0,0-1-20,2-2 0,-5 2 0,3-1 1,-2-5-12,-2-2 1,0-3 0,0-4-1,0-2-85,0-2 0,0-3 1,-2-6-1,-2-1 185,-4-2 0,1-4 0,-1-5 0,-2 0 2,-1 0 1,-1-5 0,-2-5 0,-1-4-38,-2-2 1,-1-6 0,3 0-1,-3-3-9,-1 0 1,4-8 0,-3 4-1,1-7 27,1-5 0,-1 2 1,5-4-1,1 2 44,2 0 1,0-6-1,5 3 1,1 0-21,1 2 0,2 4 0,0 1 0,2-1 111,2 1 0,3 5 1,5 4-1,1 1-114,-1 3 1,5 4 0,-1 4 0,1 3-119,1 5 1,-3-2 0,4 6 0,0 1-162,1 2 0,-4 2 0,3 4 1,-1 3 63,-2 3 1,-1 5-1,0 1 1,1 0 59,0 0 0,-4-3 0,-2 4 0,-4-1-20,0-1 1,2 1 0,-4-5 0,-1 1-10,-1-1 0,-2-4 130,0 0 1,-2-1-1,-2 2 1,-4-5-9,-3-3 0,2-1 1,1 0 361,-1 0 1,3-1-251,2-3 1,4-2 0,4-2-99,4 4 1,3 2-1,2 2 1,-1 0-12,1 0 1,-1 2 0,0 0 0,1 4 0,-1 1 1,-1 1-1,-1 3 1,-3-1 39,-2-2 1,-1 0 0,-4 5 0,0-1 49,0 1 0,0-5 1,-1 0-1,-3 2-40,-4 1 1,-3-3 0,-3 0-1,-1 1-90,-2-3 1,-1 4 0,3-6-1,-2 0 5,2 2 0,6-5 0,0 3 0,1-1-507,1 1 543,2-2 0,5 3 0,0-5 0</inkml:trace>
  <inkml:trace contextRef="#ctx0" brushRef="#br0" timeOffset="271">14585 13779 7651,'7'1'299,"-1"2"-546,-1 1 1,2 0-1,5-4 84,1 0 1,-5 5 0,-1 0 110,-2 2 1,4 1 0,-5 5 128,-1-1 1,2-4-1,-1 1 1,0-1-171,2-1 1,-5 4 0,3-3 33,-2 3 1,-4 1 0,-2 1 142,-4-1 1,-3-1-1,-1-1-10,-1-2 1,2-4 0,1 3 570,2-1-574,5-2 1,3-4-1,9 0 1,2 0-90,1 0 0,6 0 0,3 0 0,2-2-101,2-2 0,5-1 1,2-5-1,1 2 119,0-2 0,-5-6 0,2-4 0</inkml:trace>
  <inkml:trace contextRef="#ctx0" brushRef="#br0" timeOffset="272">15503 13320 7461,'12'0'-355,"1"0"0,-5 0 1,-1 1 212,-2 4 1,-6 2-1,-7 5 1,-5 0 247,-3 1 0,-3-1 0,-6 1 1,0 0-38,0 4 1,0-3 0,1 4-1,0-2-41,3 1 0,3-1 1,6-3-21,0-1 0,1 0 0,1-1 0,3-1 18,2-2 0,2 1 0,7 2 35,4-3 1,5 2-1,2-6 1,3-2-34,1 0 0,2-1 1,4 2-1,-1 1-88,1-1 1,0 0 0,-2-1 0,-1 4-36,-1 1 0,-6-3 1,0 4 84,-5 2 1,-4 1 0,-6 1 0,0 1-42,0-1 0,-7 0 0,-4 1 0,-5-1 263,1 1 0,-3-1 0,2 0 0,1 1 20,1-1 0,2 1 1,-1-1-144,1 0 0,5 1 0,3-1-170,2 1 0,9-5 1,4-1-1,6-2-61,2-2 0,3-2 0,7-1 0,3 0-177,-1 0 0,5-1 0,-3-3 319,3-4 0,1-9 0,1-2 0</inkml:trace>
  <inkml:trace contextRef="#ctx0" brushRef="#br0" timeOffset="273">15887 13556 7517,'-8'-11'-181,"0"2"1,5 3 261,-1 1-61,3 4 0,6-4 1,3 5-1,5 0 33,3 0 0,-1 0 1,5 1-1,-2 3-68,-3 4 0,3 3 1,0 2-1,0-1-168,-1 1 1,-1-1 0,-7 2 0,-2 1 95,-1 1 0,-2 1 1,-4-5-1,0 1 55,0-1 0,-6-4 1,-2-1-1,-3 0 49,-1 0 0,-1-4 1,1 1-1,-1-3 77,1-1 1,0 0 0,-1 0-1,2-1-22,3-3 1,-2 1-1,6-5 1,1-2-53,2-1 0,1-5 0,1-1 0,4 1 38,3-2 0,3 3 1,1-5-1,1 1 58,-1 0 0,0 3 1,2-1-1,1 0-25,2 0 1,-1 5 0,-3 5-82,-1 2 1,-3 1 7,-1 4 0,-4 5 0,3 5 1,-2 3-48,-2 4 0,-2 5 0,-1-1 1,0 2-51,0 2 0,5-2 1,-1-1-1,-2-1-152,0 1 0,2-4 0,1 0 0,2-3 231,3-2 0,7 2 0,2-8 0</inkml:trace>
  <inkml:trace contextRef="#ctx0" brushRef="#br0" timeOffset="274">16396 13692 7736,'12'0'-46,"1"0"0,-1 0 1,1 0 59,-1 0 0,-1 6 0,-1 1 0,-2 1-81,1 0 0,-2-1 0,0 3 0,-1-2-65,-3 2 0,-2 1 1,-1 1-1,-1 0 53,-4 1 1,-1-1-1,-7 1 1,-1-1 81,-2 0 1,2 1 0,-4-2-1,2-2 83,-1 0 1,0-2-1,5 2 2,0 0 1,1-5 179,2 4 0,5-5 0,10 1-199,6-3 1,2-1 0,8 0 0,3 0-137,2 0 1,8-1-1,-3-2 1,1-2-202,0-2 0,0 3 1,3-5-1,-3 0-431,-4-2 699,2-2 0,-5 1 0,5-1 0</inkml:trace>
  <inkml:trace contextRef="#ctx0" brushRef="#br0" timeOffset="275">16756 13581 7569,'-9'-6'33,"1"-2"1,5-3 0,-1-2 102,3 1 1,1 4 0,1-1 0,3 0 0,5-1-84,2 2 1,2-2-1,4 6 1,2 1-67,0 2 0,5 1 0,-3 0 0,1 0-92,-2 0 1,2 5 0,-5 4 0,-2 2-98,-1 1 0,-6 5 1,-1 1-1,-2 0-11,-2-1 1,-3 5 0,-4-2 0,-3-1 117,0-2 0,-4-4 1,3 0-1,-3-1 157,-1 1 1,-1-7 19,1-1 0,1-5 0,3-5-19,3-3 0,4-7 1,1-1-1,0-1-17,0-1 1,6 3-1,0-4 1,3-1 24,-1 1 0,0 0 0,5-3 1,-2 2 28,-3 2 1,3-2 0,-4 3-1,1 2 56,0 1 0,-5 6 223,1 0-381,-2 5 1,-2 3-1,0 8 1,0 5-48,0 3 0,0 4 1,0 4-1,0 1-95,0 0 0,0 0 0,0 0 1,0-2-67,0-2 1,4 2 0,1-4-1,2 1-316,3-4 526,1-2 0,1-2 0,1 1 0</inkml:trace>
  <inkml:trace contextRef="#ctx0" brushRef="#br0" timeOffset="276">17276 13605 7684,'0'-12'1041,"0"0"-1210,-5 5 1,-2 3 0,-4 8 0,1 4 28,2 3 1,1 6 0,-2 0-1,2 3 158,1 2 0,1-4 0,2 0 0,-1-2-16,1 1 1,2 3 0,1-3-42,0-2 0,5-1 1,3-3 37,3-3 1,2-2 0,-1-8 141,1-2 1,-1-1 0,0-5 0,1 2 46,-1-2 0,1-1 0,-1 0 79,0 3 1,-3-2-229,-1 6 0,-5 1 0,1 7 0,-3 6-95,-1 5 0,-1 2 1,-3 6-1,-4 3-67,-4 0 0,0 5 1,1-1-1,1 0 123,2 1 0,0-2 0,-5-5 0</inkml:trace>
  <inkml:trace contextRef="#ctx0" brushRef="#br0" timeOffset="277">17872 13519 7569,'12'0'66,"2"0"1,1 0 66,2 0 0,6 4 0,1 0 0,4-1 0,4-2-203,3-1 1,-1 0-1,0 0 1,0 0 1,0 0 0,-4 0 0,-1 0 0,-3 0-2,-1 0 1,-1-4-1,-2 0 1,-3 1-60,-1 2 0,-2 1 0,-3-2 129,-1-2 0,1-3 0,-1-5 0</inkml:trace>
  <inkml:trace contextRef="#ctx0" brushRef="#br0" timeOffset="278">18207 13333 7569,'-2'6'-1,"-2"-1"1,3-3-31,-3 2 0,2-1-142,2 5 1,0 5 0,0 6 0,0 3 72,0 4 0,0 3 1,2-1-1,0 2 27,3 2 1,-1 1-1,-3 4 1,2 0 11,1 1 1,4-3 0,-2 0 0,-1-3 60,1-2 0,3-7 0,4 1 0,6-5 0</inkml:trace>
  <inkml:trace contextRef="#ctx0" brushRef="#br0" timeOffset="279">18752 13246 7718,'9'-4'0,"-1"-1"207,2 3 0,-4 0 0,1 4 0,0 2-372,0 4 1,1 4-1,5 6 1,-2 6-51,-3 3 0,2 8 0,-6-2 0,-1 3 183,-2 1 1,-1 8-1,0 2 1,1 0 10,3 1 1,-2-4 0,2 1 0,-3-1-107,-1 0 1,5-4-1,-1 1 1,-2-2 27,0-2 0,2-1 0,0-2 0,-1-4 91,-2-3 1,-1 0 0,0-8-1,-1 1 15,-3-4 1,1-3-1,-5-4 1,-2-2 102,-1-1 0,-1-2 1,-1-4-1,1 0-25,-1 0 0,-3-1 0,-1-4 0,2-3-90,1-3 0,2-7 0,1-2 1,1-5-72,2-4 1,1-3 0,-1-5 0,2 0 52,1-1 1,3-4 0,-2-4 0,3-2 17,1-2 1,0 1 0,1-2-1,2 0 145,1 1 1,6-6 0,-3 6-1,1-1 55,0 0 0,1 6 0,3 1 0,0 2-48,1 6 1,-1 1-1,1 6 1,0 1-138,4 2 0,-2 4 1,4 4-1,1 6-2,-1 0 0,0 7 0,3 1 0,-2 4-132,-3 4 0,4 3 1,-4 7-1,-2 1-61,-1 1 0,-2 5 0,-1-3 0,-3 1 27,-4 3 0,-2 2 1,-2-1-1,-2-2 47,-2-5 1,-3 2 0,-5-1-1,0-2 120,-1-1 0,1-2 0,-1 1 0,1-2 78,0-3 1,-1-3 348,1-5-359,5 0 1,3-4 0,8 0 0,4 0-18,3-2 1,3 5-1,3-3 1,2 3 6,0 1 1,3 0-1,-4 1 1,1 2-56,3 1 1,-4 5-1,-1 0 1,-3 2-49,-2 1 1,-1-4-1,-1 1 1,-3 0-22,-2 2 1,-1 2 0,-5-2-1,-3-2 43,-5 0 0,-2-2 1,-2 2-1,-3-2 32,0-1 0,-2 2 0,3-3 0,-2 1-69,2-1 0,-3 0 0,3-4-815,4 3 866,-1-3 0,10 5 0,-3-6 0</inkml:trace>
  <inkml:trace contextRef="#ctx0" brushRef="#br0" timeOffset="280">19236 13543 7514,'12'0'-354,"-3"0"1,-1 0 46,2 0 1,1 0 365,1 0 1,-4 0 64,1 0 0,-5 6-127,4 2 1,-5 3 0,1 2-3,-3-1 0,-1 0 0,-1-1 106,-3-2 1,2 2-56,-2-3 0,3-1-1,1 1 1,1-4-1,3 3 1,5 0-26,2 0 1,1-3-1,2 3 1,1 0-29,2 0 1,-1 0 0,-4 2 0,1 0 0,-1 0 0,-1 2 0,-2 2 15,-5-1 0,-4 0 1,-4-1 15,-5-2 0,-3-4 1,-3-3-1,-3 0-13,-1 2 0,-6 1 0,-4-5 0,1 0-74,2 0 0,-3 0 0,0 0 1,2 0-213,0 0 0,3-2 0,-1-1 275,0-1 0,0-5 0,0 2 0</inkml:trace>
  <inkml:trace contextRef="#ctx0" brushRef="#br0" timeOffset="281">19968 12998 7498,'12'0'-474,"1"0"498,-1 0 81,-5-6 0,-2 6 0,-6-1-62,-3 4 0,-4 6 1,-9-2-1,-4 1-40,-2 1 1,-3-1 0,-2 4 0,-1 1-13,2-1 0,1 0 0,1-1 0,1-1 41,4-2 0,-1 1 0,7 2 1,3-2-9,0 0 1,6-1 24,0 4 0,5 1 1,5-2 8,3-3 1,8-1 0,5-4 0,1 1-78,-1-1 0,6 2 1,-2-1-1,1-1-121,1-2 1,-3 3-1,0 1 1,-2-1-64,-1 1 0,-6-2 1,1 5 101,-2 2 0,-7 1 0,-4 1 0,-6 2 69,-5 3 0,-8-2 1,-3 5-1,-2 3 139,-1 0 0,-8 2 0,5 0 1,-1-1 42,0 1 1,7-4 0,2-1 0,3 1-61,2-2 0,1 1 1,3-5-1,4 1 25,2 0 1,4-7 0,3 0-1,7-1-129,8-1 0,3-2 0,3-5 0,3 0-232,4 0 1,3 0 0,3-1 0,1-3 245,1-5 0,0-7 0,-3-3 0</inkml:trace>
  <inkml:trace contextRef="#ctx0" brushRef="#br0" timeOffset="282">20216 13246 7674,'-8'-13'0,"1"1"0,1-1 261,3 1 0,2 0 1,1-1-479,0 1 1,6 1-1,2 3 1,4 3 54,5 4 0,-3 1 0,2 0 0,-2 0 171,-2 0 1,5 0 0,1 1 0,0 2-10,0 1 1,-2 7-1,-2 0 1,0 5-21,-2-1 1,3 3 0,-8 0 0,0-1-56,-3 1 0,-3 3 1,-1-4-1,-1-2 58,-3-1 1,3-2 0,-5-1 206,1-3-158,3 3 1,-3-15 0,5 0-3,0-6 1,1-2 0,3-2 0,3-1 33,0-2 0,3-3 1,-5 2-1,1-1 3,-1-3 1,3 2-1,-2 0 1,-1-1 23,1 2 1,-1-3 0,-2 5 0,1 2 107,-1 1-183,4 2 0,-4 6 1,4 6-46,-2 7 0,-1 8 0,-4 4 1,0 4-31,0 3 0,0 1 0,0-2 1,0 0-71,0 0 0,0 0 1,2-1-1,0 1-58,3 0 1,4-6 0,-1-2 0,3-3 186,2-2 0,5 0 0,1 1 0</inkml:trace>
  <inkml:trace contextRef="#ctx0" brushRef="#br0" timeOffset="283">20786 13271 7665,'2'-7'-158,"2"2"0,3 4 0,5 2 0,1 2 38,-1 1 1,0 5 0,1-4-1,-1 1 45,1-1 0,-5 5 0,0-3 0,0 1 27,-1 0 0,-1 1 1,-6 3-1,0 0 69,0 1 1,0-1 0,-2 1 0,-2-1 63,-4 0 1,-7 1-1,-2-1 1,2 1-37,1-1 0,3-4 0,2-1 0,2 0 183,1 0 0,1-4 0,2 2-173,-1 1 0,1-1 0,6 5 0,2-2-9,2 2 1,2-3 0,3 1 0,-1 2-91,-3 1 1,3-3 0,-2 0-99,2 2 1,0 1 108,-3 1 1,-4-1 0,-8-3-1,-4-3-4,-3-4 0,-3-1 1,-3 0-1,-3 0-138,-4 0 0,-1 0 0,-1-1 0,0-2-127,1-1 1,-2-6 297,6 2 0,-2-3 0,-2-2 0</inkml:trace>
  <inkml:trace contextRef="#ctx0" brushRef="#br0" timeOffset="284">20972 13109 7569,'24'-8'0,"-2"0"309,-1-2-182,-1 5 1,1-1 0,0 6-240,1 0 1,-3 0 0,2 0 0,-1 1 8,-1 4 1,-1 1 0,-4 7 0,0-1 108,-2 1 1,2-1 0,-8 2 0,-1 1-87,1 2 0,-2 0 0,-4-1 0,0 0 14,0-1 0,0 3 0,0-1 1,0-2 15,0-1 1,-6-3 0,-1-2 0,-1-2 47,0-1 0,4-2 0,-5-4 52,0 0 0,3-1 0,2-4 46,3-3 0,1-3 0,0-1 0,0-1-42,0 1 0,4-5 0,1-1 0,2 1-23,3-1 1,-3-3-1,1 3 1,0 0 11,-1 0 1,3-2 0,-5 3 0,1 2 39,-1 1 1,1 6-49,-2 0 0,-1 5 0,4 0 0,-2 6 0,-2 5 1,-2 3-1,-1 3 1,0 2-82,0 5 0,-1 2 0,-2 2 0,-1 0-20,1 0 0,2 0 0,1 0 0,0-2-274,0-2 0,0 1 0,1-6 340,4-1 0,1-1 0,7-1 0</inkml:trace>
  <inkml:trace contextRef="#ctx0" brushRef="#br0" timeOffset="285">21568 13320 7569,'7'6'285,"-2"-5"-421,1 10 0,-5-4 1,3 5-1,-3 1 10,-1-1 0,0 2 1,0 1-1,-1 2 60,-3-2 0,1 3 1,-4-2-1,0-1 47,1-1 1,-1 3-1,-3-1 1,2-1 10,-2-1 1,3-3 0,-1-1 309,-2-2 134,-1 0-342,4-1 1,3-1 0,8-6 0,5 0 30,2 0 1,2 0 0,4 0 0,2 0-53,1 0 0,3 0 1,-2 0-1,1 0-137,-2 0 1,4 0 0,-4 0 0,3 0-217,-3 0 1,2 0 0,-5 0-10,-2 0 1,-3-2-1,-3-2 289,-5-4 0,-3-3 0,-1-1 0</inkml:trace>
  <inkml:trace contextRef="#ctx0" brushRef="#br0" timeOffset="286">21667 13444 7569,'-7'13'240,"1"-5"-57,6 0 0,0 4 0,0 6 1,0 0-1,0 2-271,0-1 0,0 6 0,0 4 0,0 0 81,0 1 0,5-4 0,-1 4 1,-1-1-244,-2 0 0,-1-1 1,0-6-1,0-3-242,0-1 0,-1 3 492,-4-5 0,4 1 0,-5-5 0</inkml:trace>
  <inkml:trace contextRef="#ctx0" brushRef="#br0" timeOffset="287">21965 13345 7667,'12'-1'167,"0"-4"0,1 4 0,-1-3 1,1 1-233,-1-1 0,5 3 0,-1-4 0,-1 4 53,-1 1 1,4-1 0,3-2 0,1-1-2,-2 1 0,8 2 1,-3-1-1,1 0-90,0-3 0,3 1 0,-1 4 1,-4 0-126,-2 0 1,-2 0 0,2 0-1,-3 0-152,-1 0 1,-6-1 379,-3-3 0,-1-3 0,4-5 0</inkml:trace>
  <inkml:trace contextRef="#ctx0" brushRef="#br0" timeOffset="288">22299 13122 7569,'-6'12'345,"1"0"-249,4-5 0,1 6 0,0-2-192,0 4 0,0 11 1,0 0-1,1 3-20,4 2 1,-4 2-1,4-3 1,0 0-56,-1 1 0,0-2 0,-3-3 1,2 1-89,1 2 259,0 0 0,-4-4 0,0 0 0</inkml:trace>
  <inkml:trace contextRef="#ctx0" brushRef="#br0" timeOffset="289">22932 12861 7569,'1'13'-12,"2"-1"1,3 0 0,0 2 108,4 3 0,1 3 1,2 8-107,-1 1 1,0 7-1,-1 0 1,-1 5-12,-2 3 1,-5-3 0,1 5-1,-2 1-2,-2 1 1,0 2 0,-2 1 0,-1 0-93,-1-2 0,-5 8 0,0-9 0,-2-1-63,-1-5 1,0 0-1,-1-4 1,1-3 16,-1-4 1,1-6 0,0-5 117,-1-2 0,5-6 0,0-5 87,-2-2 0,-1-5 0,0-5 0,1-3 23,2-6 0,4 0 0,-3-7 1,0 1-12,0 0 0,3-7 1,-3 1-1,2-3-2,2-2 0,2-3 1,1 1-1,-2-3 7,-2-1 0,3-5 0,-4 0 0,3-1 32,-2 0 0,2-4 1,-2 2-1,3-2 32,1 2 1,0-4-1,0 5 1,0 0 58,0 3 0,1 2 0,3 2 0,4 1-62,4 3 0,1 4 0,2 7 0,3 3-97,2 1 1,0 6-1,5 5 1,0 0-59,0 0 1,0 4-1,-1-1 1,1 4-32,0 4 0,0 3 0,0 7 0,-1 1-258,1 1 1,-6 7-1,-2-3 1,-3 4 104,-2 0 1,-5 1 0,-3 0 0,-2 0 95,-2 0 1,-2-2-1,-2-1 1,-4-3 93,-3-1 1,-6 3 0,1-4 0,-1-4 44,-1-3 1,4 0-1,-2-6 1,2 0-67,2 1 0,-1-3 271,1 2 1,5-4 0,4-3-91,6-1 1,5-4-1,9 4 1,4 1-51,2 1 0,2 2 1,1 0-1,2 0-21,0 0 1,1 0 0,-4 2-1,-1 2-19,-4 4 0,0 3 0,-7 2 0,1-1-90,-3 1 0,-5 3 1,1 1-1,-2-2-63,-2-1 1,-3 2 0,-4 1 0,-5-2 5,-2-1 0,-1-3 0,-2-2 0,-1-1-7,-1 2 0,-5 0 1,4-1-1,1 0-46,-2 0 0,4-3 1,-2-1-1,2-1-98,1 1 254,1-1 0,0 1 0,-1 2 0</inkml:trace>
  <inkml:trace contextRef="#ctx0" brushRef="#br0" timeOffset="290">23378 13407 7569,'2'11'0,"1"-1"109,1-2 0,1 4 14,-1 5 1,-1 3-1,5-2 1,1 2-1,-1 2 1,0 0-229,2-2 1,-3 0-1,1-5 1,0 1 116,-1 0 0,3-7 0,-5-2 0,2 0-179,3 0 0,-3-4 0,1 1 70,2-3 0,1-6 0,1-2 0,0-1 130,1-1 1,-2 1-1,-1-4 1,-2-1 128,1 1 1,2-1 0,0 1 0,-1 1-16,-2 3 1,1-2-60,3 6 1,-1 1 0,-3 7-136,-3 5 1,-4 7-1,-1 5 1,0 1-40,0-2 0,-4 4 1,0-3-1,-1 1-89,0-2 1,4 2-1,-4-5 1,4-2-54,1-1 228,0-2 0,-5-5 0,-2-1 0</inkml:trace>
  <inkml:trace contextRef="#ctx0" brushRef="#br0" timeOffset="291">23986 12874 7670,'15'-24'206,"-2"4"0,-4 2 0,2 5 1,-1 2-177,-2 3 0,-5 1-303,1 3 1,-4 3 0,-5-4-1,-6 5 211,-5 5 1,-6 0 0,0 5 0,-4-2 124,-3 2 1,0 1 0,3 2 0,-1 3-76,-2 0 1,0 1 0,5-4 0,2 3 53,2 0 0,4 1 0,0-5 0,3 0-74,5 1 0,-1-5 1,4 0 29,3 2 1,6 0 0,4-2 0,3-3 56,1 1 0,6-5 0,3 3 1,2-2-112,2-2 1,1 1 0,2 2 0,0 1 5,-5-1 0,2 0 1,-6 1-1,0 3 73,-2 0 1,-3 4 0,-3-3 0,-3 3 9,-4 1 0,-2 2 0,-2 1 1,0 2 73,0-2 1,-6 3 0,-1 0 0,-1 0 37,0 0 0,1-2 1,-2-3-1,5-1-91,3 0 1,1 1 0,0-1 0,0 1-43,0-1 0,4-4 0,2-1 0,0-1-606,4-4 1,5 0-1,2-2 594,-2 0 0,-1-11 0,-2-3 0</inkml:trace>
  <inkml:trace contextRef="#ctx0" brushRef="#br0" timeOffset="292">24147 12936 7569,'4'-9'0,"2"2"147,1 2 1,-3 1 301,4 4 1,1 0-328,3 0 1,5 0-1,0 1 1,1 3-306,0 5 1,3 6 0,-5 1 0,0-1 32,-3-1 0,0 3 1,-2 1-1,-3 1 31,-4 3 1,-2-3 0,-2 1 0,0-1-78,0 0 1,0-4-1,0 2 1,-2-3 91,-2-2 0,-3 0 0,-5 0 66,-1-4 0,5-3 0,0-5 57,-2 0 0,5-5 0,1-3 0,2-4 34,2 0 0,0 0 1,0-2-1,2-1-35,2-2 1,-2-1 0,7 2 0,-1-4 38,-1 1 1,4-3-1,-3 4 1,2 0-4,-2 0 1,3 2 0,-4 3-1,1 1 21,1 0 1,-5 3 1,4 1 0,-1 7-39,1 1 1,-2 5 0,-6 8-1,0 0-29,0 4 1,0-2-1,1 6 1,2 1-18,1 1 0,0 2 0,-4 0 0,0 0-121,0-1 1,0 0-1,0-2 1,0-3 128,0-1 0,6-1 0,0-5 0</inkml:trace>
  <inkml:trace contextRef="#ctx0" brushRef="#br0" timeOffset="293">24507 13233 7150,'8'6'-578,"-1"2"423,-1 3 1,2 2-1,-3-1 1,1 0 183,0 1 0,-2 0 1,-4 3-1,0 2 120,0 1 0,0 0 0,1 2 0,2-3-145,1 0 1,0-3 0,-3 4-1,2-1-27,1-3 0,2-2 1,-3-4-1,2-2-16,2-1 0,1 2 0,5-4 1,-1-1 41,0-2 1,2-2 0,1-2 0,2-2-38,-2-2 0,-1-2 0,-2-3 0,1 0 187,-1-1 1,-1 1 0,-1-2 0,-3-1-71,-2-2 1,3-3 0,-3 3 0,-1 1-73,1-2 0,-3 2 0,2-3 0,-2 1 69,3 3 0,-4 1 296,3 2-314,-3 5 0,-5 8 0,-1 10 1,-2 6 17,-3 2 0,1 2 1,-1 4-1,3 0-59,2-1 0,-5 1 0,3 0 1,0 0-80,3 0 1,3-1-1,1 1 1,0-1 37,0-4 0,0 2 1,0-5-1,1-1-147,3 2 1,-1-4 0,5 3-348,2-4 0,-5-4 514,0-1 0,1-5 0,1 2 0</inkml:trace>
  <inkml:trace contextRef="#ctx0" brushRef="#br0" timeOffset="294">24532 12601 7569,'0'-13'-100,"0"1"1,0 0-192,0-1 0,0 5 240,0 0 1,5 4-1,4-3 1,2 1 90,1 3 0,0-2 1,1 1 107,-1 1 0,1 2 0,-1 2 0,0 2-41,1 1 0,-5 5 1,-1 0-1,-1 2-83,-4 1 0,0 5 0,-2-1 0,-2-1-197,-2-1 1,-3 3 0,-5-1 0,-1-1 134,1-1 0,-4-3 0,0-1 1,4-3 423,2-2 1,6 1-197,-4-2 0,7-3 0,2 2 0,10-4-295,8-3 1,16-7 0,9-1 104,11-3 0,-21 2 0,1-1 0,46-12 0</inkml:trace>
  <inkml:trace contextRef="#ctx0" brushRef="#br0" timeOffset="296">2332 5804 7569,'-21'0'-60,"2"0"1,-1 0 0,2 0-204,1 0 0,0-4 0,3-1 1,-1-1-1,-1-1 278,0 0 1,1 5-1,0-3 1,-3 4 14,-1 1 0,0-4 1,-3 0-20,1 1 0,0 2 0,-4 2 0,1 2-35,-1 1 1,0 6 0,0-4-1,2 3 21,2-1 1,-2 0 0,2 5 0,-1-1-3,1 1 0,-1-1 0,4 2 0,0 1-8,0 1 1,2 2 0,4-1 0,-1 5-24,1 5 0,-5 4 0,1 3 0,0-1 25,3 2 0,-1 1 0,-1 1 1,0-1 2,4-3 0,0 4 1,5-1-1,1 4 2,-1 0 0,2 2 0,4 1 0,0 1 18,0 3 0,0-3 0,1 0 0,3-1-10,5-3 1,2 3-1,1-3 1,2-5-4,2-4 0,2 0 1,4 2-1,-1 3 5,1 2 1,3-3 0,2 0-1,2-2 16,-1 1 1,2 2 0,1 1 0,-1 1 0,0-1 0,5-6 0,-4-2 0,2-4-11,1-4 1,-3-3 0,4-6 0,-2-1-5,1-2 0,2 0 1,1-5-1,0-1-14,1-2 1,0-1 0,1-1-1,1-3 4,0-4 0,-4-3 0,6-2 0,0-1 9,-1-2 0,0 1 1,-3-6-1,-1 0 26,0 2 1,0-4-1,0 2 1,1-2-25,-1-2 1,0 0 0,-1-1-1,-3-2 18,-4-1 0,1-4 0,-1 3 0,-3-2 30,-4-2 1,0-1 0,-5 1 0,-2 1-17,-1-2 0,-6-1 0,-1-1 0,-2 0-8,-2 0 0,-1-4 0,-2-2 1,0-1-20,0-3 1,-5 0 0,-1 0 0,-4 2-19,-4-2 0,-2-3 0,-1-2 0,-4-2-24,-2 2 0,-2-3 1,0 0-1,-1-1-20,-3 1 1,2-3 0,-6 6 0,-2 4-3,-1 5 0,-1 6 0,-1 4 0,-2 5-13,-2 6 0,-5 10 1,1 8-1,-5 5 65,-3 7 0,-11 12 0,2 11 0</inkml:trace>
  <inkml:trace contextRef="#ctx0" brushRef="#br0" timeOffset="297">12973 15615 7312,'-13'0'-758,"5"0"844,0 0 1,4 1 126,-4 3 0,3-1 21,-3 5-240,5-5 1,-2 8 0,6-4-37,3 0 0,-1 2 0,4-3 0,0 1 21,0 2 1,0-2 0,2 2-1,0-1 15,0-1 0,-2 2 0,1-3 1,2-1 7,1 1 0,-3 3 0,1-2 0,0 0 56,2-3 1,2 2 0,-1-1-43,0 2 0,1 0 0,-1 3 0,1-3-28,-1-2 0,0 5 0,1-3 24,-1 0 0,-3 2 1,-3-3-1,0 1 38,-3 2 1,2-2 0,-1 2-1,-1 0 4,-2 2 1,-2 0 0,-3-1-1,-3-2-67,0 2 0,-4 1 0,2 1 0,-5 1-65,-3-1 1,1 0-1,2-1 1,-1-1-168,-2-2 1,1-5 0,3 0 244,1-6 0,-6-9 0,-1-8 0</inkml:trace>
  <inkml:trace contextRef="#ctx0" brushRef="#br0" timeOffset="298">12973 15590 7569,'11'-6'-22,"-1"-2"1,-4-3-26,0-1 1,4-1-36,-2 1 0,3-1 0,1 1 1,1 0 23,-1-1 0,5 2 1,-1 1-1,-1 4-104,-1 0 0,3-2 0,-1 4 0,-1 1 162,-1 2 0,4-5 0,1-1 0</inkml:trace>
  <inkml:trace contextRef="#ctx0" brushRef="#br0" timeOffset="299">13543 15639 7569,'13'13'-71,"-5"-5"1,0-1-261,2-2 0,1 0 0,1-5 239,1 0 0,-2-2 118,-3-2 1,2-3-1,-6-5 28,-1-1 0,-2 1 0,-1 0 1,0-1 18,0 1 1,0-1 0,-1 1-52,-4 0 0,3 5 0,-7 1 0,0 2-10,-2 0 1,-2 0 0,1 5 0,0 3 4,-1 5 0,1 6 0,-1 3 0,1 0-17,0-1 1,1 5 0,1-2-1,3 0-43,1 1 0,2-2 0,4 3 0,0-2 0,0-2 1,6 2-1,2-3 1,3-2 38,2-1 1,-1-2 0,2 1-1,2-1 23,5 0 0,1-1 0,0-2 0,-1-5 10,1-3 1,5-1 0,2-1-1,0-3-11,2-5 1,-8-3 0,5-3 0,-2-3-18,-4-1 1,3 2-1,-5-4 1,2-1 16,-1-1 0,-3 0 1,-6 1-1,-1 1-8,-2-1 0,0 2 0,-5 1 0,-1 1 31,-2 3 0,-1 0 1,-1 0-1,-3 0-5,-4 4 1,1 0 0,-1 5-1,-2 1-9,-1-1 1,-2 2-1,1 4 1,0 1-14,-1 3 0,1 3 1,-1 6-1,1 1-5,0 2 1,3 3-1,1 6 1,0 0-20,1 0 1,-3 4-1,6 1 1,1 0 4,2 1 0,1 3 0,0-1 0,0 2-2,0-2 0,0 7 0,0-3 0,0 1 5,0 1 1,0 2 0,0 2 0,1 1 14,4 3 1,-3 0 0,5 0 0,-1-3-21,-4-1 1,4 2 0,-2-4-1,0-1-32,2-1 1,-4-7-1,7-3 1,0-3 20,2-1 1,-2-1 0,-1 0 0,2-4 0,1-3 0,1-3 0,0-2 1,-1 1 8,-2-1 0,2-5 1,-3-3 14,3-3 0,1-1 1,-1-1-1,-1-3 5,-2-4 1,-3-9 0,1-4 0,0-2 1,-3-2 1,2 0 0,-1-1 0,0-1 24,2-2 0,-5-2 1,5 4-1,-2-2-19,0 1 1,2-2 0,-4 0 0,3-2-2,-3-2 0,0 3 1,-2 0-1,0-1-6,0-1 0,0-6 1,0 6-1,-2-3 18,-2-1 0,3 0 1,-3 0-1,1-1-16,-1 1 0,2 0 1,-2 0-1,3 1-5,1 3 0,0-2 0,0 7 1,1 1-14,3 5 0,-2 0 0,2 6 0,-1 1 3,1 1 0,-3 1 1,5 1-85,-1 0 1,-2 1-1,5 2-13,2 5 0,-3-1 1,1 0 20,2 3 0,1 0 0,1 4 50,0 2 0,-3 1 1,-1 5-1,0-2 29,-1 2 0,3 1 1,-6 3-1,0 1 10,2 1 1,-5 1 0,5-3 0,-2 1 16,0 1 1,0 1 0,-4-5 0,1 1-25,3-1 0,-2 1 0,2-1 0,-3 0-7,-1 1 0,2-6 5,2-3 0,-3-8 0,3-5 0,-2-3-10,-2-5 1,1 0 0,2-5-1,1 1 10,-1-1 1,2 0 0,-1 1 0,1 5 37,0 2 0,-4 1 0,4 1 1,-3 1 2,2 3 0,-2 1-32,2 3 1,1 4 0,1-2-64,1 5 0,-3 7 1,3-2-1,0 3 31,0 1 0,-3 1 0,4-1-5,2 1 0,-1-1 0,1-1 0,-3-1-22,-2-2 0,5-5 29,-2 1 1,2-4-1,0-4 49,-2-5 0,-4-6 0,4-1 0,1-1 0,-3-1 1,4 4 0,-4-2-1,-1 2 71,1 2 0,3 1 1,-2 1-44,0 2 0,4 5 0,-4 0 0,0 6 1,2 0-1,-3 5-18,1 2 1,1 1 0,5 1-80,-1 1 0,0-5 1,1-1-110,-1-2 1,1-1 0,-1-5-92,0-3 1,1-3 0,-1-7-1,-1-1 237,-3-2 0,9-5 0,-3 3 0</inkml:trace>
  <inkml:trace contextRef="#ctx0" brushRef="#br0" timeOffset="300">15193 15354 7569,'-6'7'-246,"4"-1"-226,-7-6 424,1 5 1,-4 2 0,-1 4 0,1-1 93,-1-2 0,4 0 0,-2 6 0,-3 1 30,0 2 1,0 1 0,1-2 0,-2 5-20,-2 2 1,-1-2-1,3 1 1,-3 3 13,-1 2 1,2 4 0,-4-4-1,1 3-2,1 2 0,-4 0 0,6 2 1,-1-2-13,0-2 1,-3 3 0,3-2 0,0-1-37,0 0 1,2 3 0,3-4 0,1-1-130,0-2 1,5-3 0,3-2 0,2-3-1157,2 0 1264,0-4 0,6 4 0,1-6 0</inkml:trace>
  <inkml:trace contextRef="#ctx0" brushRef="#br0" timeOffset="301">16259 15267 7569,'7'-12'-112,"-1"-1"14,-6 1 1,1 1 86,3 3 0,-1 4 0,4 8 70,-1 4 0,2 9 0,-3 5 0,1 5-36,-1 6 0,5 4 0,-3 5 0,1 3-46,0 4 0,-3 6 0,3 3 0,0 1-49,-1-1 0,4 2 0,-4-3 1,1-1 4,0-2 1,-3 0 0,3-2-1,0-2-15,-1-2 0,3 2 0,-6-9 0,-1-2 51,-2-5 0,-1 0 0,0-5 0,0-1 120,0-2 0,-6-2 0,-2-4 0,-3-3-17,-1-3 1,-5-2 0,1 0 0,-1-1 265,-1-2 1,3-4 0,-4-5 0,1 0-205,3 0 0,-3 0 0,1 0 0,2-1-140,1-3 0,3-3 0,2-6 0,0 1-98,0 0 0,-2-1 0,0-1 0,1-2-26,2-5 1,1 2-1,-3-3 1,2-3 15,-2-3 0,3-6 0,-1 2 0,0-2-3,1-3 0,0 1 0,4-8 1,-1 0 74,1 0 0,2 2 0,1-3 0,0-2-8,0-1 0,1-1 0,2 3 0,3 0 200,1-1 1,-3 3 0,4 0 0,2 1-60,1 3 0,2 2 1,3 1-1,1-1-52,3 1 0,-4 0 1,5 1-1,1 2-56,1 1 1,2 6-1,0 1 1,0 6-35,0 2 1,-1 2-1,0 8 1,-2 3 14,-1-1 0,-2 5 0,3-3 0,-1 4-7,1 4 1,-3 1 0,0 6 0,-1 0-96,-3 3 0,1 3 1,-3-2-1,1 3 65,-3 1 1,-5 0-1,1 3 1,-2-2-50,-2-2 1,-2-2 0,-2-4 0,-3 1 91,-5-1 1,-2 1 0,-1-1 0,-2-1 83,-2-3 0,2 2 0,-4-6 0,1-1 151,1-2 0,-1-1 0,5 0 0,0 0 81,-1 0 0,5-1 0,1-3-234,1-4 1,2-3 0,4-2 0,2 1-15,2-1 1,3 5 0,5 0 0,1-1 0,-1 3 0,0 0 1,1 5-1,1-2-31,2-1 0,-2 0 0,4 4 1,-2 1-186,1 3 1,-1-1-1,-2 5 1,1 2 66,2 1 1,-2-3 0,-5 0 0,-2 2 35,2 1 0,-5 2 1,-1-1-1,-2 0 60,-2 1 0,0 0 1,0 3-1,-2 0 94,-2-1 1,-3-1-1,-5-1 67,-1-1 0,1-4 0,0-1 0,1 0-4,2 0 0,-2-4 0,3 1-89,-3-3 1,-1-1 143,-1 0-856,6 0 276,2 0 0,6 0 0,3 0 4,5 0 0,2 0 378,1 0 0,0-5 0,1-2 0</inkml:trace>
  <inkml:trace contextRef="#ctx0" brushRef="#br0" timeOffset="302">16904 15478 7569,'-5'7'-191,"2"0"-112,-5-3 0,5-1 0,-1 5 282,3 2 1,1-3 0,0 1 0,0 2 0,0-4 0,1 1 133,3-1 1,3-2-1,5-4-24,1 0 0,-1 0 0,-1-1 0,-1-2-34,-2-1 0,-1-6 1,3 2-1,-3-3 9,-2-2 0,1 1 1,-4 0-1,2-1 30,-1 1 0,-1-1 1,-2 1-1,0 0-46,0-1 0,-5 5 0,0 1 0,-2 0-111,-3 0 1,4 4 0,-3-1-136,0 3 1,2 2 0,-2 3-10,0 5 1,-1 6 0,2 1 0,4 0-296,2-3 502,2 0 0,-5-1 0,-2 1 0</inkml:trace>
  <inkml:trace contextRef="#ctx0" brushRef="#br0" timeOffset="303">17425 15466 7322,'13'0'-399,"-1"0"0,-4 0 0,1 0 370,0 0 0,6 1 0,2 2 0,-2 2 132,-1 2 1,-2 2-1,-1 4 1,-1 2-33,-2 2 1,-5 5 0,3-1 0,-2 2 47,0 2 0,0 4 0,-4 0 0,-1-2-145,-4 0 0,3-3 1,-5 1-1,0-1-137,0-4 0,-1 2 0,-3-5 0,1-2-21,2-1 184,0-7 0,-5-2 0,1-5 0</inkml:trace>
  <inkml:trace contextRef="#ctx0" brushRef="#br0" timeOffset="304">17723 15081 7569,'12'-12'0,"1"1"0,-2 1 0,-2 3-150,0 2 0,-1 1-279,4 4 1,1 1 355,-1 3 0,1 4 0,-1 9 1,0 4 98,1 2 1,-5 7 0,-1 3-1,0 3-10,0 1 0,-3 2 1,3 1-1,0 1-19,0-1 1,-3 0 0,3 0 0,-1 0-37,1-4 0,-3 4 0,3-6 0,0 1-42,0 1 1,-4-5 0,1 1 0,-3-2 80,-1-2 0,0-6 0,0-3 0,0-1 0,0-3 0,0-5 0,0-2 0,-5-6 0,-3-1 0,-3-4 0,-3-6 0,-1-1 0,-2-4 77,2-2 0,-3-5 0,0 3 1,0-1 23,0-3 0,0-2 1,5-2-1,-1-1 10,3-2 1,3-4 0,-2 2-1,3 1-37,1 0 1,2-8 0,4 4 0,0 1-25,0 1 1,4-1-1,2 3 1,1 0-22,3-1 0,1 2 0,1 3 1,2-1-26,2-2 0,-1 0 1,5 2-1,-1 0-30,0-2 1,2 0-1,5 4 1,2 2 14,1 2 0,0 3 0,-5 6 0,1-1-118,0 1 1,0 5-1,0 3 1,-2 3-12,-2 1 0,1 4 1,-6 3-1,-1 2 60,-1 5 1,-5 7-1,-3-1 1,0 4 26,-3 1 0,-2-1 0,-1 0 0,0-2 41,0-1 1,0-2-1,0 3 1,0-3 6,0-1 1,-5-1-1,-4-6 1,-2-2 29,-1 0 0,-1-7 1,1 4-1,0-2 75,-1 0 1,1 0 0,-1-4 0,1 0 27,0 0 1,3 0-1,2-1 1,1-2 41,-1-1 0,4-6 1,-1 2-144,2-3 0,4 3 0,2 0-1,4-2 1,3 4 0,2 2 0,-1 3-21,0 1 0,5 0 0,0 0 0,-2 1-112,-2 3 1,0-1-1,-1 5 1,1 2 54,-1 1 0,0 1 0,1 1-14,-1-1 0,-5 1 0,-3-1 0,-2 0 27,-2 1 0,0-1 1,0 1-1,0-1 49,0 1 1,-6-1-1,-2-1 1,-3-1 121,-2-2 1,2-4-1,2 3 1,1-2-50,-2-2 1,-1-1-1,-2-2 112,1 0 1,0 0-214,-1 0 0,6-2-579,3-2 1,3-3 595,1-5 0,5-1 0,2 1 0</inkml:trace>
  <inkml:trace contextRef="#ctx0" brushRef="#br0" timeOffset="305">18517 15453 7636,'1'7'336,"3"-1"-607,4-1 0,-1-2 0,2 5 184,0 2 0,-3 1 0,-2 1 0,-3 2-34,-1 3 0,4-4 121,1 4 0,-1 2 0,-4 1 0</inkml:trace>
  <inkml:trace contextRef="#ctx0" brushRef="#br0" timeOffset="306">18976 15491 7485,'12'0'-379,"-4"0"393,1 0 1,-1 0 0,4 0 0,1 1 144,-1 3 0,5 3 0,-1 5 0,-2 1-209,-4-1 0,-1 6 0,-3 3 0,-1 2-111,1 2 0,-2 0 1,-6 0-1,-2 1 61,-4 3 1,-3-3 0,-1 1 0,-1-3-193,1-3 292,-6-6 0,-1 8 0,-6-4 0</inkml:trace>
  <inkml:trace contextRef="#ctx0" brushRef="#br0" timeOffset="307">19261 14994 7569,'11'2'-11,"-3"2"0,-4 4 31,-2 3 0,2 3 0,1 3 1,1 3 35,-1 4 1,4 6-1,-5 2 1,-2 2-102,0 3 0,-2-2 0,0 7 0,0 0 53,0-1 1,0 1 0,1-5 0,2 0-45,1 0 1,2-5 0,-4-3-1,4-3-83,1-1 0,-4-6 0,2-2-461,1-4 528,-5 0 1,4-8 0,-6-6 82,-3-10 1,-3-2 0,-5-4 0,-1-1-48,1-3 1,-1-2-1,1-2 1,0 0 100,-1 0 0,-3-4 1,-2-1-1,0-2-21,0-2 0,1-2 1,5-1-1,0 1 17,-1 3 0,2-3 0,2 3 0,2-2 55,1 2 1,2-1 0,4 4-1,0-1-64,0 1 1,6 2-1,2 6 1,3 3-50,1 1 1,2-3 0,1 6 0,3 3-72,1 2 1,1 3-1,2-1 1,-2 4 35,2 3 1,2 1 0,1 1 0,-2 2-253,-2 1 0,2 7 1,-4 0-1,1 4 105,-4 0 0,-2 3 1,-2 0-1,1 0 8,-1 0 1,-5 3-1,-3-4 1,-2 1 141,-2 0 1,0-1 0,0-5 27,0 1 0,-6-6 1,-2-3 79,-3-3 0,-2-1 1,1 0 156,0 0 0,1-5-20,2-4 1,4-2-140,5-1 0,5 1 0,4 3-54,2 3 0,1 4 0,0 1 0,1 0 17,-1 0 0,1 0 1,-1 1-176,0 4 0,0 1 1,-3 7 45,-1-1 0,-5 1 0,1-1 1,-2 0 63,-2 1 1,-2-2-1,-2-1 1,-4-2 49,-3 1 1,-3 1-1,-1 0 1,-2-2-12,2 2 0,0-5 0,0 1-54,-2-1 0,1-3-833,3 2 853,7-3 0,6-1 0,6 0 0</inkml:trace>
  <inkml:trace contextRef="#ctx0" brushRef="#br0" timeOffset="308">19596 15317 7673,'0'7'448,"0"-3"-496,0-8 1,5-2-1,3-3-89,4 0 0,0 7 0,0-3 139,1 4 0,-5 1 0,0 1-227,2 4 0,1 1 0,0 7 71,-3-1 1,-2 1 0,-6-1 36,0 1 1,-2-1 0,0 0 116,-3 1 0,-4-5 0,1-1 0,-3-2 34,-2-2 1,5 3 0,0-2 0,-1 0 165,2 1 656,-4-3-672,5 3 1,4-5 0,6 0-75,6 0 0,4 0 0,1 0 0,3 0-47,1 0 1,2 0 0,5-1 0,1-2-261,2-1 1,0-1 0,-4 2 0,-1-1-106,-4 1 0,0-3 1,-5 1-1,1-1 302,-1 1 0,-1-5 0,-1 3 0</inkml:trace>
  <inkml:trace contextRef="#ctx0" brushRef="#br0" timeOffset="309">20191 15342 7569,'8'12'12,"-1"1"-49,-1-1 0,2 6 0,-3 2 0,2 4 1,3 1-140,1 0 0,1-1 0,1 0 0,-2-2 72,-3-2 0,2 4 0,-6 2 1,-1-2 21,-2-1 0,-1 0 0,0 2 1,0-1 81,0-4 0,0 4 0,-11-11 0,-3 5 0</inkml:trace>
  <inkml:trace contextRef="#ctx0" brushRef="#br0" timeOffset="310">20600 14870 7495,'0'13'-130,"0"-1"1,4 6 0,2 3 0,-1 2 27,1 2 0,-1 4 0,-2 1 0,1 1 100,-1-1 1,3 4 0,-2-2-1,-1 1-46,-2 0 0,0-5 0,2 1 1,1-3 8,-1-1 0,-2-2 0,-1-2 0,0-5 60,0-2 0,-1-6 19,-3 1 1,-3-7 0,-4 1 25,3-6 1,-3-3-1,2-8 1,-2-3-47,-1-3 0,-1-4 0,1-1 0,0 0 25,-1 1 0,2-5 0,2-2 0,0 0 3,0-4 1,3-1 0,2-1 0,3 1 14,1 3 0,0-1 1,1 4-1,3-1 96,4 1 1,3 1 0,3 4 0,1 0-110,2 1 0,4 4 0,-3 4 0,-1 3-28,1 5 1,3-2 0,-3 6 0,0 2-126,0 0 1,2 2 0,-2 2 0,0 2-37,0 4 0,-1 3 1,-5 3-1,-1 1-53,-3 1 1,-2 5-1,-6-4 1,0-1 72,0 2 0,-6-4 0,-2 4 1,-3-2 167,-1 1 0,-1-1 0,0-5 0,-1-1 63,1-2 0,-2-5 0,7 1 378,-3-2-301,4-2 0,2-2 0,6-1-138,3-1 0,3-4 1,7 4-1,1 1-60,1 2 0,6 1 0,-2 0 1,-1 0 27,-2 0 1,0 4 0,0 1-1,-2 2-151,-1 3 0,-3-3 0,-1 1 48,-2 2 0,-5 1 61,1 1 1,-8-1-1,-5-1 1,-2-3-13,-1-2 0,-2 1 0,-1-3 0,-2 2-54,2 2 1,2-4 0,0 1 0,1-3-346,-1-1 434,1 0 0,0 0 0,-1 0 0</inkml:trace>
  <inkml:trace contextRef="#ctx0" brushRef="#br0" timeOffset="311">21059 15131 7744,'-5'7'432,"2"-2"-985,-5-5 1,5-5 374,-1-4 0,4 0 310,4 1 1,3-2 0,5 6-103,1 1 1,0 2 0,3 1 0,0 0-57,-1 0 0,-1 1 0,-2 3 1,1 3 30,-1 0 1,1 4-1,-2-3-103,-3 3 0,2 6 0,-6 1 29,-2 1 1,-2-4 0,-4 2 0,-4-4 46,-3 0 1,-3-1 0,-1-1 0,-1-1 75,0-2 1,-2-1 0,2 1 0,2-2 118,4-1 0,-1-3-92,3 2 0,3-1 0,2-1-13,6 3 1,-1-1-1,7-4 1,0 0 2,2 0 1,2 4 0,-1 0-1,1 0-43,-1 2 1,0-4 0,1 5 0,-1 0-106,1 0 0,-5 0 0,-1 3 1,-2-2 57,-2 1 0,-2-2 1,-1 2-1,-1-1-15,-3-1 0,-3 2 0,-5-3 1,-2-1-22,-3 1 1,2-2 0,-4-2-1,0 0-58,-1 2 0,4 1 0,-4-5 0,3 0-505,1 0 618,3-6 0,0-1 0,1-5 0</inkml:trace>
  <inkml:trace contextRef="#ctx0" brushRef="#br0" timeOffset="312">21580 15280 7539,'7'12'-31,"0"-1"-210,-3-3 1,-1 5 0,5-2 0,2 4 101,1 0 1,1 4 0,0 1 0,1 0 138,-1 1 0,-3-6 0,-3 3 0,0 0 0,-2-4 0,-4 4 0</inkml:trace>
  <inkml:trace contextRef="#ctx0" brushRef="#br0" timeOffset="313">21927 14746 7580,'9'0'30,"-1"0"0,0 2 0,0 2-177,1 4 1,-1 9 0,4 3 0,-1 4-21,-2 1 0,0-1 1,-5 3-1,-1 2 167,-1 4 0,2 2 0,0 3 1,-1-3-15,-2-1 0,-1 0 0,0-4 1,0 1-47,0-1 0,-1-2 0,-2-6 1,-1-3 23,1-1 0,0-2 117,-1-3 1,-3-6 6,-5-3 1,1-8 0,1-6 0,2-4 44,-2-2 1,3-6 0,-1 1 0,0-3-42,1 0 1,-3-1 0,5-1 0,-1-2-57,1-1 0,-4-4 0,5 3 0,2-2-3,0-2 1,2-1 0,0 1 0,0 2-13,0 2 0,6-3 1,2 4-1,3 3-9,1 3 0,5 1 0,1 6 0,1 1-1,3 1 1,-3 3 0,2 3-1,1 2-77,2 1 1,-1 3-1,-1 0 1,-1 4-23,1 7 0,-3-3 0,0 4 0,-1 2-77,-3 4 0,-1 2 0,-1-3 0,-2 3 39,-3 1 0,-3-3 0,-5 4 0,0-2 50,0-3 0,-1-1 0,-3-2 0,-4 0 84,-3 1 0,-3-2 1,-1-3-1,-3-2 120,-2-1 1,1-3 0,-3 2-1,3-3 180,1-1 0,1 0 0,5-1 46,0-3 0,1-3-346,2-6 0,4 1 1,5-1-1,1 2 30,3 3 0,3-2 0,6 5 0,-1-1-106,0 1 1,5 1 0,-1 4 0,1 0-26,1 0 1,-4 0 0,4 1-1,-2 3-10,1 5 0,-1-3 0,-3 3 1,-1 0 28,0 2 0,-5 3 0,-3 1 0,-2 2 72,-2-2 0,0 3 1,-2 0-1,-2 0-21,-4 0 1,-3 2 0,-3-2 0,-1 0-41,-1 0 0,-2-1 0,2-5 0,0 0-127,1 1 0,1-1 0,2-1 190,-1-2 0,1 2 0,-1-5 0</inkml:trace>
  <inkml:trace contextRef="#ctx0" brushRef="#br0" timeOffset="314">22473 15007 7267,'19'5'39,"-1"-3"1,-7 9-248,-2-3 0,-4 3 1,-5 1-1,0 1 128,0-1 1,-10 2-1,-2 1 1,-3 2 76,-3-2 0,4 3 1,-2 0-1,2 0 22,1 0 1,2-2-1,2-4 79,0 1 1,7-1 22,-2 1 0,9-6 0,6-3-2,4-3 1,6-1-1,-3 0 1,1 0-27,3 0 1,2-4 0,0 0-1,1 1-22,0 2 1,0 1-1,1 0 1,2 0-137,1 0 1,-1-2 0,-3 0 0,0-3-157,0 3 0,0 0 1,-2 2-1,-2-1 221,-5-3 0,4-3 0,-1-6 0</inkml:trace>
  <inkml:trace contextRef="#ctx0" brushRef="#br0" timeOffset="315">22647 14970 7569,'-7'12'130,"3"0"1,2 6 0,2 3 0,0 2 0,0 4-10,0 2 0,0 6 0,0 8 0,0 1-158,0 3 0,0 8 0,0 7 1,0 6-106,0 1 1,-1-29 0,-2 2 0,1 0 0,-1 0 0,-1 3 0,1 0-339,-2 1 1,0 0-56,0 8 1,-1 0 0,-2-4 0,-2 2-1,-9 65 1</inkml:trace>
  <inkml:trace contextRef="#ctx0" brushRef="#br0" timeOffset="316">1116 2890 7569,'13'-6'-102,"-1"5"0,0-3 0,1 1 0,-1 0 0,1-1 0,-1 1 0,0 2-24,1 1 0,-1 0 0,1 0 0,-1 0 0,2 0 113,2 0 0,-2 4 1,3 0 11,-4-1 0,4 0 0,1-1 0,0 4 10,0 1 1,4-3 0,-2 3 0,4 0-12,1 0 1,-1-5 0,1 4 0,1-2 10,3 0 0,0 0 0,7-4 0,3 0 27,-1 0 0,8 0 0,2 0 0,6 0-13,2 0 0,2-1 1,4-2-1,2-1-10,2 1 0,-2 1 0,-29 0 0,1 1 0,-1-1 0,0 0-3,34-1 1,-31 0-1,1 0 1,-2 1 0,1 0-1,-1 0 1,1 0 2,0-1 1,0 1-1,1 0 1,1 1 0,0-2-1,0-1 1,1 1-1,0-1-52,3 1 1,0-1 0,-2 1-1,1-1 1,2 0 0,0-1-1,2 1 1,-1-1 43,0 0 0,0 1 0,5 0 1,1 1-1,-1-1 0,0 0 0,2-1 1,-1 1-19,0 1 0,0-1 1,4-1-1,2 1 1,-1 1-1,0 2 0,0-1 1,1 1-86,-1 0 1,0 1 0,-4-1 0,0 2 0,5-2 0,0 2 0,-1-1 0,0 1 83,-2 1 1,-1 0-1,7-1 1,-1 1 0,-3 2-1,-1 0 1,5 0-1,0 0 10,0 0 1,0-1 0,0 3 0,0-1 0,1-1 0,1-1 0,1 1-1,0-1-117,2-1 1,0 0 0,1-1 0,0 0-1,1-1 1,1 0 0,-1 0 0,0 0 122,1 0 0,0 0 0,-20-2 0,0 0 0,0 0 0,20-2 0,0 0 0,1-1 0,-1-1 6,0-1 1,-1 1 0,-1 2-1,1 0 1,-1 1 0,1-1-1,-3 1 1,1-1 9,0 1 0,0-1 1,-4 3-1,-1 0 1,-1-2-1,1 0 1,-2 1-1,-1 0 2,0 0 1,0 0-1,1 0 1,0 0 0,0 1-1,-1 2 1,2-1 0,-1 0-74,-3 0 0,1 0 0,2 0 0,-1 0 1,-2 0-1,0 0 0,0 0 0,1 0 65,-1 0 1,1 0 0,-4-2 0,0 0 0,-1-1 0,1 0 0,-2 0 0,-1 1-16,0-1 1,0 0 0,0-2 0,0 0 0,-4 2-1,-2 0 1,-1-2 0,-1 1 0,-1 0 0,-2 0 0,-1 1 1,-1-1-1,-1-1 0,-1 0 0,34-3-13,-1-1 1,-8 2-1,-6 0 1,-3 0 126,-1 0 0,-6 3 0,-4-3 0,-6 0-231,-5 0 1,-4 0 0,-4-2-1,-5 0 213,-2 0 1,-7-2-1,-3-2-94,-3 1 0,3-2 0,1-2 0,-3-2 0,0 2 0,-2 5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11.081"/>
    </inkml:context>
    <inkml:brush xml:id="br0">
      <inkml:brushProperty name="width" value="0.08571" units="cm"/>
      <inkml:brushProperty name="height" value="0.08571" units="cm"/>
    </inkml:brush>
  </inkml:definitions>
  <inkml:trace contextRef="#ctx0" brushRef="#br0">0 0 8355,'17'0'-765,"-7"0"462,6 0 0,-14 2-39,3 4 1,-3-2 341,-2 8 0,-7-9 0,-3 5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9.330"/>
    </inkml:context>
    <inkml:brush xml:id="br0">
      <inkml:brushProperty name="width" value="0.17143" units="cm"/>
      <inkml:brushProperty name="height" value="0.17143" units="cm"/>
      <inkml:brushProperty name="color" value="#AB008B"/>
    </inkml:brush>
  </inkml:definitions>
  <inkml:trace contextRef="#ctx0" brushRef="#br0">18 16 6487,'-10'-8'2,"3"6"0,9-4-11,3 12 1,-3 4 0,6 7 0,-2 1-12,0-1 0,0 1 0,-6-1 0,2 1 15,3-1 1,-1 8 0,6 5 0,-2 1 4,-4-2 0,5 11 0,1-3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11.248"/>
    </inkml:context>
    <inkml:brush xml:id="br0">
      <inkml:brushProperty name="width" value="0.08571" units="cm"/>
      <inkml:brushProperty name="height" value="0.08571" units="cm"/>
    </inkml:brush>
  </inkml:definitions>
  <inkml:trace contextRef="#ctx0" brushRef="#br0">0 0 8344,'0'18'-358,"0"-7"9,0 1 1,0-6-222,0 6 570,8-9 0,-6 5 0,5-8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07.055"/>
    </inkml:context>
    <inkml:brush xml:id="br0">
      <inkml:brushProperty name="width" value="0.08571" units="cm"/>
      <inkml:brushProperty name="height" value="0.08571" units="cm"/>
    </inkml:brush>
  </inkml:definitions>
  <inkml:trace contextRef="#ctx0" brushRef="#br0">220 612 8173,'10'8'-449,"3"-4"0,-5 7 0,0 3 392,0 1 1,-1 3 0,-3-1 0,2 3 121,-2 3 1,4 2 0,-2 6 0,-3-2-27,-1 2 0,-2 8 1,0 2-1,0 0-14,0 1 1,2-5 0,2 6 0,2-2-45,-2-1 0,-2 1 0,0-6 0,2 0-96,1 0 1,3-6 0,-4-2 0,2-2-94,-2-3 1,-2 3 0,0-4 207,3-5 0,-3 1 0,6-7 0</inkml:trace>
  <inkml:trace contextRef="#ctx0" brushRef="#br0" timeOffset="418">150 717 8355,'8'-10'-369,"-4"-6"1,6 5 0,-1-5 385,1-1 1,2 5 20,5 1 1,0 7 0,1-4 0,-1 2 0,1 0-87,-1 2 1,7 2 0,1 2 0,0 0-17,0 0 1,4 0 0,-3 0 0,1 0 37,4 0 0,0 6 1,-2 2-1,-4 0 14,0 0 0,-5 3 0,5-3 2,0 2 0,-5 1 0,1 7 7,-7-1 1,-7 1-1,-7-1 35,0 1 0,-7-7 0,-5 1 0,-4 0 25,-1-3 0,-8 1 0,-4-6 0,-4 4-41,-2 1 1,-12-5 0,-1 4 0,-1-2 20,-1 0 0,5-1 0,-1-5 0,-1 2 4,2 4 0,3-4 0,9 4 0,2-4-106,1-2 0,9 6 0,-2-1-966,3-1 1031,11 6 0,9 0 0,9 7 0</inkml:trace>
  <inkml:trace contextRef="#ctx0" brushRef="#br0" timeOffset="776">919 577 7251,'9'0'135,"5"2"1,-8 4 0,-2 5 0,-2 5-263,-2 1 0,5 3 0,1 1 0,-2 4 161,-2 2 0,4 3 0,0 5 0,-1-1-52,3 1 0,-6 0 0,4 0 0,-4 0-80,-2 0 1,0 0 0,0 0 0,0 0 22,0 0 1,0 0 0,0-2 0,0-2 0,0-2 1,0-8 0,0 3 0,0-5-62,0-2 0,0-5 135,0 0 0,0-8 0,0-4 0,0-10 0</inkml:trace>
  <inkml:trace contextRef="#ctx0" brushRef="#br0" timeOffset="1110">1006 734 8355,'0'-17'0,"0"-1"0,0 1 0,0-1 0,2 7-634,4-1 540,-4 0 1,13 3 0,-3 3 102,3 4 0,-3 2 0,0 0 0,1 0-92,3 0 0,3 0 0,2 0 0,3 0 57,-3 0 0,-2 2 1,-1 2-1,-3 3-8,-3 3 0,4-4 0,-5 4 0,5-1-23,1 1 0,-7 2 0,-2 5 42,-1 1 0,-5-7 1,4 1 64,-4 2 0,-4-5 0,-4 3 54,-5 1 0,-5-5 0,-3 0 0,-2-2-103,-3 0 0,-5-1 1,4-3-1,0 2-46,-1 2 0,-3 0 1,4-6-1,0 0-320,0 0 1,1 0 364,7 0 0,-1 8 0,1 1 0</inkml:trace>
  <inkml:trace contextRef="#ctx0" brushRef="#br0" timeOffset="1551">1477 612 7058,'18'0'0,"-1"0"0,1 0 0,-1 0 0,1 0 0,-1 0 1,-1 2-4,-5 4 0,5-4 1,-6 5-1,1 1 19,1 4 0,-8 3 0,4 3-82,-1-1 1,-5 1 0,4-1 8,-4 1 0,-2-1 243,0 1 172,0-9 0,-2-1-231,-4-8 0,4-8 0,-4-3-70,5-5 1,1-1-1,0-3 1,1-1 10,5-2 1,-2-1 0,6 5 0,0-2-498,-1-3 0,1 1 0,4 5 109,-3 1 1,1 1 0,5 5 319,1 5 0,-1-4 0,1 1 0</inkml:trace>
  <inkml:trace contextRef="#ctx0" brushRef="#br0" timeOffset="1978">2211 612 8355,'17'0'-1069,"1"0"0,-8-8 1148,-5-4 0,-5-1 0,-5-1 41,-7 3 1,-4 7-1,-1-2-37,-1 4 0,7 2 1,-1 0-41,-1 0 0,-3 0 1,-1 2-55,-1 4 0,7 3 1,1 9-1,2-1 3,4 1 1,0-1 0,0 1 27,-1-1 1,-1 1 0,8-3 0,4-1-18,5-3 1,-1-1 0,2 2 0,1-4-34,3-1 1,1-5 0,1 4-1,-1-4-25,0-2 1,7 0 0,1 0 0,0-2 42,0-4 1,-1 2 0,-5-7 0,1-3 18,-3-1 1,4-3-1,-11 1 1,2-1 48,-1 1 0,-7-1 1,2 1-85,-4-1 1,-10 1 0,-3 1 0,-5 5-38,-1 5 0,-7-2 0,-1 2 0,-2 2-9,-4 3 1,6 1-1,-1 0 1,3 0-8,0 0 0,0 5 81,5 1 0,1 8 0,-1-5 0</inkml:trace>
  <inkml:trace contextRef="#ctx0" brushRef="#br0" timeOffset="2539">2962 542 8355,'15'-12'0,"-1"3"0,-4-1-140,-3 0 0,5 4-460,-6-5 1,6-1 559,-7-5 180,1 7-48,-6 2 0,-8 8 1,-3 0-32,-5 0 1,-7 0 0,-2 0-1,0 0 16,-1 0 0,-3 6 0,4 2 0,-2 0-12,-4-1 0,6 7 0,1-2 0,5 3-104,1 3 1,3-1-1,1 0 1,5 1-82,1-1 0,2 1 1,6-1 32,0 1 0,0-1 0,2-1 0,4-3 48,5-1 0,5-8 0,1 2 1,1-4 31,-1-2 1,1 0 0,1 0 0,3 0 34,1 0 1,2-2 0,-4-4-1,3-4-10,-3 0 1,4-5 0,-1 3 0,-3-3 1,-2-3 1,-1 7 0,-3-1 0,-3-2 30,-6-1 1,2 3-1,-3 1 350,-1-3-483,-2 6-84,-2 1 1,0 8 148,0 5 1,0-2 0,0 8 0,0 1-104,0 3 1,0 1 0,2 1-38,4-1 0,-2-5 0,7-2 0,3-1 53,2 1 1,3-6-1,2 4 1,5-2 103,1-1 0,2 1 0,6-6 0</inkml:trace>
  <inkml:trace contextRef="#ctx0" brushRef="#br0" timeOffset="2843">3800 490 8355,'0'-10'-2276,"-6"-6"2675,1 5 1,-3 1-225,2-2 0,-4 9-78,-7-3 1,-1 4 0,1 2-1,-1 0-175,1 0 1,-1 6-1,-1 1 1,-2 1 93,-3 0 0,1 5 0,6-1 0,1 4 9,5 1 1,-5-1 0,6-3 0,1-1 52,3 1 1,4 3-1,4 1-18,4 1 0,3-3 0,11-1 0,1-2-38,2 1 1,8-5 0,-2 0-1,4-2-234,2-1 0,2 1 1,2-6-1,2 0-298,-2 0 0,-2 0 510,-3 0 0,1 0 0,0 0 0</inkml:trace>
  <inkml:trace contextRef="#ctx0" brushRef="#br0" timeOffset="3556">4202 1 8355,'0'11'-2164,"0"1"2522,0 0 1,6 5-323,0 0 0,1 1 0,-3-1 0,2 1-12,-2-1 1,-2 1 0,-2-1-1,0 3 41,0 3 1,6-4 0,-1 7 0,-1-3-99,-2 0 1,0 6-1,2-4 1,2 1 5,-2-1 0,-2 4 0,-2-4 1,0 1 16,0-1 0,0 0 0,0-4 0,0 3 19,0-3 0,0-2 0,0-1 55,0-1 0,0-5 93,0 0 104,0-1-273,0-1 1,-2-8 0,-2-10-1,-2-2-68,2-3 1,2 3 0,2-2 0,0-1 56,0-3 0,0-1 1,0-1-1,0 1-75,0-1 0,6 1 0,2-2 0,2-3 74,3-1 1,3 0 0,1 5 0,1 1 12,-1-1 1,1 3-1,-1 1 1,0 3 50,1-3 1,5 4 0,0 1-1,-1 1-1,-3 4 0,1 2 1,1 2-1,2 0-4,-1 0 0,3 0 1,-2 0-1,0 0 37,3 0 0,-5 0 1,6 0-1,-2 0-12,-3 0 0,3 2 0,-2 2 1,-1 4-18,-3 1 0,-2 1 0,1 4 0,-3-3-21,-3 3 0,4 7 1,-7 2-1,3-1-50,0-3 0,-3-1 0,3-1 0,-4 1 8,-1-1 0,-5 6 0,4 1 2,-4-3 0,-2-2 1,0-1-1,0-1 3,0 1 0,-6-7 0,1 1 0,-1 0-165,-2-3 1,-2 7-62,-7-4 0,5-5 0,2 1-442,3 0 683,1-6 0,-2 6 0,-2-8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06.532"/>
    </inkml:context>
    <inkml:brush xml:id="br0">
      <inkml:brushProperty name="width" value="0.08571" units="cm"/>
      <inkml:brushProperty name="height" value="0.08571" units="cm"/>
    </inkml:brush>
  </inkml:definitions>
  <inkml:trace contextRef="#ctx0" brushRef="#br0">1 812 8355,'0'12'-1573,"0"-1"1547,0 1 1,8-2 205,3-4 1,5-5 33,1-1 1,-5-7-109,0-5 0,-7-3 0,5-3-77,-2 1 0,3-1 0,-3 1 0,0-1-18,0 1 0,5-3 1,-3-1-1,2-4-36,-1-2 0,-5-2 0,6-6 0,-1 0-4,-1 0 0,4 0 1,-7-2-1,1-2 24,0-2 1,6 1-1,-5 5 1,1 2 12,-4 4 1,2-2 0,-3 7 0,1 3-8,2 2 0,-6 1 0,4 1 1,-2 1-2,1 4 0,-3-3-18,4 3 0,-2 3-87,2-3 0,-2 10 100,7 2 1,-5 8 0,4 9-1,0 3-5,-1 3 1,-3-2 0,6 8-1,1 2-11,3 2 0,1 2 0,1 0 0,-1 0-11,1 0 0,-1 0 1,3-2-1,1-2-8,2-2 0,3-2 1,-5 4-1,2-3 3,-1-3 0,1-2 0,-2-5 1,-1-1-60,1 0 1,-2 1 0,-5-1 0,-2-1-185,1-4 0,-5-3 280,-2-3 0,-4-4 0,-2 6 0</inkml:trace>
  <inkml:trace contextRef="#ctx0" brushRef="#br0" timeOffset="211">210 550 8355,'-11'6'-193,"-1"0"0,10 0 0,4-6 0,12 0 85,7 0 0,10 0 1,0 2-1,6 1 42,4 3 0,7 0 1,-1-6-1,1 0-59,-1 0 1,7 0-1,-5 0 1,-3 2-244,-1 4 368,-4-4 0,1 6 0,3-8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05.419"/>
    </inkml:context>
    <inkml:brush xml:id="br0">
      <inkml:brushProperty name="width" value="0.08571" units="cm"/>
      <inkml:brushProperty name="height" value="0.08571" units="cm"/>
    </inkml:brush>
  </inkml:definitions>
  <inkml:trace contextRef="#ctx0" brushRef="#br0">3686 383 8355,'17'0'-258,"-7"0"0,-1 0 1,-5 2 174,2 3 0,8-1 0,-3 6 116,5-2 1,7 3 0,0-3 0,1 2-11,1 3 1,-6-3-1,7 2 1,-3 1 19,0 3 1,6-1 0,-5-1-6,-3-2-135,-2-1 1,-1 5 0,-1-3 0,1-1 43,-1 2 0,-5-7 0,-1 1 1,3-2-519,2 0 1,-5 0 570,1-6 0,-1 7 0,7 3 0</inkml:trace>
  <inkml:trace contextRef="#ctx0" brushRef="#br0" timeOffset="262">4227 383 8355,'-12'0'0,"1"0"-1304,-3 0 896,6 0 0,-7 0 536,3 0 0,2-6 1,-1 0-1,-3 2 32,-1 2 1,3 4 0,0 4-75,-1 6 1,-1-3-1,1 3 1,1 3-20,-2 7 0,-1-3 0,-3 6 0,1-1-52,0-1 0,-1 6 0,1-4 0,-1 1-136,1-1 1,1 4 0,3-6 0,1 0-306,-2 3 1,5-7 425,-3 4 0,0 5 0,-5-1 0</inkml:trace>
  <inkml:trace contextRef="#ctx0" brushRef="#br0" timeOffset="-3613">1 103 8168,'9'-17'-1913,"-1"5"2538,-8 0-383,0 1-207,0 1 0,0 4 0,0 12 0,0 6 0,0 3 0,0 3 0,0-1 0,0 3 1,0 1-1,0 4 0,0 2 113,0 4 1,0-3-140,0 1 0,2-2 0,2 4 0,2-4-47,-2-2 0,-2 1 0,-1-5 0,3 2-102,2-1 1,0 3 0,-4-2-74,4-2 0,-4-1 1,5-5-1,-1-1-152,0-2 365,0-9 0,-6-3 0,0-11 0,0-5 0,0-9 0,0-2 0</inkml:trace>
  <inkml:trace contextRef="#ctx0" brushRef="#br0" timeOffset="-2775">1 138 8030,'0'-11'-1057,"0"-1"1060,0 0 0,0 1 316,0-1-117,0 8-160,0-4 0,5 10 0,3 2 0,0 4-36,0 2 0,3 1 0,-3 7 1,2-1-16,3 1 1,-3-1 0,2 1 0,-1-1-21,-1 0 0,6 3 0,-5 1 0,5 3 23,1-3 0,1-2 0,-1-1 1,1-1 0,-1 1 0,1-1 0,-1 1 0,-1-1 3,-5 1 1,5-7-1,-5 1 1,5 1 1,-1-3 0,-1 0 16,-2-2 0,-1-3 23,7-5 0,-7 0 1,-1-2-19,-2-3 0,3 1 1,-3-8-20,2-1 0,-6-3 0,4 0 0,-3 3-8,1 1 0,6 1 0,-6-7 1,0 1 2,1-1 0,-3-5 0,6 0 1,0 1-2,-1 3 1,-5 1 0,4 1-1,-2-1 10,0 1 0,5 0 0,-3-1 0,0 1 36,-1-1 1,7 1 5,-2-1 0,1 1 5,-1-1 1,-2 9-96,-5 3 47,-3 4 0,6 4 6,-8 4 1,0 3 0,2 9 0,2-1 40,2 1 0,0-1 1,-4 1-1,1 1-5,3 4 1,6-1 0,-4 5-1,-1 0-87,1 0 1,6-4 0,-5 5 0,3-1-93,0 0 0,-1-4 0,7 6 1,-3 0-46,-3-1 1,4-3 0,-5-8 0,5 1-35,1-1 1,1 1-1,-3-1 1,-1-1 210,-3-5 0,1-3 0,6-8 0,-1 0 0</inkml:trace>
  <inkml:trace contextRef="#ctx0" brushRef="#br0" timeOffset="-2092">1695 557 8355,'9'0'-1755,"-1"-7"1815,-8-5-10,-8-4 1,6 7-14,-13-7 1,11 12 178,-8-7 1,7 7-111,-7-2-15,0 4 1,-5-4 0,-3 0-76,-3 2 0,4 3 1,-5 1-1,5 0-69,2 0 1,-3 0-1,-3 1 1,-4 5 59,0 6 1,-5-2 0,7 1 0,0 3-24,0 1 0,3 3 1,9-1-1,3 1 6,2-1 1,3 1-1,5-1 1,0 1 11,0-1 0,2 1 1,3-1-1,7 0 0,2-5 0,-1-2 0,-1-2-1,1-5 1,3 5 0,1-2 0,3-2-4,3-2 0,-4-2 1,5 0-1,-5-2 0,-1-4 1,5 2-1,0-7 1,0-3-1,3-2 1,-7 5 0,4-1 0,-3-1 7,-3-3 1,-5-1 0,-2-1 33,-3 1 0,5 5 0,-6 0 23,-2-1 1,-2-3 0,-2-1 60,0-1 0,0 1 97,0-1-336,0 9 83,0 1 1,0 10 0,0 4 0,0 5-35,0 5 0,5 1 35,1 1-43,8-1 0,-10 1 0,7-1 0,1 1-77,-2-1 1,3-5-1,-5-1 1,2 1-34,3-2 0,3 3 0,1-7 0,3-2-26,3-2 210,-4-2 0,14 0 0,-5 0 0</inkml:trace>
  <inkml:trace contextRef="#ctx0" brushRef="#br0" timeOffset="-1714">2236 33 8030,'8'-9'-1741,"-6"-1"1998,4 4 0,-6 4-370,-6-4 0,4 6 241,-4 6 0,-2 4 0,2 7-79,3 1 0,1-1 0,2 1 0,0 1 356,0 4-354,0-3-23,0 13 1,0-12 0,0 6 0,0 1 0,0-1 0,0 2-61,0-2 1,0 4 0,2-6 0,1 0 31,3 1 1,0 3 0,-4-6-1,2-2-74,2-1 0,-1-3 0,-3 1 0,2-1-95,2 1 0,0-7 0,-4-1 0,2 0-291,2-1 460,-1-5 0,3 4 0,2-8 0</inkml:trace>
  <inkml:trace contextRef="#ctx0" brushRef="#br0" timeOffset="-1279">1834 435 8289,'-17'0'-474,"7"0"0,2-2 782,8-4-184,0 4 1,8-5-33,4 7 1,3 0-1,3 0 14,-1 0 0,1 0 0,-1 0 62,1 0-195,-1 0 1,8-2 0,3-2 0,1-2 80,0 2 0,0 0 0,8 0 0,0-2-205,-2 3 0,3-1 1,-9 0-1,4-2 4,2 2 1,-2 2 0,-2 2-1,-2 0-75,3 0 0,-7 0 0,-2 0 0,-4 0-331,-1 0 553,-1 0 0,1 0 0,-1 0 0</inkml:trace>
  <inkml:trace contextRef="#ctx0" brushRef="#br0" timeOffset="-765">2568 435 8355,'2'10'0,"4"-4"0,5-4-37,5-2 182,1 0 1,1 0-377,-1 0 1,3 0 0,1 0 0,2 0 0,-1 0 174,-3 0 0,-2 0 1,1 0-1,-1 0 66,1 0 0,-3 1 1,-1 3-1,-2 4 5,1 2-47,3 1 0,-5 7 22,1-1 1,-2 1-1,3-1 1,-3 1-14,-2-1 1,-2 1-1,-6-1 32,0 1 0,0-7 0,0 1 39,0 1 0,-8-5 1,-4-2 16,-3-4 0,-3-2-40,1 0 0,-1-2 1,3-4-9,3-5 0,2 1 1,6-2-1,-1-1-6,1-3 0,2-1 0,4-3 0,2-1-22,1-2 0,9-1 0,-4 7 1,1-2 25,1-5 1,0 9 0,5-5 0,1 3-38,-1 3 0,-5 3 0,-1-3 36,3 2-8,1 8 2,-5-3-363,6-1-66,-7 6 67,1-6 354,6 8 0,-7 8 0,9 2 0</inkml:trace>
  <inkml:trace contextRef="#ctx0" brushRef="#br0" timeOffset="-498">3231 487 8355,'10'0'-2120,"6"0"1875,-5 0 1,-1 0 244,2 0 0,-6-5 0,3-3 269,-1-2 889,6 6-1063,-5-3 0,1 8-284,-4 5 172,-4-4 0,-2 14 0,0-5-1,0 5 0,0 1 0,0 1 0,0-1-67,0 1 0,0-7 1,2-1-1,2 0-286,1 0 0,7-5 371,-6 7 0,7 0 0,-3 5 0</inkml:trace>
  <inkml:trace contextRef="#ctx0" brushRef="#br0" timeOffset="-334">3214 278 8355,'-12'-18'-31,"1"1"0,7-1-523,-2 1 0,4 5-564,2 1 1118,0 7 0,8 4 0,2 10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1.115"/>
    </inkml:context>
    <inkml:brush xml:id="br0">
      <inkml:brushProperty name="width" value="0.08571" units="cm"/>
      <inkml:brushProperty name="height" value="0.08571" units="cm"/>
    </inkml:brush>
  </inkml:definitions>
  <inkml:trace contextRef="#ctx0" brushRef="#br0">53 70 6962,'-17'0'30,"5"-6"163,1 0 1,7 2-11,-2 10 0,4-2 0,2 8 8,0 1 0,0-3 1,0 2-123,0 1 1,8 3-1,3 1-93,5 1 0,7-3 1,0-1-1,1-4-105,1-3 0,-4-1 0,8-4-206,2 4 234,-5-4 0,5 6 0,-6-8 0,0 0 23,0 0 0,4-2 0,-5-2 0,-3-4 58,-2-2 0,-1 5 0,-1-7 1,1-2 59,-1-1 1,1 3 0,-3 0 145,-3-1 42,4-3-107,-15 7 0,7-7-61,-8 4 1,0 3 0,0-3-33,0-1 1,-2-1-1,-2 0-32,-1 3 0,-3 7-10,2-2 0,2 4 1,-6 4 16,3 4 0,1-2 0,6 7 1,0 3 23,0 2 1,0 3-1,0 2 1,0 3 42,0-3-80,8 6 0,-5-6 0,7 9 12,-2 1 0,0-4 0,-4 0 0,3 0 18,3 0 0,0 0 0,3 2 0,-3-3-9,-2-1 0,0-6 0,-5 7 1,3-3-4,-2 0-7,-2 0 1,-2-5-6,0-1 1,-8 1-1,-3-3-6,-5-3 0,-3-4 1,-3-8-1,-3 0-22,-2 0-39,6 0 1,-12 0 32,4 0 1,-4 0 0,0-2-1,2-2 1,3-4 28,3-2 1,-4-1 0,6-7-65,1 1 1,5 5 0,5 1-138,6-3 0,5 4 1,2 1-1,5 1-168,6 4 0,9-4 378,3 2 0,7-7 0,-4 3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1.511"/>
    </inkml:context>
    <inkml:brush xml:id="br0">
      <inkml:brushProperty name="width" value="0.08571" units="cm"/>
      <inkml:brushProperty name="height" value="0.08571" units="cm"/>
    </inkml:brush>
  </inkml:definitions>
  <inkml:trace contextRef="#ctx0" brushRef="#br0">0 1 8355,'0'11'-45,"0"1"188,0-8-262,0 4-166,0-8 0,2 0 389,4 0 0,4 0-91,7 0 1,1 2 0,-1 2 0,0 1 0,1-1-39,-1-2 1,1-2 0,-1 0 0,1 0-107,-1 0 1,7 0 0,-1 0 0,-2 0-38,-1 0 1,-3 0-1,0 2 1,1 2-159,-1 2 326,-7 0 0,6-6 0,-7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1.736"/>
    </inkml:context>
    <inkml:brush xml:id="br0">
      <inkml:brushProperty name="width" value="0.08571" units="cm"/>
      <inkml:brushProperty name="height" value="0.08571" units="cm"/>
    </inkml:brush>
  </inkml:definitions>
  <inkml:trace contextRef="#ctx0" brushRef="#br0">0 1 8298,'8'9'-91,"-4"-1"18,8-8 0,-6 0 0,5 0 219,3 0 0,-5 0 0,3 0-134,2 0 1,1 0-1,3 0 1,-1 0-12,1 0 1,-1 0-1,1 0-299,-1 0 1,2 0-1,3 0 298,1 0 0,8 0 0,-4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2.282"/>
    </inkml:context>
    <inkml:brush xml:id="br0">
      <inkml:brushProperty name="width" value="0.08571" units="cm"/>
      <inkml:brushProperty name="height" value="0.08571" units="cm"/>
    </inkml:brush>
  </inkml:definitions>
  <inkml:trace contextRef="#ctx0" brushRef="#br0">71 262 6206,'-10'-8'304,"4"-3"0,4 1 0,2-2-161,0-1 362,0 5-311,0 0-109,0 8 1,0 8-1,0 5-2,0 9 0,2-1 0,2 8 0,4 2-121,1 2 135,3 10-132,-2 2 1,-1 7-41,-3 0 146,-4 1-119,6-1 1,-8 1-152,0-1 1,2-2 78,4-3 0,-4 2 1,3-9-196,-3-1 1,-2-4 0,0-4 128,0-2 0,0-8 1,0 3 185,0-5 0,8-1 0,2-1 0</inkml:trace>
  <inkml:trace contextRef="#ctx0" brushRef="#br0" timeOffset="590">1 122 8355,'17'-27'0,"1"6"0,-1 5-1299,1 5 1206,-1-1 0,0 0 1,1 3-1,-1 1 215,1 4 1,-1 2 0,1 2 0,1 0-88,5 0 0,-5 0 0,4 0 0,-1 0 16,1 0 0,-4 0 0,5 0 1,-5 0-53,-2 0 0,1 0 0,-3 2 0,-1 4-29,-2 5 1,-9-1-1,3 2 1,-4 1-4,-2 3 0,-2 1 0,-5 1 24,-11-1 0,1 1 0,-9-1 0,3 1-26,0-1 1,-6-5 0,3-3 0,1-1 78,0-4 1,2-2-1,7 0 1,3 2 26,1 2-110,8 0 1,-2-6-60,12 0 107,4 0-37,7 0 1,1 0-1,1 0 1,2 0 0,3 0-1,-3 0 8,-1 0 1,-9 0-1,1 0 1,1 0 24,3 0 1,1 1 112,1 5 0,-1 4-79,1 7 1,-3 1-8,-3-1 149,-4 1-145,-8-8 0,0 5 35,0-3 1,-2 1 14,-4-1-80,-4 3 0,-1-13 1,-1 4-1,-2-2-56,-1 2 0,-3-4 0,1 4 0,-1-4-478,1-2 464,0 0 0,-1 5-324,1 1 310,7 0-474,-6-6 552,14 0 0,-13 0 0,5 0 0</inkml:trace>
  <inkml:trace contextRef="#ctx0" brushRef="#br0" timeOffset="1014">822 314 8355,'-8'10'-883,"0"-4"686,-4-12 1,-3 4 310,3-4 0,-3 4-54,-3 2 1,3 8 0,1 4 75,2 3-133,9 3 1,-5-1 75,8 1 0,0-1 5,0 1 1,0-1-120,0 1 1,6-1 0,1 0-1,3 1 1,4-1-28,1 1 0,3-8 0,-1-3 0,1-1 122,-1 0 0,6 0 1,1-6-1,-3 0 236,-2 0-270,-1-8 1,-1 4 20,1-7 1,-3 5 6,-3-6 0,3 0-42,-3-5 0,-4-1-7,-2 1 0,-4 0-145,-2-1 98,0 1 0,-2-1 0,-4 3 0,-6 1-86,-3 2 1,-5 7 0,-1-5 0,-4 2-69,-2 4 1,-3 2-1,-4 2 1,-1 0-379,0 0 574,-8 0 0,6 0 0,-6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19.369"/>
    </inkml:context>
    <inkml:brush xml:id="br0">
      <inkml:brushProperty name="width" value="0.08571" units="cm"/>
      <inkml:brushProperty name="height" value="0.08571" units="cm"/>
    </inkml:brush>
  </inkml:definitions>
  <inkml:trace contextRef="#ctx0" brushRef="#br0">0 18 8355,'12'0'4,"-3"-2"-1333,-1-4 1614,-2 4-175,-6-6 1,0 10-48,0 4 1,0 4 0,0 7 0,0 1-63,0-1 0,0 1 0,0-1 0,0 0 34,0 1-7,0 7 16,0-5-24,0 5 0,2-8-58,4 1 1,-4-1 73,4 1 0,-3-3 40,3-3 8,-4 3 0,14-5 39,-5 7 0,-1-7-74,2-4 0,-1-4 1,7-2 48,-1 0-73,1 0 0,-1 0 0,1 0 17,-1 0 0,1 0 0,-1 0 0,0 0-92,1 0 76,-1 0 1,1 0-1,-1 0-237,1 0 0,-1 0-104,1 0 1,-1 0 0,1 0 16,-1 0 148,-7 0 0,0 0 150,-5 0 0,-3 0 0,6 0 0</inkml:trace>
  <inkml:trace contextRef="#ctx0" brushRef="#br0" timeOffset="404">541 349 8355,'12'10'-1384,"0"-4"1216,1-4 0,-3-2 1,2 0-1,1 0 572,3 0 1,-5-2-1,1-2-377,2-2 0,-5 0 0,3 6-135,2 0 1,-5-1-26,3-5 98,-8 4 0,4-14 43,-8 5 91,0 3 1,-2-6-1,-4 8 33,-6 3 1,2 1-1,-1 2-53,-3 0 0,5 0 0,-3 2 101,-2 3 1,1 5-159,1 8 1,4-1 1,8 0 0,0-5-190,0 0 31,0-1 1,2 5 86,4-4 0,4 1-125,7-7 0,1 6 59,-1-7 0,1 1-89,-1-6 1,6 2 0,1 2 21,-3 2 1,4 0 0,0-8-1,1-2 181,-1-2 0,6-15 0,-4 1 0</inkml:trace>
  <inkml:trace contextRef="#ctx0" brushRef="#br0" timeOffset="663">1083 88 8355,'-8'-10'-1789,"6"0"2251,-4 4 0,4 6-378,2 0 1,0 2-1,0 10 1,2 0-5,4-3 0,-4 7 0,6-5 1,-2 5-27,-1 1 1,7 1-1,-6-1 1,0 1-127,2-1 0,-5 1 0,7-1 0,-2 1-79,-4-1 0,-2 1 0,-2-1-263,0 0 0,0 1-283,0-1 697,0 1 0,0-8 0,0-3 0</inkml:trace>
  <inkml:trace contextRef="#ctx0" brushRef="#br0" timeOffset="842">1013 227 8324,'-8'10'-58,"8"-2"93,0-8 0,8-2 1,9-2 395,1-2-477,-1 0 1,7 6-1,-1 0-102,-2 0 1,-1 0 0,-3 0 0,3 2-893,3 4 1040,-4-4 0,14 13 0,-6-5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7.157"/>
    </inkml:context>
    <inkml:brush xml:id="br0">
      <inkml:brushProperty name="width" value="0.08571" units="cm"/>
      <inkml:brushProperty name="height" value="0.08571" units="cm"/>
    </inkml:brush>
  </inkml:definitions>
  <inkml:trace contextRef="#ctx0" brushRef="#br0">0 175 5932,'0'-17'122,"0"5"46,0 1 0,6-1-81,0-6 1,1 9 0,-3 1 56,2 0 1,2 6 0,-4-6 0,4 3-57,1-1 1,-3 0 0,6 6-1,1 0-68,3 0 1,1 0 0,1 0 0,-1 0 20,1 0 1,1 0 0,2 0 0,3 0-52,-3 0 1,-2 2-1,-1 2 1,-1 4-58,1 1 1,-1 3 0,-1 5-1,-3 1-8,-1-1 1,-8 1 0,2-1 0,-4 1 36,-2-1 1,0 1 0,0-1 49,0 1 0,-8-7 0,-4-1 1,-3-2-11,-3-4 0,7 3 1,-1-1-1,-2-2 1,-1-2 1,-3-2 0,1 0-50,0 0 0,7-2 0,2-2 0,2-4-29,0-1 0,1 3 0,7-6 18,3-1 0,5-3 0,8 1 1,-3 1 16,-3 2 1,3 3 0,-3-5 0,3 2 42,3-1 0,-1 3 1,1 0-1,-1 1 120,1-1 0,-1 0 1,1-3 32,-1 1 1,1 2 0,-3-3 77,-3 1 0,-5 6-89,-7-5 1,0 5-127,0-6-31,0 8 1,-1-3 15,-5 7 1,-2 2 0,-6 1 6,3 3 1,7 8 0,-2-3 0,2 5 29,-2 1 0,4 1 0,-3-1 0,3 1 24,2-1 1,2 1 0,1-1 0,5-1-56,2-5 0,0 5 1,3-6-1,-1 1-85,1 1 1,3-6 0,1 3-1,1-1 6,-1-4 0,1 4 0,-1-2 1,1-2 68,-1-2 0,8 5 0,3 3 0</inkml:trace>
  <inkml:trace contextRef="#ctx0" brushRef="#br0" timeOffset="276">891 245 7925,'0'10'-1012,"2"-2"1384,3-8 0,-3 2-494,4 3 1,-2-3-1,0 6 269,2 0 0,0 2 1,-6 7-10,0 0 1,0 1-1,0-1 1,0 1-83,0-1 1,0 3 0,0 1 0,0 2-48,0-1 0,0-3 0,0-1 0,0-1-70,0 0 0,0 1 1,0-1-1,0 1-135,0-1 1,0-5-1,0 0-268,0 1 0,-2-5 464,-4-2 0,-4 3 0,-7 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9.822"/>
    </inkml:context>
    <inkml:brush xml:id="br0">
      <inkml:brushProperty name="width" value="0.17143" units="cm"/>
      <inkml:brushProperty name="height" value="0.17143" units="cm"/>
      <inkml:brushProperty name="color" value="#AB008B"/>
    </inkml:brush>
  </inkml:definitions>
  <inkml:trace contextRef="#ctx0" brushRef="#br0">71 0 6551,'-12'0'48,"0"0"0,6 8 0,-3 3-90,1 5 0,0 1 1,4 1-1,-1 1 59,1 5 0,2-5 0,2 4 0,0-3-1,0-3 1,2 1 0,2-1 0,3 1-2,3-1 1,2-1-1,5-5 1,1-5-4,-1-4 0,0-2 1,3 0-1,1 0-27,3 0 1,-1-2 0,-6-4 0,1-3-46,-1-1 1,-5-6-1,-2 5-20,-3-5 1,-3-1-1,-10-1 1,-9 8 0,-8 5 0,-1 3-98,-1 2 177,-2 0 0,-8 7 0,0 3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5.504"/>
    </inkml:context>
    <inkml:brush xml:id="br0">
      <inkml:brushProperty name="width" value="0.08571" units="cm"/>
      <inkml:brushProperty name="height" value="0.08571" units="cm"/>
    </inkml:brush>
  </inkml:definitions>
  <inkml:trace contextRef="#ctx0" brushRef="#br0">0 36 8355,'12'0'-973,"-1"0"1,1-2 1508,-2-4 0,-1 4-502,-3-4 1,2 6 0,4 6 64,-7 5 1,3 5-1,-2 1 1,-2 1-51,-2-1 0,4 3 0,-1 1 0,1 4-38,2 3 1,-6-5 0,4 6-1,-4 0-14,-2-2-1,6 6 1,-1-6 0,-1 2-69,-2 1 1,-2-3 0,0 4 0,0-2-119,0 2 1,-2-6 0,-2-2 0,-1-3-355,1-3 0,0 1 544,-2-1 0,-4 1 0,-7-1 0</inkml:trace>
  <inkml:trace contextRef="#ctx0" brushRef="#br0" timeOffset="558">0 210 8355,'0'-17'0,"0"-1"-323,0 1 1,2-1 99,4 1 0,-2-1 0,7 1 0,3-1 1,1 3 264,3 3 1,-1-1-1,1 7 1,-1 0 33,1-2 0,-1 6 0,1-3 1,-1 3 4,1 2 0,1 0 1,2 0-1,3 0-33,-3 0 1,4 0 0,-2 0-1,-1 2-39,-3 3 0,-1-3 0,-1 6-64,1 0 0,-7 0 1,-1 5 64,-2-1 0,-4-2 0,-10 3 0,-6-3-76,-3-2 0,-3 5 0,1-3 1,-3 2 11,-3-1 0,4-1 0,-7 1 0,5-3 48,4 0 1,-5-6-1,11 4-6,-5-4-58,6 5 48,3-5 1,20 0 0,5-7 20,1 1 1,2 2 0,1 2 0,1 0 2,-2 0 1,-1 0 0,-3 0 0,1 0-10,-1 0 1,-5 6 0,-1-1 0,1 1 0,-2 2 0,-1 0 0,-5 5 1,2-1-17,-2 2 0,-2-5 0,-2 3 0,0 1 95,0 3 1,-2-1 0,-2-1 0,-4-2 4,-1 1 1,-3-3 0,-3 2-1,1-1-1,2-1 1,1 0 0,-7-6-52,1 1 1,-1 1 0,1-6 0,-1 0 35,1 0 1,-2 0-1,-3 0-241,-1 0 0,0 0 0,5 0 0,3-2-631,3-4 810,-4 5 0,7-15 0,-9 6 0</inkml:trace>
  <inkml:trace contextRef="#ctx0" brushRef="#br0" timeOffset="871">699 350 8386,'7'10'322,"-3"-1"-367,8-3 0,-8-2 0,2 8-117,-4 1 0,-2 3 0,0 1 0,0 1 154,0-1 0,0 1 1,0 1-1,-2 2-133,-4 3 1,4-1-1,-4-4 1,4 3-739,2 1 879,0 0 0,0-5 0,0-1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24.756"/>
    </inkml:context>
    <inkml:brush xml:id="br0">
      <inkml:brushProperty name="width" value="0.08571" units="cm"/>
      <inkml:brushProperty name="height" value="0.08571" units="cm"/>
    </inkml:brush>
  </inkml:definitions>
  <inkml:trace contextRef="#ctx0" brushRef="#br0">173 262 8094,'-17'0'-1052,"-1"0"1,1 0 1062,-1 0 0,1 0 265,-1 0-303,1 0 1,5 0 372,1 0 145,7 0-406,-4 0 1,6 0 54,-4 0-120,4-8 0,-4 6-45,12-4 1,4 5 0,7 1 45,1 0-20,-1-8 0,1 6 0,1-4 0,3 4 11,1 2 0,6 0 0,-4 0 0,0 0-10,1 0 1,3 0 0,-4 0 0,0 0-103,0 0 0,5 0 1,-7 0-1,-2 0-211,-1 0 0,-3 0 1,0 0 310,1 0 0,-1-8 0,1-1 0</inkml:trace>
  <inkml:trace contextRef="#ctx0" brushRef="#br0" timeOffset="360">226 0 7755,'17'0'98,"-5"2"1,-3 4-9,-1 5 1,0 5 0,-4 1 0,2 3-89,-3 3-17,-1-4 1,-2 9 0,0-7-48,0 2 0,0 6 0,0-3-142,0 1 1,0 0 32,0 2 1,0 2-202,0-8 1,0 3-83,0-3 454,0-4 0,8 7 0,2-9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2.146"/>
    </inkml:context>
    <inkml:brush xml:id="br0">
      <inkml:brushProperty name="width" value="0.08571" units="cm"/>
      <inkml:brushProperty name="height" value="0.08571" units="cm"/>
    </inkml:brush>
  </inkml:definitions>
  <inkml:trace contextRef="#ctx0" brushRef="#br0">0 1 8355,'12'0'-771,"-1"0"1,-5 0 333,6 0 87,-8 7 63,4-5 287,-8 6 0,7 0 0,3 2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2.350"/>
    </inkml:context>
    <inkml:brush xml:id="br0">
      <inkml:brushProperty name="width" value="0.08571" units="cm"/>
      <inkml:brushProperty name="height" value="0.08571" units="cm"/>
    </inkml:brush>
  </inkml:definitions>
  <inkml:trace contextRef="#ctx0" brushRef="#br0">0 0 8355,'22'2'-223,"-5"4"0,4-4-90,-9 4 1,-2-4 0,1-2-1,3 0 207,1 0 1,-3 0 105,0 0 0,-1 0-19,7 0 0,-6 0-218,-1 0 0,-5 0 237,6 0 0,-1 7 0,7 3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2.546"/>
    </inkml:context>
    <inkml:brush xml:id="br0">
      <inkml:brushProperty name="width" value="0.08571" units="cm"/>
      <inkml:brushProperty name="height" value="0.08571" units="cm"/>
    </inkml:brush>
  </inkml:definitions>
  <inkml:trace contextRef="#ctx0" brushRef="#br0">1 36 8285,'17'0'-67,"1"0"0,-6-6 0,-1 0-58,3 2 0,-5 2 0,3 0 0,2-2 0,1-1 67,3 1 0,-1 2 0,1 2 0,-1 0 50,1 0 1,-1 0-1,0 0 1,1 0-241,-1 0 248,1 7 0,-1-5 0,1 6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3.309"/>
    </inkml:context>
    <inkml:brush xml:id="br0">
      <inkml:brushProperty name="width" value="0.08571" units="cm"/>
      <inkml:brushProperty name="height" value="0.08571" units="cm"/>
    </inkml:brush>
  </inkml:definitions>
  <inkml:trace contextRef="#ctx0" brushRef="#br0">1 1 8355,'10'0'97,"-1"0"-465,-3 0 1,-2 0 190,8 0 1,-8 2 0,3 1 121,1 3 0,-4 0-223,8-6 0,-7 0 0,5 2 278,-2 4 0,5-4 0,-3 6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3.513"/>
    </inkml:context>
    <inkml:brush xml:id="br0">
      <inkml:brushProperty name="width" value="0.08571" units="cm"/>
      <inkml:brushProperty name="height" value="0.08571" units="cm"/>
    </inkml:brush>
  </inkml:definitions>
  <inkml:trace contextRef="#ctx0" brushRef="#br0">0 1 8355,'18'0'-275,"-1"0"-55,0 0 1,-5 0-1,0 0 82,1 0 1,-3 0 201,2 0 1,-8 2-1,3 1-156,1 3 1,-4 2 201,8-2 0,-1-4 0,7 6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3.984"/>
    </inkml:context>
    <inkml:brush xml:id="br0">
      <inkml:brushProperty name="width" value="0.08571" units="cm"/>
      <inkml:brushProperty name="height" value="0.08571" units="cm"/>
    </inkml:brush>
  </inkml:definitions>
  <inkml:trace contextRef="#ctx0" brushRef="#br0">18 192 8031,'-2'10'-2074,"-2"-2"2208,-2-1 500,0-5-148,6 6-383,0-8 1,8 0 0,4 0-10,3 0 0,3-6 1,1 1-40,4 1 1,-1 2 0,5 0 0,0-2 3,0-2 1,2 0 0,6 6 0,0 0-30,0 0 1,0-6-1,0 1 1,0 1-49,0 2 0,-2 2 1,-2 0-1,-4 0-114,-2 0 0,-2 0 1,-5-2-1,1-2-78,5-2 0,-11 0 0,5 6-225,-3 0 1,1 0-42,1 0 476,-7 0 0,-2-7 0,-8-3 0</inkml:trace>
  <inkml:trace contextRef="#ctx0" brushRef="#br0" timeOffset="580">349 0 8355,'-9'0'-1412,"1"0"1771,8 0-136,0 0-49,8 0-124,-6 0 67,5 0 1,-5 2-56,4 4 1,-4-2 0,4 7-40,-4 3 1,-2 2 0,0 1 0,0 0-16,0 1 1,6-1 0,0 1 0,-3-1 11,-1 1 1,-2-1 0,2 1 0,2-1-16,2 1 0,0-1 0,-6 1-27,0-1 1,0 1-1,0-1 1,2-2-63,4-3 1,-4 4 0,3-5-142,-3 5 1,-2-5 0,0 1-80,0 2 0,0-5 1,2 1-306,4-2 609,-4-2 0,14-6 0,-7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0.925"/>
    </inkml:context>
    <inkml:brush xml:id="br0">
      <inkml:brushProperty name="width" value="0.08571" units="cm"/>
      <inkml:brushProperty name="height" value="0.08571" units="cm"/>
    </inkml:brush>
  </inkml:definitions>
  <inkml:trace contextRef="#ctx0" brushRef="#br0">155 88 8224,'18'0'0,"-18"-18"0</inkml:trace>
  <inkml:trace contextRef="#ctx0" brushRef="#br0" timeOffset="100">138 88 8027,'0'-10'-451,"0"-6"1,-8 7 0,-1-9-1</inkml:trace>
  <inkml:trace contextRef="#ctx0" brushRef="#br0" timeOffset="606">121 53 7918,'-10'0'-1693,"-6"6"1693,5-1 0,1 1 0,-2-6 0,7 0 0,-7 0 0,8 2 0,-2 4 0,2-4-116,-2 4 230,5-4 139,-7-2-27,0 0-100,6 0 0,-4 0-67,12 0 1,-2 0 0,8 0 1,1 0 1,-3 0-1,2 0-56,1 0 1,-3 0-1,1 0 1,3 0 8,2 0 1,1 0 0,2 0 0,3 0-32,1 0 0,6 0 1,-4 0-1,3 0-29,3 0 1,0 0 0,0 0 0,-4 2-62,-2 3 0,4-3 0,-6 4-116,-1-4 1,-3-2-240,-1 0 462,-9 8 0,-1 2 0,-8 7 0</inkml:trace>
  <inkml:trace contextRef="#ctx0" brushRef="#br0" timeOffset="934">383 18 8355,'-18'0'-1888,"6"-2"2642,1-4-670,7 4-32,-4-6 1,8 10 0,2 2 0,2 4-52,2 2 1,0-5 0,-4 7 4,3 2 0,-3 1 1,4 3-1,-2-1-45,2 1 0,-4-1 0,4 1 1,-4-1-108,-2 0 1,0 1 0,-2-1-1,-2 1-89,-2-1 1,0-5-1,6 0 235,0 1 0,-8-5 0,-1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6.505"/>
    </inkml:context>
    <inkml:brush xml:id="br0">
      <inkml:brushProperty name="width" value="0.08571" units="cm"/>
      <inkml:brushProperty name="height" value="0.08571" units="cm"/>
    </inkml:brush>
  </inkml:definitions>
  <inkml:trace contextRef="#ctx0" brushRef="#br0">70 141 8355,'8'-10'-142,"-6"4"1,4 12 113,-4 6 1,-2 3-1,0 3 1,0-1 60,0 1 1,0 5 0,0 0-1,0 0-38,0 3 1,0-5 0,0 6 0,0-2-138,0-3 0,0 3 0,0-2 0,0-1-50,0-3 0,0-2 0,0 1-546,0-1 738,0 1 0,0-1 0,-8-15 0,-2-4 0</inkml:trace>
  <inkml:trace contextRef="#ctx0" brushRef="#br0" timeOffset="532">18 176 8030,'-6'-12'0,"0"0"-366,2-1 0,2-3 0,2-1 0,0-1 723,0 1 1,2 1 0,4 3-283,6 1 0,3 8 0,3-4 0,-1 3 9,1-1 0,1 0 1,3 6-1,1 0-127,-2 0 0,4 0 0,-1 0 0,-1 0-5,2 0 1,-5 0 0,3 0 0,-4 2-48,-1 4 0,-7-2 0,-1 7 70,-2 3 1,-2-4-1,-6 1-46,0 3 1,0 1-1,-2 3-3,-4-1 0,-4-1 1,-7-3-1,-1-1 42,1 2 0,-1-7 0,1 1 0,-1-2 14,1 0 0,-1 0-79,1-6 289,7 0 0,4 0-176,12 0 0,4 0 1,7 0-1,1 0 6,-1 0 0,1 0 1,-1 0-1,1 0-19,-1 0 1,1 0 0,-1 0 0,1 1-16,-1 5 1,-7-2 0,-2 8-12,-1 1 0,-5 3 0,4 1 70,-4 1 0,-8-6 0,-2-1 0,-1 1 21,-5-3 1,-1 5-1,-3-6-5,1 2 1,-1-7-100,1 3 1,-1-4-327,1-2 1,5 0-481,1 0 842,-1 0 0,2 0 0,2 0 0</inkml:trace>
  <inkml:trace contextRef="#ctx0" brushRef="#br0" timeOffset="945">577 438 7546,'-10'0'216,"2"0"1,10 0-105,4 0 0,-4 2 0,4 3-33,-4 7 0,4 4 1,-1 1-97,-1 0 0,4 7 0,-2-1 0,-2-2-118,-2-1 0,-2 3 0,0 0 0,0-1 110,0-3 1,0-1 0,0-1 0,0 0-240,0 1 0,0-6 0,0-1-131,0 3 1,0-4 394,0 1 0,0-7 0,0 4 0,0-8 0</inkml:trace>
  <inkml:trace contextRef="#ctx0" brushRef="#br0" timeOffset="1249">577 525 8143,'0'-18'-339,"2"7"1,2-1 341,1-1 0,9-1 0,-4 0 1,1 5-71,1 1 0,0-4 0,5 5 0,1-1 76,-1 0 1,6 2 0,1 6 0,-3 0 5,-2 0 1,-7 0 0,0 2 0,1 2 1,3 2 1,-5 5 0,-1-3 0,0 0-26,-1 0 0,-5 5 0,2-1-30,-4 4 0,-2-5 0,-2 1 15,-4 1 0,2-3 0,-7 0-35,-3-2 0,-1 3 0,-3-5-43,1-2 0,-1 4 1,1-3-3,-1-1 0,1-2 1,1 0-402,5 4 504,-5-4 0,14 6 0,-5-8 0</inkml:trace>
  <inkml:trace contextRef="#ctx0" brushRef="#br0" timeOffset="1700">1083 612 8212,'0'18'-1095,"-8"-9"1663,7-1-75,-7-16-449,8 6 0,2-5 1,4 7 13,5 0 1,5 0 0,3 0-1,2 0-286,3 0 1,1 0 0,-4 0 0,5 0-115,1 0 0,-6 0 0,4 0 342,0 0 0,-5 7 0,5 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8.580"/>
    </inkml:context>
    <inkml:brush xml:id="br0">
      <inkml:brushProperty name="width" value="0.17143" units="cm"/>
      <inkml:brushProperty name="height" value="0.17143" units="cm"/>
      <inkml:brushProperty name="color" value="#AB008B"/>
    </inkml:brush>
  </inkml:definitions>
  <inkml:trace contextRef="#ctx0" brushRef="#br0">0 53 6544,'18'10'67,"-7"5"1,1-3-47,2 3 0,-5-3 1,3 0-24,2 1 0,1 3 0,3-1 1,-3-1-42,-3-3 1,3-7 0,-5 4 0,2-2-74,-1 0 0,-7 1 13,2-1 1,-4-2 0,-4 6 102,-4-2 0,-4 5 0,-7-3 0</inkml:trace>
  <inkml:trace contextRef="#ctx0" brushRef="#br0" timeOffset="134">35 88 7569,'10'-18'-458,"-2"7"-541,-8-1 961,7 8 0,3-9 0,8 7 1,-1 2 37,1 2 0,7-6 0,2-2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5:02.145"/>
    </inkml:context>
    <inkml:brush xml:id="br0">
      <inkml:brushProperty name="width" value="0.08571" units="cm"/>
      <inkml:brushProperty name="height" value="0.08571" units="cm"/>
    </inkml:brush>
  </inkml:definitions>
  <inkml:trace contextRef="#ctx0" brushRef="#br0">1 18 6591,'17'-8'1032,"-7"6"-211,-2-6-526,-8 8 0,2 0 707,3 0-709,-3 0 0,6 2 0,-6 4-150,4 6 0,-4 3 0,4 3 1,-4-1-14,-2 0 0,1 1 0,3-1 1,2 1-357,-2-1 0,4 7 1,-2-1-1,-2-2-86,-3-1 0,5 3 1,0 0-1,-2-1-316,-2-3 1,0-2 0,2 1 0,2-1 627,-3 1 0,7 7 0,0 2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4:58.792"/>
    </inkml:context>
    <inkml:brush xml:id="br0">
      <inkml:brushProperty name="width" value="0.08571" units="cm"/>
      <inkml:brushProperty name="height" value="0.08571" units="cm"/>
    </inkml:brush>
  </inkml:definitions>
  <inkml:trace contextRef="#ctx0" brushRef="#br0">53 350 8355,'-8'9'-464,"-2"-1"286,0-8 0,1 0 543,3 0 0,4 2-160,-4 4 0,4-2 1,2 7-145,0 3 0,0 1 0,2 3 1,2-1-78,2 1 0,5-7 0,-3 1 0,0 2 12,0 1 1,3 3 0,-3-1-1,2 1 4,3-1 0,3 1 0,1-1 0</inkml:trace>
  <inkml:trace contextRef="#ctx0" brushRef="#br0" timeOffset="1698">332 140 8355,'-12'0'0,"3"-2"0,-1-2 0,0-2 0,6-1-35,-1 1 0,3 2-102,2-8 0,0 6 0,2-3 1,1-1-1,5 2 0,2 1 134,4 3 0,1-4 0,2 2 1,1 0 32,-1-2 1,1 7 0,-1-5-1,1 4-26,-1 2 1,1-6 0,1 0 0,2 2 21,3 2 1,-1 2 0,-5 0 0,-1 0 29,0 0 0,1 0 0,-1 2 0,1 2-24,-1 2 1,1 2 0,-1-2-64,1 5 1,-3-1 0,-1 2-14,-3 1 1,-7-3-1,2 1-43,-4 3 0,-2 2 0,0 1 8,0 0 1,-2-1-1,-2-2 1,-3-5 25,-3-1 1,4 4 0,-4-5 0,1 1-5,-1 0 1,4 4 0,-6-7-18,-1-1 0,-3-2 14,-1-2 1,-1 0 32,1 0 1,7-2-1,4-4 39,4-5 1,4 1 0,4-1-36,6-3 0,-2 4 0,1-1 0,3-1 4,1 2 1,3-3 0,-1 5 0,-1-2 23,-5-3 0,5 3 0,-4 0 20,3 2 0,-3-3-17,-1 5 0,-7-2 20,2 2 0,-4 3-5,-2-9 1,0 6 12,0-6 0,0 7 461,0-7-356,0 8-134,0-4 1,-2 8-9,-4 0 0,2 0 1,-5 2 30,1 4 1,0-2 0,4 8 82,-2 1 0,1 3 1,5 1-62,0 1 0,0-1 0,0 1 170,0-1 1,2-5 0,1-1-105,3 3 1,8-4-1,-2-1-141,3-1 0,-3-2 0,-1-4-306,3 4 1,1-4-1,3 3-186,-1-3 0,1-2 515,-1 0 0,9 0 0,1 0 0</inkml:trace>
  <inkml:trace contextRef="#ctx0" brushRef="#br0" timeOffset="2047">1153 262 6739,'17'0'1121,"-5"8"-1045,0 4 1,-9-3 0,5 3 66,0 2 1,-6 1 0,4 3 0,-4-1-42,-2 1 0,0-1 0,0 0 0,0 1-168,0-1 0,0 7 0,0-1 1,0 0-28,0 2 1,0-5 0,0 3 0,-2-3-200,-4-3 0,4 0 0,-4 1-20,4-1 1,2 1-230,0-1 541,0-7 0,2-2 0,2-10 0,2-4 0,0-4 0,-6-7 0</inkml:trace>
  <inkml:trace contextRef="#ctx0" brushRef="#br0" timeOffset="2354">1188 489 8095,'0'-17'0,"0"-1"0,0 1-537,0-1 1,0 1 0,0 0-1,0-1 781,0 1 0,2-1-102,4 1 0,3 1 1,7 3-1,-3 3-7,-1 2 1,-6 0 0,5 4-17,3-1 0,2-1 0,1 6-115,0 0 0,-5 0 0,-2 2 1,0 2-23,-1 1 1,-5 3-1,4-2 58,0 6 1,-4 3-185,7 3 0,-7-1 1,2 1 103,-4-1 0,-2-5 0,-2-3 0,-2 1 27,-2 0 0,-7-6 0,3 3 0,-2-1-49,1 0 0,-1 0 0,-6-4 1,1 2-43,0 2 0,-1-1 1,1-5-1,-1 0-42,1 0 1,5 6 0,0 0 145,-1-2 0,5-2 0,0-2 0</inkml:trace>
  <inkml:trace contextRef="#ctx0" brushRef="#br0" timeOffset="2772">1555 507 7924,'0'9'-971,"-2"-1"1328,-4-8 0,4-2-358,-4-4 156,4 5 1,4-7-114,4 8 1,-2 0 0,7 0-96,3 0 1,1 0 0,3 0-114,-1 0 0,1 0 1,-1 0-91,1 0 0,-1 0 0,1 0-347,-1 0 603,1 0 0,-1 0 0,1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23.432"/>
    </inkml:context>
    <inkml:brush xml:id="br0">
      <inkml:brushProperty name="width" value="0.08571" units="cm"/>
      <inkml:brushProperty name="height" value="0.08571" units="cm"/>
    </inkml:brush>
  </inkml:definitions>
  <inkml:trace contextRef="#ctx0" brushRef="#br0">140 297 6360,'-17'0'231,"7"0"1,0 0-137,5 0 1,1 0 76,-8 0 1,6 2-156,-5 4-143,7 3 125,-4 1 0,2 6 2,0-5 0,0-1 0,6 2 1,0-1 0,0 7 0,0-7 13,0 1 0,0 0-6,0 5 0,2-5-40,4-1 0,-2-1 0,6 4 28,-2-3 0,5-7 0,-1 4-5,3 0 0,-3-6 0,0 4 18,1-5 0,3-6 0,-1-3 0,-1-2 5,-3-3 0,-1-3 0,4-1 0,-3-1-6,3 1-4,-6-1 1,5 1-11,-7-1 1,0 1 4,-6-1 1,0 1-3,0-1 1,0-5 20,0 0 0,0 0-3,0 5 0,-2 3 0,-2 1 1,-4 4 10,-1 3 0,-3 1 0,-5 6 0,-1 0-84,1 0 1,-3 0-1,-1 2 1,-2 3 0,1 7-744,3 4 633,1 1 0,1-5-39,-1-1 206,9-7 0,-7 12 0,7-6 0</inkml:trace>
  <inkml:trace contextRef="#ctx0" brushRef="#br0" timeOffset="581">385 175 8355,'8'-10'-917,"-7"-6"0,5 5 980,-4-5 0,-2 5 116,0-1-185,0 8 0,0-2 50,0 12 1,6 4 0,0 7 0,0 1-62,1-1 0,-5 1 0,6-1 0,-2 1 0,0-1 8,0 1 1,-1-1 6,1 1 1,0-1 0,-4 0 51,4 1-34,-4-1-13,6 1 0,-7-3 5,5-3-13,-4-4-7,6 0 10,-8-7 0,6 5 0,2-10 0,-1-3 11,1-3 0,4 4 1,-4-6-1,1 1 43,5 1 0,-5-3 0,1 5-43,-2-2 1,6 6 59,-3-2 0,-1-1 1,2 1 178,1 2-264,-5 2 1,7 2 0,-3 0-1,4 0 1,1 0-43,0 0 1,-7 2-1,-2 2 1,-2 4 18,0 1 0,5 3 0,-5 5 18,-2 1 0,4-7 0,-2 1 59,-3 2 1,-1 1 0,-4 3 20,-3-1 0,1-5-53,-8-1 0,0-5-14,-5 6 22,-1 0-45,-7-3 0,4 5-36,-8-8 75,0 7-23,-6-11 0,6 6-19,0-8 26,7 8-62,-3-6 1,8 5-82,-1-7 37,1 0 1,7-2 0,2-1 0,2-5-68,0-2 1,3-2 180,8-5 0,5 0 0,8-1 0</inkml:trace>
  <inkml:trace contextRef="#ctx0" brushRef="#br0" timeOffset="1146">1223 314 8184,'10'-2'-782,"-4"-3"0,-5 1 922,-1-8-94,0 8 1,-7-3-35,-5 7 46,4 0 35,-7 0-76,5 0 0,-7 0 60,-1 0-14,1 0-99,-1 7 60,1-5 1,1 8-44,5-4 61,3 3-15,0 1 0,6 0-77,-4-4 1,4-2 68,2 7 1,0-5-11,0 6-33,0-8 0,0 5 0,2-5-4,4 2 0,4 0 0,7-4 21,1 4 3,-1-5 0,1 7 1,-1-8 1,-5 2 14,-1 4-10,1-4 0,6 6-2,-9-1 0,1-3 0,-6 8 17,2 2 1,-2-7 0,-8 1-18,-2 0 3,-8-6 0,5 11-69,-9-7 68,1 0-52,-1-6 0,1 0-68,-1 0 0,1 0 0,-1 0 1,1 0-299,-1 0 416,1 0 0,-1-16 0,1-3 0</inkml:trace>
  <inkml:trace contextRef="#ctx0" brushRef="#br0" timeOffset="2033">1415 437 8032,'8'9'-846,"-4"-1"0,7-8 995,3 0 0,2 0-152,1 0 1,0 0 21,1 0 0,-1 0 0,1 0-9,-1 0 1,-5-2 0,0-4-18,1-5 1,-3 3 0,0 0 56,-3 0 31,-1-1 1,-8-7-15,-4 5 1,-3 3 0,-9 8-193,1 0 147,-1 8 0,1-6-20,-1 3 0,7 3-12,-1-2 37,0 8-149,3-5 111,1 1 121,0 5-122,6-5 39,-5 8 1,8-7 0,3 1 0,4 1 0,2 1 10,3-2 0,-3 1 0,2-7 0,1 0-22,3 2 0,1-6 0,1 3 0,-1-3-25,1-2 1,1 0 0,2 0-1,3 0 2,-3 0 0,-2-5 0,1-3 0,1 0 30,3 0 0,-1-3 1,-6 3-1,1-2-17,-1-3 0,6 3 0,1-2-1,-3-1 1,-3-3-1,-5 1 1,-3 1 19,-2 2 0,-3 7 4,-5-7 1,-1 2 0,-5-1-48,-6 5 1,2 2-1,-1 0-24,-3-2 1,-1 0 0,-3 6-23,1 0 0,5 0 0,2 2-87,3 4 90,-7-4 117,12 14 0,-4-14-47,12 3 0,-2-3 0,8-2 0,1 0 52,3 0 0,1-6 0,1 1 0,-1 1-43,1 2 0,-1 2 0,0-2 1,1-2-14,-1-2 1,1 0 0,-1 6-17,1 0 0,-7 0 1,1 0 0,-8 8 22,2 4 0,-4-3 1,-4 3-7,-4 2 1,4 1-1,-4 3 65,4-1 0,2-5 0,0-1 0,0 3-53,0 2 1,0-5 0,0 1-77,0 1 0,2 1 0,4-2 0,4-5-3,-1 1 1,7-6-1,-4 4 1,3-4-281,3-2 1,-1 0 0,-1-2 340,-5-4 0,12-4 0,-3-7 0</inkml:trace>
  <inkml:trace contextRef="#ctx0" brushRef="#br0" timeOffset="2400">2446 367 7174,'11'17'83,"-1"1"-133,-2-1 0,-1-5 0,-3 0 32,2 1 1,2 3 0,-4 1 26,2 1 0,5-7 0,-3-1 32,2-2 0,-6-1 1,3-3 39,1 2 1,-4 0 0,6-8 0,-1-2-7,1-2 1,-4-5 0,6 3 0,-1-2-46,-1-3 1,3-3 0,-5-1-1,0-1-147,0 1 1,5-1 0,-3 1 0,2 1-231,-1 5 0,1-5 1,5 6 346,1 1 0,-1-7 0,1 6 0</inkml:trace>
  <inkml:trace contextRef="#ctx0" brushRef="#br0" timeOffset="2980">3266 367 6345,'-17'0'152,"-1"0"0,1 0 0,-1 0-130,1 0 1,0 0 0,-1 0 43,1 0 0,-1 0 1,1 0 127,-1 0 1,1 8-126,-1 3 1,3 5-1,1 1-29,3 1 1,7-1-1,-2 1-48,4-1 1,2-5 0,2-1-44,4 3 1,-2-6 0,7-1 14,3 1 0,1-6 0,3 4 0,-1-4-6,1-2 1,-1-2 0,1-4 24,-1-5 1,1-5-1,-1-1 1,0-1 43,1 1 1,-6-1 151,-1 1 1,-7-1 9,2 1-84,-4 7-451,-2 2 307,0 8 0,0 2 0,0 4 11,0 6 0,2-3 0,2 3-48,2 2 1,5 1 0,-3 1-89,2-5 1,-5 3-1,7-6 39,2 1 1,1-5-1,3 2 125,-1-4 0,8-2 0,3 0 0</inkml:trace>
  <inkml:trace contextRef="#ctx0" brushRef="#br0" timeOffset="3299">3685 140 8355,'0'-18'-650,"0"1"-147,0-1 1,0 1 1251,0-1-157,0 9-184,0 1 0,2 22-101,4 3 1,-4 4 0,4-3 0,-2-1 7,2 1 1,-4 1-1,3 3 1,-3 3-15,-2 2 0,0-4 0,0 4 0,0 1-59,0-1 0,0-6 1,0 4-1,0-1-30,0-1 0,0 0 0,0-5 0,-2-3-224,-3-3 0,3 3 306,-4-3 0,-4 3 0,0 3 0</inkml:trace>
  <inkml:trace contextRef="#ctx0" brushRef="#br0" timeOffset="3874">3563 245 8209,'-8'9'-770,"7"-1"240,-7-8 625,8 0 0,8 0-67,3 0 0,5 0 0,1 0 0,1 0-34,-1 0 1,6 0 0,1 0 0,-1 0 30,2 0 1,-3 0 0,5 0 0,0 0-16,0 0 1,-4-2 0,4-2 0,-1-4-12,-5-1 0,4 5 0,-1-4 0,-3 2-6,-2 0 1,-1 1 0,-3 3 0,-1-2 42,-2-2 73,-9 0-90,5 6 0,-16 0 0,-1 2-20,-1 4 0,-6-2 0,5 7-7,-5 3 1,5-4 0,1 1 11,2 3 0,-3-4 0,5 1 64,2 3 1,2 1 58,2 3 0,0-1-75,0 1 1,2-3-1,2-1-109,2-2 1,7-9 0,-1 3-147,3-4 0,3-2 1,-1 0-24,1 0 1,-1 0 0,1 0 0,-3-2 225,-3-4 0,3-3 0,-5-9 0,7 1 0</inkml:trace>
  <inkml:trace contextRef="#ctx0" brushRef="#br0" timeOffset="4029">4227 87 8203,'-6'-11'0,"-2"-1"-196,-1-1 0,5 3 0,-4 0 0,2 0-576,0 1 667,-7 5 0,9-4-32,-8 8 1,8 2 136,-2 4 0,5 4 0,1 7 0</inkml:trace>
  <inkml:trace contextRef="#ctx0" brushRef="#br0" timeOffset="4504">4471 227 7015,'-17'0'492,"-1"2"-619,1 4 1,0-2 0,-1 5 0,3 1 126,3 0 0,-4-4 1,5 5 44,-5 3 0,6 1 1,5 3-1,3-1 0,2-5 1,2 0 7,3 1 0,-1 1 0,8-1-70,2-1 0,1-8 1,3 2-1,-1-4-2,1-2 1,1 0 0,2 0 0,3 0-2,-3 0 1,0-6 0,1-2 0,1-2 33,-2-3 1,-1-1-1,-3 1 1,-1 1 43,-5-2 0,3-1 0,-8-3-36,-2 1 0,-3 0 0,-1-1 8,0 1 0,-7 5 0,-5 2 1,-3 2-2,-3 5 1,5 1 0,-3 2-7,-3 0 0,-3 0 0,5 0-397,-1 0 0,1 5 1,1 3-264,5 2 637,3 2 0,0-3 0,-2-1 0</inkml:trace>
  <inkml:trace contextRef="#ctx0" brushRef="#br0" timeOffset="5062">4751 227 8037,'17'0'-1891,"-1"-2"2417,-5-4-463,5 4 1,-8-3-13,3 10 0,-3-1 0,-8 8 10,0 2 0,0-5 0,0 3-34,0 1 1,2 3-1,2 1 26,2 1 0,2-1 22,-3 1 0,-1-7 29,8 1-128,0-8 0,-1 4 66,1-8 0,-8-2-4,2-4 0,-5-4 0,-1-7-6,0-1 1,0 1-1,0-1 1,2 1 6,4 0 0,-2-1 0,8 1-13,1-1 0,-3 3 0,2 1-69,1 2 1,3 8 0,1-1 4,1 3 1,-7 2 0,1 0-22,2 0 1,1 0-1,3 0 41,-1 0 0,0 6 1,1 1 10,-1 3 1,-5-4 0,-2 5 0,-2 3-39,-5 2 1,-1-5-1,-2 1 1,0 1-57,0 3 0,0 1 0,0 1-99,0-1 0,0-5 0,0 0-287,0 1 487,0-5 0,8 8 0,2-7 0</inkml:trace>
  <inkml:trace contextRef="#ctx0" brushRef="#br0" timeOffset="5492">5694 262 7708,'10'-8'-475,"5"-1"1,-5-9 0,0 1 657,-5-1 0,-1 7 1,0-1-238,2-2 0,0-1 28,-6-3 1,-2 9 0,-4 3 22,-6 4 1,3 2 0,-3 0 34,-2 0 0,-1 0 1,-3 0-1,1 2-22,-1 4 0,1-2 0,0 5 1,1 1 19,4 0 0,-3-5 0,5 7-36,0 2 0,3-5 0,7 3-21,0 2 1,0 1 0,2 1 4,3-5 1,5 3 0,8-6 58,-1 1 0,1-3 0,-1 4-27,0-2 0,7 3 1,-1-5-1,-4 0 48,-5 2 0,5-4 0,-5 5 0,0-1-49,1-4 1,-7 6 0,0-1-82,-1 1 0,-7 6 48,0-5 0,-2-1 0,-9 0 0,-3-1-90,-1 1 0,-3-6 0,1 4 1,-1-3-20,1 1 0,-6 2 0,-1-4-159,3 2 292,9 0 0,-3-6 0,5 0 0</inkml:trace>
  <inkml:trace contextRef="#ctx0" brushRef="#br0" timeOffset="5862">5694 280 6451,'-10'0'459,"2"0"-404,1 0 1,-1 1 0,-6 3-45,3 2 1,1 8 0,-4-5-1,3 3 24,-3 0 0,-1-3 0,-1 5 1,3-2-29,1 1 1,-6 1 0,-5-1-1,2-1 25,1 2 0,3-5 1,-1 1-1,1 0 50,0-1 0,1-3 0,2 4 41,3-2 1,1-1-177,-2-1-630,5-4 481,7 6 202,0-8 0,7 0 0,3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3.440"/>
    </inkml:context>
    <inkml:brush xml:id="br0">
      <inkml:brushProperty name="width" value="0.08571" units="cm"/>
      <inkml:brushProperty name="height" value="0.08571" units="cm"/>
    </inkml:brush>
  </inkml:definitions>
  <inkml:trace contextRef="#ctx0" brushRef="#br0">18 1 7248,'-10'0'-25,"2"0"0,22 0 62,3 0 1,-1 0-1,-4 0 1,1 0-11,3 0 0,1 0-75,1 0 1,-7 0 0,1 0 0,1 2-51,3 3 0,-4-3 0,-1 4-29,3-4 0,-4-2 0,1 0-92,3 0 1,-6 2 218,-3 4 0,5-4 0,0 6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3.824"/>
    </inkml:context>
    <inkml:brush xml:id="br0">
      <inkml:brushProperty name="width" value="0.08571" units="cm"/>
      <inkml:brushProperty name="height" value="0.08571" units="cm"/>
    </inkml:brush>
  </inkml:definitions>
  <inkml:trace contextRef="#ctx0" brushRef="#br0">16 1 7922,'-8'9'-713,"7"-1"1,-5-2 825,12 0 1,-3 0-29,9-6 0,-6 0 0,6 0 31,1 0 1,3 0 0,1 0-37,1 0 1,-1 0 0,0 0-121,1 0 1,-1 0 0,1 0 0,-3 2-184,-3 3 0,4-3 1,-5 4 176,5-4 0,-5-2 46,1 0 0,-8 0 0,4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2.152"/>
    </inkml:context>
    <inkml:brush xml:id="br0">
      <inkml:brushProperty name="width" value="0.08571" units="cm"/>
      <inkml:brushProperty name="height" value="0.08571" units="cm"/>
    </inkml:brush>
  </inkml:definitions>
  <inkml:trace contextRef="#ctx0" brushRef="#br0">0 18 7459,'0'18'61,"0"-7"1,0 1-56,0 1 1,0 3-1,2-1 1,2-1 0,4-4 30,1-2 0,1-1 0,4-3 0,-3 2-8,3-2 0,1 0 0,3 0 0,-1 1-20,1-1 1,-1-2-1,1-2 5,-1 0 0,1 0 0,-1 0 1,1 0-176,-1 0 1,1-6-1,-1-1 1,0-1 58,1 0 1,-1-5 0,1 1 85,-1-4 1,1 1-1,-3 1 1,-1 3-33,-2-3 1,-9 4 0,5 1 178,0 1 1,-6 0 395,4 2-636,-4 4-71,-2-5 199,0 14 0,0-3-41,0 8 1,-6 0-1,0 5-25,2 0 1,2 1 0,2-1 56,0 1 1,0-1 0,0 1 0,0-1 25,0 1 1,0-1 0,0 1 0,0-1-6,0 1 0,2-1 0,2 1-4,2-1 0,2 0 0,-5 1-70,3-1 1,0 1 36,-6-1 0,0-5 0,-2-2 1,-4-3 4,-5-3 0,-5 4 0,-1-2 0,-1 0 13,1 1 1,-7-5 0,1 4 0,2-4 53,1-2 0,3 0 0,0 0-39,-1 0 1,1 0-27,-1 0 0,6-2 0,3-4-4,1-5 0,2 1 0,6-2-5,0-1 1,8 3 0,4 0-24,3 3 0,1-1 1,-3 4-1,-1-2-222,1 2 0,3 2 1,1 2-584,1 0 836,-1 0 0,1 0 0,-1 0 0</inkml:trace>
  <inkml:trace contextRef="#ctx0" brushRef="#br0" timeOffset="505">646 612 7416,'0'10'-1314,"0"-1"1669,0-3 0,2-4-37,4 4 1,4-4-328,7-2 0,1 0 0,-3-2 19,-3-4 1,3-4-9,-3-7 0,-4-1 1,0 1-44,-1-1 1,-5 7 0,4-1-11,-4-1 0,-2 3 0,0-2 27,0-1 15,8 5-184,-6 0 173,5 8 0,-12 2 0,-3 4 75,-2 6 1,6-3-1,-2 3 1,5 1-36,1 3 1,0-4 0,0-1 0,0 3-4,0 1 0,0 3 1,1-3-16,5-3 0,-2 2 1,8-9-1,-1 1-206,-1 2 0,6-6 1,-5 4-1,5-4-59,1-2 1,-5 0 262,0 0 0,-1 0 0,7 0 0</inkml:trace>
  <inkml:trace contextRef="#ctx0" brushRef="#br0" timeOffset="836">803 315 7923,'-17'0'-838,"0"0"0,5 0 1036,0 0 135,8 0 1,-3-2-309,7-4-299,0 4 1,0-4-262,0 12 535,0-4 0,7 6 0,3-8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6.886"/>
    </inkml:context>
    <inkml:brush xml:id="br0">
      <inkml:brushProperty name="width" value="0.08571" units="cm"/>
      <inkml:brushProperty name="height" value="0.08571" units="cm"/>
    </inkml:brush>
  </inkml:definitions>
  <inkml:trace contextRef="#ctx0" brushRef="#br0">18 88 8282,'-9'-8'0,"3"-3"-732,4-5 1,2 5 587,0-1 338,0 8 1,0-6 129,0 5-136,0 3-115,0-6 0,0 10 45,0 4 1,0-2-70,0 7 1,2-1 0,2 3 0,4-1-12,1 2 1,-5-5 0,2 3 0,-2 2-35,2 1 1,-4-3-1,3-1 1,-3 3-89,-2 2 0,6-5 0,0 1-107,-2 1 0,-2 3 0,-2 1-186,0 1 1,0-1 0,0 1-193,0-1 569,0-7 0,0 5 0,0-5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7.090"/>
    </inkml:context>
    <inkml:brush xml:id="br0">
      <inkml:brushProperty name="width" value="0.08571" units="cm"/>
      <inkml:brushProperty name="height" value="0.08571" units="cm"/>
    </inkml:brush>
  </inkml:definitions>
  <inkml:trace contextRef="#ctx0" brushRef="#br0">0 1 7708,'18'0'-921,"-1"0"951,1 0 0,-9 2-12,-3 4 0,-6 1 0,-4 7 1,-3-4-112,-3-3 0,4 7-364,-6-2 457,8 3 0,-11 3 0,5-1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8.175"/>
    </inkml:context>
    <inkml:brush xml:id="br0">
      <inkml:brushProperty name="width" value="0.08571" units="cm"/>
      <inkml:brushProperty name="height" value="0.08571" units="cm"/>
    </inkml:brush>
  </inkml:definitions>
  <inkml:trace contextRef="#ctx0" brushRef="#br0">1 0 8355,'17'0'-427,"-7"0"0,-1 0 98,-3 0 1,4 0-36,7 0 1,-5 6 338,0 0 0,-7 6 25,7-7 0,0 1 0,5-6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8.362"/>
    </inkml:context>
    <inkml:brush xml:id="br0">
      <inkml:brushProperty name="width" value="0.08571" units="cm"/>
      <inkml:brushProperty name="height" value="0.08571" units="cm"/>
    </inkml:brush>
  </inkml:definitions>
  <inkml:trace contextRef="#ctx0" brushRef="#br0">1 1 8321,'17'0'141,"-5"0"164,0 0-1146,-1 0 0,1 0 533,0 0 0,-1 0 308,7 0 0,-1 0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1.730"/>
    </inkml:context>
    <inkml:brush xml:id="br0">
      <inkml:brushProperty name="width" value="0.17143" units="cm"/>
      <inkml:brushProperty name="height" value="0.17143" units="cm"/>
      <inkml:brushProperty name="color" value="#AB008B"/>
    </inkml:brush>
  </inkml:definitions>
  <inkml:trace contextRef="#ctx0" brushRef="#br0">1 53 6983,'7'-10'-282,"-3"2"0,8 8 1,1 0 265,3 0 1,1 0 0,1 0 0,-1 0-18,1 0 0,1 0 0,4 0 0,7 0 19,3 0 0,-2 0 1,2-1-1,3-3 14,1-2 0,8-8 0,0 5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9.236"/>
    </inkml:context>
    <inkml:brush xml:id="br0">
      <inkml:brushProperty name="width" value="0.08571" units="cm"/>
      <inkml:brushProperty name="height" value="0.08571" units="cm"/>
    </inkml:brush>
  </inkml:definitions>
  <inkml:trace contextRef="#ctx0" brushRef="#br0">1 140 6076,'0'10'1546,"0"-2"-1890,0-8 455,0 0-121,0-8 0,0 4-24,0-8 0,2 1 10,4-7 0,3 3 0,7 1 13,-5 2 1,5 8-1,-4-1 47,3 3 0,-3 2 0,-1 0-31,3 0 0,2 0 0,1 0 1,1 0 0,-1 2-32,0 3 1,-5-1 0,-2 8 19,-2 2 1,-3 1 0,-3 3-15,4-1 0,-4-5 1,4-1-64,-4 3 0,-2 1-27,0 3 106,0-8 0,-2-3 280,-4-7-258,4 0 0,-6-7 1,8-5 37,0-4 1,0-1 0,0 0-60,0-1 1,6 1 0,2-1 1,2 1 1,-1-1 0,5 3 5,-2 3 0,-3 2 0,5 6 0,-2-1 7,1 1 1,-3 2-1,1 0 1,3-2 20,2-2 0,1 0 0,0 6 0,1 0 1,-1 0 0,-5 0 1,0 0-1,1 0 30,3 0 0,-5 0 0,1 0-63,2 0 1,-5 0-1,3 2 1,2 2 13,1 2 1,-3 6-1,-3-5 1,-1 3-51,-4 4 0,4-5 1,-2 3 22,-2 2 0,3 1 0,-1 3-35,-2-1 0,-2-5 1,-2-1 15,0 3 0,0 1 1,0 3 10,0-1 0,0-5 144,0 0 154,0-1-188,-8 7 0,4-9-185,-7-3 0,5-4-770,-6-2 865,1 0 0,-7 0 0,1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37.669"/>
    </inkml:context>
    <inkml:brush xml:id="br0">
      <inkml:brushProperty name="width" value="0.08571" units="cm"/>
      <inkml:brushProperty name="height" value="0.08571" units="cm"/>
    </inkml:brush>
  </inkml:definitions>
  <inkml:trace contextRef="#ctx0" brushRef="#br0">1 18 8355,'11'-6'-1153,"1"0"1131,-8 1-26,3 5 0,-5 0 86,4 0 0,4 0 0,7 0-16,1 0 1,-1 0-1,1 0 18,-1 0 0,-5 0 0,0 0-10,1 0 0,3 0 11,1 0-91,1 7 1,-9 3-80,-3 8 0,-6-7 0,-6 1 71,-5 1 0,1-3 1,-2 2 41,-1 1 0,-1-3 0,1 0 46,1-2 1,6 3-1,-4-3-6,3 2 0,-5-5 0,4 5-24,-2-2 0,7 0 0,-5-4-20,0 1 1,6 3 32,-4-2 0,6-4 24,6 4 1,4-4 0,7-2 31,1 0 1,-1 0 0,3 0 0,1 0-47,2 0 0,1-2 0,-7-2 0,0-2-15,1 2 1,-1 2-1,1 2-159,-1 0 0,1 0-61,-1 0 1,-1 2 0,-3 2 211,-1 2 0,-8 0 0,4-6 0</inkml:trace>
  <inkml:trace contextRef="#ctx0" brushRef="#br0" timeOffset="260">559 263 8355,'8'9'105,"-6"-1"1,6-6 0,-6 2-332,4 2 1,-4 1 0,3-1 5,-3 6 0,-2-2 1,0 1 144,0 3 0,0-4 1,0 1-379,0 3 1,-7 1 452,-5 3 0,-4-1 0,-1 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42.359"/>
    </inkml:context>
    <inkml:brush xml:id="br0">
      <inkml:brushProperty name="width" value="0.08571" units="cm"/>
      <inkml:brushProperty name="height" value="0.08571" units="cm"/>
    </inkml:brush>
  </inkml:definitions>
  <inkml:trace contextRef="#ctx0" brushRef="#br0">1 16 8268,'17'-8'-1006,"1"6"918,-1-4 0,-7 6 1,-2 4-1,-2 4 158,-1 2 0,3 1 0,-4 7 0,4-1-21,1 1 0,-3-1 1,4 1-61,-2-1 0,-1 6 0,-3 1 0,2-3 29,-2-2 0,-2-1 0,-2-1-123,0 1 0,0-7 13,0 1 0,0-6 94,0 6 1,6-11 19,0-1 0,7-1 0,-1-11 5,3-2 1,3 5 0,-1-1 0,1 0 71,-1 1 1,7 5-1,-1-2-65,-2 4 1,-1 2 0,-3 0 13,0 0 0,-5 0 0,0 0-48,1 0 1,-5 2-20,-2 4 0,-4 3 1,-2 9 4,0-1 1,-2-5-1,-4 0 5,-6 1 1,-3 1-1,-3-1 6,1-1 1,0-6 0,-1 3 3,1-1 0,-1-2 1,1-6-1,-1 0-140,1 0 0,5 0 0,1 0-231,-3 0 1,0-2 369,3-4 0,3 2 0,8-7 0,0-1 0,0-5 0</inkml:trace>
  <inkml:trace contextRef="#ctx0" brushRef="#br0" timeOffset="949">595 156 7708,'11'0'-691,"1"0"595,-8-8 1,5 6 147,-3-4 38,-4 4 1,12 4 0,-8 4 10,-2 5 1,3-1 0,1 2-51,2 1 0,-1-3 0,5 0 21,-2-2 1,-1 3 0,7-5-1,-1-2-113,1-2 1,1-2 0,2 0-1,3 0-56,-3 0 1,4 0 0,1 0 0,-1 0-25,0 0 1,0-6 0,-3-2 0,1 1 33,-2-1 0,-7-6 0,-3 3 72,3-5 1,-6 4 359,-2 1 103,-4-1-273,-2-5-243,0 7 1,-2 2 65,-4 8 1,4 8 0,-4 4-19,4 3 0,2 3 0,0-1 0,0 0 12,0 1 0,2 5 0,2 1 0,2-1 4,-2 2 1,-2-6 0,-2 7 0,0-3 0,0 0 1,0 6-1,0-5 1,0-1-20,0 2 0,0-5 1,0 5-1,0-2 4,0 0 0,0 1 0,-2-7 0,-2 1-10,-2-1 1,-6 0 0,4 1-4,-1-1 1,-1 1-1,-4-3 1,3-1 18,-3-2 0,5-9 1,-3 3 112,-2-4 0,5-2 1,-3 0-5,-2 0 1,-1 0 319,-3 0 1,3-8 0,1-3-391,3-5 0,5-1 1,-4-1-21,2 1 0,-3-1 1,3 1 2,-2 0 1,6 5-74,-1 0 1,1 6-540,-2-5-262,4 7 362,-6-4-27,8 8 705,0 8 0,2-6-6,4 4 12,-4-4 0,8-2 148,-5 0-249,-3 0 0,6 2 292,-8 3-138,0-3-237,0 6 1,2-8-209,4 0-331,-4 0-128,6 0 669,-8 0 0,0 0 0,0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41.457"/>
    </inkml:context>
    <inkml:brush xml:id="br0">
      <inkml:brushProperty name="width" value="0.08571" units="cm"/>
      <inkml:brushProperty name="height" value="0.08571" units="cm"/>
    </inkml:brush>
  </inkml:definitions>
  <inkml:trace contextRef="#ctx0" brushRef="#br0">1 70 7451,'0'10'-640,"0"-2"806,0-8 0,2 0-120,3 0 0,-1 0 1,8 0-1,0 1-67,-3 5 0,7-4 0,-5 4 1,5-4-14,1-2 1,7 0-1,1 0 1,2 0 23,4 0 0,0 6 1,0 0-1,-2-3-72,2-1 1,-3-2 0,1 2 0,2 2-34,2 2 0,2 0 1,-2-6-1,-2 0-138,-2 0 0,-2 0 253,2 0 0,4 0 0,-6 0 0</inkml:trace>
  <inkml:trace contextRef="#ctx0" brushRef="#br0" timeOffset="318">577 0 8191,'10'0'-679,"5"0"1,-11 0 700,8 0 0,-3 2 0,5 2 27,-2 2 1,-1 7-64,7-1 1,-3 4-1,-3 1 1,-6 1 0,1-1 0,-1 0 3,-2 1 0,-10-1 0,-5 1-69,-5-1 0,-1-5 1,-1-2-1,-1-1 44,-4 1 1,3-6 34,-3 2 0,-4 3 0,0 1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46.906"/>
    </inkml:context>
    <inkml:brush xml:id="br0">
      <inkml:brushProperty name="width" value="0.08571" units="cm"/>
      <inkml:brushProperty name="height" value="0.08571" units="cm"/>
    </inkml:brush>
  </inkml:definitions>
  <inkml:trace contextRef="#ctx0" brushRef="#br0">210 18 6065,'-18'0'-327,"7"0"437,-1 0 1,6 0 0,-5-2 239,-3-4-305,6 4 1,-2-5 30,5 7 0,-5 0 16,-8 0 1,1 0 41,0 0-107,7 0 1,-4 1 13,8 5 1,-5-2-7,5 8 1,0-6 0,6 5 11,0 3 1,0-4 0,0 1-22,0 3 0,8 1 0,4 3 1,3-7 0,3-1-31,-1-2 1,0-2-1,1-6-67,-1 0 1,-5 0 0,0 0 12,1 0 0,-3-2 0,0-4 4,-3-6 0,5 3 0,-6-3 24,-2-2 0,4 5 0,-3-3 191,-1-2 202,-2 7-155,-2-9-195,0 14 1,0 2-28,0 12 1,0 3-1,2 1-125,4-4 0,-2 1 0,6-5 0,-1 0 27,1-1 1,2 1 0,5-4-1,1 4-50,-1 2 162,-7-7 0,13 5 0,-4-8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49.442"/>
    </inkml:context>
    <inkml:brush xml:id="br0">
      <inkml:brushProperty name="width" value="0.08571" units="cm"/>
      <inkml:brushProperty name="height" value="0.08571" units="cm"/>
    </inkml:brush>
  </inkml:definitions>
  <inkml:trace contextRef="#ctx0" brushRef="#br0">0 1 7705,'18'5'-1279,"-1"1"1759,0-2 0,-5-2 0,0-2-367,1 0 1,-3 0 0,2 0 0,1 0-112,3 0 0,-5 0 0,1 2 0,2 2-35,1 2 0,3 5 1,-1-3-69,1 2 1,-3-4 0,-1 3-1,-5 1 17,-1 0 0,4-5 0,-6 7-305,-2 2 0,-1-1 0,1 1 389,2-2 0,2-7 0,-2 7 0,3-8 0,9 4 0</inkml:trace>
  <inkml:trace contextRef="#ctx0" brushRef="#br0" timeOffset="703">699 18 7924,'9'0'-2158,"-3"0"2404,-12 0 0,2 0-80,-7 0 0,5 0-97,-6 0 1,1 0-21,-7 0 1,1 0 8,-1 0 1,1 0-1,-1 2-21,1 4 0,5-4 1,1 3-1,-3-3-26,-1-2 1,-3 2 0,1 2 13,-1 2 1,1 2 0,-1-4 0,3 3-22,3 3 0,-3-4 0,3 4 0,-2-1 0,3 1 0,-5 2 1,5 5-6,-5 1 0,0-1 0,3 1 10,1-1 1,6 1 0,-3-1-5,1 0 1,2 1 0,6-1 3,0 1 0,0-6 0,0-1 12,0 3 0,0 1 0,0 3-5,0-1 0,0-5 0,0-1 18,0 3 1,0 2-17,0 1 1,0 1-1,0-1-2,0 0 1,0-5-7,0 0 1,0-6 51,0 5 0,0-5-25,0 6 0,0-7-1,0 7 0,0 0 253,0 5-149,0-7-294,0 5-446,0-13 277,0 6 1,0-10 0,0-4 108,0-5 1,0 1 0,0-2 213,0-1 0,0-10 0,0-5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6:47.278"/>
    </inkml:context>
    <inkml:brush xml:id="br0">
      <inkml:brushProperty name="width" value="0.08571" units="cm"/>
      <inkml:brushProperty name="height" value="0.08571" units="cm"/>
    </inkml:brush>
  </inkml:definitions>
  <inkml:trace contextRef="#ctx0" brushRef="#br0">18 311 8213,'-9'-8'-782,"1"4"676,8-7 0,2 7 0,4-2 155,5 4 0,-1 2 0,2 0 0,1 0 13,3 0 0,1 2 1,1 4-47,-1 5 1,-1-1 0,-3 2 0,-1-1-140,1-1 170,-5 6 1,8-7-17,-5 9 1,-1-1 2,2 1 0,-3-7 1,5-1-1,-2-2 1,-3 0 0,5-4 24,-2 1 0,-1 1 1,5-8-13,-5-4 1,3 3 0,-6-9-72,1-2 0,3-1 0,4-3 0,-3 1-182,-1-1 0,-6 7 0,3-1-825,-1-1 447,6-3 584,-12 6 0,5-5 0,-7 5 0</inkml:trace>
  <inkml:trace contextRef="#ctx0" brushRef="#br0" timeOffset="412">560 381 7920,'11'10'-817,"1"-5"0,0-3 986,5-2 0,1 0-134,-1 0 0,0 0 1,1 0-1,-1 0-20,1 0 0,-1-5 0,-1-3-30,-5-2 1,3 4 0,-6-3-1,0-1 46,-1 0 1,-1 4-1,-4-3 83,4 1 0,-6-4-60,0 6 1,-8 1 0,-9 5 15,-1 0 0,7 0 1,-1 0 9,-2 0 0,-1 0 1,-3 1-4,1 5 0,1-2 0,5 8-10,5 1 1,4 3 0,2 1-73,0 1 0,0-1 0,0 1-38,0-1 0,8-1 1,3-3-112,5-1 1,1-6 0,1 4 0,1-3-124,5-3 0,-5-2 0,6-2 0,-2 0 277,1 0 0,15-8 0,-3-1 0</inkml:trace>
  <inkml:trace contextRef="#ctx0" brushRef="#br0" timeOffset="934">1153 363 7923,'0'-17'-613,"0"-1"0,0 7 621,0-1 0,-1 2 30,-5-1 0,2 3-7,-8 8 0,1 0 58,-7 0 1,1 0 0,1 2-14,4 4 0,-3 2 1,5 5-1,1-1 15,3 1 0,-2 3 0,2 1-76,2 1 0,2-1 0,2 1 0,0-1 6,0 1 1,8-7 0,4-1 0,3-2-152,3-4 0,-1 3 0,3-1 0,1-2 23,2-2 1,8-2 0,-4 0 0,2 0 8,1 0 1,-1-6 0,6-1-1,-2-1 64,-4 0 1,-2-11 0,-6 1 0,3-1-23,-3-1 1,-2 1 0,-1-2 0,-1-5 90,1-1 1,-7 6 0,-1-4 0,-2 1 8,-4 1 0,0-6 0,-1 6 0,3-1 20,-2-1 1,-2 6 0,-2-5 80,0 5 1,-2 4-67,-4 3-60,4-4 1,-7 14 0,5-1-5,-2 6 0,0 7 0,6 8 1,0-1 24,0 1 1,0 1-1,0 2 1,0 4-4,0 3 1,0-1 0,0 4 0,0-4-36,0-2 0,0 4 0,0-5 0,0-3-142,0-2 1,0-1-1,0-1 1,0 1-145,0-1 0,0-5-146,0 0 430,0-1 0,8-1 0,2-2 0</inkml:trace>
  <inkml:trace contextRef="#ctx0" brushRef="#br0" timeOffset="1492">1415 311 8355,'-17'-2'0,"-1"-2"-555,1-2 355,7-7-36,-5 11 538,13-6-533,-6 8 0,10 0 241,4 0 1,4 0-1,7 2 1,0 2-36,1 2 1,-1 0 0,3-6-1,1 1-47,2 5 1,9-4-1,-3 4 1,2-4 15,-2-2 0,4 0 1,-4 0-1,2 0 36,-2 0 0,2 0 1,-6 0-1,1-2 17,-1-4 1,0 4 0,-4-4 56,3 5 0,-7-5 60,-5 0 1,-10 0-50,-2 6 0,-8 0 0,-10 0 0,1 0 10,-1 0 1,1 0 0,0 0 0,-1 2-17,1 4 1,5-2 0,2 7-70,3 3 0,1 1 0,6 3-6,0-1 1,0-5-1,0 0 8,0 1 1,7 1-1,5-1 1,4-3 7,1-2 1,1-2 0,-1-6 0,0 0-28,1 0 0,1 0 0,3 0 0,1 0 16,-2 0 1,-1-2 0,-3-4 44,1-6 1,-3-3 0,-3-3 0,-6 1-26,-4-1 0,-2 1 0,0-1 0,0 1-2,0 0 0,-8 5 0,-4 2 0,-5 0-74,-7 1 1,5 5-1,-4-2 1,3 2-139,3-2 0,-1 4 0,1-3-35,-1 3 1,9 4 239,3 3 0,4 5 0,2 8 0</inkml:trace>
  <inkml:trace contextRef="#ctx0" brushRef="#br0" timeOffset="1798">2044 276 8355,'25'0'-195,"-11"0"-75,3 0 1,-3 0 0,2 2 126,-5 4 0,-1-4 196,-4 4 1,1-3-1,7 1-87,-2 2 0,-7 8 54,7-3 0,-8 5-67,2 1 1,-4 1 0,-4-3 32,-4-3 1,2-4-1,-8-6 146,-1 4 1,3-5-43,-1 5 1,7-6-16,-2-6 1,6-3 0,4-9-83,2 1 1,7-1 0,-1 1-1,3-1-101,3 1 1,-1 0 0,1-1 0,-1 3-67,1 3 0,-7-2 0,1 7 0,2-1-421,1 0 595,2 2 0,9-2 0,1-1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06.447"/>
    </inkml:context>
    <inkml:brush xml:id="br0">
      <inkml:brushProperty name="width" value="0.08571" units="cm"/>
      <inkml:brushProperty name="height" value="0.08571" units="cm"/>
    </inkml:brush>
  </inkml:definitions>
  <inkml:trace contextRef="#ctx0" brushRef="#br0">35 70 6139,'-10'-11'11,"5"-1"1,1 8 101,-2-2 57,4 4 1,-6 0 2,8-3 183,0 3-179,0-6 73,0 8-356,0 0 175,0 8 0,0 1 1,0 9-15,0-1 0,0 1 0,0-1 32,0 1-92,0-1 0,6 1 0,0-1 1,2-5-21,-3-1 1,5-1-1,6 4 30,-5-3 0,5-5 0,-5 4 1,5 0-9,1-1 1,1-5 0,-1 2-1,1-4-4,-1-2 0,1 0 0,-1 0-36,1 0 1,-1-2 0,1-2 0,-1-4 5,1-1 0,-7 3 0,-1-6 0,0 1-5,-1 1 27,-5-6 0,10 7 0,-8-9 3,-3 1 1,-1-1-1,-2 1 38,0-1 1,0 1 0,0-1-21,0 1 1,-5-1-1,-3 3-149,-2 3 1,4 4 0,-5 8-30,-3 0 1,4 6 171,-1 0 0,7 15 0,-4-1 0</inkml:trace>
  <inkml:trace contextRef="#ctx0" brushRef="#br0" timeOffset="593">559 158 6069,'-10'0'1615,"3"-8"-1460,7 6-245,0-6 1,0 10 23,0 4 0,5 4 0,3 7 47,2 1 1,-6-7-1,3 1-5,1 1 1,-6-3-63,4 2 0,-4-6 66,-2 5-3,0-7-29,0 12 32,0-14 41,0 5 0,0-9-27,0-3 1,2-5 0,2-8 0,2 1 27,-3 0 0,5 5 0,0 0 0,0-1 54,0-3 1,3 4-1,-3 3 1,0-1 105,-1 0-158,7 6 0,-4-5 1,7 5 53,1-2-84,-1 0 1,-5 6-1,-1 0 18,3 0 1,2 0-1,1 0 1,0 0 74,1 0-121,-1 0 1,1 0 0,-1 0 64,1 0 19,-1 8 0,1-4-55,-1 8 0,-1-7 5,-5 7 1,5 0 0,-14 5-3,4 1 0,-4-7 1,-2 1 9,0 1-9,0-5 1,0 8-11,0-5 0,0-1-95,0 2 1,0-6-141,0 5 69,0-7 79,0 4-618,0-8 571,0 0 1,7-8 0,3-2 0</inkml:trace>
  <inkml:trace contextRef="#ctx0" brushRef="#br0" timeOffset="925">1153 140 6260,'6'-11'658,"-1"-1"1,3 6-917,-2-6 316,-4 9 1,12-3 0,-9 12-42,-1 5 1,-2-1 0,-2 2 0,0 1-21,0 3 1,6 1 0,0 1-1,-2-1-33,-2 1 0,-2-1 0,0 0-188,0 1 0,2-3 0,1-1-404,3-2 628,0-1 0,2-1 0,2-2 0</inkml:trace>
  <inkml:trace contextRef="#ctx0" brushRef="#br0" timeOffset="1269">1415 88 8355,'17'-18'-154,"-5"3"74,0 3 1,-9 6 22,3 12 0,-4-2 1,-4 8-1,-2 1 8,-1 3 1,-9 1 0,4 1 9,1-1 1,-7 1 0,6-1 0,-1-1 0,-1-3 20,-2-1 0,7 0 1,-1 3-1,2-1-133,0-3-9,0-7 208,6 12 1,2-14-1,4 3 80,6-3 1,3-2 0,3 0-87,-1 0 0,7 0 1,-1 2 25,-2 4 0,4-4 0,-1 6-247,-3 0 1,-2-5 0,-1 7-133,-1-2 1,-7 0 0,-2-4 310,0 1 0,1 1 0,9-6 0</inkml:trace>
  <inkml:trace contextRef="#ctx0" brushRef="#br0" timeOffset="1696">1799 245 8355,'0'-12'-213,"2"3"-34,4 1 0,-2 0 0,7 4-24,3-2 1,1 1 351,3 5 1,-3 2-9,-3 3 0,2-1 0,-9 8 0,-1 1-65,-2 3 0,0-1 0,2-1 0,2-2 49,-2 1 1,-2 3 0,0 1-308,3 1 0,-3-7 67,4 1 1,-2-8 116,2 2 1,-4-6 29,4-6 0,-4-4 0,-2-7 52,0-1 1,0 1-1,0-1 1,0 1 17,0-1 1,0 7 0,2 1-1,1 0 41,3 1 1,6 3-1,-4-4 1,1 2-19,5 5 0,0-1 1,-1 0-1,-1-2 36,1 2 0,3 2 0,1 2 0,1 0-24,-1 0 0,1 6 1,-1 2-1,1-1-113,-1 1 0,-5 4 0,-1-4-255,3 1 0,0 3-213,-3 5 1,3-5 511,-8 0 0,7-1 0,-3 7 0</inkml:trace>
  <inkml:trace contextRef="#ctx0" brushRef="#br0" timeOffset="2100">2690 228 6086,'0'-12'36,"0"0"1,-8 8 0,-4-1 0,-3 3 20,-3 2 0,1 0 0,-1 2 63,1 3 0,-1-1 0,3 8 19,3 1 0,4-3 0,8 2-93,0 1 0,0 3 0,0 1 0,2 1-40,4-1 1,2-5-1,6-2 1,-3-1-33,3 1 1,3-6 0,5 2 0,1-2-6,-2 1 0,-1-3 0,-3 4 1,1-6 15,-1-6 1,6 4-1,1-5 1,-3-1 9,-2-4 1,-1 3 0,-3-3 0,-1-2 0,-2-1 0,-9-3 0,3 1 0,-4-1 21,-2 1 1,-6 0-1,-1 1 1,-3 2-6,-4 3 1,-1 1 0,-5-2-82,-3 7 0,4 3 0,-5 2 1,5 0-44,2 0 1,-7 2 0,1 1 0,2 5-145,1 2 0,9 0 256,-1 1 0,8 5 0,-4-6 0</inkml:trace>
  <inkml:trace contextRef="#ctx0" brushRef="#br0" timeOffset="2741">3039 210 7711,'8'-10'-1610,"-6"1"1439,3 3 606,-3 4 0,-4-6-369,-3 8 0,1 2-5,-8 4 0,8-2 1,-2 7-42,4 3 0,2-4 1,0 1-1,0 3-25,0 1 0,6-3 0,2 0-28,2 1 1,1 3 0,7-1 16,-1-3 0,-5 2 0,0-9 59,1-1 0,1 0 1,-1 0-33,-1 2 0,0 0 1,3-8-4,-3-4 1,1 2 0,-5-6 0,0 1-35,0-1 1,5-2 0,-3-5 37,0-1 0,-3 7 1,-7-1 215,0-2-121,0-1 1,-1 5-61,-5 4 0,2 5-39,-8 1 0,8 7 0,-2 5-19,5 3 1,1-3 0,0 0-1,1-1-29,5-1 0,4 6 36,7-5 1,1 3 0,-1-3 0,1-5-6,-1-4 1,1-2 0,-1 0 0,1 0-19,-1 0 0,6 0 1,1 0-1,-3 0 46,-2 0 0,-1-8 0,-1-3 36,1-5 0,-3-1 0,-1-1-22,-2 1 0,-8-1 1,1 1-1,-3 0 55,-2-1 0,-2 1 0,-2-1-171,-1 1 0,-3 5 1,2 2-116,-6 3 0,3 1 0,-3 6-23,-2 0 0,5 0 1,-1 2-1,0 3-152,1 7 373,5-4 0,-12 7 0,7-5 0</inkml:trace>
  <inkml:trace contextRef="#ctx0" brushRef="#br0" timeOffset="3434">3615 262 7923,'18'0'-528,"-9"0"1,5 2 755,-8 4-165,7-4 1,-3 8 39,8-4 0,-7-4 1,-1 5-1,0-1-42,-1 0 0,-3 2 1,6-4-58,1 1 1,-5 3 0,0-4-70,0 2 0,-4 2 12,7-2 0,-5-5-17,6 5 1,-8-6 0,3-4 35,1-1 0,-6-9 1,6 4-1,-2-1 43,-1-1 0,3 0 1,-4-5 21,2-1 0,0 7 0,-4 1 0,2 0 16,1 1 0,9 3 1,-2-4-26,3 2 0,3 3 0,-1 5 0,0-2-8,1-4 0,-1 4 0,1-4 0,-1 4-20,1 2 0,-7 0 0,1 2 0,2 2-3,1 2 1,-3 2 0,-1-3 25,3 7 0,-4 4-6,1 1 0,-7 0 0,2 1 59,-4-1 1,-2-5-58,0 0-29,-8-1 10,6-1-23,-5-2 1,7-16 0,0-4-53,0-3 1,7-3 0,3 1 47,0-1 1,5 3 0,-3 1 0,2 3 63,-3-3 0,5 6 0,-5 1 0,5 1-18,1 0 0,1 0 1,-1 6-1,1 0 146,-1 0 0,1 0 0,-1 0-133,1 0 1,-7 0-1,-1 2 1,0 4-59,-1 6 0,-5-3 0,4 1 1,-2 0-80,0-1 1,1 1 0,-3 4 0,2-3-148,-2 3 1,-2-4-1,-2 1-87,0 3 1,0 1 344,0 3 0,8-9 0,3-3 0,5 4 0,1 0 0</inkml:trace>
  <inkml:trace contextRef="#ctx0" brushRef="#br0" timeOffset="3929">4750 350 8355,'18'-6'0,"-1"-2"0,1-2-323,-1-3 1,1 3 72,-1-1 0,1 1 0,-3-4 0,-1 3 0,-3-3 0,1-1 669,-2-3 1,3 6 0,-5 1-177,2-3 0,-6-1-286,2-3 1,-5 7 0,-2 1 7,-5 2 1,2 2-1,-6 4 1,0-2-119,1-1 0,-3-1 0,-5 6 196,-1 0 0,1 6 1,1 1-1,3 1-19,1 0 0,6 4 0,-4-5 0,3 3-19,3 4 0,2-5 0,2 3 0,0 2-59,0 1 1,0-3 0,0-1 25,0 3 0,8-6 0,3-1 31,5 1 0,1-6 0,1 4 1,-1-4 4,1-2 1,-1 6 0,1 0 0,-1-3 9,0-1 1,1 4-14,-1 0 1,-5 6 0,-2-5 0,-1 1-9,1 0 1,-6 0-3,2-2 0,-4 3 68,-2 9 1,-2-7-1,-4 1-57,-6 2 0,-3-7 0,-3 1-2,1 0 0,-1-6 0,1 4 16,0-4 0,-1-1 1,1 3 59,-1 2 0,1 0-59,-1-6 0,1 0-129,-1 0-213,9 0 0,1-2 73,8-4 248,0 4 0,0-13 0,0 5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5.064"/>
    </inkml:context>
    <inkml:brush xml:id="br0">
      <inkml:brushProperty name="width" value="0.08571" units="cm"/>
      <inkml:brushProperty name="height" value="0.08571" units="cm"/>
    </inkml:brush>
  </inkml:definitions>
  <inkml:trace contextRef="#ctx0" brushRef="#br0">1 1 7709,'11'0'-529,"1"0"0,-6 0 0,6 0 977,1 0 0,3 0 1,1 0-575,1 0 1,-1 0 0,1 0-137,-1 0 0,0 0 1,1 0 261,-1 0 0,1 0 0,-1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5.251"/>
    </inkml:context>
    <inkml:brush xml:id="br0">
      <inkml:brushProperty name="width" value="0.08571" units="cm"/>
      <inkml:brushProperty name="height" value="0.08571" units="cm"/>
    </inkml:brush>
  </inkml:definitions>
  <inkml:trace contextRef="#ctx0" brushRef="#br0">1 18 8246,'27'0'0,"-4"0"0,-4 0 0,-1 0-232,-1 0 1,1-6-1,-1 0 1,1 3 3,-1 1 1,1 2 0,-1 0 121,1 0 1,-1 0-50,1 0 1,-1 0 154,0 0 0,-7 0 0,-2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2.405"/>
    </inkml:context>
    <inkml:brush xml:id="br0">
      <inkml:brushProperty name="width" value="0.17143" units="cm"/>
      <inkml:brushProperty name="height" value="0.17143" units="cm"/>
      <inkml:brushProperty name="color" value="#AB008B"/>
    </inkml:brush>
  </inkml:definitions>
  <inkml:trace contextRef="#ctx0" brushRef="#br0">35 1 7569,'-11'0'-1620,"-1"0"1670,8 0 139,-3 0-177,7 0 1,5 7-39,1 5 0,0-2 0,-4 1 0,2 3-110,2 1 1,-1-3 135,-5 0 0,8-1 0,2 7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5.466"/>
    </inkml:context>
    <inkml:brush xml:id="br0">
      <inkml:brushProperty name="width" value="0.08571" units="cm"/>
      <inkml:brushProperty name="height" value="0.08571" units="cm"/>
    </inkml:brush>
  </inkml:definitions>
  <inkml:trace contextRef="#ctx0" brushRef="#br0">0 18 8355,'18'0'0,"-1"-2"44,1-4 0,-1 4 0,1-6-272,-1 8-1123,0 0 1296,-7 0 0,-2 2 55,-8 4 0,0-4 0,0 6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5.600"/>
    </inkml:context>
    <inkml:brush xml:id="br0">
      <inkml:brushProperty name="width" value="0.08571" units="cm"/>
      <inkml:brushProperty name="height" value="0.08571" units="cm"/>
    </inkml:brush>
  </inkml:definitions>
  <inkml:trace contextRef="#ctx0" brushRef="#br0">1 1 6530,'10'0'176,"-3"0"0,-7 0 0,0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4.038"/>
    </inkml:context>
    <inkml:brush xml:id="br0">
      <inkml:brushProperty name="width" value="0.08571" units="cm"/>
      <inkml:brushProperty name="height" value="0.08571" units="cm"/>
    </inkml:brush>
  </inkml:definitions>
  <inkml:trace contextRef="#ctx0" brushRef="#br0">0 71 7709,'12'0'-57,"0"0"1,-3 8 0,3 3 0,-4 5 63,-1 1 0,-5 3 1,4 1-1,-2 2-52,2-1 0,-4 3 0,4 0 0,-4 0-116,-2 0 1,0 1 0,0-5 0,0 2-22,0-1 1,0-3 0,0-1 181,0-1 0,0 0 0,0 1 0</inkml:trace>
  <inkml:trace contextRef="#ctx0" brushRef="#br0" timeOffset="512">70 280 8184,'0'-17'0,"0"-3"0,0-1 0,0-2-375,0 2 0,0 1 0,0 3 0,0-1 438,0 1 1,2 5 0,2 0 0,4 1-6,1 1 0,3-3 0,4 5 0,-3 0-38,-1 0 0,0 0 1,5 5-1,0-3 11,1 2 1,-1 2 0,1 2-1,-1 0-36,1 0 0,-1 0 0,1 0 1,-1 0-18,1 0 0,-3 2 0,-1 2 0,-5 4 12,-1 1 1,-2-3-1,-6 6-2,0 1 0,0 3 0,0 1-9,0 1 0,-6-7 0,-2-1 0,-1 0-33,-5-1 0,-7-5 0,-2 4 0,1-2 23,3 0 0,7 0 0,2-4 0,1 1-64,-1 3 0,8 0 40,2-6 0,2 0 0,10 0 0,1 0 57,3 0 1,7 0 0,0 0 0,-1 0 164,-3 0 1,-1 0-1,-1 0-10,0 0 1,1 0 0,-1 0-86,1 0 0,-8 2 1,-3 4 59,1 5 1,-6 5-125,4 1 0,-12-1 1,-4-2-1,-1-5-40,-1-1 0,0 0 0,-5-4 0,-1 1-26,1-1 0,0-2 1,-1-2-68,1 0 0,-1 0 0,1 0-78,-1 0 1,7 0-225,-1 0 1,8-2 426,-2-3 0,12-5 0,4-8 0</inkml:trace>
  <inkml:trace contextRef="#ctx0" brushRef="#br0" timeOffset="802">577 228 8355,'9'0'-771,"7"0"0,-12 0 922,7 0 1,-5 0 0,4 2-20,-2 4 0,-2-2 1,-6 7-54,0 3 1,0-4 0,0 1 0,0 3-62,0 1 0,0 3 0,0-1-187,0 1 0,-2-1 0,-2 1 0,-2-1-135,2 1 0,2-7 0,2 1 304,0 1 0,0 3 0,8-6 0,2-3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2.498"/>
    </inkml:context>
    <inkml:brush xml:id="br0">
      <inkml:brushProperty name="width" value="0.08571" units="cm"/>
      <inkml:brushProperty name="height" value="0.08571" units="cm"/>
    </inkml:brush>
  </inkml:definitions>
  <inkml:trace contextRef="#ctx0" brushRef="#br0">0 18 7922,'8'-10'-273,"-6"2"1,5 10 0,-7 4 335,0 5 0,0-1 0,2 2 0,2 1 0,2 3 2,-2 1 0,-2 1 0,-2 1 1,0 3-38,0 1 0,0 6 1,2-4-1,2 2-25,2 4 0,1 0 1,-3 1-1,2-5-133,-2-2 0,-2 4 1,0-4-1,2 0-64,2 1 0,-1-3 1,-5-4-8,0 5 1,0-5-1,0 4-146,0-3 347,0-11 0,8-1 0,2-8 0</inkml:trace>
  <inkml:trace contextRef="#ctx0" brushRef="#br0" timeOffset="527">52 192 8355,'0'-17'-1022,"0"-1"0,0 7 1104,0-1 0,2 2 1,2-3-1,4 3-102,2 2 1,-4-3 0,5 5 0,3 0 49,1-2 0,3 6 0,-1-4-32,1 4 0,-1 2 0,1 0-11,-1 0 1,1 2-1,-1 4 0,-1 4 6,-5 7 0,3 1-10,-8-1 0,-1 1-7,-5-1 1,-2 1 24,-3-1 0,-3-5 0,-6-2 19,3-3-20,-1-1-43,2-6 0,4-2 1,12-2 24,6-2 0,-2 1 1,1 5-1,3 0 76,1 0 1,3 0-1,-1 0 1,1 0 4,-1 0 0,1 0 0,-1 2-20,1 3 0,-3-1 0,-3 8-13,-6 2 1,1-5 0,-1 3 20,-2 1 1,-4 3 0,-6 1-34,-5 1 0,-3-6 1,-1-3-1,1 1 1,0 0 1,-5-6 0,7 3 0,-3-1 49,-3 0 0,1 0-438,-1-6 0,1 0-469,-1 0 838,9 0 0,-7-8 0,7-2 0</inkml:trace>
  <inkml:trace contextRef="#ctx0" brushRef="#br0" timeOffset="979">699 297 7364,'9'-8'-45,"-1"6"0,-16-5 1,-3 7 45,-5 0 1,-1 1 1,-1 5 0,1 4-23,-1 7 1,9 1 27,3-1 1,6 1 0,6-3 8,5-3 0,-1 2 0,2-9 0,1-1 7,3-2 1,3-2-81,4 0 0,-3 0 0,3 0 0,-4-2-26,-1-4 1,-1 3 0,1-9 66,-1-2 0,-5 5 0,-2-3 1,-3-2 42,-3-1 1,-2 3 0,-2 1 0,0-3 16,0-1 1,-8 3 0,-3 2-37,-5 2 1,-1 3 0,-1 5 0,-1 0-151,-4 0 0,3 0 0,-3 2-43,4 3 0,3-1 184,4 8 0,-3 0 0,5 5 0</inkml:trace>
  <inkml:trace contextRef="#ctx0" brushRef="#br0" timeOffset="1241">1083 384 8106,'17'0'-359,"1"0"0,-1 0 439,1 0 1,-1 0-1,1 0-130,-1 0 0,1 0-39,-1 0 1,-5 2 0,-3 4 23,-1 6 1,-2 3-1,-6 3 43,0-1 1,-2 1-1,-4-1 1,-4 1-92,1-1 1,-7 0-1,5 1-615,-5-1 728,-1-7 0,-1 6 0,1-7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9.667"/>
    </inkml:context>
    <inkml:brush xml:id="br0">
      <inkml:brushProperty name="width" value="0.08571" units="cm"/>
      <inkml:brushProperty name="height" value="0.08571" units="cm"/>
    </inkml:brush>
  </inkml:definitions>
  <inkml:trace contextRef="#ctx0" brushRef="#br0">0 158 7619,'18'6'-337,"-1"0"182,1-2 0,-1-3 0,3-1 0,1 0 219,2 0 1,1 0 0,-5 0 0,2 0 31,3 0 1,5-5 0,-4-1-1,2 2-62,4 2 1,2 2-1,2 0 1,0 0-52,0 0 0,0 0 1,0 0-1,-2 0 45,-4 0 1,8 0-1,-6 0 1,-2 0-87,-2 0 0,-2 0 0,-3 0 0,1 0-171,-2 0 1,-7-6 0,-3 0-389,3 2 617,-6 3 0,7 1 0,-5 0 0</inkml:trace>
  <inkml:trace contextRef="#ctx0" brushRef="#br0" timeOffset="287">699 18 8355,'0'-9'-792,"2"1"564,4 8 1,-2 0 0,7 0 311,3 0 0,1 0 0,3 2 3,-1 4 1,1-3-1,-1 9-25,1 2 1,-3-5-1,-1 3 1,-5 2-53,-1 1 0,4 3 0,-6-1-29,-2 1 0,-3-1 0,-1 0 0,0 1-82,0-1 1,-7 1 0,-5-3 0,-3-1-47,-3-2 1,-5-1 0,-2 5-1,-3-3 147,-3-1 0,-2 0 0,-2 5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17.800"/>
    </inkml:context>
    <inkml:brush xml:id="br0">
      <inkml:brushProperty name="width" value="0.08571" units="cm"/>
      <inkml:brushProperty name="height" value="0.08571" units="cm"/>
    </inkml:brush>
  </inkml:definitions>
  <inkml:trace contextRef="#ctx0" brushRef="#br0">105 53 8355,'0'-17'-154,"0"5"-480,0 1 799,0 7 1,2-2-130,4 12 1,-4-2 0,3 7 0,-3 3-9,-2 1 0,2 3 0,2 1 0,2 3-6,-2 1 0,-2 8 1,0-4-1,2 2-34,1 0 0,1-2 0,-4 4 0,2-1-74,2 1 1,0-4 0,-6 0 0,0-2-120,0-4 1,0-1 0,0-3-31,0 1 1,0-1-7,0 1 0,-2-9 132,-4-3 0,2-12 0,-6-5 0,1-5 109,-1-1 0,4-6 0,-5-3 0,-3-1 0,-2-2 0,-1-6 0</inkml:trace>
  <inkml:trace contextRef="#ctx0" brushRef="#br0" timeOffset="414">35 263 7922,'-6'-20'-294,"0"-3"0,-1 4 1,3-5-1,-2 5 1,2 2 896,2-1 0,4 1 0,4-1-379,6 1 1,3 5 0,4 2-1,3 3 1,3 1 0,2 0 161,4 0 1,-4 0 0,3 6-745,1 0 0,-4-5 0,0-1-161,-2 2 1,4 2-1,-5 2 1,-5 2 434,-6 4 0,1-2 0,-6 7 69,2 3 1,-7 1 0,3 3 0,-6-1 16,-6 1 0,3-1 0,-9-1 0,-2-3 47,-1-1 0,-3 0 1,1 3-1,1-1-24,5-3 0,-5-5 0,5 4-17,-5-2 1,-1-3-136,-1-5 68,8 0 1,5 0 0,10-2-1,7-1 41,4-3 1,3 0-1,2 6 1,3 0 46,-3 0 0,-2 0 0,-1 0 1,-1 0 62,1 0 1,-1 8 0,-1 3-15,-5 5 1,-3-4 0,-8-1-75,0 3 0,0 1 0,0 3 1,-2-3 22,-4-3 1,-3 1-1,-9-5 1,1 0-94,-1 0 1,1 3-1,-1-3 1,1 0-177,-1 0 0,7-1 1,-1-3-130,-1 2 0,3 0 371,-2-6 0,8 8 0,-3 1 0</inkml:trace>
  <inkml:trace contextRef="#ctx0" brushRef="#br0" timeOffset="990">576 403 7081,'0'17'77,"6"1"0,0-1-48,-2 0 0,-2 1 0,-2-1-5,0 1 0,0 5 0,0 0-65,0-1 1,0-3 0,0-1 40,0-1 1,0-5-239,0-1 170,0-7 0,0 2 34,0-12 1,0 2-1,0-7 1,0-3 5,0-1 1,0-3-1,0 1 1,0-1 1,0 1 0,0-7 0,0 1 0,0 2 69,0 1 1,0 3 0,0 0 58,0-1 1,0 6-1,0 1-70,0-3 1,6 4-1,1 1 0,3 1 1,2 0 0,5 4-120,1-1 1,-7-1 0,1 6 69,2 0 1,-5 0 45,3 0 0,-2 2 18,1 3 0,-3 5 0,-8 8-20,0-1 0,-8-5 1,-3-1-25,-5 3 1,-1-4 0,-1-1-115,1-1 0,-1 4-235,1-6 1,5-1 345,1-5 0,7 0 0,4 0 0,9 0 0</inkml:trace>
  <inkml:trace contextRef="#ctx0" brushRef="#br0" timeOffset="1269">838 455 8219,'10'8'-310,"4"-4"552,-8 7 1,7-7-419,-1 2 0,-3-4 0,3-2 36,2 0 0,1 0 1,3 0-326,-1 0 1,1 0 464,-1 0 0,1-8 0,-1-2 0</inkml:trace>
  <inkml:trace contextRef="#ctx0" brushRef="#br0" timeOffset="1448">1223 368 7219,'7'-10'199,"1"4"-123,4 12 1,-4 4 0,-8 7 20,0 1 1,0 5 0,0 0 0,-2 0-239,-4 3 0,4-5 1,-4 6-1,4-2-187,2-3 1,0 3 0,0-2 327,0-1 0,8-3 0,2-2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23.606"/>
    </inkml:context>
    <inkml:brush xml:id="br0">
      <inkml:brushProperty name="width" value="0.08571" units="cm"/>
      <inkml:brushProperty name="height" value="0.08571" units="cm"/>
    </inkml:brush>
  </inkml:definitions>
  <inkml:trace contextRef="#ctx0" brushRef="#br0">0 88 6327,'0'-12'541,"0"0"-129,0 9-225,0-5 1,2 8-78,4 0 0,-2 8 1,6 3-1,-2 5-53,-5 1 0,5 3 0,-2 3 0,-2 4-5,-2 0 1,-2 6 0,0-4 0,0 4-13,0 2 0,0 6 1,0 0-1,0-2-37,0-3 0,0-6 0,0-1 0,0 0-126,0-2 0,0 4 0,0-8 1,0-1-120,0-3 1,-6-2-1,0 1-191,2-1-146,2 1 579,2-1 0,0-15 0,0-4 0</inkml:trace>
  <inkml:trace contextRef="#ctx0" brushRef="#br0" timeOffset="800">0 70 7826,'12'-6'-271,"0"1"1,-6-1 0,3 4 0,1-2 338,0-2 1,3-2 0,9 5-12,1-3 1,2 0-1,-4 6 1,3-2-24,-3-4 0,4 4 0,-1-4 0,-3 4 51,-2 2 1,-1 0 0,-1 2-72,1 4 1,-3-2 0,-1 6 0,-4-1-27,-3 1 0,5-4 0,-6 6-10,-2 1 1,-2-3-1,-4 2 25,-4 1 1,-2-3 0,-7 0 4,-3-3 1,-1 5 0,-10-4 0,5-1-33,5 1 0,1-2 0,1-6 1,-1 2-12,1 4-186,0-4 194,7 6 1,10-8 0,12 0 48,3 0 1,8 0 0,1 0 38,-3 0 1,-2 0 0,-1 0 0,-1 0-18,1 0 0,-7 0 0,-1 1 1,0 3-22,-1 2 0,-3 2 0,4-2 17,-2 5 0,3-1 1,-5 2-29,-2 1 1,-2-3-1,-2 2-27,0 1 0,0-3 1,0 2 18,0 1 1,-8-3-1,-3 0-20,-5-3 1,-1 1 0,-1-4-1,1 2 22,-1-2 0,1-2 1,1 0-1,3 1 13,1 3 1,0 0 0,-5-6 17,-1 0 1,1 0 14,0 0-55,7 0-19,2 0 0,8-2 1,2-2-94,4-2 0,-2 1-23,7 5 0,-5 0-516,6 0 163,-8 0 394,3 0 1,-7 2-1,-1 1 97,-5 3 0,-4 0 0,-7-6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22.961"/>
    </inkml:context>
    <inkml:brush xml:id="br0">
      <inkml:brushProperty name="width" value="0.08571" units="cm"/>
      <inkml:brushProperty name="height" value="0.08571" units="cm"/>
    </inkml:brush>
  </inkml:definitions>
  <inkml:trace contextRef="#ctx0" brushRef="#br0">53 1 8212,'-9'0'160,"-1"0"-673,4 0 0,2 2 221,-7 3 292,7-3 0,-4 14 0,8-6 0</inkml:trace>
  <inkml:trace contextRef="#ctx0" brushRef="#br0" timeOffset="111">210 36 6467,'0'9'-130,"8"-1"1,2-8-1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22.506"/>
    </inkml:context>
    <inkml:brush xml:id="br0">
      <inkml:brushProperty name="width" value="0.08571" units="cm"/>
      <inkml:brushProperty name="height" value="0.08571" units="cm"/>
    </inkml:brush>
  </inkml:definitions>
  <inkml:trace contextRef="#ctx0" brushRef="#br0">35 0 7500,'10'2'-352,"-5"4"0,-3 5 0,-4 3 0,-1 0 561,-3-3 1,-2-5-410,2 6 1,4-6 199,-4 5 0,4-7 0,-5 4 0,-3-8 0</inkml:trace>
  <inkml:trace contextRef="#ctx0" brushRef="#br0" timeOffset="147">192 0 8108,'-2'10'-1399,"-2"-2"1193,-2-1 0,-5-3 4,5 8 1,0-1 201,6 7 0,0-1 0,0 1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2.601"/>
    </inkml:context>
    <inkml:brush xml:id="br0">
      <inkml:brushProperty name="width" value="0.08571" units="cm"/>
      <inkml:brushProperty name="height" value="0.08571" units="cm"/>
    </inkml:brush>
  </inkml:definitions>
  <inkml:trace contextRef="#ctx0" brushRef="#br0">1 0 6078,'17'0'144,"0"0"1,-5 0 50,0 0 1,-1 0-142,7 0 1,-1 0 0,1 0-9,-1 0 1,7 0-1,-1 0-126,-2 0 0,4 0 0,-1 0-88,-3 0 1,-2 0 0,-1 0-1,-3 2 3,-3 4 0,-2-4 165,-4 4 0,-4 4 0,5-1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2.822"/>
    </inkml:context>
    <inkml:brush xml:id="br0">
      <inkml:brushProperty name="width" value="0.17143" units="cm"/>
      <inkml:brushProperty name="height" value="0.17143" units="cm"/>
      <inkml:brushProperty name="color" value="#AB008B"/>
    </inkml:brush>
  </inkml:definitions>
  <inkml:trace contextRef="#ctx0" brushRef="#br0">105 18 7569,'-17'0'-433,"7"0"1,0 0 0,7 2 373,-3 4 0,0-2 0,4 5 1,-2 1 54,-2 0 1,0-4 0,6 5 40,0 3 1,0 1 3,0 3 1,0-1-31,0 1 0,2-8 0,4-5-11,6-3 1,3-2 0,3 0-1,-1 0-29,1 0 0,-1-2 1,1-3 1,-1-7 0,-1 2 0,-5-1 0,-5-3 23,-4-2 0,-2 5 0,0-1 0,0-1 11,0-3 1,-8 4-1,-3 3 1,-5-1-25,-1 0 0,-7 6 0,1-1 0,2 3-75,1 2 92,-5 0 0,6 7 0,-7 3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2.919"/>
    </inkml:context>
    <inkml:brush xml:id="br0">
      <inkml:brushProperty name="width" value="0.08571" units="cm"/>
      <inkml:brushProperty name="height" value="0.08571" units="cm"/>
    </inkml:brush>
  </inkml:definitions>
  <inkml:trace contextRef="#ctx0" brushRef="#br0">0 1 6885,'12'0'-457,"0"0"481,1 0 0,3 0 1,1 0-100,1 0 0,-7 0 0,1 0 50,1 0 1,-3 0 0,2 0-45,1 0 1,-3 0 68,2 0 0,-1 0 0,7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4.370"/>
    </inkml:context>
    <inkml:brush xml:id="br0">
      <inkml:brushProperty name="width" value="0.08571" units="cm"/>
      <inkml:brushProperty name="height" value="0.08571" units="cm"/>
    </inkml:brush>
  </inkml:definitions>
  <inkml:trace contextRef="#ctx0" brushRef="#br0">368 70 6280,'-10'-10'70,"0"3"0,6 5 55,-1-4 0,-9 4-149,2-4 1,-3 4 29,-3 2 1,7 0-21,-1 0 0,0 0 0,-5-2 19,0-4 1,5 4 0,0-3 28,-1 3 1,-3 0 0,-1-4 1,-1 4-38,1-4 1,-1 4 0,1 2-54,-1 0 1,1 0 26,-1 0 0,9 2-3,3 4 1,4 4 18,2 7 0,0 1 0,0-1 43,0 0 0,0-5 1,0 0-4,0 1 0,0 3 0,0 1 1,0 1-15,0-1 1,0 1 0,0-1 0,0 1-17,0-1 1,0 6-1,0 3 1,0-1 7,0 0 0,0 0 0,2-3 0,2 3 15,2 2 1,-1 0 0,-5 4 0,0-4 26,0-1 1,2-1 0,2-4 0,2 3-16,-2-3 0,-2 4 1,-2 0-1,2 1-15,4-1 1,-4 4 0,5-4 0,-1 0-16,0 1 0,8 3 1,-5-4-1,1 2-28,-4 4 1,2-4-1,-1 2 1,1 0 9,0-1 1,-2 3-1,-6-6 1,0 2 9,0 4 1,0-4-1,0 0 1,0 1 4,0-1 0,0-4 0,0 6 0,0 0 0,0-2 1,0 6 0,0-3 0,0 1-24,0-2 0,0 4 0,0-4 0,2 4 8,3 2 1,-3-6-1,4 0 1,-4 2 6,-2 2 1,0 2 0,0-2 22,0-4-21,0 4 0,0-12 0,-2 6 0,-2-1 12,-2-5 1,1 4-1,5-1 1,0-3 7,0-2 1,0-1 0,0-1 0,0 1-13,0-1 1,0 6 0,0 1 0,0-3-14,0-2 1,0-1 0,0-1 0,0 1 4,0-1 0,0 1 0,0-1 0,0 1 2,0-1 0,0 1 0,-2-1 8,-4 1 1,4-7-1,-4 1 1,2 0 3,-2-3 1,4 7 0,-3-5-51,3 5 1,2-4-1,0-1-4,0 3 1,0-5-1,0 3 19,0 2 1,0-5 58,0 3 0,0-6 0,0 6-2,0 1 0,0-3 0,-2 0 0,-2-1 3,-2 1 1,0-4 26,6 5-63,0 1 0,0 0 144,0-1-36,0-7 1,8 6-83,4-4 1,3-4 0,3 3-6,-1-3 0,6-2 0,3 0 0,-1 0-91,0 0 1,6 0-1,-4 0 1,2 2-151,1 4 0,-1-4 0,6 4 223,-1-4 0,1-2 0,0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1.523"/>
    </inkml:context>
    <inkml:brush xml:id="br0">
      <inkml:brushProperty name="width" value="0.08571" units="cm"/>
      <inkml:brushProperty name="height" value="0.08571" units="cm"/>
    </inkml:brush>
  </inkml:definitions>
  <inkml:trace contextRef="#ctx0" brushRef="#br0">0 35 8178,'18'0'-257,"-1"0"1,-5 0 0,0 0 0,1 0 0,3 2 0,1 2-1,-1 4 298,-5 1 0,5-5 21,-4 2 0,3-2 0,3 0 0,-1 4-27,1 1 0,-1-5 1,0 4-1,1 0-26,-1 3 1,1-1 0,-1 0-1,1-1-31,-1 1 1,3 0 0,1 3 0,2-1-35,-1 2 0,-3-1 1,-2 1-1,1-3-45,-1 3 1,1-4-1,-1 1-44,1 3 1,-7-4 144,1 1 0,0 1 0,5 5 0</inkml:trace>
  <inkml:trace contextRef="#ctx0" brushRef="#br0" timeOffset="479">402 18 6900,'-2'-10'-698,"-4"4"931,4 4 71,-5 2-307,7 0 1,-6 2 0,0 4 3,2 6 1,0 3-1,0 2 1,-1 1 5,1-1 0,0-1 0,0-2 1,-4-3 38,-2 3 1,5 1 0,-7 3 4,-2-1 1,1 1-1,-1-3 1,3-1-42,-3-3 0,-7-1 0,-3 4 0,3-3-53,2 3 1,-5 0 0,1-1 0,2-3-202,1-2 0,-3 5-145,0-1 389,7-4 0,16 7 0,10-5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6.690"/>
    </inkml:context>
    <inkml:brush xml:id="br0">
      <inkml:brushProperty name="width" value="0.08571" units="cm"/>
      <inkml:brushProperty name="height" value="0.08571" units="cm"/>
    </inkml:brush>
  </inkml:definitions>
  <inkml:trace contextRef="#ctx0" brushRef="#br0">1 18 8229,'10'-8'-2024,"-1"6"1812,-3-4 278,-4 4 1,6 2 422,-8 0-442,0 8 0,2 0 0,2 5-2,2-1 1,-1-6 0,-3 3-7,4-1 0,-4 6 0,4-3 4,-4 5 0,-2-4 1,0-1-30,0 3 1,6 1 0,-1 3 0,-1-1-37,-2 1 0,-2-1 1,0 1-85,0-1 0,0-5 1,0-1 5,0 3 0,0 2 100,0 1 0,-7 0 0,-3 1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51.423"/>
    </inkml:context>
    <inkml:brush xml:id="br0">
      <inkml:brushProperty name="width" value="0.08571" units="cm"/>
      <inkml:brushProperty name="height" value="0.08571" units="cm"/>
    </inkml:brush>
  </inkml:definitions>
  <inkml:trace contextRef="#ctx0" brushRef="#br0">0 18 8204,'0'-10'-1732,"0"2"1650,0 8 0,2 0 6,4 0 0,4 0 76,7 0 0,8 0 0,3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51.649"/>
    </inkml:context>
    <inkml:brush xml:id="br0">
      <inkml:brushProperty name="width" value="0.08571" units="cm"/>
      <inkml:brushProperty name="height" value="0.08571" units="cm"/>
    </inkml:brush>
  </inkml:definitions>
  <inkml:trace contextRef="#ctx0" brushRef="#br0">1 36 7701,'12'-6'-746,"-1"0"1,-7-2 867,2 3 1,4 3-125,1-4 1,-1 4-99,2 2 123,-8 0 1,5 0-355,-3 0 331,-4 0 0,21 8 0,-3 1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51.825"/>
    </inkml:context>
    <inkml:brush xml:id="br0">
      <inkml:brushProperty name="width" value="0.08571" units="cm"/>
      <inkml:brushProperty name="height" value="0.08571" units="cm"/>
    </inkml:brush>
  </inkml:definitions>
  <inkml:trace contextRef="#ctx0" brushRef="#br0">1 1 8355,'17'0'-76,"1"0"-168,-1 0 0,0 0 0,1 0 0,-1 0-327,1 0 0,-7 8 571,1 3 0,-8 5 0,4 1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50.144"/>
    </inkml:context>
    <inkml:brush xml:id="br0">
      <inkml:brushProperty name="width" value="0.08571" units="cm"/>
      <inkml:brushProperty name="height" value="0.08571" units="cm"/>
    </inkml:brush>
  </inkml:definitions>
  <inkml:trace contextRef="#ctx0" brushRef="#br0">51 106 8355,'9'0'-1115,"-1"-8"1,-8 4 1015,0-8 136,0 9 1,-2-11 35,-4 8 1,3-6-1,-9 7 32,-2 1 0,5-4-9,-3 2 1,8-2-78,-2 3 0,6 3-65,6-4 1,4 4-1,7 2 1,1 0 11,-1 0 0,1 0 0,-1 0 1,1 2 38,-1 4 0,0-4 1,-1 5-1,-2-1 7,-3 0 0,-7 8 4,2-3 0,-4 5 12,-2 1 0,0 1-29,0-1 1,-6-5 0,-2-3 0,-1-1 0,-1 0 1,-4-4 4,3 2-8,7 0 1,-10-8 1,8-4 1,2-4 0,10-5-41,6 3 1,-2-2 0,1 7 0,3-1-39,1 0 0,3 0 0,-1 2 8,1-5 1,-7 1 54,1-2 0,-8 7 101,2-7 0,-6 8 59,-6-2-100,-4 4-30,1 2 1,1 2 81,8 4 1,0 4-77,0 7 1,2 1 0,2-1 0,3-1-31,3-5 0,-4 5 0,6-4 15,1 3 0,3 3 0,1-3 0,1-1-411,-1-3 406,1-7 0,7 12 0,2-7 0</inkml:trace>
  <inkml:trace contextRef="#ctx0" brushRef="#br0" timeOffset="250">522 158 6711,'8'-10'-286,"-4"3"202,8 7 0,-3 2 96,3 3 1,-4-1-1,-8 8 105,0 1 1,0-3 0,0 2-30,0 1 0,-6 3 0,0 1-29,2 1 0,2-1 1,2 1-275,0-1 1,0 1 0,0-1 38,0 1 176,0-9 0,8 7 0,2-6 0</inkml:trace>
  <inkml:trace contextRef="#ctx0" brushRef="#br0" timeOffset="925">872 263 8355,'-18'0'-168,"3"-2"0,1-2-596,2-2 0,6-2 551,-5 3 189,7 3 0,-6-12 0,6 6 68,-1-1 0,-1 3 128,6-6-158,0 1 1,2 1-4,3 4 0,-1 4 0,8 2-23,2 0 0,1 0 0,3 2 0,-1 2 27,1 2 0,-1 1 1,0-1-6,1 6 1,-8-2-1,-3-1 1,-1 1-18,0 0 0,0 1 0,-8 5 3,-4-4 0,2 1 0,-7-5 1,-3 0 0,-2-1 1,-1 1 0,0-4 0,-1 4 50,1 2 1,-1-7 0,1 3 15,-1-4 1,1 4 14,-1 0-5,9 0-38,1-6-128,8 0 43,0 0 83,0 7 0,2-5-18,4 4 0,3-4 0,9-2 0,-1 0-12,1 0 1,-1 0-1,1 0 8,-1 0 0,1 0 0,-1 0-107,0 0 0,1 0-139,-1 0 0,-5 0 234,0 0 0,-1 0 0,7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7:48.789"/>
    </inkml:context>
    <inkml:brush xml:id="br0">
      <inkml:brushProperty name="width" value="0.08571" units="cm"/>
      <inkml:brushProperty name="height" value="0.08571" units="cm"/>
    </inkml:brush>
  </inkml:definitions>
  <inkml:trace contextRef="#ctx0" brushRef="#br0">53 53 6869,'-18'0'-764,"9"-2"817,3-3 0,2 3 78,-2-4 1,4 2 37,-4-2-166,5 4 1,8-6 0,5 8-3,3 0 0,3 0 0,1 0 0,3 0-12,1 0 1,0 0 0,-5 0 0,-1 0-10,1 0 1,-1 2-1,1 2 19,-1 2 1,1 8-11,-1-3 0,-5 3 0,-3-1 0,-1-1-44,-4 2 0,-2-5 1,-4 3 56,-4 2 0,2-5 1,-7 3 9,-3 1 0,-1-5 0,-3-2 13,1-4 1,-1-2 76,1 0-81,7 0 0,2-2-57,8-4 0,8-3 0,4-9-1,3 1 0,3 5 0,-1 2 0,1 1 12,-1-1 0,0 4 0,1-6 0,-1 1-7,1 1 1,-7 0 53,1 5 0,-8 1 12,2-8 0,-12 8 0,-6-4 60,-3 1 0,3 5 0,1-4 17,-3 4 1,4 2-8,-1 0-112,7 0 1,-4 2 0,8 4-19,0 5 1,2-1-1,4 2 1,3 1 17,1 3 1,4-5-1,-7 1 1,3 0-129,4-3 1,-5 7 0,3-6-1,0 1 136,-3 1 0,7 0 0,-6 5 0</inkml:trace>
  <inkml:trace contextRef="#ctx0" brushRef="#br0" timeOffset="296">629 141 7922,'-11'0'-1236,"-1"0"1279,8 0 1,-4 7-25,8 5 0,6 4 0,2-1-105,2-3 0,-6 3-51,1-3 0,3-2-29,-2 1 0,0-5 53,-6 6 113,0-8 0,7 11 0,3-5 0</inkml:trace>
  <inkml:trace contextRef="#ctx0" brushRef="#br0" timeOffset="568">717 176 5832,'0'-10'799,"2"2"-737,3 8 0,-1 2 1,6 4-76,-2 5 1,-2-1 0,-6 2-128,0 1 0,0 3 42,0 1 0,0 1 0,0-1 98,0 1 0,0-1 0,0 1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3.733"/>
    </inkml:context>
    <inkml:brush xml:id="br0">
      <inkml:brushProperty name="width" value="0.08571" units="cm"/>
      <inkml:brushProperty name="height" value="0.08571" units="cm"/>
    </inkml:brush>
  </inkml:definitions>
  <inkml:trace contextRef="#ctx0" brushRef="#br0">1 16 6548,'2'-9'29,"4"3"0,-4 6 0,5 6-2,1 5 1,-6 5-36,4 1 0,-4 1 0,-2-1 1,0 1-46,0-1 1,0 1 0,0-1-26,0 1 1,0-1 0,0 1-281,0-1 358,0 0 0,0 1 0,0-1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4.126"/>
    </inkml:context>
    <inkml:brush xml:id="br0">
      <inkml:brushProperty name="width" value="0.17143" units="cm"/>
      <inkml:brushProperty name="height" value="0.17143" units="cm"/>
      <inkml:brushProperty name="color" value="#AB008B"/>
    </inkml:brush>
  </inkml:definitions>
  <inkml:trace contextRef="#ctx0" brushRef="#br0">17 36 7569,'-9'0'-410,"1"0"0,10-6 1,4 0 438,5 2 1,5 2 0,3 0 0,3-2 4,1-1 1,2-1 0,-1 6 0,3 0-96,0 0 0,6 0 1,-4 0-1,2 0-61,-2 0 0,8 0 0,-6 0 122,0 0 0,8 0 0,5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6.978"/>
    </inkml:context>
    <inkml:brush xml:id="br0">
      <inkml:brushProperty name="width" value="0.08571" units="cm"/>
      <inkml:brushProperty name="height" value="0.08571" units="cm"/>
    </inkml:brush>
  </inkml:definitions>
  <inkml:trace contextRef="#ctx0" brushRef="#br0">1 53 8355,'7'-17'-539,"-3"5"1,8 3 0,2 1 327,1 4 1,-3 2-32,-1 2 190,1 8 1,4-4 0,-3 5-80,-1-1 131,-8-2 0,11 2 0,-5 1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7.137"/>
    </inkml:context>
    <inkml:brush xml:id="br0">
      <inkml:brushProperty name="width" value="0.08571" units="cm"/>
      <inkml:brushProperty name="height" value="0.08571" units="cm"/>
    </inkml:brush>
  </inkml:definitions>
  <inkml:trace contextRef="#ctx0" brushRef="#br0">1 70 8222,'17'-5'-113,"1"-1"0,-1-8 1,1 4-1,-1-1 6,1-1 1,1 8-1,2-2 1,3 4-57,-3 2 1,-2 0 0,-1 0 44,-1 0 0,-5 0 0,-2 2-167,-3 4 0,1-4 285,-2 4 0,4 4 0,7-1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5.926"/>
    </inkml:context>
    <inkml:brush xml:id="br0">
      <inkml:brushProperty name="width" value="0.08571" units="cm"/>
      <inkml:brushProperty name="height" value="0.08571" units="cm"/>
    </inkml:brush>
  </inkml:definitions>
  <inkml:trace contextRef="#ctx0" brushRef="#br0">0 53 6545,'8'-10'180,"4"5"-255,3 3 1,3 2 0,-1 0 0,1 0 67,-1 0 1,0 0-1,1 0 1,-1 0 26,1 0 1,-1 0 0,-1 2-1,-3 2-14,-1 1 0,0 9 0,3-2-6,-3 3 0,-4-3 1,-8-1-1,0 3-19,0 1 1,0 3-1,0-1-8,0 1 0,0-6 0,-2-3 21,-4-1 0,-4 4 1,-7-7 2,-1-1 1,7-2 0,-1-2-3,-2 0 0,1-7 0,-1-3-10,3 0 0,7-5 0,-2 3-11,4-4 0,10-1 0,1-1 0,3 1 3,0 0 0,-1 5 1,5 0-1,-3 1 69,-1 1 1,-6-4 0,4 7-1,-3-3 1,-1 4 0,-4-4 63,4 3-117,-4 1-18,6 6 1,-8 2 13,0 4 1,0-3-1,0 9-3,0 2 0,0 1 1,0 3-1,2-1-39,3 1 0,-1-1 0,6 0 0,0-1 53,-1-4 0,3 11 0,6-4 0</inkml:trace>
  <inkml:trace contextRef="#ctx0" brushRef="#br0" timeOffset="366">489 228 7849,'0'-18'-401,"2"3"0,2 1 0,4 3 402,2-3 0,-5 6 1,7 0-1,2 3-39,1-1 1,3 0 0,-1 6-34,0 0 1,1 6 0,-3 2 0,-1-1 26,-2 1 0,-6 6 43,5-3 1,-5 3-1,4 0-8,-3-3 0,-1 1 0,-6 5 0,-2-1 21,-3-5 0,1 3 0,-8-6 0,-2 0-7,-1-1 1,-3 5 0,1-4 0,-1-1 33,1 1 1,5-2-1,1-6 28,-3 0 1,4 0 77,-1 0 0,7-2-94,-2-4 0,4 2 0,4-5-60,4 1 1,-2 2 0,7 6-1,3 0-72,2 0 0,1-6 0,0 0 0,1 3-54,-1 1 1,1 2-1,-1 0 1,1 0 134,-1 0 0,8 0 0,3 0 0</inkml:trace>
  <inkml:trace contextRef="#ctx0" brushRef="#br0" timeOffset="736">926 193 8133,'0'-18'-580,"0"1"1,8 7-1,3 4 542,5 4 1,1 2 0,-1 2 0,-3 2-23,-1 2 0,0 8 40,5-3 0,-7 5 36,-4 1 0,-6-1 0,-6-3 0,-4-1 4,0 2 1,-11-5 0,4 1-1,-3 0 10,1-1 0,1-5 0,1 4 0,-1-2 91,1 0 1,-1 0 140,1-6-179,7 0 1,3-2-55,7-4 1,7 2-1,5-6 1,3 2-94,3 5 0,1 1 0,3 2 0,3 0-61,2 0 1,-4 0 0,4 0 0,1 0-301,-1 0 425,2 0 0,6 7 0,0 3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4.472"/>
    </inkml:context>
    <inkml:brush xml:id="br0">
      <inkml:brushProperty name="width" value="0.08571" units="cm"/>
      <inkml:brushProperty name="height" value="0.08571" units="cm"/>
    </inkml:brush>
  </inkml:definitions>
  <inkml:trace contextRef="#ctx0" brushRef="#br0">1 70 8032,'10'-8'-1335,"-3"5"1353,-7-9 0,2 8 0,2-4-111,2 0 0,7 7 102,-1-5 0,4-2 1,1 2 12,1 2 0,-1 2 0,1 2 0,-1 0-11,0 0 1,1 0 0,-1 2-1,1 4-16,-1 6 0,1-3 0,-1 3 0,1 0-47,-1-3 0,-1 7 0,-3-4 27,-1 3 0,-8 3 13,2-1 0,-6-1 1,-6-5-1,-4-3 10,0 0 1,-5-6 0,3 3-21,-3-3 0,3 4 1,0 0-55,-1-2 62,5-2 1,0-10-7,8-4 1,2-1-1,2-1 1,4 5 19,2 1 1,-5-6-1,7 5 1,2-3 28,1 0 0,3 1 0,-1-5-63,1 4 1,-1-1 0,-1 5-1,-3 0 15,-1 1 0,-8-1 1,3 4 24,1-2 67,-6 0 0,4 6-18,-12 0 0,2 0-33,-7 0 0,5 2 0,-4 4-8,2 6 0,2 3 1,6 3-1,0-1-60,0 1 1,8-1 0,4 1-85,3-1 1,-3-1 0,0-3 129,1-1 0,3-1 0,1 7 0</inkml:trace>
  <inkml:trace contextRef="#ctx0" brushRef="#br0" timeOffset="380">595 157 8355,'0'-17'-328,"0"0"0,0 5 0,2 2 0,3 1 234,7-1 1,4 6-1,1-2 1,0 4 62,1 2 0,1 0 0,3 0 0,1 0 24,-2 0 0,-7 6 0,-4 2 1,-1 0-21,1-1 0,-6 7 25,2-2 0,-4 3 1,-2 2 1,0 1 0,-8-6 0,-4-3 0,-3 1 0,-3 0 0,1-4 0,-3 3 0,-1-1 1,-2-4 1,-1 0-1,7 0 1,0 1 1,5 1 158,0-6-121,8 0 0,-1 0-49,10 0 0,5 0 0,8 0 1,-1 0-27,0 0 1,1 0 0,-1 0 0,1 0-16,-1 0 0,1 0 1,-1 0-1,1 0-13,-1 0 0,1 0 0,-1 0 12,1 0 1,-1 0 50,0 0 0,1 8 0,-1 2 0</inkml:trace>
  <inkml:trace contextRef="#ctx0" brushRef="#br0" timeOffset="621">1119 123 8355,'0'-12'-1895,"0"0"1911,0 8 1,0-1 41,0 10 0,0-1 0,0 8 1,0 2-57,0 1 1,0 4 0,0 3 0,0 1-44,0-2 1,5 5-1,1-3 1,-2 0 40,-2 2 0,6-5 0,1 5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0.484"/>
    </inkml:context>
    <inkml:brush xml:id="br0">
      <inkml:brushProperty name="width" value="0.08571" units="cm"/>
      <inkml:brushProperty name="height" value="0.08571" units="cm"/>
    </inkml:brush>
  </inkml:definitions>
  <inkml:trace contextRef="#ctx0" brushRef="#br0">35 1 5754,'10'0'362,"-3"2"1,-8 2-360,-5 2 1,2 5-1,-6-3 7,2 2 0,3 1 0,5 7-233,0-1 0,0-5 223,0 0 0,-8-1 0,-2 7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0.667"/>
    </inkml:context>
    <inkml:brush xml:id="br0">
      <inkml:brushProperty name="width" value="0.08571" units="cm"/>
      <inkml:brushProperty name="height" value="0.08571" units="cm"/>
    </inkml:brush>
  </inkml:definitions>
  <inkml:trace contextRef="#ctx0" brushRef="#br0">1 1 8355,'0'10'-1024,"0"-1"1,0-3 757,0 6 276,0-5 1,0 3-1,2-6-21,4 2 0,-3 0 11,9-6 0,0 7 0,5 3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2.821"/>
    </inkml:context>
    <inkml:brush xml:id="br0">
      <inkml:brushProperty name="width" value="0.08571" units="cm"/>
      <inkml:brushProperty name="height" value="0.08571" units="cm"/>
    </inkml:brush>
  </inkml:definitions>
  <inkml:trace contextRef="#ctx0" brushRef="#br0">0 0 7523,'16'2'-195,"-5"4"0,-3-2 1,-8 7-1,2 3 0,2 1 343,2 3-174,-1-1 0,-3 1 0,2 1 0,2 3-11,-2 1 1,-2 0 0,0-5 0,2-1-104,2 1 1,1-3 0,-3-1 139,2-3 0,15 1 0,-1 5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4.154"/>
    </inkml:context>
    <inkml:brush xml:id="br0">
      <inkml:brushProperty name="width" value="0.08571" units="cm"/>
      <inkml:brushProperty name="height" value="0.08571" units="cm"/>
    </inkml:brush>
  </inkml:definitions>
  <inkml:trace contextRef="#ctx0" brushRef="#br0">35 8 6325,'0'-8'16,"0"8"0,-6 2 0,1 10 1,-1 1-5,-2 3 0,6-5 0,-4 3 0,4 4-18,2 3 0,0 4 0,0-4 6,0 3 0,8 7 0,2-4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6.188"/>
    </inkml:context>
    <inkml:brush xml:id="br0">
      <inkml:brushProperty name="width" value="0.08571" units="cm"/>
      <inkml:brushProperty name="height" value="0.08571" units="cm"/>
    </inkml:brush>
  </inkml:definitions>
  <inkml:trace contextRef="#ctx0" brushRef="#br0">0 35 7917,'6'-12'-1075,"0"1"949,-1 7 1,-3-4 16,4 8 0,-2 0 1,8 0 108,1 0 0,3 8 0,1 2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00.259"/>
    </inkml:context>
    <inkml:brush xml:id="br0">
      <inkml:brushProperty name="width" value="0.08571" units="cm"/>
      <inkml:brushProperty name="height" value="0.08571" units="cm"/>
    </inkml:brush>
  </inkml:definitions>
  <inkml:trace contextRef="#ctx0" brushRef="#br0">1833 559 7708,'18'0'-1618,"-7"-2"1765,1-4 99,-8 4-123,4-5 0,-8 14-91,0 5 0,0-2 0,2 1 0,2 3-25,1 2 0,1-5 0,-6 1 0,0 1 6,0 3 0,6 7 0,0 1 1,-2-3-111,-2-2 1,3-1 0,1-1 0,-2 1 96,-2-1 0,6 1 0,2-1 0</inkml:trace>
  <inkml:trace contextRef="#ctx0" brushRef="#br0" timeOffset="-631">1152 594 6090,'10'2'362,"-2"2"-225,-1 2 0,-5 7 0,4-1-206,-4 3 0,-2-3 0,0 0 0,0 1 48,0 3 1,0-5 0,0 1 22,0 2 0,0 1 37,0 3 1,0-7 111,0 1-125,0-8 1,0 2-1,-2-10 1,-2-4-32,-1-2 1,-1 5 0,6-7-1,-2 0-25,-4 3 0,4-7 0,-4 4 0,4-3 16,2-3 0,0 1 0,0-1 1,0-1-56,0-4 1,0 3 0,2-3 0,2 4 79,2 1 1,2 3 0,-4 1 0,3 4 13,3 3 1,-4-5 0,5 6-15,3 2 0,-4 2 0,1 2 1,3 0-34,1 0 0,3 2 0,-1 4 7,1 6 0,-3-3 1,-1 3 5,-2 2 0,-9-5 0,3 3 25,-4 2 0,-2-5 0,0 3 8,0 2 0,-2-7 0,-2 1 0,-3-2-13,-3 0 0,-2 0 0,-5-5 0,-1 3-39,1 2 0,-1 0 0,1-6 1,0 0-79,-1 0 1,6 0 0,1 2 105,-3 4 0,-1-4 0,-3 5 0</inkml:trace>
  <inkml:trace contextRef="#ctx0" brushRef="#br0" timeOffset="-309">1467 716 6627,'7'-9'48,"3"1"-49,8 8 0,-7 0 1,1 0-74,1 0 0,-3 0 0,2 0-31,1 0 1,3 0 104,1 0 0,1 0 0,-1 0 0</inkml:trace>
  <inkml:trace contextRef="#ctx0" brushRef="#br0" timeOffset="-1990">227 367 6934,'2'-10'-276,"3"5"1,7 3 0,4 2 340,1 0 0,-5 0 0,-1 0 0,3 0-1,1 0 1,3 0 0,-1 0 0,1 0-41,-1 0 0,1 0 0,-1 2 0,1 1-46,-1 3 1,1 8 9,-1-3 1,-5 3-1,-3 0-7,-1-3 0,-4 1 13,-10 5 0,2-7 0,-7-2 1,-3-2-12,-1-1 0,-3 7 0,1-6 0,-3 0-39,-3 2 1,4-7 0,-5 5 0,5-4-46,1-2 0,7 2 1,-1 2 100,-1 2 0,-3 0 0,-1-6 0</inkml:trace>
  <inkml:trace contextRef="#ctx0" brushRef="#br0" timeOffset="-1557">628 367 8002,'12'-6'-852,"0"0"0,-9-1 870,3 1 54,-4-4 1,-2-2-18,0 1 0,-2 7-18,-4-2 1,3 4-1,-9 2-23,-2 0 0,5 0 0,-3 0 1,-2 0-5,-1 0 0,3 0 0,1 0 0,-3 2-13,-1 4 0,3-4 1,2 6-1,0-3 2,1 1 1,5 8 0,-2-2-3,4 3 0,2-3 1,0-1 7,0 3 0,6 1 0,2 1 1,1-2 20,5-3 1,2-5 0,1 4-29,0-3 1,-1 1 0,-2-4-29,-3 2 0,1 0 0,3-4-210,-3 4 0,-2-5-85,-4 5 325,3-4 0,16 6 0,3 2 0</inkml:trace>
  <inkml:trace contextRef="#ctx0" brushRef="#br0" timeOffset="-1206">838 542 7145,'0'17'-10,"0"1"0,0-1 0,0 1 23,0-1 1,6 0-1,1 1-106,3-1 0,-4 1 0,4-1 0,-1-1-236,1-5 1,-4 5 328,6-4 0,-1 3 0,7 3 0</inkml:trace>
  <inkml:trace contextRef="#ctx0" brushRef="#br0" timeOffset="7015">0 1450 8355,'0'-12'-1188,"0"1"1188,0 7 0,7-4 0,3 8 0</inkml:trace>
  <inkml:trace contextRef="#ctx0" brushRef="#br0" timeOffset="9320">1956 1467 8066,'17'-6'-492,"1"1"0,-1-1 0,0 8 433,1 4 1,-8 3-1,-5 9 1,-3-1 37,-2 1 1,0-1-1,0 1 1,-2-1-8,-3 1 0,1 5 1,-6 2-1,0 0-209,1 0 237,-3 7 0,-5-5 0,-1 8 0</inkml:trace>
  <inkml:trace contextRef="#ctx0" brushRef="#br0" timeOffset="8070">227 1293 7817,'-10'-12'-1332,"4"0"1224,4-1 111,2 5 0,8-6 0,4 9 0,3 1 29,3 2 0,-1 2 0,2 0-15,5 0 1,-5 0 0,4 2-30,-3 4 0,-3 1 0,1 7 0,-1-4 12,1-3 0,-3 7 0,-1-4 0,-5 1-38,-1 1 1,-2 0-1,-6 5 18,0 0 1,0 1 0,-2-3 20,-4-3 0,2 2 1,-7-7-1,-3 1 13,-1 0 1,-3-2-1,1-6 1,-1 0 0,1 0 101,-1 0-132,9 0 1,3-8 0,12-2-29,5 1 1,5-5 0,1 6-1,1 1-33,-1-1 0,1-6 0,-1 4 0,-1-1 35,-5-1 1,5 1-1,-6-7-4,-1 1 1,-1 5 168,-8 0 0,-2 8-26,-4-1 0,2 3-44,-7 2 1,5 0-33,-6 0 1,8 7-1,-1 5-13,3 4 1,2 1 0,0 1 0,0-1-69,0 0 1,5 1-1,3-1 1,0 1-92,0-1 151,5 1 0,-3-1 0,7 1 0</inkml:trace>
  <inkml:trace contextRef="#ctx0" brushRef="#br0" timeOffset="8394">681 1502 8135,'-10'-17'-521,"2"-1"1,8 7-1,2 1 562,4 2 0,4 2 1,7 6-1,1 0-42,-1 0 1,-5 0-1,-1 0-64,3 0 0,1 2 0,1 4-60,-4 6 1,-3-3 0,-5 3 40,2 2 0,0 1 0,-8 3 81,-4-1 0,-2 1 0,-5-3 0,1-3 9,-1-6 1,3 1-1,-2-1-1,-1-2 1,-3-2 464,-1-2-427,7 0 1,4 0-1,10-2-58,2-4 0,13 4 1,-1-4-1,1 5-18,0 1 0,7 0 0,3 0 0,4 0-26,2 0 1,-6 0 58,0 0 0,0 0 0,6 0 0</inkml:trace>
  <inkml:trace contextRef="#ctx0" brushRef="#br0" timeOffset="8871">1274 1432 8355,'0'-9'-1113,"0"1"0,0 21 1134,0 5 0,0 3 0,0-3 1,0-1 40,0 1 1,0-1 0,0 3-57,0 3 1,0 2 0,0 4-40,0-6 1,0-9-1,0-2-62,0 1 64,0-5 0,0-2 31,0-12 0,-1-2 0,-3-5 0,-4 1-6,-2-2 1,4-1 0,-3-3 0,-1 1 44,0 0 0,6-1 0,-3 1 0,1-1-36,0 1 0,0-7 0,6 1 0,0 2-9,0 1 1,2 3-1,4-1 2,6 1 1,3 1-16,3 5 0,-1 3 0,0 8 0,1 0 14,-1 0 1,1 6 0,-1 2-1,1 1-26,-1 5 0,1-1 0,-1 1 0,-1-2-28,-5 1 1,3 3 0,-8 1 50,-2 1 0,-4-7 0,-4 1 0,-4 0-19,-2-3 0,-1 7 0,-7-6 27,1-1 0,-1 7 0,1-6 0</inkml:trace>
  <inkml:trace contextRef="#ctx0" brushRef="#br0" timeOffset="9104">1502 1607 8355,'-10'0'-2046,"2"0"2191,8-8 1,2 0-161,4-3 1,4 3 0,7 8 0,0 0 2,1 0 1,-1 0 0,1 0-1,-1 0 116,1 0-104,-1 0 0,1 8 0,-1 2 0</inkml:trace>
  <inkml:trace contextRef="#ctx0" brushRef="#br0" timeOffset="16888">104 2340 8355,'-9'-1'-105,"3"-5"0,4 2-288,2-8 1,2 8 342,4-1 0,-2-3 0,7 0 56,3-2 0,1 6 1,3-1-1,-1 1 0,1 0 1,-1-2 143,1 2-208,-1 2 1,1 4 0,-1 2 0,0 4-28,1 1 0,-1 1 0,-1 4 1,-2-3 46,-3 3 1,-5 0 0,4-1 0,-3-1 8,-3 1 1,-2 3 0,-2 1 0,0 1 3,0-1 1,0 1-1,-2-1-12,-4 1 0,-3-7 0,-9 1 0,1 0-10,-1-3 1,1-1 0,-2-8 0,-3 0-26,-1 0 0,0 0 1,5 0-1,3-2-62,3-4 134,-4 4 0,15-13 0,-7 5 0</inkml:trace>
  <inkml:trace contextRef="#ctx0" brushRef="#br0" timeOffset="17143">646 2323 8095,'-27'0'0,"3"-2"-556,5-4 1,1 4-1,1-5 444,0-1 1,5 6-1,0-4 215,-1 4 1,3 2-49,-2 0 1,8 2 0,-3 2 0,1 4-15,0 1 0,0 3 0,6 5-28,0 1 0,0-1 1,0 1-1,0-1-129,0 1 1,0-1 0,2 1-87,4-1 0,-2 1 202,7-1 0,1 1 0,6-1 0</inkml:trace>
  <inkml:trace contextRef="#ctx0" brushRef="#br0" timeOffset="17651">628 2620 8030,'-17'0'-2028,"5"0"1930,1 0 1,7-2 132,-2-4 1,6 2 59,6-7 0,3 7 64,9-2 1,-1 4-151,1 2 1,-9 2 0,-1 2 28,0 2 0,-6 7 0,6-1-104,-1 3 0,-5-3 0,4 0 66,-4 1 1,-2 3 8,0 1 0,-6-5-10,1 0 1,-7-7 7,6 7 4,-8-8 1,13-4 0,-5-12 8,4-3 0,2 3 0,2 0 0,4 1-14,5 1 0,-1-5 1,2 5-1,-1-2 5,-1 1 1,5 7-1,-5-4 1,2 2-14,-1 0 1,-5 0 6,6 6 0,-1 2 1,5 4-11,-4 6 1,3 1-1,-5 1 1,2-2-7,-1 1 0,-1 3 1,3 1-33,-1 1 0,-2 5 1,1 0-3,-5-1 1,2-9-1,-2-1 45,-2 1 0,-2 3 0,-2 1 0</inkml:trace>
  <inkml:trace contextRef="#ctx0" brushRef="#br0" timeOffset="18148">1152 2620 7373,'8'-10'-252,"-4"2"0,6 10 1,-1 2 215,1 2 0,-4 2 0,3-2 0,1 3 24,0 1 0,-6 6 1,2-5 32,-4 5 1,-2 1-1,0 1 1,0-1-28,0 1 1,0-7 0,0 1 8,0 2 0,-2-1 1,-2 1-3,-2-3 0,-2-7-5,2 2 0,4-6 0,-5-4 0,1-4-1,0-1 1,-2-3 0,4-5 12,-1-1 1,-3-1-1,4-3 1,-2-1-5,2 2 0,2 1 0,2 3 0,0-1 0,0 1 1,0-1 0,0 1 0,0 0 4,0-1 1,8 1-1,4 1-18,3 4 0,-3 3 0,-1 5 0,3-2-17,2 2 0,1 4 1,0 4 1,1 2 0,-6 5 0,-3-3-14,-1 2 1,0 2 0,-4 5 4,2 1 0,-1-1 14,-5 0 1,-2-1 0,-1-2 0,-5-5-30,-2-1 0,-2 4 1,-5-7-19,-1-1 0,1 4 0,0-2 66,-1-2 0,1-2 0,-1-2 0</inkml:trace>
  <inkml:trace contextRef="#ctx0" brushRef="#br0" timeOffset="18369">1467 2672 6306,'11'-6'89,"1"1"0,-6-1 0,5 6 0,3 0-212,1 0 0,3 0 0,-1 0 0,1 2 123,-1 4 0,9-4 0,1 5 0</inkml:trace>
  <inkml:trace contextRef="#ctx0" brushRef="#br0" timeOffset="18546">1868 2602 8241,'10'2'-938,"-2"2"736,-1 2 1,1 8 0,6-3-1,-4 7 23,-3 5 0,5-4 179,-6 5 0,7 3 0,-3 0 0</inkml:trace>
  <inkml:trace contextRef="#ctx0" brushRef="#br0" timeOffset="19292">1833 0 7920,'-9'0'-617,"-7"0"0,6 0 0</inkml:trace>
  <inkml:trace contextRef="#ctx0" brushRef="#br0" timeOffset="20404">1798 0 6433,'-7'0'-39,"7"0"1,7 0 15,11 0 1,-1 0 0,1 0 19,-1 0 0,-5 0-11,0 0 0,-1 2 21,7 4 0,-1-4 1,1 4-6,-1-4 1,1-2 0,-1 0 0,2 0-4,5 0 1,-3 0-1,6 0 1,0 0 13,1 0 0,-5 2 0,4 2 0,-2 1-11,-3-1 0,3-2 1,-2-2-1,-4 2 14,-5 4 1,2-4-1,-5 4-9,5-4 1,1 0 0,1 3 1,-1-3-3,1 4 1,-7-2 2,1 2 1,-8-2 46,2 7 1,-4-5-34,-2 6 1,-2 0 0,-2 5-24,-2 0 1,0 1-1,6-1 1,0 1 14,0-1 0,0 7 0,0 1 1,0 0-31,0 0 1,0 6-1,0-3 1,0 1 25,0 0 0,-2-6 0,-2 6 0,-2 0 23,3-2 0,1 4 1,2-5-1,-2 1-4,-4 4 0,4-4 1,-4 2-1,4 0-11,2-2 0,0 6 0,0-3 0,2 1-18,4-2 1,-4 4 0,4-4 0,-4 4-14,-2 2 0,5-6 1,1 0-1,-2 0 6,-2-2 1,-2 6 0,2-6 0,2 2 1,2 1 1,0-3-1,-6 4 1,0-4 4,0-2 1,0 4 0,0-4-1,0 1-4,0-1 0,5 6 0,1-4 0,0 0-19,2-3 0,-4 1 1,5 0-1,1 2 6,0 4 0,-4-4 0,3 1 1,1-1 10,0 0 1,-5 2 0,5 4 0,-2-2-1,-4-2 1,4-6 0,-3 5-1,-1-1 9,-2 0 1,-2-4-1,0 4 1,0-1-2,0-5 0,2 4 1,2-2-1,2 1-2,-2 1 1,-2-6 0,-2 5-5,0-5 0,0-1 1,0-1-1,0 2-7,0 5 1,-2-5 0,-2 4 0,-2-3 0,2-3 0,-4 1 1,3-1 6,1 1 1,-4-1-1,2 1 3,2-1 1,2 1 0,2-1-4,0 0 0,0-5 0,0 0-21,0 1 1,0 3 0,2 1 8,4 1 0,-4-1 0,4 1-16,-4-1 0,-2-5 1,0-1 0,-2-1 37,-4 2 1,4-2 69,-4-5 1,4-1-73,2 8 1,0-6-1,2 3 1,2 1-5,2 0 0,0-4 0,-6 5-5,0 3 0,0-4 0,0 1 3,0 3 0,2-1 0,2 1 0,1-2-2,-1 1 1,4-3-1,0 1 1,2 3 0,-7 2 102,3 1-38,-4-7 0,-10 3 0,-3-7-29,-5-2 0,5-2 0,-1-2 0,-2 0 35,-1 0 1,-3 0 0,1 0-46,-1 0 1,1 0 0,0 0 0,-3 0-61,-3 0 1,3 0 0,-5 0 0,2 0-108,0 0 0,-8 0 0,0 0 143,-8 0 0,2 0 0,-6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6.050"/>
    </inkml:context>
    <inkml:brush xml:id="br0">
      <inkml:brushProperty name="width" value="0.17143" units="cm"/>
      <inkml:brushProperty name="height" value="0.17143" units="cm"/>
      <inkml:brushProperty name="color" value="#AB008B"/>
    </inkml:brush>
  </inkml:definitions>
  <inkml:trace contextRef="#ctx0" brushRef="#br0">0 53 6150,'2'-10'-147,"4"4"147,6 4 0,3 2 0,3 0 0,-1 0 0,0 0 0,1 0 0,1 0 15,5 0 0,-3 0 1,6 0-1,0-2-17,0-3 1,5 3 0,6-4 0,5 4-133,2 2 134,-7 0 0,13-8 0,-6-2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6.329"/>
    </inkml:context>
    <inkml:brush xml:id="br0">
      <inkml:brushProperty name="width" value="0.08571" units="cm"/>
      <inkml:brushProperty name="height" value="0.08571" units="cm"/>
    </inkml:brush>
  </inkml:definitions>
  <inkml:trace contextRef="#ctx0" brushRef="#br0">0 0 8355,'17'0'-981,"1"0"786,-1 0 1,1 2 0,1 2-343,4 1 537,-3 1 0,5 2 0,-7 2 0</inkml:trace>
  <inkml:trace contextRef="#ctx0" brushRef="#br0" timeOffset="117">244 52 8355,'18'0'-1963,"-8"0"1591,-3 0 372,-7 0 0,0 8 0,0 2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5.021"/>
    </inkml:context>
    <inkml:brush xml:id="br0">
      <inkml:brushProperty name="width" value="0.08571" units="cm"/>
      <inkml:brushProperty name="height" value="0.08571" units="cm"/>
    </inkml:brush>
  </inkml:definitions>
  <inkml:trace contextRef="#ctx0" brushRef="#br0">1 87 7786,'17'-9'0,"1"3"-462,-1 4 0,-5-4 1,-1 0-1,3 3 465,2 1 0,-5 2 74,1 0 0,-1 0 0,7 0-53,-1 0 0,-5 0 1,0 0-1,-1 2 8,-1 3 0,6-1 0,-5 8-36,5 1 1,-1 3-1,-3 1-65,-6 1 0,-4-1 1,-4-1 61,-4-4 0,-4 3 0,-7-5 7,-1-1 1,1-1 0,-1-8 0,1 0 2,-1 0 1,1 0 0,-1 0 41,1 0 1,7-2-46,4-4 1,6-3 0,6-7-56,6 5 1,5-3-1,5 6 1,3 0 43,2 1 0,-4-5 0,5 4 1,-3 1-21,-4-1 1,-1-4-1,-3 4 40,1-1 0,-1-1 1,-1-4 0,-5 3 1,-1 7 0,-6-4-2,2 0 0,-3 6 0,-6-5 0,-5 1 10,-2 0 0,4 0 63,-5 6 0,-1 0-13,-5 0 1,7 2-1,4 4-61,4 6 0,2 3 0,0 3-4,0-1 0,0 0 0,2 1 0,2-1-6,2 1 0,7-3 0,1-1 2,7-2 0,-1-1 0,5 7 0</inkml:trace>
  <inkml:trace contextRef="#ctx0" brushRef="#br0" timeOffset="484">542 297 6086,'0'-12'98,"0"1"0,0 5-99,0-6 1,0 6-1,2-3 56,4 1 1,4 2 0,7 6-12,1 0 0,-1 0 0,0 0-5,1 0 1,-1 2 0,1 4-59,-1 6 0,-7 3 0,-4 3 3,-4-1 0,-2 1 0,0-1 6,0 0 1,0 1 0,-2-1-17,-4 1 1,4-7-16,-4 1 1,2-8 31,-1 2 1,3-6-1,-4-6-6,4-6 1,2 3 0,0-3 0,0-2 0,0-1 0,2-3 0,4 1 5,5 0 1,-1 5-1,2 2 1,1 0-73,3 1 0,1 5 0,1-2 54,-1 4 1,1 2-1,-1 0 113,1 0 1,-7 0-1,-1 2-59,-2 4 1,3-2-1,-3 7 1,0 3 21,0 2 0,-1-5 0,-3 1 0,2 1-49,-2 3 1,4 1 0,-1 1-1,3-1 0,2 1 0,5-1 0</inkml:trace>
  <inkml:trace contextRef="#ctx0" brushRef="#br0" timeOffset="838">1084 315 8058,'-10'-8'-1879,"2"4"1831,8-8 0,8 8 0,3-1 41,5 3 0,0 4 0,-3 1 0,-1 3 6,1-2 1,-3 4 0,0 0 44,-2 1 1,3-3 0,-5 6-34,-2 1 0,-2-3 0,-4 0 0,-4 0-5,-6-1 0,1-3 0,-5 4 1,-3-1-4,-1 1 1,1-6-1,2 2 45,-1-4 0,6-2 316,1 0-318,7 0 1,-2-6 0,12 0-1,6 2-41,3 2 0,3 2 0,1 0 0,4 0-81,6 0 1,4 0 0,2 0 0,0 0 75,0 0 0,8 8 0,1 2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13.451"/>
    </inkml:context>
    <inkml:brush xml:id="br0">
      <inkml:brushProperty name="width" value="0.08571" units="cm"/>
      <inkml:brushProperty name="height" value="0.08571" units="cm"/>
    </inkml:brush>
  </inkml:definitions>
  <inkml:trace contextRef="#ctx0" brushRef="#br0">88 140 7897,'-18'0'-397,"1"0"1,1-2-1,3-2 335,1-1 0,8-9 159,-2 2-54,4 5 1,10-1 0,4 8 0,5 0-45,6 0 1,-1 0 0,5 0-1,-2 0-40,-4 0 0,-1 0 0,-3 2-8,1 4 1,-8-3 0,-5 9 27,-3 2 0,-2 1 0,0 3 14,0-1 1,-2-1 0,-2-3 0,-3-1 3,-3 1 1,-2-3 0,-5 0 0,-1-2-1,1-4 0,-1 3 0,1-1 0,0-2 1,-1-2 1,6-2-21,1 0 0,7-8 0,0-3-24,8-5 0,0 4 0,7 1 0,3-3 9,2-1 1,1-3 0,0 1 0,1-1 35,-1 1 0,-1-1 1,-2 1 39,-3-1 0,-7 1-4,2-1 1,-10 7 0,-4 1 72,-1 2 1,3 2-99,-6 6 1,8 8-34,-2 4 0,4 3 1,2 3-1,2-3-9,4-3 0,-4 4 0,6-3 0,0 7-46,3 3 0,-1 0 78,2-5 0,-1 7 0,7 2 0</inkml:trace>
  <inkml:trace contextRef="#ctx0" brushRef="#br0" timeOffset="487">367 332 7999,'-17'-7'-970,"7"-3"0,4-6 1029,12 5 0,-2-3 1,7 8-53,3 2 0,-4 2-7,1 2 0,-1 2 1,4 2-1,-5 4-43,-1 2 0,-2-4 1,-6 5 20,0 3 1,0-5 0,0 3 11,0 2 0,0 1 0,0 3-15,0-1 0,0-5 20,0-1 0,-2-7 10,-4 2 0,2-4 1,-6-4 15,3-4 0,1-3 1,6-9-17,0 1 1,0-1 0,2 1 0,4-1 20,5 1 0,-1 1 1,2 3-1,1 3 8,3 2 0,1-3 1,1 5-8,-1 2 0,-5 2 1,-1 2-32,3 0 0,0 2 0,-1 2 0,-1 4 7,1 1 1,-5 3 0,0 3 0,-2-1-25,0-2 0,5-1 1,-5 7-1,-2-1-30,-2 1 0,-2-7 1,2-1-1,2 0-64,2-1 1,-1-3 114,-5 6 0,8 0 0,2 5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34.490"/>
    </inkml:context>
    <inkml:brush xml:id="br0">
      <inkml:brushProperty name="width" value="0.08571" units="cm"/>
      <inkml:brushProperty name="height" value="0.08571" units="cm"/>
    </inkml:brush>
  </inkml:definitions>
  <inkml:trace contextRef="#ctx0" brushRef="#br0">70 34 6800,'-18'0'0</inkml:trace>
  <inkml:trace contextRef="#ctx0" brushRef="#br0" timeOffset="229">0 34 6289,'2'10'-334,"4"-4"335,-4 4 1,7-1-5,-3 9 1,-4-7 0,4 1-81,-4 2 83,-2 1 0,0 3 0,0-1 0</inkml:trace>
  <inkml:trace contextRef="#ctx0" brushRef="#br0" timeOffset="667">175 104 6158,'17'0'103,"0"0"1,-5 0-67,0 0-60,-1 0 26,7 0 1,-3-2-100,-3-3 30,-4 3 48,-8-6 0,-2 8 0,-4 0 18,-6 0 0,3 0 0,-1 2-8,2 4 1,2-3 26,6 9-56,0 0 0,2 5-43,4 1 0,-2-9 80,8-3 0,-1 4 0,7 0 0</inkml:trace>
  <inkml:trace contextRef="#ctx0" brushRef="#br0" timeOffset="807">192 0 8355,'-17'0'-498,"7"0"1,2 0 0,8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36.223"/>
    </inkml:context>
    <inkml:brush xml:id="br0">
      <inkml:brushProperty name="width" value="0.08571" units="cm"/>
      <inkml:brushProperty name="height" value="0.08571" units="cm"/>
    </inkml:brush>
  </inkml:definitions>
  <inkml:trace contextRef="#ctx0" brushRef="#br0">0 0 8355,'6'11'-109,"-1"1"1,3-6-1,-4 5-558,2 3 0,6 1 1,-5 3 620,3-1 0,2 1 0,3-1 0,-1-1 49,-3-5 0,-1 5 0,4-4 0,-3 3-19,3 3 1,1-7 0,3 1 15,-1 2 0,9 1 0,1 2 0</inkml:trace>
  <inkml:trace contextRef="#ctx0" brushRef="#br0" timeOffset="733">489 52 6419,'0'-10'-56,"0"3"0,0 8 48,0 5 1,-2-2 0,-2 8-6,-2 1 1,-7 3 0,3 1 11,0 1 1,-3-1 0,5 1 0,0-1-2,0 1 1,-5-1 0,3 1 0,0-1 0,5 1 0,-3-1 0,0 0 0,0 1-7,0-1 0,-3 1 0,5-1 0,0 1 4,-2-1 0,7 1 1,-7-1-1,2 1 3,0-1 0,0 1 0,4-1-1,-3 1 0,3 5 0,-4 0 1,4-2 1,2-1 0,0-3 1,0 1 1,0-7 0,0 1 25,0 2 0,0-5 0,2 3-7,4 2 1,-4-5-1,3 3 16,-3 2-21,6-7-76,-6 9 0,6-12-82,-8 7 143,0-7 0,0 12 0,0-7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39.311"/>
    </inkml:context>
    <inkml:brush xml:id="br0">
      <inkml:brushProperty name="width" value="0.08571" units="cm"/>
      <inkml:brushProperty name="height" value="0.08571" units="cm"/>
    </inkml:brush>
  </inkml:definitions>
  <inkml:trace contextRef="#ctx0" brushRef="#br0">0 0 7430,'17'0'-330,"-5"0"1,0 0 0,1 0 0,3 0 657,1 0-299,1 0 0,-1 0 1,1 0-1,-1 0-9,0 0 0,7 0 0,-1 0 1,-2 0-38,-1 0 0,-3 0 1,1 0-1,-1 0-59,1 0 1,-1 0 0,1 0-9,-1 0 0,-5 0 45,-1 0 1,-7 2 0,4 2 38,0 2 0,-6 8 0,5-5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39.619"/>
    </inkml:context>
    <inkml:brush xml:id="br0">
      <inkml:brushProperty name="width" value="0.08571" units="cm"/>
      <inkml:brushProperty name="height" value="0.08571" units="cm"/>
    </inkml:brush>
  </inkml:definitions>
  <inkml:trace contextRef="#ctx0" brushRef="#br0">0 0 8355,'18'0'-1136,"-1"0"740,-7 0 0,5 0 267,-3 0 1,3 0 0,3 0 124,-1 0 0,1 0 0,-1 0 0,1 0-61,-1 0 1,1 0 64,-1 0 0,8 7 0,2 3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0.378"/>
    </inkml:context>
    <inkml:brush xml:id="br0">
      <inkml:brushProperty name="width" value="0.08571" units="cm"/>
      <inkml:brushProperty name="height" value="0.08571" units="cm"/>
    </inkml:brush>
  </inkml:definitions>
  <inkml:trace contextRef="#ctx0" brushRef="#br0">0 140 8355,'11'0'0,"1"0"0,1 0 0,3 2-910,1 4 789,-7-5 1,12 7 0,-5-6 0,4 2 0,5 4 47,3 2 1,-2-5-1,0 7 102,-2 2 0,4-1 1,-3 1-1,1-3-18,4 3 1,0 1 0,0 3 0,-2-1-26,2 1 1,2-1-1,2 1 1,0-1-41,0 1 0,0-1 0,0 1 1,-2-3 3,-4-3 1,2 1 0,-8-5 0,-2 0-5,-1 0 0,-3 3 0,-1-3-46,-5 2 1,-1-6 99,-4 2 0,-4-5 0,6-1 0</inkml:trace>
  <inkml:trace contextRef="#ctx0" brushRef="#br0" timeOffset="470">663 70 6083,'0'-18'-325,"-2"9"353,-3 3 1,1-2 116,-8 2 0,6-5 42,-5 5-169,7 0 1,-10 8 0,8 4-17,2 5 1,-3 5-1,-1 1 18,-2 1 1,4 5 0,-5 0 0,-3-1-11,-1-3 0,-3 5 0,1-1 1,-3 0 21,-3 2 0,4-3 0,-7 5 0,3-2-29,0-4 1,-1 5 0,5-1 0,0 0-8,1 0 0,-3-1 1,9-7-1,-1 1-38,1-1 1,2 0 0,6 1-47,-1-1 0,-1 1-1,6-1 89,0 1 0,7-1 0,3 1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3.385"/>
    </inkml:context>
    <inkml:brush xml:id="br0">
      <inkml:brushProperty name="width" value="0.08571" units="cm"/>
      <inkml:brushProperty name="height" value="0.08571" units="cm"/>
    </inkml:brush>
  </inkml:definitions>
  <inkml:trace contextRef="#ctx0" brushRef="#br0">0 122 7607,'0'-18'-1183,"0"7"1189,0-1 1,0 6-2,0-5 1,6 5 9,0-6 0,1 8 0,-3-4-32,2 1 1,8 5 0,-5-6 38,1 0 1,6 6 0,-5-3-32,5 3 1,1 2 0,1 2-16,-1 3 0,-1-1 1,-5 8-1,-3-1 7,0-1 1,-6 6 0,4-5 11,-4 5 0,-2 1 0,0 1 0,0-1 4,0 1 0,0-7 1,0 1-23,0 2 1,0 1-30,0 3 55,0-9-8,0-1-7,0-23 0,0 3-13,0-11 0,0 3 0,1 3 1,5-1 0,4 1 1,7 1 13,1 5 0,-1-3 1,-1 6-1,-2 1 60,-3-1 0,-5 0 1,6 4 23,1-2 1,-3 0 0,2 6-36,1 0 1,-3 0 0,1 0-44,3 0 0,-4 2-11,1 4 0,1 4 0,4 7-3,-5 1 1,3-1 0,-6-1 0,-1-3-147,1-1 1,0 0-5,-2 5 168,3 1 0,9-1 0,-1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4.623"/>
    </inkml:context>
    <inkml:brush xml:id="br0">
      <inkml:brushProperty name="width" value="0.08571" units="cm"/>
      <inkml:brushProperty name="height" value="0.08571" units="cm"/>
    </inkml:brush>
  </inkml:definitions>
  <inkml:trace contextRef="#ctx0" brushRef="#br0">0 245 8355,'10'7'-941,"0"-5"1,-7 6 879,3 0 1,6-4 0,-6 7 0,0 1 62,1-2 0,-3 5 0,6-3 1,0 3 0,-1 3 1,-5-1-1,2 1 1,-2-1-5,2 1 1,-4-1-1,4 1 1,-5-1 11,-1 1 1,2-1 0,2 1-1,2-1 10,-2 0 1,-2 1-1,-2-1-15,0 1 0,0-7 109,0 1-113,-8-8 1,0-4-20,-3-12 1,-3-3 0,8-3 0,2 1 5,3-1 0,-5 1 1,0 0-1,2-1-64,2 1 0,-4-7 1,0-1-1,1-2 38,-3-4 0,6-2 0,-4 0 0,2 2 26,-2 2 0,4 0 0,-3-4 0,3 2 41,2 1 0,2 7 1,3-4-1,7 2-20,4 3 1,1 9 0,1 1 0,-1 1-2,0 1 0,7 2 1,1 8-1,0 0-7,0 0 0,5 0 0,-7 0 0,-2 0 7,-1 0 1,-3 6-1,-1 2 1,-3-1-10,-1 1 0,-6 6 1,3-3-2,-1 5 1,-2 1 0,-6 1 58,0-1 0,0 1 0,-2-3-50,-4-3 1,-4 2-1,-7-9 1,-2-1-35,-5-2 1,3-2 0,-8 0 0,0 0 13,2 0 0,-5 0 1,7 0 11,-2 0 0,-10 0 0,-7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8.101"/>
    </inkml:context>
    <inkml:brush xml:id="br0">
      <inkml:brushProperty name="width" value="0.17143" units="cm"/>
      <inkml:brushProperty name="height" value="0.17143" units="cm"/>
      <inkml:brushProperty name="color" value="#AB008B"/>
    </inkml:brush>
  </inkml:definitions>
  <inkml:trace contextRef="#ctx0" brushRef="#br0">36 105 5909,'-8'-9'-91,"4"1"224,-8 8 58,8 0-152,-3-8 0,9 6 1,3-4-45,7 4 1,-2 2 0,3 0-1,5 0-28,3 0 0,4 0 1,-1 0-1,3-2 4,0-3 0,6 3 1,-2-4-1,6 2-14,4-2 1,-1 4 0,-3-6 0,2 3 42,2-1 0,7-8 0,-3 4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3.755"/>
    </inkml:context>
    <inkml:brush xml:id="br0">
      <inkml:brushProperty name="width" value="0.08571" units="cm"/>
      <inkml:brushProperty name="height" value="0.08571" units="cm"/>
    </inkml:brush>
  </inkml:definitions>
  <inkml:trace contextRef="#ctx0" brushRef="#br0">0 70 7329,'10'-10'-341,"3"0"0,-5 6 0,2-2 364,3 3 0,-3 1 0,2 2 62,1 0 1,3 0-1,1 2-23,1 3 1,-1-1 0,1 6-30,-1-2 0,-1 5 1,-3-3-1,-1 2-44,1-1 0,-3 1 0,2 3 1,-1-1-89,-1-2 1,6-3-1,-7 5 1,3-4-14,0-3 0,-7 7-208,7-2 320,-8-5 0,4 1 0,-8-8 0</inkml:trace>
  <inkml:trace contextRef="#ctx0" brushRef="#br0" timeOffset="235">332 35 8093,'-10'-8'-1340,"4"-4"819,4 4 497,2 1 0,-2 7-13,-4 0 1,3 0 0,-7 2 77,2 3 1,-4-1-1,5 8 1,-1 2-36,0 1 0,-3 3 0,5-1 0,0 0 2,-2 1 0,6-1 1,-4 1-1,4-1-17,2 1 0,-5-1 9,-1 1 0,0-1 0,6 1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9.866"/>
    </inkml:context>
    <inkml:brush xml:id="br0">
      <inkml:brushProperty name="width" value="0.08571" units="cm"/>
      <inkml:brushProperty name="height" value="0.08571" units="cm"/>
    </inkml:brush>
  </inkml:definitions>
  <inkml:trace contextRef="#ctx0" brushRef="#br0">0 0 6020,'18'0'126,"-1"0"1,-7 2 0,-4 4-79,-5 6 1,-1 3 0,0 3 0,0-1 30,0 0 1,0 1 0,0 1-1,0 3-64,0 1 0,0 6 0,0-4 0,0 1-33,0-1 0,0 4 0,0-6 1,0 0-126,0 3 0,0-5 0,2 6 0,2 0 143,2 1 0,0 1 0,-6 6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9.233"/>
    </inkml:context>
    <inkml:brush xml:id="br0">
      <inkml:brushProperty name="width" value="0.08571" units="cm"/>
      <inkml:brushProperty name="height" value="0.08571" units="cm"/>
    </inkml:brush>
  </inkml:definitions>
  <inkml:trace contextRef="#ctx0" brushRef="#br0">0 114 6664,'18'0'198,"-1"0"-184,1 0 0,-1 0 0,1 2 0,-1 2-48,1 2 1,-1 7-1,1-3 18,-1 0 1,2 3-1,3-5 1,1 0-48,-2 0 1,1 3 0,-1-3 0,2 2-52,-1 3 0,-9-5 0,-3 0 28,-2 0 86,5-6 0,-11 13 0,6-5 0</inkml:trace>
  <inkml:trace contextRef="#ctx0" brushRef="#br0" timeOffset="259">297 62 7845,'-17'-6'0,"1"-2"-662,5-2 0,-3 5 735,8-7 1,-1 6-113,1-5-21,4 7 0,-14 4 1,7 11 49,-1 5 1,-4 1-1,8 1 1,1-1-2,-3 1 0,0 1 1,-4 2-1,5 3 1,-1-3 0,4 0 0,-6 1 0,3 1-151,3-2 0,-4-1 161,2-3 0,-7 1 0,3-1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47.569"/>
    </inkml:context>
    <inkml:brush xml:id="br0">
      <inkml:brushProperty name="width" value="0.08571" units="cm"/>
      <inkml:brushProperty name="height" value="0.08571" units="cm"/>
    </inkml:brush>
  </inkml:definitions>
  <inkml:trace contextRef="#ctx0" brushRef="#br0">0 53 6212,'18'2'150,"-3"3"-112,-3 7 0,2-2 0,-9 1 0,1 3-9,2 2 0,-6 7 0,6 2 0,-2 2 1,-1 4 0,3 2 0,-4 2 0,2 2-16,-2 4 1,-2-4 0,0 5 0,1-1 3,3 0 1,2 0 0,-4-6 0,2-1-17,-2 1 1,-2-2 0,-2-4 0,2-3-14,3-1 1,-3-6-1,4 5 2,-4-5 1,-2-7-408,0-1 369,0-7 0,0-6 47,0-15 0,-8-1 0,-1-7 0</inkml:trace>
  <inkml:trace contextRef="#ctx0" brushRef="#br0" timeOffset="529">35 192 8355,'0'-17'-77,"6"-1"1,2 1-1,2 0-266,3-1 0,5 1 1,3-1-1,2 3 224,-1 3 0,-3-2 0,-1 9 1,-1-1 112,0-2 0,1 6 0,-1-4 1,1 4 41,-1 2 0,7 0 0,-1 0 1,-2 0-20,-1 0 1,3 0-1,0 0 1,0 0 3,3 0 1,-7 2 0,2 4 0,-5 4-61,-4-1 0,-3 7 1,3-4-67,-6 3 1,-4 3 95,-2-1 0,-8 1 0,-4-3 0,-3-1 5,-3-3 0,1-5 0,1 6 1,3-1 0,1-1 0,6 0 0,-3-4-8,1 5 0,-4-1-82,6 2 84,1-9 0,10 7 0,3-6-2,2 2 0,1 0 1,5-4-1,-2 2 6,-3 1 0,-7 3 0,4-2 32,0 6 0,-6-3 0,3 3-12,-3 2 1,-2-5-1,0 3 36,0 1 0,-2-5 0,-1 0 1,-5-2 6,-2 0 1,-2 1-1,-5-3-27,-1 2 0,-1 0 1,-2-6-1,-3 0-23,3 0 1,2 0 0,1 0-76,1 0-470,-1 0 537,9 0 0,9 0 0,9 0 0</inkml:trace>
  <inkml:trace contextRef="#ctx0" brushRef="#br0" timeOffset="1350">734 1031 6522,'17'0'0,"-1"2"-88,-4 3 0,1 5 0,-7 10 101,-2 3 0,-2-4 1,-2 5-1,0-3-17,0 2 0,-6-2 1,0 7-1,2-1 6,2 0 1,2-6 0,0 3-1,0-5-1,0-2 1,0 1-11,0-1 10,0 1 1,0-10-3,0-8 1,-6-2-1,1-10 1,-1-2-8,-2-1 0,6-3 0,-6-1 0,3-2 7,-1-3 0,0-7 1,6 2-1,0-2-6,0 2 1,0-4 0,0 4-1,0-2-8,0 2 0,6-2 1,1 6-1,3-1 28,4 1 0,-1 2 0,3 5 4,1 1 0,3 1 0,9 5 0,-6 5-12,-3 4 1,-3 2 0,0 0 3,1 0 0,-1 8 0,-1 3-46,-4 5 1,-5 1 0,-7 1 29,0-1 0,-2 1 1,-1-1 35,-3 1 1,-2-7 0,2-1-29,-6-2 1,-3 3-1,-3-5 1,1-2-37,0-2 0,-1-2 0,-1 0 0,-3 2-22,-1 4 0,0-4 57,5 4 0,1-4 0,-1-2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53.628"/>
    </inkml:context>
    <inkml:brush xml:id="br0">
      <inkml:brushProperty name="width" value="0.08571" units="cm"/>
      <inkml:brushProperty name="height" value="0.08571" units="cm"/>
    </inkml:brush>
  </inkml:definitions>
  <inkml:trace contextRef="#ctx0" brushRef="#br0">0 87 6316,'18'-6'0,"-3"-2"5,-3-1 1,3 5 0,-3-4-1,4 2 1,1 0 0,1 3 150,-1 1 0,-5 2-159,-1 0 0,-5 0-10,6 0 0,-3 7 0,5 3-31,-2 0 0,-6 5 39,5-3 0,-7 3 1,2 3-3,-4-1 1,-2 1 6,0-1 0,0 1 3,0-1 0,0-7-3,0-2 1,0-22-1,0-3 0,0 1 0,0 4 0,0-1-5,0-3 0,0-1 0,2-1 0,2 1-3,1 0 1,9 5 0,-2 0 5,3-1 1,3 5 0,-1 0 0,1 2 7,-1 0 1,1 1-1,-1 5-5,0 0 0,1 5 0,-1 1 0,-1 0 0,-4 2 0,3 2 0,-5 7-1,-1 1 0,-1-7 1,-8 1-1,0 1-1,0 3 1,0 1 0,0 1-62,0-1 0,0-5 1,0 0-43,0 1 0,0-3 1,2 0 103,4-3 0,-4 7 0,6-4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8:53.879"/>
    </inkml:context>
    <inkml:brush xml:id="br0">
      <inkml:brushProperty name="width" value="0.08571" units="cm"/>
      <inkml:brushProperty name="height" value="0.08571" units="cm"/>
    </inkml:brush>
  </inkml:definitions>
  <inkml:trace contextRef="#ctx0" brushRef="#br0">0 105 7149,'2'-10'-204,"4"4"0,4 4 0,7 2 240,1 0 0,-1 0 0,1 0 0,-1 2-32,1 4 0,-1-2 0,0 8-2,1 1 1,-1-3 0,1 0 0,-1-1-111,1 1 1,-7-4-1,1 6-22,2 1 1,-5-5 0,1 0 129,-2-1 0,-2-5 0,-6 6 0</inkml:trace>
  <inkml:trace contextRef="#ctx0" brushRef="#br0" timeOffset="250">262 35 8109,'0'10'-1760,"-2"-2"1790,-4-8 1,-3 5-1,-9 3 2,1 2 0,5 0 1,3 3-1,1-1-43,4 1 0,-6 3 0,0 1 33,1 1 1,-5-1-1,6-1 1,1-3-302,-1-1 0,-4 0 279,6 5 0,-7 1 0,3-1 0</inkml:trace>
  <inkml:trace contextRef="#ctx0" brushRef="#br0" timeOffset="597">454 0 8207,'10'8'-1564,"-2"-4"1552,-8 7 0,0 1 47,0 6 0,0-1-3,0 0 0,0 1 0,0-1-47,0 1 0,6-1 0,-1 1-11,-1-1 0,0-1 0,0-3 1,2-1-210,-2 2 0,-2 1-41,-2 3 276,0-1 0,-8 0 0,-2 1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29:12.366"/>
    </inkml:context>
    <inkml:brush xml:id="br0">
      <inkml:brushProperty name="width" value="0.08571" units="cm"/>
      <inkml:brushProperty name="height" value="0.08571" units="cm"/>
    </inkml:brush>
  </inkml:definitions>
  <inkml:trace contextRef="#ctx0" brushRef="#br0">0 262 6275,'10'0'118,"0"0"-118,-4 0 0,-4-2 0,5-2 44,1-1 0,-4-3-41,8 2 1,-7-2 0,5-5 0,0 3 0,-2 0 10,-1 1 0,5-3 0,-4-5-11,1-1 1,-3 3 0,4 1-1,0 2 0,-1-1 0,-5 3 0,4 0-8,0 3 1,-4-5 27,7 6 0,-1-2-5,2 3 0,3 3 16,-3-4 0,-4 2 0,-1 0-28,1-2 1,-4 0-19,8 6 0,-1 0 0,7 0 0,-7 0 5,1 0 0,-6 0 5,6 0 1,-7 0 33,7 0-13,-8 0 0,11 0-16,-3 0 0,-4 0-10,7 0 3,-13 0 1,12 2 3,-8 4 0,1-4 0,-3 6 0,2 0 0,2-6 0,-4 5 10,2 1 1,5-4-1,-3 6 2,2-3 1,-1 7 0,5-4 0,-2 1-9,1 1 0,-3 0 0,2 5 0,1 1-68,3-1 1,3 6 0,2 3 0,5-1-462,1 0 525,2 6 0,14-4 0,1 8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3.048"/>
    </inkml:context>
    <inkml:brush xml:id="br0">
      <inkml:brushProperty name="width" value="0.09086" units="cm"/>
      <inkml:brushProperty name="height" value="0.09086" units="cm"/>
      <inkml:brushProperty name="color" value="#FF0000"/>
    </inkml:brush>
  </inkml:definitions>
  <inkml:trace contextRef="#ctx0" brushRef="#br0">6090 3272 7408,'-17'-17'0,"1"1"0,1-1-347,1-1 1,-3 4 0,1-2 0,1 2 302,1 2 0,1-1 0,1 1 0,0-1 52,-1 1 0,-3 4 0,-1 1 0,2 1-29,1 4 0,-2 0 21,-1 2 0,-5 0 0,3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28.747"/>
    </inkml:context>
    <inkml:brush xml:id="br0">
      <inkml:brushProperty name="width" value="0.08571" units="cm"/>
      <inkml:brushProperty name="height" value="0.08571" units="cm"/>
    </inkml:brush>
  </inkml:definitions>
  <inkml:trace contextRef="#ctx0" brushRef="#br0">0 298 7799,'0'-18'-446,"0"1"0,6 5 512,0 1 0,0 5 0,-4-6 0,3-2 67,7-1 0,-2 3 0,1 1-36,3-3 0,1 6 1,3 3-62,-1 3 0,1 2 0,-1 0 0,1 0-22,-1 0 0,1 0 0,-1 0 0,1 2-10,-1 3 1,-5-1-1,-3 8 1,1 0 13,0-3 1,-6 7 0,3-7 0,-1 3-101,0 0 1,0-1-1,-6 7 29,0-1 0,0-5 1,-2 0 26,-4 1 1,4-3-1,-6 0 23,1-3-35,5-1 50,-6-6 0,8-2 0,0-4-56,0-5 1,2-5 0,2-1 26,2-1 0,5 7 0,-3-1 0,2 0 31,3 3 1,-3-5 0,2 6 48,1-1 0,3 3 1,1-4-37,1 2 0,-1 3 0,1 5-18,-1 0 0,1 0 0,-1 0 1,-1 1-11,-5 5 0,5-2 0,-5 6 1,3 0-8,-2-1 1,1 3 0,-5 5-27,2 1 0,-6-7 0,1 1-55,-3 2 0,-2-5 0,0 3 23,0 2 1,-7-7 0,-5-1 0,-4-4 37,-1-2 0,7-2 1,4-4-28,4-5 1,2-5 0,2-1 15,4-1 0,4 1 0,7-1 81,1 1 0,-1 1 0,1 3 1,-1 3 66,1 2 1,-1-3-1,1 5 1,-1 2 48,1 2 0,-7 2 0,1 0-113,1 0 1,3 0-1,-1 2 1,-1 2-23,-2 2 0,-6 7 0,3-1-45,-1 3 0,0 3 0,-4-1-763,1 1 0,1-1 785,-6 1 0,8-1 0,2 1 0</inkml:trace>
  <inkml:trace contextRef="#ctx0" brushRef="#br0" timeOffset="221">1083 176 8355,'10'-8'-54,"5"6"1,-11-12-372,8 8 516,-8 1 0,9 12 0,-7 5-45,-2 4 1,0 1 0,0 0-1,1 1-101,-1-1 1,-2 1 0,-2-1-1,0 1-202,0-1 1,2-1 0,2-3 0,2-1 256,-2 2 0,-2 1 0,-2 3 0</inkml:trace>
  <inkml:trace contextRef="#ctx0" brushRef="#br0" timeOffset="375">1170 71 8180,'0'-18'-312,"0"1"1,-8-1-1,-1 1 1</inkml:trace>
  <inkml:trace contextRef="#ctx0" brushRef="#br0" timeOffset="1471">1362 53 8270,'12'-2'-301,"0"-2"139,1-1 1,-3-1-1,2 6 229,1 0 1,3 0-1,1 0 1,1 0 52,-1 0 0,1 2 1,-1 4-67,0 5 1,1 3 0,-3-1-1,-1-1-14,-2 2 0,-3 1 0,3 3 0,-4-1-66,0 1 0,-7-1 1,5 0-1,-4 1 25,-2-1 0,-2-1 0,-2-3 0,-3-1-10,-3 2 0,-2-7 1,-5 1-111,-1 0 0,1 0-263,-1 3 334,1-3 1,15-8 0,8 0 31,7 0 1,11 0 0,-1 0 0,0 0 24,3 0 0,-7 0 0,4 2 1,-3 2 90,-3 2 1,1 2 0,-1-5 0,0 5-19,1 2 1,-6 2 0,-3 5-28,-1 0 1,-2 1-1,-6-1-86,0 1 0,0-6 0,-2-3 0,-4 1 28,-6 0 1,-3-5-1,-3 5 1,1-2-43,0-4 0,-1 4 0,-1-3 0,-3-1-23,-1-2 0,-2-2 0,3 2 0,-1 2-83,2 2 0,1 0 1,3-6 33,0 0 1,5 0 0,2-2 58,2-4 0,3-4 1,7-7 66,3-1 1,-1 1 0,8-1 0,0 1 9,-3-1 1,7 1-1,-5-1 1,5 3-7,1 3 1,1-3-1,1 3 1,3-1-13,1 1 1,6-2 0,-4 7-1,0-1 58,1 0 1,-1 0-1,-4 4 1,4-1 21,3 1 0,-7-4 0,4 2 0,-2 2-45,1 2 0,1-4 1,-4-1-1,3-1-37,-3 0 1,-2-3-1,-1 3 1,-1-2 33,1-4 1,-3-1-1,-1-1 1,-4 3 6,-3 1 1,5 1 0,-6-7 29,-2 1 1,-2 5-1,-2 0-37,0-1 1,0 3-56,0-2 0,0 7 0,-2-5-135,-4 2 1,-4 2 0,-7 6 148,-1 0 1,7 0-1,-1 2 1,-2 2 53,-1 2 1,-3 8 0,1-3 37,-1 5 1,3-5 0,1 1-1,3 0-37,-3-3 0,4 7 0,1-4 0,1 3-11,4 3 1,2-7 0,2 1 0,0 1 13,0 3 1,0-4 0,0-1-1,2 1 20,4-2 1,-2 3 0,7-5-1,3 0 22,2-1 0,1 1 1,2-4-1,3 4-5,1 2 0,2-7 1,-3 3-1,1-2 4,-2 2 0,4-4 0,-1 4 1,-3-4 76,-2-2 0,5 0 0,-1 0-82,-2 0 1,-1 0-244,-3 0 1,1 0-1066,-1 0 1224,-7 0 0,-2-8 0,-8-2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26.313"/>
    </inkml:context>
    <inkml:brush xml:id="br0">
      <inkml:brushProperty name="width" value="0.08571" units="cm"/>
      <inkml:brushProperty name="height" value="0.08571" units="cm"/>
    </inkml:brush>
  </inkml:definitions>
  <inkml:trace contextRef="#ctx0" brushRef="#br0">0 176 7744,'0'-12'-65,"0"0"1,6 6-1,2-3 1,2-1 217,3 0 1,-3 6 0,2-1 0,-1 1-88,-1-2 1,6 4 0,-5-4-1,5 4-46,1 2 0,1 0 1,-1 0-1,1 0-2,-1 0 1,1 0 0,-1 0 0,-1 2 1,-5 4 1,3-2 0,-7 7 0,3 3-71,4 2 1,-6 1 0,-1-1 0,-1-3-54,0-1 1,0-1-1,-4 7 1,2-1-49,1 1 0,1-1 0,-6 1 145,0-1 1,0-5-1,0 0-27,0 1 0,0-3 4,0 1 1,-2-7 47,-4 2 1,5-6-52,-5-6 0,4-3 1,2-9 11,0 1 1,6 5-1,1 0 1,1-1 11,0-3 1,0 5 0,-4-1-1,3 0 23,3 3 1,-4-5-1,5 6 47,3-1 1,2-1 0,1-2-28,0 6 1,1 5-1,-1 1-5,1 0 1,-1 0-1,1 0-4,-1 0 1,1 1 0,-1 5-1,1 4-11,-1 0 1,-5 5 0,-1-3-71,3 3 1,-4 3 0,-1-1-20,-1 1 1,-2-1-1,-6 1 35,0-1 1,0-5-14,0-1 0,-2-1 8,-4 2 0,2-4 8,-7-8 0,7-2 1,-2-4 17,4-6 1,2 2-1,2-1 1,2-3 3,2-1 0,5-3 1,-3 1-1,2 1 63,3 5 0,3-5 1,1 4-1,1-1 34,-1 1 0,-5-3 0,0 5 0,1-2 95,3 1 1,-5 7-1,1-2-131,2 4 1,1 2 21,3 0 0,-3 2 0,-3 4-203,-6 5 0,1 5 1,-1 1-1,-2 1-101,-2-1 1,-2 1 0,0-1 0,0 1-42,0-1 1,0 1 0,0-1 275,0 1 0,-8-1 0,-2 1 0</inkml:trace>
  <inkml:trace contextRef="#ctx0" brushRef="#br0" timeOffset="240">1153 315 8355,'0'-17'-168,"6"5"1,2 0-289,1-1 0,-3 5 483,6 2 50,-8 4 0,5 10 0,-5 4-143,2 3 0,0 3 0,-6-1-132,0 1 0,2-3 0,2-1 0,2-3 198,-2 3 0,-3 2 0,-1 1 0</inkml:trace>
  <inkml:trace contextRef="#ctx0" brushRef="#br0" timeOffset="401">1188 123 7918,'0'-17'-912,"0"5"0,0 0 901,0-1 11,0 5 0,8 0 0,2 8 0</inkml:trace>
  <inkml:trace contextRef="#ctx0" brushRef="#br0" timeOffset="975">1380 193 8355,'0'-17'-253,"6"5"-238,0 0 1,2 3-1,-5-5 588,3 2 1,8 8 67,-3-1 1,5 3-14,1 2 1,1 7-70,-1 5 0,1 4 0,-3 1-35,-3 1 0,-2-3 1,-6-1-1,1-3-64,-1 3 0,-2-4 0,-2 1-199,0 3 1,0 1-74,0 3 176,0-1 1,0-5 10,0 0 0,-2-9 67,-3 3 1,3-6 0,-4-6-10,4-5 1,2 1 0,2-2 77,4-1 1,-3-3 0,7-1-1,0 1 22,0 5 1,-5-5 0,7 6 0,0-1 8,-3-1 0,7 2 0,-4-3 0,3 3-15,3 2 1,-1-3 0,0 5 0,1 2 22,-1 2 0,1 2 1,-1 0-1,1 0 23,-1 0 0,1 0 0,-1 0 0,1 0-37,-1 0 0,-5 6 0,-1 2 0,3 1-33,1 5 0,-3 2 0,-2 1-238,-2 0 0,3 1 1,-5-1-174,-2 1 0,4-1 0,-2 1 384,-3-1 0,-1 1 0,6-9 0,2-1 0</inkml:trace>
  <inkml:trace contextRef="#ctx0" brushRef="#br0" timeOffset="1201">2166 245 8255,'18'-17'-587,"-7"5"603,1 1 0,-6 7 59,5-2 0,-7 6 1,2 6-42,-4 5 1,4-1 0,0 2 0,-3 1-252,-1 3 1,0-5-1,2 1-370,2 2 1,0 1 586,-6 3 0,8-1 0,1 1 0</inkml:trace>
  <inkml:trace contextRef="#ctx0" brushRef="#br0" timeOffset="1346">2253 88 7980,'0'-17'-345,"-5"-1"1,-1 1-907,2-1 1251,2 9 0,2 1 0,0 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4:54.483"/>
    </inkml:context>
    <inkml:brush xml:id="br0">
      <inkml:brushProperty name="width" value="0.17143" units="cm"/>
      <inkml:brushProperty name="height" value="0.17143" units="cm"/>
      <inkml:brushProperty name="color" value="#E71224"/>
    </inkml:brush>
  </inkml:definitions>
  <inkml:trace contextRef="#ctx0" brushRef="#br0">158 454 6078,'-10'0'0,"-5"-7"0,5-3 0</inkml:trace>
  <inkml:trace contextRef="#ctx0" brushRef="#br0" timeOffset="102">71 419 7339,'-10'0'-421,"-6"-7"1,7-3 0</inkml:trace>
  <inkml:trace contextRef="#ctx0" brushRef="#br0" timeOffset="210">1 332 7569,'0'-11'-871,"0"-1"522,0 0 1,0 1 348,0-1 0,0 0 0,0-5 0</inkml:trace>
  <inkml:trace contextRef="#ctx0" brushRef="#br0" timeOffset="539">18 227 7271,'10'-7'64,"-2"5"-11,-8-6 0,0 10 0,0 4-6,0 5 1,2-1 0,1 2 0,3 1-30,-2 3 1,-2 3-1,0 3 1,2 1-14,2-2 0,0-1 0,-6-1 0,0 2-4,0 3 0,5-1 1,1-6-1,-2 3-84,-2 3 1,-2-4-1,0 5 1,0-5-142,0-1 1,0-1 0,0 1-140,0-1 0,0-5 363,0-1 0,-8-7 0,-1 4 0</inkml:trace>
  <inkml:trace contextRef="#ctx0" brushRef="#br0" timeOffset="1489">36 245 7458,'0'-18'-401,"0"1"289,0-1 0,2 3 0,1 1 0,5 5 134,2 1 1,2-6 0,5 3 20,0-5 0,1 4 0,-1 3 0,1 1 33,-1 4 0,7-4 1,-1 1-1,0-1-25,2 0 0,-3 0 0,7 4 0,2-1-18,2 1 1,0 2 0,-2 0 0,-2-2 5,2-2 1,0 0 0,0 6-1,-4 2-104,-1 4 1,3-2 0,-6 6 0,-2-1 60,-1 1 1,-5 2 0,-3 5 0,-4 1-50,-1-1 1,-5 1 0,4-1 0,-4 1-3,-2-1 0,0 0 0,0 1 1,-2-1 16,-4 1 0,2-1 0,-5 1 0,-1-3 7,0-3 1,-1 3 0,-7-3 0,1 2 40,-1-3 1,-5 3-1,-2-6 1,0-1-12,-1 1 0,-5 6 0,2-5 0,-4 1-1,-2-4 1,2 2 0,2-2 0,4-3 19,2-1 1,0 0-1,3 2 1,-1 2-14,2-2 1,1-2 0,3-2 59,-1 0 0,1 0-37,-1 0 1,1 0 10,-1 0 0,7 0 42,-1 0-102,8 0 1,-3 2 48,7 4-1,0-4 1,7 5 60,5-7 1,-2 0-36,1 0 0,1 6-31,5 0 0,1 6-25,-1-7 0,1 7 0,-1-6 0,1 0-5,-1 1 0,1-5 1,-1 6-1,3-2 47,3 0 1,-4 0 0,6-4 0,1 1 2,3 3 0,-2 2 0,2-4 0,0 2-19,-2-2 0,10 3 0,-6 1 0,0 0 0,2 0 0,-2 3 0,0-3 1,-2 0-78,3 0 1,0 3 0,1-3 0,-3 0 3,-7 0 0,2-1 0,-2-3 0,-1 4-171,-3 2 0,-1-5-100,-1 7 0,-7 0-125,-4 5 446,-4 1 0,-10-1 0,-2 1 0</inkml:trace>
  <inkml:trace contextRef="#ctx0" brushRef="#br0" timeOffset="2052">53 664 7569,'-10'0'-1201,"3"0"1932,7 0-710,7 8 1,-5 1 0,4 9-1,-4-1 1,-2 1 0,0-1 0,0 1-114,0-1 0,0 1 1,0-1-1,-2-1 58,-4-5 1,4 5 0,-3-5-26,3 5 59,2 1 0,7-7 0,3-2 0</inkml:trace>
  <inkml:trace contextRef="#ctx0" brushRef="#br0" timeOffset="2806">1433 699 6739,'17'0'48,"-5"0"1,-1 0-164,3 0 103,2 0 0,1 0 0,1 0 38,-1 0 1,0 0-1,1 0-17,-1 0 1,1 0-1,-1-2 17,1-4 1,-1 2 0,1-5-41,-1 1 0,1-4 1,-3 4-9,-3-1 0,-4 3 19,-8-6 1,0 1-18,0-7 1,-2 8 0,-4 3 12,-6-1 1,-3 6 0,-3-4 0,1 4 0,-1 2 0,1 0 0,-1 0 8,1 0 1,-1 0-1,1 0 1,-1 0 15,1 0 1,0 6 0,-1 2 0,1 0 1,-1-1 1,1 5-1,-3-4 3,-3 1 1,4 1-1,-5 4 1,5-3 17,1 3 1,7-4 0,1 1 47,2 3 1,2 1-58,6 3 1,2-1 0,4-1 0,6-3 56,3-1 1,3-2 0,-1 3 0,1-3 20,-1-2 0,7 3 1,1-5-1,0 0-53,0 2 0,4-6 0,-3 4 0,-1-4-149,0-2 0,6 0 1,-2 0-1,4 0-72,2 0 1,-2-2-1,-2-2 1,-4-4-133,-1-2 1,5 4 0,-4-5 295,0-3 0,6-1 0,-6-3 0</inkml:trace>
  <inkml:trace contextRef="#ctx0" brushRef="#br0" timeOffset="3888">2865 594 7341,'0'-12'-430,"0"1"1,0 5 697,0-6 0,0 7-185,0-7 1,-2 8-1,-4-2-28,-6 4 0,-3 2 0,-3 0 0,1 0-43,-1 0 1,-5 0 0,-2 0 0,-2 2-61,-4 4 1,-2-4 0,-2 6 0,0-2 90,0-1 1,6 3 0,2-4-45,1 2 13,-5 7 1,12-9 0,-4 6 0,3 0 2,3-1 0,1-3 1,3 4-1,3 0-3,2-1 1,1-3 0,3 6-1,-2 1 0,0 3 0,8-1 1,2-1-11,2-2 0,7-8 1,-1 1-1,5-1 0,7 2 0,-3-4 0,6 4 0,0-4 0,0-2 0,1 0 0,3 0 0,-2 0-31,2 0 0,2 0 0,2 0 0,0-2-32,0-4 1,-6 4 0,0-6 0,0 2 6,-2 1 0,4-9 0,-8 4 0,-1-1 9,-3-1 0,-3 6 0,-3-3 0,-3-1-41,-2 0 0,0-1 136,-3-7 1,-3 6 63,4 1 0,-4 5-47,-2-6-62,0 8-8,0-3 1,0 9 32,0 3 1,2-3 24,4 4 1,-4-2-14,4 2 0,-4-2 150,-2 7-35,0-7-21,0 4 86,0-8-128,7 0 0,-5-2-85,4-4 0,-4 2 64,-2-7-2,0 7-33,0-4-47,0 8 0,-6 14 15,0 3 1,1 5 0,5-5-1,0 0-5,0 1 0,0 5 0,0 2 0,1 1 32,5-1 0,-4 6 0,4 0 1,-2 6-9,2 4 1,-4 1 0,4-1 0,-5 4-31,-1-1 0,0 5 0,0-8 0,-1-1-41,-5 3 1,2-6 0,-8 4 0,1-5 38,1-1 0,-6 0 0,5-2 1,-5-2 7,-1-2 1,-7-7-1,1 1 1,0-3 200,-2-3 1,3-2-1,-5-1 1,0-4-109,0-2 1,0-3-1,-4-5 1,3 0-43,3 0 0,-4-2 0,6-3 1,-1-7-130,-1-4 0,6-3 1,-4-2-1,3-5-495,3-1 0,5-4 572,0-10 0,1-3 0,-7-9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9.806"/>
    </inkml:context>
    <inkml:brush xml:id="br0">
      <inkml:brushProperty name="width" value="0.17143" units="cm"/>
      <inkml:brushProperty name="height" value="0.17143" units="cm"/>
      <inkml:brushProperty name="color" value="#AB008B"/>
    </inkml:brush>
  </inkml:definitions>
  <inkml:trace contextRef="#ctx0" brushRef="#br0">16 175 7389,'-9'-12'-251,"3"1"1,6 5-1,6-4 1,5 2 225,5 5 0,3-1 1,3 0-1,3-2 2,2 2 0,2-4 1,6 3-1,0-1 22,0-2 0,0 4 0,0-6 0,0 1-17,0-1 0,0 6 1,0-4-1,-1 2-99,1 1 0,6-1 117,0 6 0,0-8 0,-6-2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24.906"/>
    </inkml:context>
    <inkml:brush xml:id="br0">
      <inkml:brushProperty name="width" value="0.08571" units="cm"/>
      <inkml:brushProperty name="height" value="0.08571" units="cm"/>
    </inkml:brush>
  </inkml:definitions>
  <inkml:trace contextRef="#ctx0" brushRef="#br0">0 716 8355,'12'0'-342,"-1"0"1,-5 0-1,6 0 514,2 0 0,-5 0 0,3 0-92,1 0 1,-3-2-1,2-2-130,1-1 0,3-9-5,1 2 0,-1-3 0,-3-1 0,-3 3 11,-2 1 0,0 0 1,-4-7-1,3-2 13,3-3 1,-6-5-1,2 4 1,-2-2-6,1-4 1,-3-2-1,4 0 60,-4 4 0,-2-4 1,0 6-1,0-3 0,0 3 54,0 2 1,-2-4 0,-2 6 0,-3 1-37,-3 3 0,4 3 1,-4 3-1,1 1-22,-1-1 1,0 3-1,-3 0 1,3 0-25,2 1 0,0 5-73,3-2 57,3 4 1,-6 4-1,8 4 47,0 6 0,0 9 1,0 2-1,0 0 3,0 3 1,0-5-1,0 6 1,0 0-20,0 1 1,0-1 0,0 4 0,0-4-9,0-2 1,0 4 0,2-4 0,2 1-3,2-1 0,1 4 1,-3-4-1,4 0 20,2 1 1,-5-1-1,5-4 1,0 3-22,0-3 1,1-2 0,7-1 0,-3-1-5,-3 1 0,3-3 0,-3-1 0,4-5-40,1-1 1,2-2 0,3-6 0,1 0-15,-2 0 1,-1 0-1,-3 0 1,1-2 0,-1-4 0,1 2 1,-1-7-1,1-3 35,-1-1 1,-1 3 0,-3 0 131,-1-1 0,-3-3 133,3-1 0,-4-1-146,-8 1 0,0 5 57,0 1-153,0 7 1,-2-4 11,-4 8 1,4 2-1,-4 4 26,4 5 0,2 5 0,0 1-20,0 1 1,6-7 0,2 1 0,2 0-24,3-3 1,1 1 0,-1-6 0,-1 2-34,2-2 1,1 0 0,3 0 8,-1 1 1,1 1 0,-3-8 65,-3-4 0,1-3 1,-7-9-23,-2 1 1,-2 5 0,-2 0 0,0-1-7,0-3 0,0-1 0,-2-1 7,-4 1 1,2 5 0,-7 3 0,-3 1-71,-1 4 0,-3-4 1,1 2-250,-1 3 0,-5 1 0,0 2 49,1 0 0,9 5 1,3 3-1,0 0-245,1 0 498,5 5 0,-12-11 0,6 6 0</inkml:trace>
  <inkml:trace contextRef="#ctx0" brushRef="#br0" timeOffset="299">157 349 8247,'18'0'246,"-1"0"1,1 0 0,-1 0-186,1 0 1,-1 0 0,3 0 0,1 0-1,2 0-275,-1 0 0,3 0 1,0 0-1,0 0-590,0 0 804,6 0 0,-3 0 0,7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22.927"/>
    </inkml:context>
    <inkml:brush xml:id="br0">
      <inkml:brushProperty name="width" value="0.08571" units="cm"/>
      <inkml:brushProperty name="height" value="0.08571" units="cm"/>
    </inkml:brush>
  </inkml:definitions>
  <inkml:trace contextRef="#ctx0" brushRef="#br0">0 141 8018,'10'-8'364,"-2"6"102,-8-6-541,0 8 102,0 0 0,0 8 0,0 4 0,0 3 1,0 5 50,0 3 0,2-2 1,2 8-1,2 0-63,-3-1 0,1 5 0,0-4 0,2 4 13,-2 2 1,-2-1-1,0-1 1,2-1-228,1-3 1,1 0-1,-6 4 1,0-2-13,0-2 0,0-8 0,0 2 0,0-3-568,0-3 0,2-5 779,4 0 0,4-8 0,7 3 0</inkml:trace>
  <inkml:trace contextRef="#ctx0" brushRef="#br0" timeOffset="581">123 158 8355,'0'-17'-59,"0"-1"0,0 1-497,0-1 684,0 9-420,7-7 0,-5 12 237,4-7 1,2 5-1,0-4 1,1 0 157,5 1 1,2 5 0,1-2-21,0 4 0,7 2 1,-1 0-1,-2 0-38,-1 0 1,-3 0 0,1 0 0,-1 0-34,1 0 0,-1 2 1,1 2-1,-1 4-83,1 1 0,-9 3 0,-3 5 47,-4 1 1,-2-1 0,0 1-1,-2-3-50,-4-3 0,-3 3 0,-9-3 0,1 2 30,-1-3 0,1 5 0,-3-6 1,-1 1 29,-2 1 1,5-8 0,7 3-27,-3 1 1,4-6 68,-1 4 0,9 2 1,2-2 1,7-1-1,11-5 18,-1 0 0,1 0 1,-1 0-1,1 0 8,-1 0 0,1 0 0,-1 0 6,1 0 1,-1 0-55,1 0 1,-9 2-1,-1 2 24,0 2 1,-6 8-10,4-3 0,-6 5 3,-6 1 0,2 1 1,-8-3-1,1-1-6,1-3 0,-6-5 1,5 4-1,-5-2-27,-1-4 0,-1-1 1,1 1-1,-1 2-125,1-2 0,-1-2 1,1-2-328,-1 0 0,1-2 459,-1-4 0,9-3 0,1-9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20.551"/>
    </inkml:context>
    <inkml:brush xml:id="br0">
      <inkml:brushProperty name="width" value="0.08571" units="cm"/>
      <inkml:brushProperty name="height" value="0.08571" units="cm"/>
    </inkml:brush>
  </inkml:definitions>
  <inkml:trace contextRef="#ctx0" brushRef="#br0">0 349 7910,'10'18'0,"-2"-1"0,-3 1 140,1-1 1,0 1-1,-4-1 1,2 1-214,2-1 1,0 1 0,-6-1 0,0 1-1,2-1 1,1 0 0,3 1 0,0-1-1,0 1 73,0-1 0,7 1 0,-3-1 0</inkml:trace>
  <inkml:trace contextRef="#ctx0" brushRef="#br0" timeOffset="217">70 280 6242,'10'0'1878,"5"0"-1592,-3 0 1,-2 0 0,1 0-225,3 0 1,1 0-1,3 0 1,-1 0-589,1 0 458,-1 0 1,1 0-60,-1 0 0,1-6-232,-1 0 0,1 0 62,-1 6-259,0 0 45,-7 0 511,6 0 0,-7 0 0,1 0 0,-2 0 0</inkml:trace>
  <inkml:trace contextRef="#ctx0" brushRef="#br0" timeOffset="479">105 489 8059,'12'-6'82,"-1"1"0,7-7 0,5 6-29,-2 2 0,1-4-371,1 3 1,-2-1 88,8 6 1,-5-6-50,5 0 1,-8 0 277,2 6 0,5 0 0,-1 0 0</inkml:trace>
  <inkml:trace contextRef="#ctx0" brushRef="#br0" timeOffset="682">524 402 8355,'10'0'-96,"-2"0"0,-3 2 119,1 4 0,6-3 49,-6 9 76,7 0-531,-3 5 128,0-7-491,5 5 245,-5-5 501,0 8 0,5-9 0,-5-1 0</inkml:trace>
  <inkml:trace contextRef="#ctx0" brushRef="#br0" timeOffset="848">594 315 7347,'0'-10'-749,"0"2"0,-2 8 749,-4 0 0,4 0 0,-6 0 0</inkml:trace>
  <inkml:trace contextRef="#ctx0" brushRef="#br0" timeOffset="1291">734 454 8355,'9'-8'-203,"-1"7"1,-8-9 191,0 4 0,2 4-5,4-4 1,-2 4 0,7 2 124,3 0 1,2 2-84,1 4 0,-1 4 0,-3 7-108,-1 1 1,-8-7 0,3 1 49,1 2 0,-6-5-12,4 3 0,-4-6-143,-2 5 187,0-7 1,-2 10-108,-4-8 63,4-1 1,-8-5-62,5 0 0,3-1 54,-4-5 1,4-4 0,2-7 0,0-1 43,0 1 0,0 5 0,2 0 0,4-1-43,5-3 26,-3-1 1,8 5-7,-5 0 0,5 9 356,1-3 0,1 2 0,-1 0-77,1-2 0,-1 0-126,1 6-47,-1 0-155,0 0 149,-7 8-239,6-6 1,-12 8 157,7-4 1,-5-3-283,6 9 1,-8-6 121,1 6 0,-1-1 0,0 7-156,2-1 1,0-5 326,-6-1 0,8 1 0,1 6 0</inkml:trace>
  <inkml:trace contextRef="#ctx0" brushRef="#br0" timeOffset="1959">1467 524 8283,'16'-17'0,"-5"-1"0,-3 1 0,-2-1-238,0 1 0,0-1-73,-6 1 1,0 5 396,0 1 0,-8 7 1,-4-2-3,-3 4 0,-3 2 1,1 0-1,-1 0-46,1 0 0,-1 6 1,1 1-1,-1 3-23,1 4 1,-1-5 0,3 3 0,1 2-30,3 1 0,5 3 1,-4-1-1,2 1-2,5-1 1,1-5 0,2-1-1,2 3-32,3 1 57,-3-5 0,14 4 1,-5-8 1,5-3 0,3 5 1,3-2-1,1-2 8,-2-2-44,7-2 1,-9 0-3,4 0 1,-3 0-117,-3 0 0,1-8 85,-1-4 0,-5 3-122,-1-3 1,-5-1 83,6-11 1,-6 5-24,5-4 0,-7-5 53,2-1 0,-4-4-13,-2-2 0,6 6 40,0 0 1,-1 0-4,-5-6 0,0 8 238,0 4 38,0 3-264,-7 3 1,5-1 166,-4 1 0,-2-1-82,2 1 1,-5 5 25,5 1 0,-6 5-35,6-6 0,-1 2 12,1-1 0,4 1 20,-4 4-42,4 4 1,2-7-13,0 3 57,0 4 41,0-6-42,0 16 0,0-4 0,0 7 1,0 3-1,0 2 0,0 1 1,0 0 12,0 1 1,0-1 0,0 1 0,0-1 0,0 3 40,0 3 0,2-4-125,4 5 1,-4-3 59,4 2 1,1-3-96,-1 3 92,0-4-85,-6 7 0,2-7-30,4 4 103,-4-3-105,5-3 1,-7 3-64,0 3 136,8-11-56,-6 11 1,6-13-260,-8 7 268,0 0-556,0-7 164,0 6 0,0-12 417,0 7 0,8 1 0,1 5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2.735"/>
    </inkml:context>
    <inkml:brush xml:id="br0">
      <inkml:brushProperty name="width" value="0.08571" units="cm"/>
      <inkml:brushProperty name="height" value="0.08571" units="cm"/>
    </inkml:brush>
  </inkml:definitions>
  <inkml:trace contextRef="#ctx0" brushRef="#br0">245 53 8355,'0'-9'-1640,"0"-1"1786,0 4 187,0 4-177,0-13 1,-2 13-93,-4-4 0,-4 4 0,-7 2-109,-1 0 1,7 0-1,-1 2 1,-1 2 24,-3 2 0,-1 5 0,-1-5 1,3 0-12,3 2 0,-4-6 0,5 5 21,-5 1 1,5 2-1,1 7 7,2 1 1,2-7 0,6 1 3,0 2 0,0-5 1,0 3 41,0 1 0,8-3 14,4 2 0,-3-8 0,3 2 0,2-3-26,1 3 0,-3-4 0,0 4 4,1-4 1,3-2-1,1 0-7,1 0 0,-1 0 0,0 2 0,1 2-15,-1 2 1,1 1 0,-1-3-15,1 2 0,-1 2 4,1-2 0,-7-2 0,-1 7 36,-2 3 1,-2-5 6,-6 3 0,0 0-23,0 5 0,-2-5-12,-4-1 1,-4-5-1,-7 4-23,-1-2 0,1-2 1,-1-4 4,1 3 0,-1-3 0,1 4 0,-1-4-8,1-2 1,0 0 0,1 2-1,2 2-96,3 2 1,-1 0-16,-5-6-296,7 0 0,4 0 422,12 0 0,11-8 0,11-2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5.506"/>
    </inkml:context>
    <inkml:brush xml:id="br0">
      <inkml:brushProperty name="width" value="0.08571" units="cm"/>
      <inkml:brushProperty name="height" value="0.08571" units="cm"/>
    </inkml:brush>
  </inkml:definitions>
  <inkml:trace contextRef="#ctx0" brushRef="#br0">18 18 5851,'-8'-10'881,"6"2"-576,-6 8-198,8 0 0,8 0 0,4 0-31,3 0 1,-3 0-1,0 0 1,1 0-96,3 0 1,1 0-1,1 0 55,-1 0 1,0 0-1,1 0 1,-1 0-106,1 0 0,-1 0 1,1 0-1,-1 0 56,1 0 1,-1 0-1,1 0-55,-1 0 1,1 0 0,-1 0-346,1 0 1,-1 0 216,0 0 196,1 8 0,-8-6 0,-3 6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5.998"/>
    </inkml:context>
    <inkml:brush xml:id="br0">
      <inkml:brushProperty name="width" value="0.08571" units="cm"/>
      <inkml:brushProperty name="height" value="0.08571" units="cm"/>
    </inkml:brush>
  </inkml:definitions>
  <inkml:trace contextRef="#ctx0" brushRef="#br0">70 1 8355,'-10'8'-235,"-5"-7"-678,3 5 0,3-4 961,-3-2 315,8 0-93,-4 0-155,8 0 0,2 0-54,4 0 0,4 0 0,7 0 15,1 0 1,-1 0-1,1 0 1,-1 0-23,1 0 1,-1 0 0,0 0 0,1 0-33,-1 0 1,1 0-1,-1 0 1,1 0-37,-1 0 1,7 0 0,-1 2 0,-2 2-286,-1 2 1,-3 0 0,1-6-121,-1 0 1,0 0 418,1 0 0,-1 0 0,1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3.243"/>
    </inkml:context>
    <inkml:brush xml:id="br0">
      <inkml:brushProperty name="width" value="0.08571" units="cm"/>
      <inkml:brushProperty name="height" value="0.08571" units="cm"/>
    </inkml:brush>
  </inkml:definitions>
  <inkml:trace contextRef="#ctx0" brushRef="#br0">472 36 8355,'0'-18'-666,"-8"9"1,-3 3 642,-5 4 1,-1 2 0,-1 0 40,1 0 1,1 2-1,3 2 1,1 4 29,-1 1 1,-3-3 0,-1 6 0,-1 1 57,1 3 0,-1 1 0,1 1 0,-3 1-14,-3 4 1,4 5 0,-5 7 0,5-1-23,1 1 0,7 6 0,-1 2 0,-1 1-62,-3 5 1,4-1 0,3 1 0,1-4-26,4-3 0,-4 11 0,2-7 0,3-1-2,1 0 1,2-9-1,0 5 1,2-4-3,3-2 1,5 0-1,8 0 1,-1-2 17,0-4 1,7-2 0,-1-6 0,0 3-79,3-3 0,-7-4 0,6-3 1,-2-4-494,1-2 1,1 3 573,-2-5 0,-3 0 0,5-6 0</inkml:trace>
  <inkml:trace contextRef="#ctx0" brushRef="#br0" timeOffset="379">682 403 8188,'0'-10'-599,"2"4"1,2 12 702,1 6 1,1 3 0,-6 3 0,2 1 0,2 2-23,2 3 1,0 5 0,-6-4 0,0 2-86,0 4 0,0-4 0,0 0 0,0 1-39,0-1 0,0-4 0,0 4 0,0-2-85,0-3 1,0-1 0,0 1 0,0 1-57,0-2 0,0-7 1,0-3-346,0 3 528,0 1 0,0-5 0,0-2 0,0-8 0</inkml:trace>
  <inkml:trace contextRef="#ctx0" brushRef="#br0" timeOffset="958">717 507 8355,'0'-17'0,"0"-1"-623,0 1 477,0 7 1,0 1 104,0 3 1,2 4 115,3-4 0,-1 4 1,8 2 13,2 0 1,1 0 0,3 0-62,-1 0 0,0 0 1,3 0-1,1 0 37,2 0 1,1 0-1,-7 0-79,1 0 1,-3 2 0,-1 4-109,-3 5 0,-7 5 54,2 1 0,-6 1 0,-6-1-6,-5 1 0,-5-6 45,-1-1 1,-1-7 0,1 2 31,-1-4 0,7-2-54,-1 0-56,8 0 1,-2 0 87,12 0 0,4 0 0,7 0 0,1 0 47,-1 0 1,-5 0 0,0 0 0,1 0 9,3 0 0,1 6 0,1-1-10,-1-1 1,-1 6-1,-3 0 20,-1-1 1,-8 7 0,3-6-16,1-1 1,-6 7-34,4-4 1,-4 3 0,-4 1 12,-4-5 1,2-1-1,-7-6 1,-1 4-45,2 1 0,-5-5 0,3 4 1,-3-2-25,-3 0 0,1-1 0,-1-5-196,1 0 1,-1 0-81,1 0 1,7-7 330,4-5 0,4-4 0,2-1 0</inkml:trace>
  <inkml:trace contextRef="#ctx0" brushRef="#br0" timeOffset="1393">1153 193 8355,'12'-6'-198,"-2"-2"-224,-3-1 0,7 5 467,-2-2 0,3-2 0,3 2-161,-1 3 1,-5 1 0,-1 2-1,3 0 209,1 0 0,-3 0 1,0 0-1,1 0 3,3 0 0,1 2 0,3 1 0,1 5-8,2 2 1,6 2 0,-3 5 0,-1 2 36,0 5 1,0-3-1,-3 6-105,1-2 0,2 7 0,-3-3 1,-1 4-1,-4 2 40,-3-1 1,-8 1 0,3 0 0,-1 0-223,-4 0 0,-4-2 0,-6-2 1,-5-2 38,-5 2 0,-1-3 0,-1-1 0,1 0-126,-1 0 0,-5-6 1,0 3-1,1-5 249,3-1 0,-6-1 0,-2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9.181"/>
    </inkml:context>
    <inkml:brush xml:id="br0">
      <inkml:brushProperty name="width" value="0.08571" units="cm"/>
      <inkml:brushProperty name="height" value="0.08571" units="cm"/>
    </inkml:brush>
  </inkml:definitions>
  <inkml:trace contextRef="#ctx0" brushRef="#br0">470 18 7322,'15'-2'-645,"-3"-4"1117,-4 4-155,-8-6-92,0 8-78,0 0 1,-6 2 0,-2 2 0,-1 2-68,-5-2 0,-2 4 1,-1-3-1,0 1-62,-1 2 0,-1-4 0,-3 6 0,-3-3-28,-2-3 0,0 4 0,-4 0 0,4-1-53,1 1 0,-3 6 0,4-4 0,0 1-92,0 1 1,1-6 54,7 5 0,1-5 0,3 6 22,1 1 1,8-3 78,-2 2 0,6-3 1,6 3-1,6-6 19,3-4 0,5 4 0,1-1 0,4-1 12,2-2 1,-3-2-1,5 0 1,0 0-24,-2 0 1,4 0-1,-8 0 1,-1 0-4,-3 0 1,-1 2-1,-1 2-4,1 2 0,-7 0-22,1-6 12,-8 7 1,2 3 7,-12 8 0,-4-1 0,-7-1 0,1-3 0,4-1 0,-3-2 0,3 3 0,-3-1 0,-3 1 1,1 3-1,-1-1 1,-1-1-10,-4-2 1,3-1-1,-3 5 1,4-3-47,1-1 1,-5 0-65,0 5 49,-1 1 141,15-1 0,3-5 0,12-3 0,5-1 35,5-4 0,3-2 1,4-2-1,5 0-12,-1 0 1,6 6 0,-4 0 0,4-2 14,2-3 1,0-1 0,0 0 0,0 0-9,-1 0 0,7 0 0,0 0 0,-2 0-119,-2 0 1,-2 0 0,-2 0-1,-2 0-141,-2 0 0,-14 0 1,3 0-785,-3 0 555,-7 0 0,-2 6 0,-12 0 388,-6-2 0,-11 6 0,-4-1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41.192"/>
    </inkml:context>
    <inkml:brush xml:id="br0">
      <inkml:brushProperty name="width" value="0.08571" units="cm"/>
      <inkml:brushProperty name="height" value="0.08571" units="cm"/>
    </inkml:brush>
  </inkml:definitions>
  <inkml:trace contextRef="#ctx0" brushRef="#br0">0 16 7373,'0'-10'417,"6"4"1,0 12-395,-2 6 0,-2 3 0,-2 3 0,0-1-121,0 1 1,0-1 0,0 3 0,0 1-515,0 2 476,0 1 1,0-7-122,0 0 0,0 1 257,0-1 0,0 1 0,0-1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39.856"/>
    </inkml:context>
    <inkml:brush xml:id="br0">
      <inkml:brushProperty name="width" value="0.08571" units="cm"/>
      <inkml:brushProperty name="height" value="0.08571" units="cm"/>
    </inkml:brush>
  </inkml:definitions>
  <inkml:trace contextRef="#ctx0" brushRef="#br0">1 350 6642,'0'12'290,"0"-1"1,0-5-128,0 6-157,0-8 0,2 4 1,2-10-1,3-2 0,3-2 1,-4-8-1,6 5 1,-1-3-46,-1 0 0,5 1 1,-5-7-1,2-1 13,-1-5 0,-5 5 0,4-4 0,-2 3 11,-4 3 1,-1-1 11,3 1 1,-4 5 41,4 1 1,-6 7-1,-4 0-2,-2 8 0,-1 4 0,3 5 0,-2-1 35,2 1 1,2 3 0,2 1 0,0 1-72,0-1 0,0 1 1,0-1-63,0 1 0,0-1 0,2 1 0,2-1 0,4 1-50,1-1 1,1-5 0,4-3 0,-3 1-74,3 0 0,-4-6 0,1 1 0,1-1 184,-2 2 0,5-4 0,-13 6 0,6-8 0</inkml:trace>
  <inkml:trace contextRef="#ctx0" brushRef="#br0" timeOffset="279">106 1 8355,'-18'8'-485,"8"-6"0,1 5 151,3-7 138,4-7-36,-6 5 1,14-4 0,2 10 231,1 1 0,3 9 0,6-4 0</inkml:trace>
  <inkml:trace contextRef="#ctx0" brushRef="#br0" timeOffset="679">455 210 8355,'-2'-11'-1426,"-4"-1"1528,4 8 0,-4-4 55,12 8 1,-2 0-1,8 0-64,1 0 1,-3 6-1,2 0 4,1-2 0,-3-2 1,2-2-245,1 0 1,3 0 0,1 0-198,1 0 0,-1 0-102,1 0 1,-7 0 445,1 0 0,-8 0 0,3 0 0</inkml:trace>
  <inkml:trace contextRef="#ctx0" brushRef="#br0" timeOffset="980">437 368 6208,'12'0'797,"0"0"-747,-1 0 0,1 0 94,0 0-55,-1 7-29,-1-5 0,0 6-8,-4-8 0,-3 0 0,9 0 114,2 0-279,1 0 0,-3 0 27,-1 0 0,-5 0-271,6 0 217,0 0 0,5 0 1,0 0-1,1-2-347,-1-4 487,-7 4 0,13-5 0,-3 7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0.447"/>
    </inkml:context>
    <inkml:brush xml:id="br0">
      <inkml:brushProperty name="width" value="0.17143" units="cm"/>
      <inkml:brushProperty name="height" value="0.17143" units="cm"/>
      <inkml:brushProperty name="color" value="#AB008B"/>
    </inkml:brush>
  </inkml:definitions>
  <inkml:trace contextRef="#ctx0" brushRef="#br0">193 0 7569,'-2'10'-136,"-4"-4"1,2-4-262,-8-2 0,6 2 0,-5 3 369,-3 7 1,4 4 0,-1 1 48,-3 1 0,5-1 1,-3 2-1,0 3-10,3 1 1,-7 0-1,6-3 1,-1 1 24,-1 2 1,8 1 0,-2-7 0,4 1-27,2-1 1,0 0-4,0 1 1,8-8 0,4-5 0,3-3-9,3-2 1,-1 0 0,1-2 0,-1-1-3,1-3 1,5-8 0,0 3 0,-1-3-14,-3 2 1,-2-3 0,-1 3-1,-2-1-18,-3 1 1,-7-4-1,4 7 1,-2-3-63,-1 0 1,-1 9 74,-9-3 0,-5 4 0,-6 4 0,3 2-11,1 1 1,0 9 0,-5-2 29,0 3 0,7-3 0,4-1 2,4 3 0,-6 2 0,-1 1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42.502"/>
    </inkml:context>
    <inkml:brush xml:id="br0">
      <inkml:brushProperty name="width" value="0.08571" units="cm"/>
      <inkml:brushProperty name="height" value="0.08571" units="cm"/>
    </inkml:brush>
  </inkml:definitions>
  <inkml:trace contextRef="#ctx0" brushRef="#br0">0 175 7417,'8'-10'-520,"-6"0"615,4 4 1,-4 3 109,-2-9-152,0 8 1,0-6 37,0 5-111,0 3 0,0-8 77,0 4 1,0 2 11,0-7 1,0 5-30,0-6 0,0 6 1,2-3-1,2-1 9,2 0 1,7 4-56,-1-5 1,3 7 0,3-2-14,-1 4 0,-5 2 1,-1 0-65,3 0 1,-4 2 71,1 4 1,-5 2-1,4 5 1,-2-1 17,-4 1 0,-2 3 0,-2 1 60,0 1 0,1-6 1,3-1-50,2 3 1,0-5-69,-6 3 22,0-8 1,-2 4-300,-4-8 184,4 0 0,-7-2 99,3-4 1,4 2-64,-4-8 0,6 7 131,6-7 1,-2 2-1,5-3 74,-1 1 0,0 8 0,-4-4-46,2 1 0,1-1 0,-3-6-11,2 3 0,8 5-34,-3-6 1,5 6 0,1-3-35,1 1 1,-1 2-1,1 6 65,-1 0 0,6 0 0,1 0-19,-3 0 0,-7 0 0,-3 2 108,3 4 0,-1-2 0,1 5 5,-2-1 1,-8 6 0,3-5 87,1 1 1,-6 6-135,4-5 1,-4-1-70,-2 2 0,0-1-15,0 7 1,2-3-1,2-1-53,1-2 1,1-7-1,-6 7-62,0 2 0,0-5-86,0 3 1,0-6-248,0 5 230,0-7 0,0 6-310,0-4 0,-2-4 526,-3 4 0,-5-4 0,-8-2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2.331"/>
    </inkml:context>
    <inkml:brush xml:id="br0">
      <inkml:brushProperty name="width" value="0.08571" units="cm"/>
      <inkml:brushProperty name="height" value="0.08571" units="cm"/>
    </inkml:brush>
  </inkml:definitions>
  <inkml:trace contextRef="#ctx0" brushRef="#br0">280 52 8355,'0'-9'-1714,"0"-7"1608,0 14 225,0-13 53,0 13-18,0-6 24,0 8-134,-8 0 1,-2 0-1,-5 2-4,3 4 1,-1-2-1,5 5 1,0 1 16,0 0 0,-5 1 1,1 7-43,-3-1 0,-3 1 0,1-1 1,1 3 12,5 3 1,-5-4 0,4 5-1,-1-3-14,1 2 0,-1-1 0,5 7 0,0 0 17,0-2 1,2 6 0,6-4-113,0 4 45,0 2 48,0 0 0,0-2-21,0-4 0,0 4 0,0-4 0,0 2 0,2-2-27,4-5 0,-2 1 0,8-2 0,-1-2-48,-1-1 0,6-5 0,-5-1 0,5-2-78,1 1 0,1-5 0,-1 0 0,1-2 20,-1-1 0,1 1 1,-1-6 141,1 0 0,7 0 0,2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4.619"/>
    </inkml:context>
    <inkml:brush xml:id="br0">
      <inkml:brushProperty name="width" value="0.08571" units="cm"/>
      <inkml:brushProperty name="height" value="0.08571" units="cm"/>
    </inkml:brush>
  </inkml:definitions>
  <inkml:trace contextRef="#ctx0" brushRef="#br0">18 1 7380,'-10'0'-149,"2"1"231,8 5 0,0 4 0,2 7-75,4 1 1,-2-6 0,6-1-12,-3 3 1,5-4-1,-6 1 1,0 1-1,1-1-7,5 1 0,-2-2 0,1 1 0,1-3-33,-2 0-10,5-6 1,-5 6 0,7-8 0,1 0 0,-1 0-18,1 0 0,-3-2 0,-1-2 1,-2-4 53,1-2 1,-3 1-1,0-5 1,-1 4-1,1 3 0,-6-7 0,4 4 1,-3-1 26,1-1 0,6 6 0,-6-5-30,-2-3 1,-2 4 84,-2-1 521,0 7-573,0-4-19,0 8 1,0 8-3,0 3 0,0 5 0,0 1 0,0 1 0,0-1 0,2-5 0,1 0 0,3 1-4,-2 3 1,0 1 0,0 1 8,2-1 0,0 1 0,-6-1 3,0 1 0,0-1 0,0 0 0,0 1-1,0-1 9,0-7 1,-6 6-1,-2-5 1,-2 3 245,-3-3-211,-3 5 1,-1-14 46,-1 4-71,8-4-18,-5-2-10,5 0 35,-7 0 1,-1 0 0,1 0-114,-1 0 1,1-6-209,-1 0 1,9-2-231,3 2 0,6 5 525,6-5 0,3 4 0,9 2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5.135"/>
    </inkml:context>
    <inkml:brush xml:id="br0">
      <inkml:brushProperty name="width" value="0.08571" units="cm"/>
      <inkml:brushProperty name="height" value="0.08571" units="cm"/>
    </inkml:brush>
  </inkml:definitions>
  <inkml:trace contextRef="#ctx0" brushRef="#br0">1 103 8164,'2'16'-321,"4"-5"1,-4-1-1,5-6 449,1 2 1,-4 0-18,8-6 1,-1 0 0,5-2-50,-5-4 0,5 2 1,-4-6-82,3 2 0,-3-3 0,-3 3 1,-1-2 65,-4-3 0,4 3 1,-2-2-215,-2-1 0,-3 3 149,-1-1 1,0 5-91,0-6 98,0 8 0,0-2 19,0 12 0,0-2 0,0 8-16,0 1 0,0 3 0,0 1-92,0 1 0,2-1-87,4 1 0,-2-3 0,6-1 91,-2-3 0,3-5 1,-3 4 94,2-2 0,-6-2 0,11-6 0,-5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5.370"/>
    </inkml:context>
    <inkml:brush xml:id="br0">
      <inkml:brushProperty name="width" value="0.08571" units="cm"/>
      <inkml:brushProperty name="height" value="0.08571" units="cm"/>
    </inkml:brush>
  </inkml:definitions>
  <inkml:trace contextRef="#ctx0" brushRef="#br0">18 53 8355,'0'-11'-977,"-2"1"1130,-4 2 1,4 0 154,-4 2-520,5 5-841,1-7 1053,0 8 0,0 8 0,0 1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6.019"/>
    </inkml:context>
    <inkml:brush xml:id="br0">
      <inkml:brushProperty name="width" value="0.08571" units="cm"/>
      <inkml:brushProperty name="height" value="0.08571" units="cm"/>
    </inkml:brush>
  </inkml:definitions>
  <inkml:trace contextRef="#ctx0" brushRef="#br0">70 36 7451,'-8'-10'-720,"4"2"708,-7 8 0,5 0 90,-6 0 0,7 0 0,-5-2 318,2-4-252,2 4-89,6-5 1,2 7-18,4 0 1,4 0 0,7 0 0,1 0-23,-1 0 0,1 0 0,-1 0 0,2 0-19,5 0 1,-5 0-1,6 0 1,-1 0-74,-1 0 0,6 0 0,-6 0 0,-1 0-146,-3 0 0,-1 0 0,-1 0 132,0 0 0,1 2 90,-1 3 0,1-3 0,-1 6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8.041"/>
    </inkml:context>
    <inkml:brush xml:id="br0">
      <inkml:brushProperty name="width" value="0.08571" units="cm"/>
      <inkml:brushProperty name="height" value="0.08571" units="cm"/>
    </inkml:brush>
  </inkml:definitions>
  <inkml:trace contextRef="#ctx0" brushRef="#br0">1 18 7917,'0'-10'-954,"0"2"1034,0 8 0,2 0 0,4 0 21,5 0 0,-1 0 1,2 0-42,1 0 1,3 0 0,1 0-1,1 0-47,-1 0 1,6 0 0,1 0-1,-3 0-236,-2 0-20,7 0 1,-7 0 92,4 0 1,3 0 132,-3 0 0,2 6-141,-2 0 0,-3 0 158,3-6 0,-3 0 0,-3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0.578"/>
    </inkml:context>
    <inkml:brush xml:id="br0">
      <inkml:brushProperty name="width" value="0.08571" units="cm"/>
      <inkml:brushProperty name="height" value="0.08571" units="cm"/>
    </inkml:brush>
  </inkml:definitions>
  <inkml:trace contextRef="#ctx0" brushRef="#br0">1 35 8355,'11'0'50,"1"0"1,-6 0 0,3-2 0,1-1 64,0-3 1,1 0 0,7 6-1,-1 0-447,1 0 0,-1 0 0,1 0 0,1-2 343,4-4 0,-3 4 0,3-4 0,-2 4-177,3 2 0,-5 0 1,4 0-1,-3 0-156,-3 0 1,7 0 321,-1 0 0,0 8 0,-5 2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3.358"/>
    </inkml:context>
    <inkml:brush xml:id="br0">
      <inkml:brushProperty name="width" value="0.08571" units="cm"/>
      <inkml:brushProperty name="height" value="0.08571" units="cm"/>
    </inkml:brush>
  </inkml:definitions>
  <inkml:trace contextRef="#ctx0" brushRef="#br0">1 1 7660,'11'0'-217,"1"0"-179,1 0 0,3 0 249,1 0 1,1 6 0,-1 0 0,3-3 0,1-1 146,2-2 0,1 8 0,1-6 0,2 6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4.754"/>
    </inkml:context>
    <inkml:brush xml:id="br0">
      <inkml:brushProperty name="width" value="0.08571" units="cm"/>
      <inkml:brushProperty name="height" value="0.08571" units="cm"/>
    </inkml:brush>
  </inkml:definitions>
  <inkml:trace contextRef="#ctx0" brushRef="#br0">1 332 6613,'2'-10'-61,"4"5"0,-2 1 124,7-2 0,-5 4 0,6-4-45,1 4 0,-3 2 0,2 0 8,1 0 0,9 0 0,1 0 8,-2 0 0,4 6 0,-1 2 0,-1-1-21,2 1 1,-3 4-1,7-4 1,0 1-11,-2 5 1,6-4 0,-6 1 0,2 3 2,0 1 1,-2 3 0,5-1 0,-5 1-6,-2-1 1,0 1 0,-4-1 0,3 3 11,-3 3 1,-7-4 0,-3 7 0,1-3 0,-2 0 0,-3 2 0,-7-3 0,0 3-6,0 2 1,0-4-1,0 4 1,0 1-15,0-1 1,0-4 0,-1 4 0,-5 0-6,-6 1 0,-2-5 0,1 4 1,1-2-25,-1-3 0,-3-3 0,-1-3 0,-1-3 6,1-1 0,-1-8 0,1 1 0,-1-3-69,1-2 0,-1 0 0,-1 0 0,-2 0 98,-3 0 0,1-7 0,6-3 0</inkml:trace>
  <inkml:trace contextRef="#ctx0" brushRef="#br0" timeOffset="728">822 70 6795,'9'0'-232,"-1"0"1,-10 0 301,-4 0 0,-1-2 0,-7-2-53,2-2 0,9-1 1,-5 3 7,0-2 1,6-2 0,-4 2 1,6 3-31,6-9 0,-2 8 0,8-2 1,1 4 26,3 2 0,1 0 0,1 0-6,-1 0 0,-1 2 0,-3 2 0,-1 4-14,2 2 0,-5-5 1,1 7-31,-2 2 0,-3-5 0,-5 3 44,0 2 1,-1 1 17,-5 3 1,-2-1 0,-6-2 0,3-1-28,-3-2 0,4-6 1,-1 3 15,-3-1 1,-1 4-1,-3-7-9,1-1 0,-1 6 15,1 2 28,7-5 1,4 3 0,12-6 4,6 2 0,3 0 0,3-6-55,-1 0 0,7 0 0,-1 0 1,-2 0 13,-1 0 1,-3 0 0,0 0 0,1 0 83,-1 0 1,1 0-1,-1 0 1,1 0-62,-1 0 1,1 0 0,-1 0-14,1 0 0,-3 2 0,-1 2-182,-3 1 1,-1 9 149,2-2 0,-4-5 0,-8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0.776"/>
    </inkml:context>
    <inkml:brush xml:id="br0">
      <inkml:brushProperty name="width" value="0.17143" units="cm"/>
      <inkml:brushProperty name="height" value="0.17143" units="cm"/>
      <inkml:brushProperty name="color" value="#AB008B"/>
    </inkml:brush>
  </inkml:definitions>
  <inkml:trace contextRef="#ctx0" brushRef="#br0">191 88 7569,'-12'0'-40,"0"0"0,-1 0 0,-3 0-187,-1 0 0,5 0 0,0 0 0,-1 0 136,-3 0 1,5 6 0,1 2 0,0 1 79,1 5 0,5-4 0,-4 1 33,0 3 1,6 1-6,-4 3 1,10-7 0,4-1 0,2-2-14,3-4 0,3-2 0,1-2 0,1 0-4,-1 0 0,3-2 1,1-2-1,2-4-8,-1-2 1,-3 5 0,-3-7 0,-3 0-5,-1 3 1,-8-7 0,1 4-38,-3-3 1,-2 3 0,-2 1 0,-1-3 13,-3-1 1,-8 3-1,3 0 35,-5-1 0,-1-3 0,-1-1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3.556"/>
    </inkml:context>
    <inkml:brush xml:id="br0">
      <inkml:brushProperty name="width" value="0.08571" units="cm"/>
      <inkml:brushProperty name="height" value="0.08571" units="cm"/>
    </inkml:brush>
  </inkml:definitions>
  <inkml:trace contextRef="#ctx0" brushRef="#br0">1 1 8067,'10'10'-323,"5"-3"1,-11-7 0,8 0 188,1 0 0,-3 0 0,2 0-25,1 0 1,-3 6-38,1 0 1,1 0 195,6-6 0,-1 0 0,1 0 0</inkml:trace>
  <inkml:trace contextRef="#ctx0" brushRef="#br0" timeOffset="139">368 1 8271,'17'0'-123,"1"0"1,-1 0 85,0 0 0,1 0 0,-1 0-90,1 0 1,-6 0 0,-3 2 0,1 2-10,0 2 1,-5-1 135,7-5 0,-8 8 0,4 2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0.865"/>
    </inkml:context>
    <inkml:brush xml:id="br0">
      <inkml:brushProperty name="width" value="0.08571" units="cm"/>
      <inkml:brushProperty name="height" value="0.08571" units="cm"/>
    </inkml:brush>
  </inkml:definitions>
  <inkml:trace contextRef="#ctx0" brushRef="#br0">0 157 8355,'2'-15'-804,"4"3"1,-2 4 1061,8 8 0,-6 0-181,5 0 1,-7 8-1,4 4 1,-2 3-36,0 3 1,1 5 0,-3 2 0,2 0-67,-2 1 0,-2 5 0,-2-2 0,2 4 10,4 2 1,-5 0 0,5 0 0,-4-2-220,-2-4 1,0 4-1,0-6 1,0 2 23,0 0 0,0-8 0,0 3 209,0-5 0,-8-1 0,-1-1 0,-9 0 0</inkml:trace>
  <inkml:trace contextRef="#ctx0" brushRef="#br0" timeOffset="537">0 245 8157,'0'-24'0,"0"1"-252,0 2 0,0 1 1,2 3-1,2-1 0,2 1 227,-2-1 1,6 1 0,1 1 0,5 3 53,1 1 1,1 6-1,1-3 1,3 1 45,1 4 0,0 2 0,-3 2 0,1 0-36,2 0 1,0 2 0,-5 2-1,-3 4 8,-3 1 1,2-3 0,-7 6-168,3 1 0,-6-3 1,4 2-1,-2 1 55,-1 3 1,1-5 0,-6 1-16,0 2 0,0 1 0,0 3 55,0-1 1,-2-5 0,-4-1 31,-5 3 0,1-6 1,0 0-1,1-3-16,-1 1 1,4 0 0,-5-6 63,-3 0 1,6-2 142,2-4-179,4 4 1,4-11 3,4 7 0,-2 0 0,8 6-2,1 0 0,3 0 1,1 0 16,1 0 0,-7 0 0,1 0 1,2 0-17,1 0 1,-3 2 0,-1 2 0,1 4-24,-2 1 1,3-3-1,-7 6-4,-2 1 1,4-3-1,-2 2 3,-2 1 0,-8-3 0,-4 0-48,-2-2 1,-1 5 0,-7-3-124,1-1 1,5-1 0,0-8-108,-1 0 1,-3 6 279,-1 0 0,-1 0 0,1-6 0</inkml:trace>
  <inkml:trace contextRef="#ctx0" brushRef="#br0" timeOffset="975">594 437 8355,'-6'7'-48,"1"-7"1,-1-2-190,6-9 0,0 5 227,0-6 0,2 8 0,4-3 121,5-1 0,-1 6 0,2-4-92,1 4 0,3 4-78,1 4 0,-1-2 0,-5 8-35,-5 1 0,-2 1 0,0-1 0,2-1 8,-2 2 0,-4 1 0,-4 3-87,-2-1 0,-8 0 0,3 1 106,-5-1 1,-1-1 0,-1-3 54,1-1 0,5-8 1,2 4-1,1-2 632,-1-1-363,6 1-136,-4-6 1,16 0 0,4 0-35,3 0 0,3-6 0,-1 1-75,1 1 1,-1 2-1,1 2 1,-1 0-187,1 0 1,-7-6-1,1 0 1,1 2 74,3 2 1,-4 2 98,-1 0 0,1-7 0,5-3 0</inkml:trace>
  <inkml:trace contextRef="#ctx0" brushRef="#br0" timeOffset="1537">909 210 7707,'9'-18'-663,"5"1"0,-6 1 1098,1 5 0,-3-5 1,6 4-256,1-3 0,-3 5 0,2 2-488,1 1 0,3 5 0,1-4 348,1 4 1,-1 2 0,1 0 27,-1 0 1,1 6 0,-1 1-94,1 3 0,-7-4 0,-1 6-23,-2 1 0,-1 3 0,-3 1-32,2 1 0,0-1 0,-6 1 0,-2-3-100,-4-3 1,2 3 73,-7-3 0,-1 3 1,-5 1 8,-1-4 0,6-5 124,1-7 0,7-2-28,-2-3 1,6 1-1,4-8 1,4 0 6,1 3 1,1-7 0,4 5-1,-3-5-3,3-1 1,-4 5-1,-1 0 35,-1-1 1,4-3 0,-6-1 32,-3-1 1,1 9 0,0 1 17,2 0 0,0 4 46,-6-7-31,0 7 0,0-2-26,0 12 0,2 3 0,2 9-75,2-1 0,-1 1 0,-5-1 0,0 1-70,0-1 0,6 1 1,0-1-1,0 1-110,2-1 1,-5 0 0,7 1 176,-2-1 0,6 1 0,-5-1 0</inkml:trace>
  <inkml:trace contextRef="#ctx0" brushRef="#br0" timeOffset="1893">1398 384 7137,'11'-6'115,"1"1"0,0-1 0,5 6 0,0 0-16,1 0 0,-1 0 1,1 0-106,-1 0 0,-5 0 0,-2 2-3,-3 4 0,5 3 0,-6 9-106,-2-1 0,-2 1 0,-4-1 0,-4 1-111,-6-1 0,-3-1 0,-1-3 0,3-1 178,1 1 0,0-3 0,-5 0 0,-1-1 38,1 1 1,0-6 43,-1 2 1,6 2 330,1-3-276,7 1 1,4-6 0,12 0-8,3 0 1,3 0 0,-1 0-1,0 0-21,1 0 1,-1 0-1,1 0 1,-1-2 4,1-3 0,5 3 0,0-4 1,-1 4-147,-3 2 0,-7 0 1,-1 0-1,3 0-755,2 0 835,-7 0 0,7 0 0,-7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9.804"/>
    </inkml:context>
    <inkml:brush xml:id="br0">
      <inkml:brushProperty name="width" value="0.08571" units="cm"/>
      <inkml:brushProperty name="height" value="0.08571" units="cm"/>
    </inkml:brush>
  </inkml:definitions>
  <inkml:trace contextRef="#ctx0" brushRef="#br0">1 88 7925,'12'-6'-780,"-3"-1"0,1-1 822,0 0 1,-5 2 0,7 6 5,2 0 1,1 0 0,3 0-11,-1 0 1,1 0-1,-1 0 1,1 0 11,-1 0 1,0 0 0,-1 2-42,-4 4 0,-3-2 0,-5 8-11,2 1 1,0 3 0,-6 1-56,0 1 0,-2-1 1,-2 0-2,-2 1 1,-5-6 0,3-3 0,0 1-16,0 0 0,-5-6 23,1 1 0,4-1 15,2 2 0,5-6-20,1 0 1,7-8 0,5-7 40,3 3 0,3-3 0,-1 5 0,1-2 53,-1 1 1,-5 1-1,0-4 1,1 3-4,3-3 0,-1 4 1,-1-1-1,-3-3 29,3-1 1,-4 3-1,1 0 115,3-1 1,-6 3 217,-2-2-347,-5 9 0,-2-5 0,-5 8 17,-6 0 1,2 2 0,1 4-9,1 5 0,-4 5 1,6 1-70,3 1 0,1-1 1,2 1-1,0-1-142,0 1 1,5-1 0,3-1 0,0-3-33,0-1 1,3-1 0,-3 5 0,0-2 182,0-3 0,5 1 0,-3 5 0</inkml:trace>
  <inkml:trace contextRef="#ctx0" brushRef="#br0" timeOffset="211">630 333 8202,'9'7'102,"1"1"1,-6 6-1,2-3-37,-2 3 1,-2 2-1,-2 3 1,0 2-179,0 3 0,0-1 0,0-4 0,0 3-1236,0 1 1349,0 8 0,-8-12 0,-2 7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8.356"/>
    </inkml:context>
    <inkml:brush xml:id="br0">
      <inkml:brushProperty name="width" value="0.08571" units="cm"/>
      <inkml:brushProperty name="height" value="0.08571" units="cm"/>
    </inkml:brush>
  </inkml:definitions>
  <inkml:trace contextRef="#ctx0" brushRef="#br0">1 123 8355,'6'-12'0,"1"2"-651,3 3 485,-6 1 1,6 0 68,-5 0 0,-1 0 169,8 6 1,-8 8 0,4 4-18,-1 3 1,-5 3-1,6-1 1,-2 1-29,0-1 1,0 6 0,-6 1-1,1-1-30,5 2 1,-4-4 0,4 7 0,-4-1-161,-2 0 0,0 0 0,0 2 0,0-6-104,0-3 1,-6 3-1,0 0 133,2-1 1,1-5-1,-1-3 134,-2-2 0,-8-9 0,5 5 0</inkml:trace>
  <inkml:trace contextRef="#ctx0" brushRef="#br0" timeOffset="567">36 192 8258,'0'-17'0,"0"0"-192,0-1 0,5 1 188,1-1 0,6 1 1,-4-1-1,1 3-81,5 3 0,2-2 0,1 9 0,0 1 108,1 2 0,1-4 0,3 0 0,3 2 28,2 2 0,-4 2 1,4 0-1,-1 0-20,-5 0 0,2 2 0,-3 2 1,-5 4-210,1 2 1,-3-5 0,-1 7 138,-6 2 1,-4 1-1,-2 3 1,0-1-12,0 1 1,-8-7 0,-2 1-1,-1 1 9,-1 3 0,0 0 1,-5-3-1,-1-1 23,1 1 0,0-3 0,-1 0-40,1-2 1,-1-3-46,1-5 1,5 6 62,0 0 0,9-2 12,-3-10 1,12 4-1,5-4 86,5 4 0,1-3 0,1-1-14,-1 2 1,1 2-1,-1 2 1,0 0-4,1 0 1,-6 0 0,-1 0-15,3 0 1,1 2-6,3 4 0,-3 3 1,-3 9-30,-6-1 0,-4-5 1,-2 0 23,0 1 0,-2 1 1,-4-1-3,-6-1 0,-3-2 0,-3 1 7,1-5 0,-1 2 0,1-2 0,-1-2-37,1-2 1,5-2 0,1 0-407,-3 0-146,-1 0 567,5 0 0,2-8 0,8-2 0</inkml:trace>
  <inkml:trace contextRef="#ctx0" brushRef="#br0" timeOffset="806">560 350 8246,'17'0'-600,"-5"0"699,-1 0 0,-5 0 41,6 0 0,-6 0 1,3 2-160,-1 3 0,-2-1 1,-6 8-1,0 2-76,0 1 0,0 3 1,0-1-142,0 0 0,0 1 0,0-1 0,0 1 100,0-1 0,0 1 136,0-1 0,-8 1 0,-2-1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0:56.378"/>
    </inkml:context>
    <inkml:brush xml:id="br0">
      <inkml:brushProperty name="width" value="0.08571" units="cm"/>
      <inkml:brushProperty name="height" value="0.08571" units="cm"/>
    </inkml:brush>
  </inkml:definitions>
  <inkml:trace contextRef="#ctx0" brushRef="#br0">0 70 7710,'10'0'-752,"5"0"895,-5 0 1,0 2 0,-4 4-53,-4 5 0,3-1 0,1 2 0,-2 1-25,-2 3 1,-2 7-1,0 0 1,0 1-10,0 1 0,0-4 0,0 6 0,0 1-250,0-1 0,0-4 0,0 4 0,0 0 22,0 1 0,0-7 0,0 4 10,0 0 1,0-5 0,0 3 0,0-4-412,0-1 572,0-1 0,-8 1 0,-1-1 0</inkml:trace>
  <inkml:trace contextRef="#ctx0" brushRef="#br0" timeOffset="568">0 157 7980,'6'-17'-260,"0"-1"0,2 1 0,-4-1 0,3 3 0,1 1 0,2 5 425,-1 1 1,3-4 0,6 4-106,-1-1 0,-5 5 0,-1-2 18,3 4 0,1 2 0,3 0-21,-1 0 0,-5 0 0,0 2 0,1 2-116,3 2 1,-1 2-1,-1-5 1,-3 5 19,3 2 1,-6-4-1,0 3 1,-3 1-29,1 0 0,0 1 39,-6 7 1,-8-3 0,-3-1-24,-5-2 1,-1-3 0,-1 5 0,1-4 24,-1-3 0,1 5 1,-1-6 38,1-2-111,-1 5 54,9-7 1,3 6 65,12-8 0,-2 0 0,7 0 15,3 0 1,1 0-1,3 0 49,-1 0 0,1 0-54,-1 0 1,-1 2 0,-5 4 0,-5 6 0,-4-3 1,-2 3-36,0 2 0,0-5 1,0 3-10,0 1 1,-2-3-2,-4 2 0,4-6 1,-5 3-52,-1-1 1,-2 4-175,-7-6 1,5-1-222,0-5 458,9 0 0,-13 0 0,6 0 0</inkml:trace>
  <inkml:trace contextRef="#ctx0" brushRef="#br0" timeOffset="957">472 332 7108,'-12'2'154,"0"4"1,9-2-1,-3 7 4,4 3 0,2 1-153,0 3 1,0-1 0,2-1 0,2-3-1,1-1 0,3-6 16,-2 6 0,2-7 1,5 5-130,-1-2 0,-6-2 1,6-6 75,1 0 1,-3-6-1,0-2 17,-3-2 0,5-1 0,-6-7 0,-2 1 14,-2-1 0,-2 7 0,0-1-5,0-2 0,-8 1 1,-4 1-1,-3 6-65,-3 4 0,1 2 1,-1 0-1,1 0 42,-1 0 29,1 0 0,-8 8 0,-3 2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8.270"/>
    </inkml:context>
    <inkml:brush xml:id="br0">
      <inkml:brushProperty name="width" value="0.08571" units="cm"/>
      <inkml:brushProperty name="height" value="0.08571" units="cm"/>
    </inkml:brush>
  </inkml:definitions>
  <inkml:trace contextRef="#ctx0" brushRef="#br0">1 1 6509,'2'10'174,"3"-5"-173,7-3 0,4-2 0,1 0-6,0 0 1,1 0 0,-1 0-1,1 0-32,-1 0 0,1 0 0,-1 0-81,1 0 0,-3 2 0,-1 2-12,-3 2 1,-1 2 129,2-2 0,3-4 0,-5 5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8.517"/>
    </inkml:context>
    <inkml:brush xml:id="br0">
      <inkml:brushProperty name="width" value="0.08571" units="cm"/>
      <inkml:brushProperty name="height" value="0.08571" units="cm"/>
    </inkml:brush>
  </inkml:definitions>
  <inkml:trace contextRef="#ctx0" brushRef="#br0">36 1 8355,'-8'9'-1641,"6"-1"1635,-13-8 113,13 0-40,-6 0 1,16 6-80,3 0 1,5 0 0,1-6-59,1 0 1,-1 5-1,1 1-32,-1-2 1,1-2 0,-1-2 101,1 0 0,-1 8 0,0 1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09.800"/>
    </inkml:context>
    <inkml:brush xml:id="br0">
      <inkml:brushProperty name="width" value="0.08571" units="cm"/>
      <inkml:brushProperty name="height" value="0.08571" units="cm"/>
    </inkml:brush>
  </inkml:definitions>
  <inkml:trace contextRef="#ctx0" brushRef="#br0">36 53 5913,'-10'-8'132,"2"6"1,6-7-159,-4 3 143,4 4-8,-5-6 1,7 6 9,0-4 109,0 4 17,0-5-149,0 7 33,0 0-175,0 7 1,0 3-1,0 8 47,0-1 0,0 3 0,0 1 1,0 4-27,0 2 1,0 2 0,0 6 0,2 0-19,3 0 0,-3 6 0,4 0 0,-4-3 28,-2-1 1,0 4 0,0 0 0,0-2-26,0-2 1,0-3 0,0 1 0,0 0-7,0 0 1,0-2-1,0-4-1,0-5-114,0 3 132,0-8 0,0 6-23,0-7 1,0-1 51,0 1 0,0-9 0,0-1 0</inkml:trace>
  <inkml:trace contextRef="#ctx0" brushRef="#br0" timeOffset="599">210 228 6217,'2'-16'-114,"4"5"1,-4 1-1,6 6 219,-1-2 0,-5-2-80,4 3 1,-4 1-51,-2-8 0,0 6-7,0-5 1,0 5-1,0-6 17,0-1 5,0 5 0,0-8 107,0 5 1,0 1 52,0-2 180,0 8-21,0-3-116,0 7-11,0 0-174,0 7 1,0 3-1,0 8 1,0 1 10,0 4 1,0-1 0,0 7-1,2 0-23,4-2 1,-4 6 0,4-4 0,-4 4-15,-2 2 0,0 0 0,0 0 1,0 0 7,0 0 1,0 0-1,0 0 1,0-2-2,0-4-31,0 4 1,0-8-10,0 4 1,0 2 0,0-8 0,0-1-1,0-3-32,0-1 0,0-1 0,0 0-732,0 1 815,0-8 0,7-3 0,3-7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1.975"/>
    </inkml:context>
    <inkml:brush xml:id="br0">
      <inkml:brushProperty name="width" value="0.08571" units="cm"/>
      <inkml:brushProperty name="height" value="0.08571" units="cm"/>
    </inkml:brush>
  </inkml:definitions>
  <inkml:trace contextRef="#ctx0" brushRef="#br0">1 0 8161,'11'0'-110,"1"0"1,0 0-1,3 2 77,-3 4 0,3-4 0,-3 4 1,4-4 117,1-2 1,1 0 0,-1 0 0,0 2-53,1 4 0,-1-4 0,3 3 0,1-3-283,2-2 0,1 6 0,-5 0 1,2-2 249,3-2 0,7 6 0,-4 1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4.267"/>
    </inkml:context>
    <inkml:brush xml:id="br0">
      <inkml:brushProperty name="width" value="0.08571" units="cm"/>
      <inkml:brushProperty name="height" value="0.08571" units="cm"/>
    </inkml:brush>
  </inkml:definitions>
  <inkml:trace contextRef="#ctx0" brushRef="#br0">1 53 8355,'0'-18'-1588,"0"6"1755,0 1 237,0 7-247,0-4-121,0 8 1,1 2 0,3 4-1,2 6-29,-2 3 0,-2 4 0,0 3 0,2 3 11,2 2 0,1 2 0,-3 6 0,2 0 6,-2 0 1,0 2 0,0 2 0,2 2-7,-3-3 1,5 5 0,0 0-1,0-1-6,-1 1 0,1 4 0,-4-7 0,4-1-36,2-2 0,-7-2 1,3 0-1,-2 0-18,2 0 0,-4-2 0,4-2 0,-4-4-50,-2-2 0,0 4 1,-2-5-1,-2-3-25,-2-2 1,-6-1 0,7-1 0,-1-1-83,-2-5 0,6 5 0,-6-6-260,1-1 459,5-1 0,-6-16 0,8-1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8.784"/>
    </inkml:context>
    <inkml:brush xml:id="br0">
      <inkml:brushProperty name="width" value="0.17143" units="cm"/>
      <inkml:brushProperty name="height" value="0.17143" units="cm"/>
      <inkml:brushProperty name="color" value="#AB008B"/>
    </inkml:brush>
  </inkml:definitions>
  <inkml:trace contextRef="#ctx0" brushRef="#br0">18 88 7409,'-8'-18'-1337,"6"9"1330,-5 1 22,7 8 1,0 2 20,0 4 1,0-3-1,0 9 1,2 0-5,3-3 1,-3 7 0,6-6-19,0-1 0,-4 5 0,6-6 1,-1-1-8,1 1 1,-4 0 0,5-4-18,3 2 0,1 0 14,3-6 0,-1-2-29,1-4 1,-1-4 0,-1-7-13,-4-1 1,-3 7 0,-5-1-14,2-2 1,0 5 5,-6-3 39,0 8 1,-2-2 0,-2 12-10,-2 6 0,0-3 1,6 3-8,0 2 1,0 1 0,0 3-15,0-1 0,2-5 0,4-3-1,6-1 36,3-2 0,3 2 0,-1 1 0</inkml:trace>
  <inkml:trace contextRef="#ctx0" brushRef="#br0" timeOffset="330">507 18 7569,'-10'0'-703,"3"2"0,7 4 655,0 5 1,-2-1-1,-2 2 106,-2 1 0,-6 3-42,7 1 1,-1-5 20,6 0 1,2-9-1,4 3-4,5-4 1,5-4 0,1-2-48,1-1 0,-1-7 0,-1 4 1,-3-2-25,-1-3 1,-8 3 0,3-2 17,1-1 1,-6 3 0,2 0 0,-8 1-25,-7-1 0,-5 6 0,-1-2 0,-1 4 44,1 2 0,-9 0 0,-1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5.004"/>
    </inkml:context>
    <inkml:brush xml:id="br0">
      <inkml:brushProperty name="width" value="0.08571" units="cm"/>
      <inkml:brushProperty name="height" value="0.08571" units="cm"/>
    </inkml:brush>
  </inkml:definitions>
  <inkml:trace contextRef="#ctx0" brushRef="#br0">53 105 6245,'-12'0'95,"1"0"0,7-2-62,-2-3 0,4 1 0,2-8-4,0-1 1,-2 3-40,-4-2 23,4 1 0,-5-1 0,9 2 7,3 2 1,5 3-5,8 5 0,-1 0 1,0 0 11,1 0 0,-3 2 0,-1 1-11,-2 3 0,-3 8-5,3-2 0,-4 3 0,-8 3 1,0-1 0,-2 0 1,-4 1-1,-6-3 14,-3-3 0,3 4 0,1-7 0,-1 3 12,2 0 1,-5-7 0,5 7-31,0 2 1,-3-5-12,7 3 0,0-6-32,6 5 97,0-7 1,8 4-30,3-8 0,5 0 0,1 0 1,1 0-6,-1 0 0,1 0 0,-1 0 0,1 0 15,-1 0 1,1-2 0,-1-2 0,1-2 30,-1 3 0,1 1 1,-1 2-43,0 0 1,-5 0 0,0 0 4,1 0 1,-3 0 0,0 2-416,-2 3-188,5-3 0,-11 8 565,4-4 0,-4 4 0,-2 7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2.509"/>
    </inkml:context>
    <inkml:brush xml:id="br0">
      <inkml:brushProperty name="width" value="0.08571" units="cm"/>
      <inkml:brushProperty name="height" value="0.08571" units="cm"/>
    </inkml:brush>
  </inkml:definitions>
  <inkml:trace contextRef="#ctx0" brushRef="#br0">0 140 7739,'10'-17'-38,"0"7"0,-6 2 1,3 2 155,3 1 0,-4-1-60,6 6 0,-1 0 1,7 0-23,-1 0 0,1 2 0,-1 2 0,2 1-78,5-1 1,-5 6-1,6 0 1,-1 1-79,-1 1 1,6-2-1,-4 3 1,0-1-18,1 1 0,-3-3 1,-6 0-1,1 0-259,-1-1 0,1-3 396,-1 6 0,-7-1 0,6-1 0,-7-2 0</inkml:trace>
  <inkml:trace contextRef="#ctx0" brushRef="#br0" timeOffset="293">332 70 7990,'-8'-6'-1913,"8"1"2083,0-1 171,8 6-175,-8 0 0,0 2 0,-2 2-110,-4 1 0,4 9 0,-5-4 0,1 1-54,0 1 0,-6 0 0,5 5 0,-1 1-48,0-1 1,-4 1 0,7-1 0,-1 0-73,-2 1 0,6-1 1,-6 1-1,3-1 86,-1 1 0,-6-7 1,4 1 31,-1 2 0,-3 1 0,-6 3 0</inkml:trace>
  <inkml:trace contextRef="#ctx0" brushRef="#br0" timeOffset="616">681 0 8067,'0'12'-441,"0"0"1,0 1 0,2 3 495,4 1 1,-2 7 0,6 1 0,-1 2 27,1 4 1,-6 2-1,4 2 1,-2 0-48,-1 0 1,3 6 0,-4-1 0,2-1-55,-2-2 1,-2 4 0,-2-1 0,0-1-47,0-2 1,0-2 0,-2 0 0,-2-2-62,-2-4 0,0 2 0,4-8 0,-2-1-161,-1-3 1,-3-1-25,2-1 310,4-7 0,-13 5 0,5-5 0</inkml:trace>
  <inkml:trace contextRef="#ctx0" brushRef="#br0" timeOffset="1182">664 175 8355,'2'-19'0,"2"-3"-137,2-1 0,1 0-139,-1 5 0,-2 7 1,6-1-1,-1 0 275,1 3 1,-4 1 0,6 8 0,-1-2 42,-1-4 0,5 4 0,-1-4 0,5 4 10,5 2 1,-1 0 0,-5 0 0,1 0-15,4 0 1,-3 0 0,3 0 0,-4 0-65,-1 0 1,-7 0 0,1 2-27,2 4 0,-5 4-24,3 7 1,-10 1 53,-2-1 1,-8-1 0,-9-3 9,-1-1 0,1-6 0,-1 4 0,1-3 18,-1-3 1,1-2 0,-1-2-61,1 0 1,5 0-86,1 0 112,7 0 0,-2 0 0,12 0 17,5 0 0,11 0 0,1 0 0,-2 0 45,-1 0 1,-1 0 0,3 0 64,1 0 0,0 2 0,-5 2 52,-1 2 0,-7 7-23,-4-1 1,-4 4-105,-2 1 0,-8-5 1,-4-3-1,-3-1-36,-3-4 0,1 4 0,-1-2 0,1-3-66,-1-1 1,1 0 0,-1 2 0,1 2-71,-1-2 1,1-2 0,0-2 27,-1 0 1,8-2 0,3-2 118,-1-2 0,6-7 0,-6 3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0.854"/>
    </inkml:context>
    <inkml:brush xml:id="br0">
      <inkml:brushProperty name="width" value="0.08571" units="cm"/>
      <inkml:brushProperty name="height" value="0.08571" units="cm"/>
    </inkml:brush>
  </inkml:definitions>
  <inkml:trace contextRef="#ctx0" brushRef="#br0">0 88 8307,'2'-9'-533,"4"3"0,-2 4 574,8 2 0,-1 2 0,7 2-69,-1 1 0,1 7 0,-3-4 0,-1 0-56,-3-1 1,1 7 0,6-2 43,-1 3 0,0 3 0,1-1 40,-1 1 0,-7-1 0,-2 0 0</inkml:trace>
  <inkml:trace contextRef="#ctx0" brushRef="#br0" timeOffset="840">454 18 8355,'10'-2'-1724,"-4"-3"1861,-4 3 112,-2-6-179,0 8 1,-2 2 0,-2 4-52,-2 5 0,-5-1 0,3 2 0,-2 1 9,-3 3 0,3 1 1,-2 3-1,1 1-50,1 2 0,-6 3 0,7-5 1,-3 4 13,0 2 1,7-3 0,-5 3 0,0 0-6,0 0 0,7-6 0,-5 5 0,2-3-30,0 0 1,0 1-1,6-7-78,0 0 1,-6 1-134,1-1 0,-1-5-84,6 0 338,0-8 0,8-4 0,1-10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7.212"/>
    </inkml:context>
    <inkml:brush xml:id="br0">
      <inkml:brushProperty name="width" value="0.08571" units="cm"/>
      <inkml:brushProperty name="height" value="0.08571" units="cm"/>
    </inkml:brush>
  </inkml:definitions>
  <inkml:trace contextRef="#ctx0" brushRef="#br0">1 1 6852,'17'0'102,"1"0"0,-1 0-62,1 0 1,-1 0 0,1 0-86,-1 0 1,1 0 0,-1 0-173,0 0 0,-5 0 1,0 0-43,1 0 35,-5 0 224,0 0 0,0 7 0,1 3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7.412"/>
    </inkml:context>
    <inkml:brush xml:id="br0">
      <inkml:brushProperty name="width" value="0.08571" units="cm"/>
      <inkml:brushProperty name="height" value="0.08571" units="cm"/>
    </inkml:brush>
  </inkml:definitions>
  <inkml:trace contextRef="#ctx0" brushRef="#br0">0 0 6647,'0'10'164,"8"-2"0,4-8 0,3 0-154,3 0 0,-1 2 0,1 2 0,-1 2 60,0-3-70,1-1 0,7-2 0,2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8.129"/>
    </inkml:context>
    <inkml:brush xml:id="br0">
      <inkml:brushProperty name="width" value="0.08571" units="cm"/>
      <inkml:brushProperty name="height" value="0.08571" units="cm"/>
    </inkml:brush>
  </inkml:definitions>
  <inkml:trace contextRef="#ctx0" brushRef="#br0">18 0 8028,'-10'2'-1477,"4"4"1501,5 6 1,1 3 0,0 3 12,0-1 1,1 2 0,3 3-1,2 1 35,-2-2 0,-2 5 0,-2-1 1,2 2-34,4 4 1,-4 2-1,3 2 1,-1 2-10,2 4 1,-4 1 0,4 5 0,-4-4-32,-2-1 1,0 1-1,2 5 1,2-1-89,2 1 0,-1-3 0,-5 0 1,0-3 66,0-3 0,0 2 0,0-4 0,0-4-37,0 0 1,0-8-1,0-2 1,0-3-81,0-3 1,0-5-92,0 0 230,8-9 0,2 5 0,7-8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9.097"/>
    </inkml:context>
    <inkml:brush xml:id="br0">
      <inkml:brushProperty name="width" value="0.08571" units="cm"/>
      <inkml:brushProperty name="height" value="0.08571" units="cm"/>
    </inkml:brush>
  </inkml:definitions>
  <inkml:trace contextRef="#ctx0" brushRef="#br0">0 53 8124,'18'-2'-276,"-1"-4"1,-5 4 0,0-4-1,1 2 389,3-1 1,3 3 0,2-4-1,3 4-158,-3 2 0,0 0 1,1 0-1,3 0 50,2 0 0,-5 0 0,3 0 1,-2 0-125,0 0 1,1 0 118,-7 0 0,1-8 0,-1-1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8.524"/>
    </inkml:context>
    <inkml:brush xml:id="br0">
      <inkml:brushProperty name="width" value="0.08571" units="cm"/>
      <inkml:brushProperty name="height" value="0.08571" units="cm"/>
    </inkml:brush>
  </inkml:definitions>
  <inkml:trace contextRef="#ctx0" brushRef="#br0">1 1 7436,'17'0'-88,"1"6"1,-1 1 137,1 3 0,-1-4 0,1 4 0,-1-1-26,0 1 0,1-4 0,-1 6 0,1-1-18,-1-1 0,1 5 0,-1-3-448,1 4 1,-1-1-1,1-1 442,-1-3 0,1 1 0,-1 5 0</inkml:trace>
  <inkml:trace contextRef="#ctx0" brushRef="#br0" timeOffset="309">402 18 8355,'12'-5'-139,"0"-1"-514,-8 0 342,3 6 370,-7 0 0,-2 8 0,-1 3-46,-3 5 1,-2 1 0,4 1-1,-2-1-2,2 1 0,-3 5 1,-1 0-1,0 1-14,0 1 1,-5-4 0,1 6-1,-3-2 2,-3-3 0,1 3 0,1 0 0,3 0-194,1 1 1,8-3 0,-4-6 0,2 1-57,1-1 1,-1 1 250,6-1 0,8 1 0,1-1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19.483"/>
    </inkml:context>
    <inkml:brush xml:id="br0">
      <inkml:brushProperty name="width" value="0.08571" units="cm"/>
      <inkml:brushProperty name="height" value="0.08571" units="cm"/>
    </inkml:brush>
  </inkml:definitions>
  <inkml:trace contextRef="#ctx0" brushRef="#br0">0 489 7608,'18'0'189,"-1"0"0,-5 2 0,-1 2 0,1 4-166,-2 2 0,3-4 0,-5 5 0,2 1-68,3-2 1,3 5-1,1-3 1,-1 3-128,-4 3 0,3-1 1,-3-1-1,1-3-271,-1-1 1,3 0 164,-3 5 1,-2-1 277,1-5 0,-7 5 0,4-7 0</inkml:trace>
  <inkml:trace contextRef="#ctx0" brushRef="#br0" timeOffset="283">350 594 8190,'11'-8'-322,"1"-3"0,-6 1 135,5-1 0,-5 5-56,6-6 492,-1 8-86,-1-4 0,-2 10-78,-8 4 1,-6 4 0,-2 7 0,-1 1-22,-5-1 1,-2 7 0,1 1-1,1 2-109,3 4 1,-1-4-1,-5 2 1,1 2 26,4 2 0,-3 0 0,5-2 0,-1-2-207,-1 2 0,6-3 0,-4-1 0,3-2-124,3-4 1,-4-1 348,2-3 0,0 1 0,6-1 0</inkml:trace>
  <inkml:trace contextRef="#ctx0" brushRef="#br0" timeOffset="1005">122 280 8355,'-11'0'-1134,"-1"0"0,8-2 1662,-2-4-140,5 4-188,1-6 1,1 8-90,5 0 1,-2 0 0,6-2-57,-2-3 1,5 3 0,-3-6 0,2 2-71,-1 0 0,-5-5 0,6 5 0,-1 0-27,-1-2 1,6-1 25,-5-9 0,3 1 1,-1-1-1,-3 1 22,-2-1 1,0 3-1,-5 1 25,3 3 0,0-1 60,-6-6-215,0 9 112,0 1-89,0 8 1,0 2 0,2 2 51,4 2 1,-4 7 0,6-3 93,-1 0 0,-3 5 0,8-3-53,1 3 1,-3 3 0,0-1 0,0-1 10,-1-5 0,-3 3 0,4-6 0,-1 1-80,1 5 0,-4-4 0,6 1-48,1 3 1,-3-4-1,2-1 1,-1 1 124,-1 0 0,5-6 0,-5 3 0</inkml:trace>
  <inkml:trace contextRef="#ctx0" brushRef="#br0" timeOffset="1584">681 0 8284,'18'0'-60,"-7"0"-259,1 0 0,-6 0 0,6 0 236,1 0 111,3 8 1,-1-4 56,-3 8 67,-4-1-38,-8 7 0,0-1-25,0 1 1,0-1 0,0 1 0,0-1 1,0 1 0,0-1 0,0 1-37,0-1 1,0 6 0,2 3-1,1 1-37,3 4 0,6 2 0,-6 2 1,0 0-16,1 0 0,-3-1 1,6 3-1,0 2-14,-1 2 0,-3 0 1,4-4-1,-2 1-86,-5 3 0,5-2 1,-2-8-1,-2-2 51,-2 2 1,-2-6 0,2 1 0,2-3-199,1 0 0,1-5 1,-4-7 16,4 3 0,-4-4-505,4 1 733,4-7 0,-9-4 0,7-10 0</inkml:trace>
  <inkml:trace contextRef="#ctx0" brushRef="#br0" timeOffset="3717">978 88 8355,'10'0'-756,"-2"0"0,-8-2 0,2-2 905,3-2 1,-3-2 61,4 3 1,-4 3-129,-2-6 92,0 8-172,0-8-9,0 6 1,2-6 0,2 10 51,2 4 1,0 4 0,-6 7-2,0 1 1,0-1 0,0 1 0,0-1-35,0 1 0,0 7 1,0 2-1,0 2-16,0 0 1,0-5 0,0 5 0,0 2-27,0 2 0,5 2 0,1-2 0,0-2 30,2-2 1,-6 0 0,6 6 0,-3-2-24,1-4 1,6 4-1,-6-4 1,-2 4-18,-3 2 0,5-6 0,0 0 0,-2 0-56,-2-2 0,0 1 0,2-7 0,2 2 28,-3-1 0,-1-3 1,-2-2-1,2-1-83,4-4 0,-4 3 152,4-3 0,-4-5 0,-2 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24.322"/>
    </inkml:context>
    <inkml:brush xml:id="br0">
      <inkml:brushProperty name="width" value="0.08571" units="cm"/>
      <inkml:brushProperty name="height" value="0.08571" units="cm"/>
    </inkml:brush>
  </inkml:definitions>
  <inkml:trace contextRef="#ctx0" brushRef="#br0">1 18 5852,'9'-9'913,"7"1"-844,-14 8-31,5 0 0,-7 2-12,0 4 1,0-2 0,0 7 13,0 3 0,0-4 0,0 1 0,0 3-17,0 1 0,0 3 0,0-1 0,0 3-9,0 3 1,2 2-1,2 6 1,2-4 15,-2-1-13,-2 5 1,0-4 6,4 8 1,-4 0 0,5-2 0,-1 0-6,0 2 1,2-8 0,-4 12 0,1-1-25,-1-1 0,-2 0 26,-2-2 0,6 0 0,0 0 0,0 0-91,-6 0 0,0 0 1,2-2 71,4-4-87,-5 4 0,9-12 71,-4 8 0,-4-7-77,4 1 1,-2-4 2,1-1 1,-3-1-14,4 1 0,2-7 3,-2 1 1,5-6-116,-5 5 1,8-7 133,-3 2 79,5-4 0,1 6 0,1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6.972"/>
    </inkml:context>
    <inkml:brush xml:id="br0">
      <inkml:brushProperty name="width" value="0.17143" units="cm"/>
      <inkml:brushProperty name="height" value="0.17143" units="cm"/>
      <inkml:brushProperty name="color" value="#AB008B"/>
    </inkml:brush>
  </inkml:definitions>
  <inkml:trace contextRef="#ctx0" brushRef="#br0">1 18 7400,'17'0'0,"1"0"-341,-1 0 1,1 0-1,-1 0 1,1 0 312,-1 0 0,1 0 0,-1 0 0,0 0 18,1 0 1,-1 0 0,1 0-13,-1 0 0,-7 2 24,-4 4 1,-6 2 0,-6 5 22,-6-1 1,-3-8 0,-3 4 4,1-1 0,1-3 1,3 6-19,1-2 1,8 0-8,-1-3 1,10-3-1,7 6 3,3 0 1,3-6-1,-1 4 1,1-4-1,-1-2 0,-5 5 0,0 1 1,1-2-10,3-2 1,-5 4-1,-1 2-1,-2 1 1,-2-3 1,-6 6 0,-2-8 0,-4 3 0,-6-1-4,-3 0 1,-3 0 0,-1-4 0,-2 2 1,-3 2 1,-5 1 0,6-3 0,2 2-33,1-2 0,3-2 0,1 0-166,4 4 200,5-4 0,7 5 0,0-7 0</inkml:trace>
  <inkml:trace contextRef="#ctx0" brushRef="#br0" timeOffset="319">560 36 6158,'-18'0'13,"7"6"0,1 1 12,2 3 0,2 2 0,6 5-23,0 1 0,0-7 1,0 1-2,0 2 0,8-5 0,4 1-4,3-2 1,3-3 0,-1-5 0,1 0 0,-1 0 0,1-5 0,-3-3 0,-1 0 0,-3 0 0,-5-5 1,4 1-9,-2-3 1,-3-3-1,-7 1-40,-3-1 0,-5 7 0,-8 1 0,1 2-54,0 4 1,-7-4 103,1 3 0,-8-1 0,4 6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1:25.471"/>
    </inkml:context>
    <inkml:brush xml:id="br0">
      <inkml:brushProperty name="width" value="0.08571" units="cm"/>
      <inkml:brushProperty name="height" value="0.08571" units="cm"/>
    </inkml:brush>
  </inkml:definitions>
  <inkml:trace contextRef="#ctx0" brushRef="#br0">123 105 8355,'-2'-9'-418,"-4"3"0,-6 4 32,-3 2 0,3 0 586,0 0 0,7 0-66,-7 0-163,8 0 1,-6-6 31,5 0 1,3-2-1,-6 4-57,0-1 0,6-3 9,-4 2 43,4-4 0,8-1 0,2 1 0,2 2 25,3 4 1,3 2-1,1 2-17,1 0 1,-1 6 0,1 0 0,-3 0 15,-3 2 1,3 1-56,-3 9 0,2-1 1,-1 1 5,-1-1 1,-8 1-1,2-1 22,-5 1 1,-2-1-1,-5 1 38,-6-1 1,-3-5 0,-3-3 0,1 1 20,-1 0 0,1-4 0,-1 3 15,1-1 0,5 4-17,0-6 0,9 1-24,-3-1 84,4-4 1,4 6-83,4-8 0,-3 0 1,9 0-18,2 0 1,1 0 0,3 0 0,1 0 16,4 0 0,-3 0 0,5 0 0,-2 0 24,1 0 0,5 0 1,-4 0-1,0 0-30,0 0 0,4 0 0,-5 0 0,-3 0 38,-1 0 0,1 2 0,-2 2 0,-3 1 155,-1-1-412,1-2-255,1 6 1,-9-6 149,-8 4 0,-8 2 1,-9-3 299,-1-1 0,1-2 0,-1-2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38.796"/>
    </inkml:context>
    <inkml:brush xml:id="br0">
      <inkml:brushProperty name="width" value="0.08571" units="cm"/>
      <inkml:brushProperty name="height" value="0.08571" units="cm"/>
    </inkml:brush>
  </inkml:definitions>
  <inkml:trace contextRef="#ctx0" brushRef="#br0">18 33 8226,'-9'-8'-1625,"1"4"1743,8-7-159,0 7 1,0-2 38,0 12 0,0 4 0,0 7 1,0 1-4,0-1 1,0 0 0,0 1 0,0-1-40,0 1 0,0-1 0,2 1 0,2-1 7,1 1 1,1-7-1,-6 1-124,0 2 1,0 1-78,0 3 238,0-1 0,0-7 0,0-3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39.172"/>
    </inkml:context>
    <inkml:brush xml:id="br0">
      <inkml:brushProperty name="width" value="0.08571" units="cm"/>
      <inkml:brushProperty name="height" value="0.08571" units="cm"/>
    </inkml:brush>
  </inkml:definitions>
  <inkml:trace contextRef="#ctx0" brushRef="#br0">36 36 8355,'11'-6'-1119,"1"0"1,-6 0 1113,6 6 1,-3-2 0,5-2 0,-3-2 43,3 3 1,2 1 0,1 2-58,0 0 1,7 0 0,-1 0 0,-2 2 46,-1 3 1,-1-1 0,3 6 0,3 0 0,2-1 0,0-3 0,4 6 1,-4-1-19,-1-1 0,5 6 1,-4-5-1,0 5-12,-4 1 1,-3 1 0,-5-1-1,-3 1 15,-6-1 0,-4 1 0,-2-1-8,0 1 0,-2-1 0,-6-1 0,-8-3 60,-5-1 1,-10-6 0,2 3 0,-4 1-30,-2 0 1,-6-4 0,0 3-1,3-1-42,1-4 0,2 0 1,0 0-1,2 1 7,4-1 0,-2-2 0,7-2 1,3 0-248,2 0 0,1 0-176,1 0 420,-1 0 0,9 0 0,1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39.422"/>
    </inkml:context>
    <inkml:brush xml:id="br0">
      <inkml:brushProperty name="width" value="0.08571" units="cm"/>
      <inkml:brushProperty name="height" value="0.08571" units="cm"/>
    </inkml:brush>
  </inkml:definitions>
  <inkml:trace contextRef="#ctx0" brushRef="#br0">18 51 8018,'0'-12'-1480,"0"0"1535,0 1 0,-2 1 6,-4 4 1,4 6 0,-4 6-50,4 6 0,2 3 0,0 3-187,0-1 0,0 1 0,2-1-68,4 0 1,-4 1 242,4-1 0,-4-7 0,-2-2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39.559"/>
    </inkml:context>
    <inkml:brush xml:id="br0">
      <inkml:brushProperty name="width" value="0.08571" units="cm"/>
      <inkml:brushProperty name="height" value="0.08571" units="cm"/>
    </inkml:brush>
  </inkml:definitions>
  <inkml:trace contextRef="#ctx0" brushRef="#br0">70 70 8355,'-17'-8'-543,"5"1"-678,1-5 863,7-4 358,-4 15 0,0-15 0,-2 6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39.915"/>
    </inkml:context>
    <inkml:brush xml:id="br0">
      <inkml:brushProperty name="width" value="0.08571" units="cm"/>
      <inkml:brushProperty name="height" value="0.08571" units="cm"/>
    </inkml:brush>
  </inkml:definitions>
  <inkml:trace contextRef="#ctx0" brushRef="#br0">193 87 8001,'10'-7'-635,"-5"-5"1,-3 2 681,-2-1 1,0 5 0,0-6-167,0-1 46,0 5 0,-2 0 1,-2 10-1,-1 4 64,1 6 0,2 3 1,0 3-1,-2 1 23,-2 4 0,0 4 0,6 8 0,0-2-20,0-4 0,0 10 1,2-4-1,2 4 45,2 4 0,2-6 1,-2 3-1,3-1-13,1 2 1,6-2 0,-5 5-1,5-1-25,1-4 0,-1-2 1,-3-2-1,-3-2 3,-2-4 1,-2 2 0,-6-8 0,0-2 24,0-1 0,0-3 0,-2 1-9,-4-1 1,-4-7 0,-7-2 0,-1-3-68,1 1 1,-9 0 0,-3-6 0,-4 0-442,-2 0 488,0 0 0,-15-8 0,-4-1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40.462"/>
    </inkml:context>
    <inkml:brush xml:id="br0">
      <inkml:brushProperty name="width" value="0.08571" units="cm"/>
      <inkml:brushProperty name="height" value="0.08571" units="cm"/>
    </inkml:brush>
  </inkml:definitions>
  <inkml:trace contextRef="#ctx0" brushRef="#br0">0 612 8165,'20'-8'0,"1"-4"0,4-3-364,2-3 0,2 1 1,6 2-1,2 1 351,4 2 0,-4 6 0,5-3 0,-1 1-17,0 4 1,0 2-1,-6 2 1,-2-2 0,-4-4 1,2 4 0,-8-5 0,-2 1 23,-1 0 1,-5-2-1,-1 2 1,-2-3 0,1-1 0,1-5 0,-1 3 0,-1-4 8,2-1 1,-1-6-1,1-1 1,-3 1-28,3-2 0,0 3 0,-1-5 0,-3 0 24,-2 0 1,3 6 0,-5-3-1,-2 5 46,-2 1 1,-2 1 0,0 0-2,0-1 1,-8 8-1,-4 5 1,-3 3-48,-3 2 0,1 0 0,0 0-17,-1 0 0,1 7 1,1 5-1,3 4 1,1 1 1,8 6 0,-2 3 0,4 1 2,2 4 1,0 0 0,0 2 0,0-2 26,0 0 1,6 12 0,0-8 0,0 1-8,1 1 1,1-2-1,6 0 1,-4-2 71,-3-4 0,7 4 0,-4-6 1,1 2-74,1 1 0,-6-7 0,3 4 0,-1-2 13,-4-3 1,-2-3 0,-2-2 13,0 1 0,-2-1-6,-4 1 1,-4-8 0,-9-5-1,-2-3 14,-3-2 0,-7 0 0,4 0 0,-2 0-68,0 0 0,2 0 0,-4 0 1,4 0 1,1 0 0,3-6 0,6-1 1,-1-1-209,1 0 0,7-5 234,4 1 0,4-11 0,2-4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40.737"/>
    </inkml:context>
    <inkml:brush xml:id="br0">
      <inkml:brushProperty name="width" value="0.08571" units="cm"/>
      <inkml:brushProperty name="height" value="0.08571" units="cm"/>
    </inkml:brush>
  </inkml:definitions>
  <inkml:trace contextRef="#ctx0" brushRef="#br0">0 157 8355,'0'-9'-2086,"0"-7"2117,0 5 1,0 1 167,0-2 1,0 1-133,0-7 1,2 6-1,4 3 1,6 1-39,3 4 1,2 0-1,3 0 1,3-1-33,6 1 0,-2-4 0,3 2 0,1 2-10,2 2 0,-4 2 1,0 0-1,0 0-61,-2 0 0,-2 0 0,-7 0 0,1 0-263,4 0 0,-3 0 337,3 0 0,-3 8 0,-3 2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0.930"/>
    </inkml:context>
    <inkml:brush xml:id="br0">
      <inkml:brushProperty name="width" value="0.08571" units="cm"/>
      <inkml:brushProperty name="height" value="0.08571" units="cm"/>
    </inkml:brush>
  </inkml:definitions>
  <inkml:trace contextRef="#ctx0" brushRef="#br0">348 35 8355,'-9'-8'0,"-1"6"0,6-5 0,-4 1-214,-2 0 0,5 0-140,-7 6 1,6 0 0,-5 0 319,-3 0 0,4 0 1,-1 0-1,-3 0 32,-2 0 0,-1 0 0,0 0-8,-1 0 1,1 2-1,-1 2 1,3 4 5,3 1 1,-4 3 0,5 4 0,-3-3-41,3-1 0,-3-1 0,6 7-10,-1-1 0,5 1 77,-2-1 1,6-5 0,6-2 6,5-3 1,5-1 0,1-6 0,1 0-11,-1 0 0,7 2 1,-1 2-1,0 2 14,2-2 1,-5-2 0,3 0 0,-4 2-18,-1 1 0,5 3 1,0-4-1,-1 2 19,-3-2 1,-1 3 0,-1 1-15,1 2 1,-1 0 0,1 3-9,-1-1 1,-1-1-19,-5 7 0,-1-3 0,-6-1 0,2-2 18,-3 1 1,-1-3 0,-4 0 0,-1-1 31,-3 1 0,-8-4 1,3 4-1,-5-3-15,-1-3 0,-3 4 1,-1 0-1,-3 0-2,3-1 1,2-1 0,1-6 0,1 0 0,-1 0 0,1 0 1,-1 0-1,1 0-11,-1 0 0,-5 0 0,0 0 0,2 0-8,1 0 1,3 0-1,1-2 1,3-2-61,1-2 1,2-1-102,-1 1 0,1 4-132,4-4 0,6 4-538,0 2 820,8 0 0,17-8 0,2-1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2.448"/>
    </inkml:context>
    <inkml:brush xml:id="br0">
      <inkml:brushProperty name="width" value="0.08571" units="cm"/>
      <inkml:brushProperty name="height" value="0.08571" units="cm"/>
    </inkml:brush>
  </inkml:definitions>
  <inkml:trace contextRef="#ctx0" brushRef="#br0">35 18 8355,'-9'0'-1934,"-5"-2"1908,8-4 28,1 4 1,6-6-1,3 10 1,2 4 9,-2 6 1,4-3 0,-2 3 0,-2 1 32,-3 3 1,5 7-1,0 1 1,-2-3 51,-2-2 0,4 5 0,0-1 0,-1-2-67,3-1 0,-6-3 1,4 1-1,-2-1-3,2 0 1,-3-1 0,7-2 0,0-5-147,0-1 1,-5 4-373,7-6 130,0 7 361,5-11 0,-7 6 0,-2-8 0</inkml:trace>
  <inkml:trace contextRef="#ctx0" brushRef="#br0" timeOffset="446">1 175 6299,'17'0'108,"-5"0"1,-1 0-14,3 0 1,1-6 0,3 0-19,-1 2 0,1 2 1,-1 2-25,1 0 0,5-2 1,0-2-1,-1-1-9,-3 1 0,-2 2 1,1 2-1,-1 0-3,1 0 1,-1 0 0,1-2 0,-1-2-2,1-2 0,-7 0-17,1 6-272,0 0-235,-3 0 115,-1 0 1,-8 2 368,0 4 0,0-4 0,0 6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5.110"/>
    </inkml:context>
    <inkml:brush xml:id="br0">
      <inkml:brushProperty name="width" value="0.17143" units="cm"/>
      <inkml:brushProperty name="height" value="0.17143" units="cm"/>
      <inkml:brushProperty name="color" value="#AB008B"/>
    </inkml:brush>
  </inkml:definitions>
  <inkml:trace contextRef="#ctx0" brushRef="#br0">1 71 7569,'0'-10'-733,"0"-5"1,0 11 718,0-8 1,2 8 27,4-2 0,-2 4 11,7 2 0,-5 0 0,4-2 1,-1-1-6,1-3 0,-4 0 0,6 6-13,1 0 1,-3 0-1,2 0-36,1 0 1,-5 2 0,-2 4-11,-4 5 0,-2 5 1,0 1 4,0 1 1,-2-1 0,-4 1 31,-6-1 0,3 1 1,-3-1-6,-2 1 1,5-3-1,-1-1 48,2-3 1,2-5-47,6 6 0,2-8 0,4 1-22,6-3 1,3-2 0,5 0-1,1 0-22,2 0 1,3-2 0,-5-1 48,2-3 0,8-8 0,-4 4 0</inkml:trace>
  <inkml:trace contextRef="#ctx0" brushRef="#br0" timeOffset="263">455 123 7441,'-8'-10'-934,"-1"5"850,-9 10 0,8-1 0,3 8 66,-1 2 1,6 1 0,-4 3-7,4-1 0,4-5 29,4-1 1,4-7 0,7 2-7,1-4 1,-1-2 0,0 0-1,-1-2 2,-4-4 0,3-2 0,-3-5 0,3 3 0,3 2 0,-7-5 0,-1 1 6,-2-3 0,-2-3 0,-6 1-25,0-1 1,-8 3 0,-4 3-1,-3 6-18,-3 4 1,-7 2 35,-4 0 0,-4 0 0,-2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1.698"/>
    </inkml:context>
    <inkml:brush xml:id="br0">
      <inkml:brushProperty name="width" value="0.08571" units="cm"/>
      <inkml:brushProperty name="height" value="0.08571" units="cm"/>
    </inkml:brush>
  </inkml:definitions>
  <inkml:trace contextRef="#ctx0" brushRef="#br0">0 88 6735,'0'-10'-141,"0"4"327,0 12 1,0 4-145,0 7 1,0 1 0,2-1-25,4 1 0,-4-1 0,4 1 0,-3-3-29,3-3 0,2 3 1,6-5-1,-3 2 0,3-1 0,1-7 0,3 2 0,-1-4 2,1-2 1,-1 0 0,1 0-1,-1 0 11,1 0 0,-7-2 0,1-2 1,0-4-8,-3-1 1,1 3 0,-6-6-24,2-1 0,5 3-53,-5-2 56,0 1 8,-6 1 95,0 2 1,0 10 2,0 4 1,6-2-1,2 5-23,1-1 0,3 4 0,5-4 1,1-1-35,-1 1 1,7-2 0,-1-6 0,-2 0-17,-1 0 1,-3 0 0,1 0 0,-1 0 42,0 0 1,1 0-1,-1-2-6,1-4 0,-7-2 0,-1-5-21,-2 1 0,-2 1 1,-6-7-75,0 1 0,0-1 0,0 1-310,0-1 0,-8 1 204,-4-1 0,-3 9 0,-3 3 0,1 4-52,-1 2 0,1 0 0,0 0 208,-1 0 0,8 8 0,-5-6 0,5 5 0</inkml:trace>
  <inkml:trace contextRef="#ctx0" brushRef="#br0" timeOffset="454">768 88 8168,'8'-10'-1159,"4"4"1123,3 4 0,9 2 1,-1 0-1,-2 0 42,-1 0 1,3 0-1,0 0 1,-1 0 43,-3 0 1,-1 6 0,-1 2-8,0 2 1,-5 1-43,0 7 0,-8-1 0,1 1-3,-3-1 0,-2-5 1,-2-1-6,-3 3 0,1-4 0,-8-1 15,-1-1 0,-3-2 88,-1-6-86,-1 0 0,8-2 0,5-4-10,3-5 0,2 1 0,0-2 1,0-1 1,0-3 0,2-1 1,1-1-1,5 1-64,2-1 1,2 7-1,5-1 1,0 0-60,1 3 1,1-7-1,3 6 1,1 1-123,-2 3 0,5 4 243,-3 2 0,0-8 0,-5-2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8.369"/>
    </inkml:context>
    <inkml:brush xml:id="br0">
      <inkml:brushProperty name="width" value="0.08571" units="cm"/>
      <inkml:brushProperty name="height" value="0.08571" units="cm"/>
    </inkml:brush>
  </inkml:definitions>
  <inkml:trace contextRef="#ctx0" brushRef="#br0">192 70 7239,'0'17'-9,"2"1"0,2 1 26,2 5 1,7-3 0,-3 8 0,2 2 4,-1 2 1,-5 2 0,4 0-1,-2 0-14,-4 0 0,3 0 0,-1 2 0,-2 0-43,-2-3 1,0 5 0,2-10 0,2 2-51,-2-1 0,-3 1 0,-1-8 0,0-2-37,0-1 1,0-3-142,0 1 168,0-9 1,0-3-1,0-12 1,0-5-41,0-5 0,-1-1 135,-5-1 0,-4-7 0,-7-2 0</inkml:trace>
  <inkml:trace contextRef="#ctx0" brushRef="#br0" timeOffset="561">0 70 8154,'16'-2'0,"-3"-4"0,-1-3-338,1-1 1,5-4 0,3 8 0,4 1 390,3-3 0,1 6 1,6-4-1,0 4-71,0 2 1,-1 0-1,1 0 1,-2 0 70,-4 0 1,3 0 0,-9 0 0,-2 2-106,-1 4 0,-3-2 4,1 7 1,-3-5 0,-3 6-38,-7 2 0,-3-5 1,-2 3 57,0 1 0,-7-3 1,-5 0 17,-3-2 0,-3 3 1,1-5-1,-1-2 52,1-2 1,-1-2 0,1 0 0,-1 0 66,1 0-147,-1 0-6,9 0 0,11 0 0,13 0 0,8 2 20,5 4 1,-5-4 0,4 5-1,-2-1 31,-3 0 0,-3 6 0,-2-5 0,1 1 73,-1 0 0,1 6 0,-1-3-37,1 5 1,-7-5 0,-1 1-6,-2 2 1,-2-5 0,-6 3-12,0 1 0,-2-5 1,-4 0 30,-6 0 1,-9-6 0,-2 4 0,-1-5 0,-1-1 0,4 0 0,-6 0 0,-1 0-49,1 0 1,4-5 0,-4-1 0,2 0-50,3-2 1,1 6 0,2-5-1,-1 1-56,5 0 1,1 0 0,-2 4 0,3-2-125,1-2 0,8-1-85,-1 1 0,5 4 303,5-4 0,5-4 0,8 1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6.622"/>
    </inkml:context>
    <inkml:brush xml:id="br0">
      <inkml:brushProperty name="width" value="0.08571" units="cm"/>
      <inkml:brushProperty name="height" value="0.08571" units="cm"/>
    </inkml:brush>
  </inkml:definitions>
  <inkml:trace contextRef="#ctx0" brushRef="#br0">18 228 6754,'17'0'-61,"1"-6"1,-1 0 0,1 2 90,-1 2 0,-5 2 0,-1-2 1,3-2 43,2-2 1,1-1-25,1 1 1,-3 2-198,-3-8-12,3 8 133,-13-11 1,4 13 0,-10-6 9,-2 0 0,-7 7 0,1-5 0,-3 4 0,-3 2 0,1 0 0,-1 0 64,1 0 0,-1 0 0,1 2 1,-1 2-23,1 1 1,1 3 0,3-4 0,3 4 24,2 1 0,2-3 0,6 6-27,0 2 0,0 1 0,2 3-33,4-1 1,-2-5-1,8-1 1,3 1-70,7-2 0,-1 3 0,8-5 0,0 0-5,-2-1 1,12 1 0,-4-4 82,2 2 0,8 0 0,-1-6 0</inkml:trace>
  <inkml:trace contextRef="#ctx0" brushRef="#br0" timeOffset="497">943 210 8355,'18'-8'-1662,"-1"-1"1502,-7-9 1,-2 6-1,-10 3 166,-4 1 0,-4 2 0,-7 4 31,-1-4 1,1 5 0,0-5 0,-1 4 57,1 2 0,-1 0 0,1 0 0,-1 0-50,1 0 0,-1 0 0,1 0 0,-1 0-16,1 0 1,-1 2-1,-1 2 1,-2 1-42,-3-1 0,1 4 0,8 0 0,1 0 51,2-1 1,7 7-30,-7-2 0,8 3 0,0 1-6,8-5 1,0 3-1,8-6 1,1-1-5,3 1 0,1-2 0,3-6 1,1 0-59,2 0 0,0 0 0,-3 0 0,1 0-3,2 0 0,1 0 1,-7-2-86,1-4 0,-3 2 80,-3-7 0,1-1 224,-7-5 1,-2 7 0,-8 2-135,-2 0 0,-1 6 1,1-3-17,-6 3 0,3 2-25,-3 0 1,8 2-6,-2 3 1,4-1-53,2 8 1,8 0 0,4 3-51,3-3 0,3 1 0,-1-7 0,1-2 124,-1-2 0,8-2 0,-5 8 0,5 1 0</inkml:trace>
  <inkml:trace contextRef="#ctx0" brushRef="#br0" timeOffset="1380">1328 158 6273,'-18'0'10,"1"0"1,-1 0-37,1 0 0,5 0 166,1 0 25,-1 0 1,0 7-105,1 5 0,7 4 0,-2 1-36,4 1 0,4-7 0,2 1 0,4-1-7,1-1 1,3 4-1,5-6 1,1-1-22,-1 1 1,1 0-1,1-4 1,3 1-14,1-1 0,6-2 0,-6-2 0,0 0 9,3 0 0,-7 0 0,4 0 0,-3 0 4,-3 0 0,-1-2 0,-3-2 0,-3-3 9,-2-3 1,0 4-1,-5-5 11,3-3 1,0-2-1,-6-1 1,2 0-44,4-1 0,-4 6 0,4 1 0,-4-3-15,-2-1 1,0-3-1,0 1 28,0-1 1,0 7 0,-2 1 0,-2 0 53,-2 1 1,-2 3 9,2-6 1,-3 2-37,-9-1 0,7-3-135,-1 8 116,8 0-26,-4 6 27,8 0 1,0 2 8,0 4 1,0 4-1,0 7 33,0 1 1,0-6 0,0-1 0,0 3-1,0 1 0,0-3 0,0 0 0,0 1 44,0 3 0,0-5 0,0 1-67,0 2 1,2-1 0,2 1 2,2-3 1,7-7-1,-3 4-19,0 0 0,0-6 1,-5 4-48,7-5 1,-2-2 0,1-3-9,3-2 0,-4-6 1,1 4-11,3-1 1,-4-1 0,-1-4 73,-1 3 1,6 7 18,-3-2 1,-1 4-8,2 2 0,-3 2 1,5 2-1,-4 4 55,-3 1 1,7 3 0,-2 4-50,3-5 1,3 3-1,-3-6 1,-1-1 25,-3 1 1,1-2 0,7-6 0,3 0 141,1 0 0,0 0 1,-5 0-1,-1 0-160,1 0 0,-1-6 0,1-2 0,-1-1-4,1-5 1,-7 4 0,-1-1-372,-2-3 0,-2-1-94,-6-3 1,-2 8 63,-4 5 1,-4 3 0,-7 4 369,-1 3 0,8-1 0,5 8 0,3 0 0,2 5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2:55.414"/>
    </inkml:context>
    <inkml:brush xml:id="br0">
      <inkml:brushProperty name="width" value="0.08571" units="cm"/>
      <inkml:brushProperty name="height" value="0.08571" units="cm"/>
    </inkml:brush>
  </inkml:definitions>
  <inkml:trace contextRef="#ctx0" brushRef="#br0">158 52 8355,'2'-11'-932,"4"-1"659,-4 8 0,13-9 371,-3 7 0,-2 0-67,1 6 1,-7 2-1,4 4-15,0 5 0,-5 5 1,7 3-1,-2 3 6,-4 1 1,-2 0 0,0-5 0,2-1-67,1 1 0,3 5 0,-4 0 1,2-1 14,-2-3 1,4-2 0,-3 1-1,1-3 1,2-3 0,-6 4 0,6-7 0,-3 3-250,1 0 0,8-1-218,-3 7 496,-3-9 0,8 7 0,-7-6 0</inkml:trace>
  <inkml:trace contextRef="#ctx0" brushRef="#br0" timeOffset="704">18 297 8123,'-9'0'-1679,"1"-2"1868,8-4-137,0 4 0,2-7-19,4 3 1,3 4 0,9-4 0,-1 4 2,1 2 1,7 0 0,4 0 0,4 0-37,2 0 1,6 0-1,1 0 1,3 0 0,3 0 1,-3 0 0,2 0-1,-1 0-20,-1 0 0,3 0 1,-7 0-1,-2 0-31,-2 0 0,-4 0 0,-4 0 0,-6-2 58,-3-4 1,-3 4 117,1-4 1,-7 5-8,1 1-136,-8 0 1,-4 0-1,-12 0-16,-3 0 0,-3 0 0,1 0 26,-1 0 0,1 5 0,-1 3 0,1 0-9,-1 0 0,7 3 0,1-3 20,2 2 0,2 1 0,6 7 52,0-1 1,2-5 0,4 0-35,6 1 0,3-3 0,3 0 0,1-3-3,4-3 1,-3-2 0,5 0 0,-2 2-20,1 2 1,-1 0 0,-6-6 0,1-2-7,-1-4 0,1 2 0,-3-8-5,-3-1 0,2-3 1,-7-1-48,3-1 0,-6 1 1,2-1-1,-4 1 18,-2-1 0,-6 7 0,-2-1 0,-2 1-28,-3 1 1,3 2 0,-2 8 0,-1 0-106,-3 0 1,-1 0 0,-1 0 57,1 0 1,5 2 114,1 4 0,7-4 0,-4 6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05.740"/>
    </inkml:context>
    <inkml:brush xml:id="br0">
      <inkml:brushProperty name="width" value="0.08571" units="cm"/>
      <inkml:brushProperty name="height" value="0.08571" units="cm"/>
    </inkml:brush>
  </inkml:definitions>
  <inkml:trace contextRef="#ctx0" brushRef="#br0">0 245 8228,'18'0'-284,"-7"0"1,1-2 195,1-4 0,-3 4-92,2-4 0,-3 2 1,5 1 77,-2-3 1,-3-8 0,5 4 52,-2 1 1,-9-7 0,5 7-1,-2-3-40,0 0 1,2 6 0,-4-5 113,1-3 1,1 5-10,-6-3 0,-8 8 0,-3-2-5,-5 4 1,-1 2 0,-1 0 0,1 0 64,-1 0 0,1 2 0,-1 4-20,1 6 1,7-3 0,4 3 0,5 2-2,1 1 1,0 3 0,0-1-1,1 0-2,5 1 1,-2-1 0,8 1 0,1-1-15,3 1 1,1-3 0,3-1 0,1-2-32,2 1 0,8-3 0,-3 0 1,1-3-4,0-3 0,2-2 0,8-2 0,1 2-1,-1 4 1,-2-4-1,-2 4-50,0-4 0,-8-8 0,-4-2 0,-3-2 0,-3-3 13,1-3 1,-9-7 0,-3 0 0,-4-1 18,-2-1 1,0 6 0,0-7 0,-2 3 10,-4 0 0,3 0 1,-9 7-1,0 3 10,3 1 0,-7 8 0,4-2 0,-3 4-4,-3 2 1,1 0-1,0 0 1,-1 2 11,1 4 0,-3 6 0,-1 11 0,-2 4 6,1 0 1,3 12-1,1-4 1,1 4 0,-1 3 1,7-5 0,1 6-2,2 0 0,2-4 1,6 7-1,0 1 0,0-3 1,0-3 1,2-2 0,2 0 0,4-1 14,2-5 1,1 0-1,7-7 1,-1-1-12,1 0 1,-1-4 0,1-7 0,-1-4-1,1-2 0,-1-3 0,1-5 0,-1 0-11,1 0 1,-3-7-1,-1-7 1,-3-5-8,3-5 1,1-7 0,3 4 0,-3-2-104,-3 0 1,4-6-1,-7-6 1,3 0-28,0-1 0,-9 5 1,3-4-1,-4 2 82,-2-1 0,0 3 0,0-4 0,0 4 41,0 2 1,-2 0 0,-2 0 0,-1 0 10,1 0 1,2 6 0,2 2 0,0 2 27,0 4 1,0 1 0,2 5 0,3 1-37,7 2 1,4 9 0,1-3-9,1 4 0,-1 2 0,0 0 36,1 0 0,-6 6 0,-3 1 1,1 3-5,0 4 1,-4-5-1,3 3 1,1 2 11,0 1 1,-1 3-1,5-1 1,-4 1-19,-3-1 0,7 0 0,-4 1 0,1-1-21,1 1 1,-8-7 0,4-1 25,-1-2-1,-5-2 1,6-8-121,-8-4 1,6-4 0,2-7-16,1-1 1,-5 1-1,2-1 1,-2 1 76,2 0 1,-4-1 0,4 1-58,-5-1 1,-1 1 356,0-1 1,2 9-205,4 3 1,-2 4 0,6 4 0,-1 2 5,1 1 1,2 9 0,5-4-1,1 1-4,-1 1 1,1-6 0,-1 3 0,1 1-30,-1 0 0,6-6 0,1 4-21,-3-1 0,-7-5 1,-3 2-38,3-8 1,-6 0 0,-1-5 0,-1-1-56,0 0 1,0-1-1,-6-7-2,0 1 0,0 5 0,0 0 6,0-1 1,-8-1-1,-4 1 32,-3 1 1,-3 8 0,1-2-1,-1 4 49,1 2 0,0 0 0,-1 0 0,1 2-29,-1 4 0,7 2 0,1 7 1,0-1-12,0 0 0,5 11 1,-5-8-1,2 5-104,4 3 1,-4 0 0,1 6 134,-3-2 0,-2 0 0,-5 6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02.806"/>
    </inkml:context>
    <inkml:brush xml:id="br0">
      <inkml:brushProperty name="width" value="0.08571" units="cm"/>
      <inkml:brushProperty name="height" value="0.08571" units="cm"/>
    </inkml:brush>
  </inkml:definitions>
  <inkml:trace contextRef="#ctx0" brushRef="#br0">1 53 8199,'0'-17'-1401,"0"5"1463,0 0 0,2 8-65,4-1 0,-3 3 41,9 2 0,-2 7 0,1 5 0,-3 2 29,0-3 1,-4 11-1,6-5 1,-1 5-32,1 3 1,-6 0 0,4 6 0,-3-4-23,1-2 0,0 6 0,-4-3 0,2-1-33,2-4 1,0 2-1,-6-1 1,2-3-5,3-2 0,-3-7 35,4 0 0,-2-3 102,2 3 1,-2-4-58,7-8 0,1 0 0,5 0 11,1 0 0,-1-6 0,1 0-7,-1 2 1,1-4 0,-1 3-79,1 1 0,-1 2 0,3 2 1,1 0-112,2 0 1,0 2-1,-5 2 1,-1 1-298,1-1 1,-1 4 0,1 0 424,-1 2 0,1-5 0,-1 5 0,1-2 0,7-2 0,2-6 0</inkml:trace>
  <inkml:trace contextRef="#ctx0" brushRef="#br0" timeOffset="184">769 402 8355,'0'-17'-111,"0"5"0,-2 3-254,-3 1 0,1 2 574,-8 6-119,8 0 0,-4 2 0,8 4-278,0 5 0,2 5 179,4 1 0,2 1 0,5-3 1,-3-1-111,-2-2 1,0-1 118,-2 7 0,-5-9 0,7-1 0</inkml:trace>
  <inkml:trace contextRef="#ctx0" brushRef="#br0" timeOffset="330">857 280 8115,'-10'-17'-509,"2"5"0,6 2 177,-4 3-483,4 1 815,-5 6 0,-1 0 0,-2 0 0</inkml:trace>
  <inkml:trace contextRef="#ctx0" brushRef="#br0" timeOffset="780">1031 385 8252,'10'-8'-295,"4"4"1,-7-5 285,3 1 0,-4 2 0,5 8 0,1 4 44,-2 5 1,3-1-1,-7 2 1,0 1-302,2 3 1,-6 1-1,4 1 324,-5-1 1,-1 1-28,0-1 0,0-5 97,0-1-44,0-7 0,2 4-104,4-8 0,-4-8 0,6-1 0,-2-3-104,0 0 1,5 1 0,-3-7 135,2 1 1,-1-1-1,5 1 87,-2-1 0,-7 9-37,7 3 0,-6 4 0,6 2-3,1 0 0,3 0 0,1 2-55,1 4 1,-1-2 0,1 5 0,-3 1-43,-3 0 1,3 1 0,-3 5 0,1-3 17,-1-1 0,4-2 1,-7 3-1,3-3-261,0-2 0,-7 3 1,5-3-69,-2 2 0,0-6 349,-3 2 0,-3 3 0,6 1 0</inkml:trace>
  <inkml:trace contextRef="#ctx0" brushRef="#br0" timeOffset="1122">1730 490 8355,'0'-10'-641,"0"2"1,8 8 541,3 0 1,5 0-1,1 0 1,1 0 1,-1 0-1,1 0 84,-1 0 0,-5 0 0,-1 0-23,3 0 0,-6-2 22,-2-4 1,-6-3 11,-6-9 1,-4 9 0,-7 3 0,-3 2 35,-3-2 0,3 4 0,-5-4 1,2 4 51,0 2 1,-1 0-1,7 0 6,-1 0 1,1 0-73,-1 0 0,9 2 1,3 4-21,4 6 1,4 3-1,4 3 1,5-3-59,5-3 0,3 3 1,5-5-1,5 2-83,4-1 0,2-5 0,0 4 0,1 0 142,5-1 0,-4-5 0,6 4 0</inkml:trace>
  <inkml:trace contextRef="#ctx0" brushRef="#br0" timeOffset="1717">2393 560 8355,'18'-8'-164,"-1"-4"1,-5-1-389,0 1 539,-8-4 1,3 7 0,-7-9 0,0 1 96,0-1 1,-6 7 0,-1 1 0,-3 0-221,-4 1 0,-1 3 0,-3-4 0,3 0 119,3 1 0,-3 5 0,3-2 0,-3 4 46,-3 2 0,1 0 0,-1 0 0,1 0-22,-1 0 0,7 0 0,-1 2 0,-2 4 1,-1 5 1,3 3 0,3 0 0,1-3-16,4 3 1,2-5-1,2 3 1,2 0 26,4-3 1,1 1 0,7-6 0,-2 4-28,1 2 1,3-7-1,3 3 1,3-4-15,1-2 0,0 0 0,-5 0 0,-1 0-40,1 0 0,-1 0 0,0 0 1,1 0-220,-1 0 1,-5 0-1,-2-2 142,-3-4 0,1 4 1,-4-5 137,2-1 0,0 4 0,-6-8 0,6 7 0,-1-7 0,9 0 48,-2-5 0,1 5 0,1 3 100,-3 1 1,1 2-1,6 6 1,-1 0 27,0 0 0,1 0 0,-1 0 0,1 0-48,-1 0 1,7 2 0,-1 2 0,0 4-49,2 1 0,-5 3 0,5 5 0,-2 1-137,1-1 0,-7 1 0,-5-3 1,-1-1-190,-1-3 375,-2 1-141,-8 6 1,-6-11 0,-2-5 0,1-8 83,-1-3 0,0 3 0,4-6-99,-2-1 0,-1-1 0,3 1 0,-2 1-91,2-2 0,2-1 0,2-3-71,0 1 0,6-1 1,2 1-1,1 1-125,5 5 0,1-3 314,3 8 0,7-7 0,2 3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02.161"/>
    </inkml:context>
    <inkml:brush xml:id="br0">
      <inkml:brushProperty name="width" value="0.08571" units="cm"/>
      <inkml:brushProperty name="height" value="0.08571" units="cm"/>
    </inkml:brush>
  </inkml:definitions>
  <inkml:trace contextRef="#ctx0" brushRef="#br0">193 228 8355,'0'-18'-968,"0"1"0,0-1 819,0 1 0,-2 7 181,-4 4 0,-4 4 1,-7 2-5,-1 0 1,7 0 0,-1 2 0,-1 2 19,-3 2 1,-1 6 0,-1-4-29,1 1 0,1 3 0,5 5 0,5 1 0,4-7 1,2 1-7,0 2 0,0-5 1,2 1 0,4-2 0,-3-2 1,9-6-1,2 0 2,1 0 1,-3 0 0,-1 0 0,3-2-11,2-4 1,1 2-1,0-6-4,1 3 1,-1-5-6,1 6 0,-1 0-7,1 6 1,-7 0-1,-1 2 10,-2 4 1,-2-2-1,-6 8 1,0 1 23,0 3 0,0 1 0,0 1 0,0-1 33,0 1 1,6-1 0,-1 0-1,-1 3-23,-2 3 0,-2-3 0,0 3 0,0-4-32,0-1 0,0 5 0,0 0-5,0-1 0,-2-9 0,-4-3 19,-5-2 0,-5 3 0,-1-5 0,-1-2-17,1-2 1,-1-2-1,1-2 1,-1-2-81,1-2 1,0-7 0,-1 1 0,1-2 58,-1 3 1,7-5 0,1 5-1,2-5-41,4-1 0,2-1 1,4 1-29,4-1 1,4 3 0,7 3 0,1 4-1,-1 3 1,2-1 178,5 2 50,3 2 0,8 2 1,0 0-1,0-2-103,0-4 1,2 4-1,1-4 1,3 4-32,-2 2 1,-2 0-1,-4-2 1,-2-1-10,-2-3 0,-8 0 0,3 4 0,-5-2-21,-2-2 1,-1-1-1,-4 1 19,-7-6 0,-3 2 0,-2-1-11,0-3 1,0-1 0,-2-3 3,-3 1 0,-5 5 1,-8 2-1,1 3 1,-6-5 0,-1 6-1,3 2 16,2 2 0,-5 2 0,1 2 27,2 4 1,7-2 0,4 8-1,3 1-14,3 3 0,2-3 1,4 3-3,4 3 0,1 3 0,7-5 0,-2 0 15,1 1 1,3-3-1,3-1 1,2-4 14,3-2 1,-1 3 0,-4-5 0,3-2-30,1-2 0,6-2 0,-4 0 0,1 0-6,-1 0 1,4-2 0,-4-4 0,2-4-33,4 1 0,-3-13 0,-1 5 0,-2-4-83,-4-5 1,-1 5-1,-3-8 1,1-2 2,-1-2 1,-7-2 0,-4 2 0,-4 2 153,-2 2 0,0 7 1,-2-1-1,-4 6-22,-6 5 1,-3-2 0,-3 9 0,1 1 43,-1 2 1,7 2 0,-1 0-75,-2 0 0,7 2 1,1 4-1,4 5 34,2 5 1,0 1 0,0 1 0,0 1 22,0 4 0,0-1 0,0 5 0,2 0-35,4 0 0,-3-4 0,9 7 0,0-1-33,-3-2 1,7-2 0,-6-6 0,1 3-165,1 1 0,0-5 0,5-7-50,1 3 0,-1-5 0,0 1 226,1-2 0,-1-2 0,1-6 0</inkml:trace>
  <inkml:trace contextRef="#ctx0" brushRef="#br0" timeOffset="158">979 245 8355,'-18'-8'-292,"9"-1"0,3-1 0,12 4 0,7 4 0,7 2 127,3 0 1,8 0 0,0 0-1,6 2 14,4 4 1,-1-4 150,-5 4 0,8 4 0,2-1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00.702"/>
    </inkml:context>
    <inkml:brush xml:id="br0">
      <inkml:brushProperty name="width" value="0.08571" units="cm"/>
      <inkml:brushProperty name="height" value="0.08571" units="cm"/>
    </inkml:brush>
  </inkml:definitions>
  <inkml:trace contextRef="#ctx0" brushRef="#br0">0 192 8355,'10'-7'-184,"-2"3"0,-8-8-209,0-1 0,0 3 513,0-2 1,0 6-194,0-5 1,2 7 86,3-2 0,-1 4 0,6 4-50,-2 4 1,3-2 0,-3 5 0,0 1 58,0 0 0,3 1 0,-3 7-65,2-1 1,-6-5-1,3-2 40,1-2 0,-4 3 5,8-5 0,-7 2 0,7-4 1,2 1 1,1 1-1,3-6 1,-1-2-30,1-3 1,1 1 0,2-6-1,3 0 0,-3 1 0,-2 5 0,-1-2 0,-1 4-14,1 2 1,-1 0 18,1 0 0,-3 2 0,-3 4 115,-6 5 1,1 5 0,1 1 0,2 1 1,-4-7-7,5 1 0,1-8 0,6 2 70,-1-4 0,0-4 0,-1-4 0,-2-4-123,-3 1 0,1-7 0,5 2 1,1-5-127,-1-4 1,-5-1-1,0 7 1,-1-2-63,-1-5 1,0 5 0,-7-4-1,3 3-98,-2 3 1,-2-1 0,-4 3 54,-4 3 0,-9 4 0,-8 8 1,-1 2 193,-1 4 0,6-2 0,-5 8 0,-3-1 0,0 7 0</inkml:trace>
  <inkml:trace contextRef="#ctx0" brushRef="#br0" timeOffset="359">891 140 7966,'9'0'-395,"1"0"1,-4 0 360,6 0 0,-3 0 0,3 0 0,2 0-26,1 0 0,8 0 0,1 0 49,-3 0 1,-2 0 0,-1 0 31,-1 0 0,1-6-99,-1 0 0,-7-1 47,-4 1 0,-4 2 19,-2-8 1,-2 8-1,-2-3 1,-4 1 49,-2 0 0,-1 0 0,-7 6-27,1 0 1,-1 0-1,1 0 1,0 0 81,-1 0 0,1 8 0,-1 2 0,1 1 7,-1 1 0,7-6 0,1 5-111,2 3 1,4 1 0,10 3-42,6-1 0,5-5 1,6-2-1,7-1-180,3 1 1,9-6 0,5 4 231,3 0 0,-5-6 0,-2 5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0.969"/>
    </inkml:context>
    <inkml:brush xml:id="br0">
      <inkml:brushProperty name="width" value="0.08571" units="cm"/>
      <inkml:brushProperty name="height" value="0.08571" units="cm"/>
    </inkml:brush>
  </inkml:definitions>
  <inkml:trace contextRef="#ctx0" brushRef="#br0">1 35 7532,'17'0'-113,"1"0"0,-7 0 1,-1 2-1,0 2 0,0 2 1,1 0 407,-1 2-291,5 1 1,-5 3 0,8-2 0,1-1 9,4 1 1,-3 0 0,5 3 0,0-1-11,4 2 0,-3-5 0,-1 3 0,-2 0 24,0-3 0,6 5 0,-5-6 0,-3-1-61,-2 1 1,5 4 0,-1-4-1,-2-1 15,-1 1 1,-3 4-1,1-4 1,-1-1-92,1 1 0,-1 0 0,1-4 1,-1 2-193,0-3 1,1 5 300,-1-2 0,-7 8 0,6-12 0,-7 5 0</inkml:trace>
  <inkml:trace contextRef="#ctx0" brushRef="#br0" timeOffset="412">525 70 8355,'0'-17'-2116,"0"5"1989,0 1 1,0 5 196,0-6 0,-2 8 0,-4-1 61,-6 3 1,3 2-57,-3 0 0,6 0 71,-5 0-85,7 0 1,-4 2 0,6 3 7,-4 7 0,2 3 1,-5 3-1,-1-1-3,0 1 0,-1 5 1,-7 2-1,1 1-9,-1-1 0,-1 4 1,-3-6-1,-1 1-53,2 1 0,1-6 0,3 4 0,-1-3-40,1-3 1,5-1 0,1-3 0,-1-1-136,2 2 1,1-7-1,5 1-154,-2 0 325,0-6 0,6-2 0,0-10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3.870"/>
    </inkml:context>
    <inkml:brush xml:id="br0">
      <inkml:brushProperty name="width" value="0.08571" units="cm"/>
      <inkml:brushProperty name="height" value="0.08571" units="cm"/>
    </inkml:brush>
  </inkml:definitions>
  <inkml:trace contextRef="#ctx0" brushRef="#br0">1 71 6663,'17'0'118,"0"0"0,1 0 1,-1 0-45,1 0 1,-1 0 0,1 0 0,1 0-40,4 0 1,-3 2 0,5 1 0,-2 5-25,1 2 1,-1 0 0,-4 3 0,3-1-50,1 1 1,0 1-1,-5 0 1,1-3-93,4 3 0,-3-5 1,3 1-1,-3 0-49,-3 0 1,0-7-1,1 5-356,-1 0 535,-7-6 0,6 13 0,-7-5 0</inkml:trace>
  <inkml:trace contextRef="#ctx0" brushRef="#br0" timeOffset="321">332 1 8355,'-9'0'-509,"1"0"0,6 0 0,-2 2 496,-2 3 1,-2-1-1,5 8 1,-5 2 55,-2 1 1,4 1 0,-5-3-1,-1-1 1,2 1 1,-5 3 0,3 1-1,-3-1-5,-3-4 0,-5 3 0,0-5 0,1 0-19,3-5 0,1 3 1,3 0-1,1 0-241,3-1 1,1 1-119,-2-2 1,5-2 338,7 7 0,15-7 0,4 4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2.126"/>
    </inkml:context>
    <inkml:brush xml:id="br0">
      <inkml:brushProperty name="width" value="0.17143" units="cm"/>
      <inkml:brushProperty name="height" value="0.17143" units="cm"/>
      <inkml:brushProperty name="color" value="#AB008B"/>
    </inkml:brush>
  </inkml:definitions>
  <inkml:trace contextRef="#ctx0" brushRef="#br0">1 123 7158,'11'0'-274,"1"0"0,-6-2 1,6-2-1,1-2 312,3 2 0,1 0 1,1 0-1,-1-2-43,1 3 1,5 1 0,0 0 0,0-2 27,3-2 1,1-2-1,8 4 1,0-3-37,0-3 0,-1 4 0,3-4 1,2 3-28,2 3 0,5-4 0,-5 2 40,-2 2 0,6 2 0,-1 2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2.986"/>
    </inkml:context>
    <inkml:brush xml:id="br0">
      <inkml:brushProperty name="width" value="0.08571" units="cm"/>
      <inkml:brushProperty name="height" value="0.08571" units="cm"/>
    </inkml:brush>
  </inkml:definitions>
  <inkml:trace contextRef="#ctx0" brushRef="#br0">245 140 7227,'0'-17'-784,"1"-1"953,5 1 1,-4 5 223,4 1-111,-4 7-149,-2-4 0,6 10-205,0 4 0,-1 4 1,-5 7-1,2 0 63,4 1 1,-4 5-1,4 1 1,-4-3-11,-2-2 0,6-1 1,0-1-1,-1-1-20,3-5 1,-4 5 29,8-4-792,-1 3 474,7-5 327,-8-2 0,5-16 0,-5-2 0</inkml:trace>
  <inkml:trace contextRef="#ctx0" brushRef="#br0" timeOffset="371">0 36 6738,'2'-10'182,"4"4"1,-2 4-140,7 2 0,1 0 0,5 0-33,1 0 0,-1 0 1,1 0-1,-1 0-40,1 0 1,5 0-1,0-2 1,1-2-38,1-1 1,-6-1-1,6 6 1,-1 0-122,-1 0 0,6 0 0,-6 2 188,-1 3 0,5-3 0,0 6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6.608"/>
    </inkml:context>
    <inkml:brush xml:id="br0">
      <inkml:brushProperty name="width" value="0.08571" units="cm"/>
      <inkml:brushProperty name="height" value="0.08571" units="cm"/>
    </inkml:brush>
  </inkml:definitions>
  <inkml:trace contextRef="#ctx0" brushRef="#br0">53 106 7055,'-2'-10'-312,"-4"4"0,2 4 1,-5 0-1,-1-2 574,0-2 1,6-1-158,-1 1 0,3 2-59,2-8 1,0 7 69,0-7 41,0 8-167,7-4 0,-3 8 37,8 0 1,-8 8 0,4 4-12,-1 3 0,-5 3 0,6-1 1,-2 1 12,0-1 1,0 6 0,-5 3 0,3-1 45,2 0 0,0 6 1,-6-2-1,0 2-58,0-2 1,6 4 0,0-4 0,-1 4-3,3 2 1,-6-2 0,4-2 0,-4-3-31,-2-3 0,6 6 1,0-4-1,-3 0-4,-1-4 1,-2 3 0,0-3 0,2-2-73,4-1 1,-4-9-1,4 1-107,-4 2 1,-2-5-1,2 1-508,4-2 706,-4-2 0,5-14 0,-7-2 0</inkml:trace>
  <inkml:trace contextRef="#ctx0" brushRef="#br0" timeOffset="646">1 140 8355,'0'-17'-295,"2"0"-11,3-1 1,-1 6-1,8 3 1,0-1 301,-3 0 1,7 6-1,-5-3 41,5-1 1,1 6-1,1-4 1,-1 2-14,1-2 1,-1 5-1,1-5 1,-1 4-19,1 2 1,-1 0 0,1 0 11,-1 0 0,1 0 0,-3 2 1,-1 2-67,-3 1 0,-1 9 0,2-2 1,-5 1 3,1-1 1,-6 3-1,4-3 1,-4 4 40,-2 1 1,0 0-1,-2-1 1,-4-2 11,-6-3 1,-3-1 0,-3 4 0,1-5-2,0-1 0,-1 4 1,1-7 1,-1-1 0,1-2-9,-1-2-80,9 0 0,1-2 0,10-2 54,4-1 0,5-1 20,12 6 0,3 0 0,3 0 1,-6 0 32,-4 0 0,-1 0 0,-1 0 0,1 2 20,-1 4 1,1-4 0,-3 5 0,-1-1 30,-2 0 0,-1 8-23,7-3 0,-9 5 0,-1 1-100,0 1 0,-6-7 0,4 1 70,-4 1 1,-2-3 0,-2 0 26,-4-2 1,-2-1 0,-6-3 0,3 2-41,-3-2 0,-7-2 0,-2-2 0,-1 0-171,-1 0 0,6 0 1,-7-2-1,3-2-120,0-2 0,-6-1 278,6 1 0,-9 4 0,5-6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8.579"/>
    </inkml:context>
    <inkml:brush xml:id="br0">
      <inkml:brushProperty name="width" value="0.08571" units="cm"/>
      <inkml:brushProperty name="height" value="0.08571" units="cm"/>
    </inkml:brush>
  </inkml:definitions>
  <inkml:trace contextRef="#ctx0" brushRef="#br0">0 315 6525,'2'-10'72,"2"3"-19,2-1 0,0 4-27,-6-8 0,0 6 0,2-3-9,3 1 1,-3-6-15,4 3 0,-2 1 0,0-2-3,2-1 1,2 3 0,-5-2-1,5 1 24,2 1 0,-6-5 0,4 3-29,-1-4 1,1-1-1,6 1 1,-5 3-23,-1 1 0,4 6 0,-5-3 0,1-1 19,0 0 0,0 6 157,-2-1-50,-4 3-64,5 2 1,-7 2 0,2 3-14,4 7 0,-4 4 0,4 1-27,-4 1 0,-2-1 1,0 0-16,0 1 0,6-1 1,-1 1-1,-1-1-16,-2 1 0,4-1 1,2 1-1,2-1 36,3 1 0,3-1 0,1 1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9.190"/>
    </inkml:context>
    <inkml:brush xml:id="br0">
      <inkml:brushProperty name="width" value="0.08571" units="cm"/>
      <inkml:brushProperty name="height" value="0.08571" units="cm"/>
    </inkml:brush>
  </inkml:definitions>
  <inkml:trace contextRef="#ctx0" brushRef="#br0">0 35 7046,'2'-10'75,"4"5"0,-2 3 0,7 0-20,3-4 1,2 4 0,1-4-128,1 4 0,-1 2 1,0 0 10,1 0 0,-1 0 0,1 0 30,-1 0 0,-5 0 0,-2 2-413,-3 4 1,5-2 443,-6 8 0,0-9 0,-6 5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19.429"/>
    </inkml:context>
    <inkml:brush xml:id="br0">
      <inkml:brushProperty name="width" value="0.08571" units="cm"/>
      <inkml:brushProperty name="height" value="0.08571" units="cm"/>
    </inkml:brush>
  </inkml:definitions>
  <inkml:trace contextRef="#ctx0" brushRef="#br0">18 18 8355,'-10'0'-313,"3"-2"0,9-2 211,3-2 1,5 0-1,8 6 1,-1 0 19,1 0 1,-1 0 0,2 0 0,3 0-112,1 0 0,2 6 0,-3 2 0,1 0 193,-2-1 0,-1 7 0,-3-4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22.741"/>
    </inkml:context>
    <inkml:brush xml:id="br0">
      <inkml:brushProperty name="width" value="0.08571" units="cm"/>
      <inkml:brushProperty name="height" value="0.08571" units="cm"/>
    </inkml:brush>
  </inkml:definitions>
  <inkml:trace contextRef="#ctx0" brushRef="#br0">1 1 6978,'17'0'-130,"-5"0"1,-1 0 194,3 0 1,-4 6 0,-1 1 0,1 3-36,0 4 1,-1-5-1,5 3 1,-2 2-28,1 1 0,3-3 0,1-1 0,1 1-99,-1-2 1,1 3 0,-1-5 0,0 0 79,1 0 0,-1 3 0,1-3 16,-1 2 0,1-6 0,-1 3 0</inkml:trace>
  <inkml:trace contextRef="#ctx0" brushRef="#br0" timeOffset="441">524 18 8220,'18'0'-241,"-8"-2"1,-3-1-270,1-3 430,-6 0 68,6 6 0,-16 6 0,-2 1-19,1 3 0,-7-4 0,4 6 84,-3 1 1,-2-3 0,-1 0 0,1-1-22,-1 1 1,1 0 0,-1 3 0,1-3-13,-1-2 1,1 5-1,-1-1-52,1 4 0,-1 1 1,1 2-1,-1 3 15,1 1 0,5 0 0,3-5 0,1-1 30,4 1 0,-4-1 1,2 1-1,3-1 6,1 1 1,2-1 0,0 0 0,0 1-9,0-1 1,0-5 0,0 0-300,0 1 0,0 3 288,0 1 0,7 1 0,3-1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21.933"/>
    </inkml:context>
    <inkml:brush xml:id="br0">
      <inkml:brushProperty name="width" value="0.08571" units="cm"/>
      <inkml:brushProperty name="height" value="0.08571" units="cm"/>
    </inkml:brush>
  </inkml:definitions>
  <inkml:trace contextRef="#ctx0" brushRef="#br0">245 106 8132,'2'-18'-578,"4"1"0,-2 5 0,5 0 585,-1-1 1,6 5 311,-3 2-135,-3 4-148,7 2 1,-13 8-1,4 4-24,-4 3 1,-2 3 0,0-1 0,0 1 2,0-1 0,0 1 0,0-1 1,0 0 1,2 1 0,2-1-1,2 1-17,-2-1 0,-2-5 0,0 0-113,3 1 0,-3 3 0,6-1-125,0-3 0,-6-2 60,4-5 1,-6-3 6,-6 4 172,4-4 0,-14-10 0,7-1 0</inkml:trace>
  <inkml:trace contextRef="#ctx0" brushRef="#br0" timeOffset="324">53 36 7707,'-18'0'-1220,"1"0"1421,7 0 53,2-8-195,8 6 4,0-6 1,2 8-36,4 0 0,-2 0 0,8 0 0,1 0-45,3 0 1,1 0 0,1 0 0,-1 0 27,1 0 0,-1-6 1,1 1-1,1 1-25,4 2 0,-3 2 1,3 0-1,-2 0-138,3 0 1,-5 0 0,4 0-93,-3 0 1,-3 0 243,1 0 0,7 8 0,2 1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21.149"/>
    </inkml:context>
    <inkml:brush xml:id="br0">
      <inkml:brushProperty name="width" value="0.08571" units="cm"/>
      <inkml:brushProperty name="height" value="0.08571" units="cm"/>
    </inkml:brush>
  </inkml:definitions>
  <inkml:trace contextRef="#ctx0" brushRef="#br0">0 1 6716,'18'0'62,"-1"6"1,-1 1 0,-3 3-61,-1 4 1,0 1 0,5 3 24,1-1 0,-3 1 0,-1-1 0,-3-1 7,3-5 1,2 5 0,1-5-1,2 5-41,5 1 0,-5 1 0,6-1 0,1-1-36,3-5 1,-2 5-1,0-4 1,-2 1-41,-3-1 0,3 1 0,-2-5 0,-2 0 32,-1 0 1,-9-3-1,-1-3 1,0 2-392,0 2 442,-7 0 0,5-6 0,-8 0 0,0 0 0</inkml:trace>
  <inkml:trace contextRef="#ctx0" brushRef="#br0" timeOffset="346">332 18 7197,'0'-9'-557,"-2"1"625,-4 8 0,3 2 20,-9 4 0,0 3 0,-5 9-55,-1-1 1,1-5 0,-1-1 0,1 3 11,0 2 0,-1 1 0,1 2 1,-1 3-80,1 1 0,-1 0 1,1-5-1,-1-1-9,1 1 0,1-1 0,5 1 0,3-1-189,0 1 1,6-7 0,-4 1 16,4 1 1,4-5 214,4-2 0,12-4 0,9-2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30.166"/>
    </inkml:context>
    <inkml:brush xml:id="br0">
      <inkml:brushProperty name="width" value="0.08571" units="cm"/>
      <inkml:brushProperty name="height" value="0.08571" units="cm"/>
    </inkml:brush>
  </inkml:definitions>
  <inkml:trace contextRef="#ctx0" brushRef="#br0">1 210 8223,'2'10'-870,"4"-4"846,5-4 1,-1-2-1,2 0-129,1 0 1,3 0 119,1 0 0,-1-2 0,-3-2 1,-1-2 38,2 2 0,-5 0 1,3 0-1,2-1-4,1 1 0,3 0 0,-1 0-5,0-2 0,-5-5 0,-2 3-15,-2-2 0,-3 4 30,-5-5 0,-2 5 4,-3-6 0,-5 8 1,-8-2 12,1 4 0,0 2 1,-1 0 13,1 0 0,5 0-17,0 0 1,8 8 0,-1 4 3,3 3 1,2-3 0,0 0-8,0 1 1,2 1-1,3-1 1,9-3-7,7-2 0,1 4 1,7-7-1,2-1-49,2-2 1,2 4 0,0 0 0,0-2 21,0-2 0,-6-2 0,0 0 0,2 0-2,2 0 0,-6 0 1,-2 0-1,-3-2-50,-5-4 0,4 2 0,-9-8 0,2-1 20,-3-3 0,-1 1 0,-6 1 0,2 3 0,-2-3 1,-4-2-3,-6-1 1,2 5 69,-8 1 0,6 5 0,-5-4 0,-3 2 36,-1 5 1,-3 1 0,1 2-40,-1 0 0,1 5 0,1 3 1,3 2-12,1 3 0,2 3 0,-1 3 0,3 3 3,0 1 1,6 0-1,-4-3 1,4 1 34,2 2 1,0 8 0,0-3 0,0 1-14,0 0 0,0-6 1,0 6-1,0 0-5,0-2 0,6 6 1,2-5-1,0 1-32,0 0 0,5-8 0,-1 2 1,3-1-13,3 1 1,-1-9 0,1 3 0,-1-3-1,1-5 0,-1-1 1,-1-6-1,-3 2 74,-1 2 1,-1 0 0,7-6-43,-1 0 0,1-6 1,-3-2-1,-1 0-11,-2 0 0,-7-5 0,5-1 0,-2-5-54,-4-4 0,0-3 0,0 5 1,1-4-33,-1-2 1,4 3 0,-2-5 0,-2-2 57,-2-2 0,0 4 0,1 0 0,3 0 38,-2 2 1,0-4 0,0 5-1,2 1 3,-2 0 1,5 2-1,1 5 1,2 1-28,-1-1 1,1 1 0,5 1 0,1 3 5,-1 1 0,1 6 1,-1-3-1,1 1 16,-1 4 1,-5 2 0,0 2-1,1 0-10,3 0 1,1 0 0,1 0 78,-1 0 1,0 0 0,-1 2-1,-2 2-77,-3 2 0,1 5 0,3-3 0,-1 0 5,-2 0 0,-7 3 0,5-3 0,-2 2-4,-4 3 1,-2 3-1,-2 1 10,0 1 0,0-7 1,-2-1 59,-4-2 0,2 3 65,-8-5-248,9 0 1,-5-8-26,8-4 1,0 2 0,0-7 60,0-3 1,0-1-1,0-3 1,0 1-8,0-1 0,0 1 1,2 1-1,2 3 31,1 1 0,7 6 0,-4-3 0,2 1 46,3 4 0,-3 2 1,1 2-1,3 0 3,2 0 1,1 2 0,1 2 0,-1 4 4,0 1 0,1-3 1,-1 4-1,1 0 44,-1-1 0,1-3 1,-1 4-1,1-1 49,-1 1 0,1-4 1,-1 4-1,1-3 13,-1-3 1,0 0 0,1 0-122,-1 2 1,1 0-5,-1-6 0,-5 0-81,0 0 1,-3-2-1,5-2 3,-2-2 1,-7-7 0,5 1 0,0-2 16,-1 3 1,3-5 0,4 4-1,-3-3 14,-1-3 0,-2 1 1,1 0-1,-5-1 23,-4 1 0,4 5 0,-2 2 69,-6 3 1,-8 1 0,-11 6-16,-3 0 1,1 0 0,6 0 19,-1 0 0,1 0 0,1 2-34,5 3 0,3-1 1,8 8 9,0 2 0,2 1 0,4 3 28,5-1 1,5-5-1,1-1 1,1 1 15,-1-2 0,1 5 0,-1-5 1,1 2-21,-1-1 1,0 1 0,1 5-1,-1-1-10,1-5 0,-1 9 1,1-7-1,-3 1-28,-3 2 0,2-1 0,-9 3 0,-1-1 0,-10-1 23,-5-5 1,-11-3 0,-3-8 0,-2 0-34,-4 0 0,-2 0 0,-2 0 1,2 0-74,4 0 1,-2 0 0,6 0-1,-1 0 79,1 0 0,-6-8 0,4-2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26.536"/>
    </inkml:context>
    <inkml:brush xml:id="br0">
      <inkml:brushProperty name="width" value="0.08571" units="cm"/>
      <inkml:brushProperty name="height" value="0.08571" units="cm"/>
    </inkml:brush>
  </inkml:definitions>
  <inkml:trace contextRef="#ctx0" brushRef="#br0">0 453 8355,'10'-8'-778,"5"6"0,-5-14 737,8 5 1,-1 3-1,1 0 1,-1 2 144,1 0 1,-1 1-1,0 5 1,1 0-211,-1 0 1,1 2 0,-1 1 73,1 3 1,-7 6-1,-1-4 150,-2 1 1,-2 3-84,-6 6 1,0-1 353,0 0-271,0-7 1,0 0-57,0-4 0,-2-4-68,-4 3 1,2-10 9,-8-7 0,9-4 0,-3-1-55,4 0 1,8 5-1,1 0 1,3 1-29,4 1 1,1-4 0,3 8-1,-1 3 15,1 1 1,-1 2 0,0 0 0,1 0 18,-1 0 0,1 0 0,-1 0 0,1 2 69,-1 3 0,-5-1 0,0 8-1,1 2 0,1 1 1,-1 1-1,-1-3-67,2-1 1,-5-2 0,1 3 0,0-1-82,-1 1 1,-5-3 0,4 0-104,0-3 228,1 7 0,9-12 0,-1 6 0,1-8 0</inkml:trace>
  <inkml:trace contextRef="#ctx0" brushRef="#br0" timeOffset="1397">908 418 6975,'-17'-6'-138,"-1"0"0,1 0 122,0 6 1,7 2 44,4 4 1,4-2 0,0 5 0,-2 1 135,-2 0 0,1-4-119,5 5 0,0 1 1,2 4-40,3-5 1,-1-3-1,8-6-14,1 4 0,3-4 1,1 3-28,1-3 0,-1-2 1,-1-2-32,-4-3 0,1 1 0,-7-8 20,-2-1 1,0-3 0,0-1 13,1-1 0,1 1 0,-8-1 17,-4 1 0,-3 1 1,-9 3-1,1 3 27,-1 2 1,1 0 0,-1 4 0,-1-1 88,-4 1 1,3 2 0,-3 2 0,4 0-50,1 0 1,7 0 0,-1 0 38,-2 0-105,7 0 1,1 0 2,12 0 0,3 0 1,9 0-35,-1 0 1,1-6 0,-1 0 0,1 2-25,-1 2 0,-5-3 0,-1-3 19,3-2 0,0-2 0,-1-3 1,-3 1 21,-2 3 1,-3-1 0,-5-5 53,0-1 1,-2 1-1,-3-1-13,-7 1 1,-2 5 0,1 2 0,1 3 2,-1 3 1,-1 0-1,0 0 1,3-2 14,-3 2 0,5 2 25,-3 2-34,8 0 0,-2 8 0,12 2 21,6-1 0,3 1 0,5-6 1,1 4 11,2 2 1,6-5 0,-3 7 0,-1 0-15,0-3 0,-2 5 0,-5-6 0,-1 1 3,1 5 1,-7-4 0,-1 1 25,-2 3 0,-2-4 1,-6 1-39,0 3 1,0-4-1,0 1-73,0 3 1,0-5 0,0 3-161,0 2 0,0-5 0,0 3 62,0 2 1,5-5-1,3 3 1,2 0-148,3-3 1,3 7-1,1-6 285,1-1 0,-6 1 0,-1-6 0,3 2 0,1-1 0,3-5 0,-1 0 0,-5 0-48,0 0 0,-3-1 143,3-5 1,1-4 19,-7-7 0,2 1 0,-4 2 46,2 3-122,0 7 0,-5-4 27,5 8-37,-4 0 0,8 0 1,-6 2-1,4 2 6,1 2 0,-3 5 1,4-3-1,0 0-19,-1 0 0,-3 3 1,4-3-1,-1 0 11,1 0 0,-6 5-63,2-1 0,2-2 59,-3 1 7,1-7 0,-8 4 0,-2-10-21,-1-4 1,-3-2-1,4-5 1,-2 1 2,2-1 0,2 3 0,2-2-12,0-1 1,0-3-1,2 1-2,4 3 0,4-2 1,7 8-35,1 3 0,-1 1 1,1 2-1,-1 0 44,1 0 0,-1 0 1,0 0-1,1 0 9,-1 0 0,1 5 0,-1 3 23,1 2 1,-1 2-1,-1 5-35,-5 1 0,3-7 0,-6 1-7,1 1 1,-3 3-4,6 1 0,-8-5 42,2 0 0,-6-8 3,-6 1 1,-2-5-56,-4-5 0,5 1 1,7-8-34,0-2 1,0-1 0,2-3 24,3 1 0,5 0 0,8-1 0,-1 3 9,1 3 0,-1 2 0,0 6 48,1-2 1,1 1-1,3 5-22,1 0 0,0 0 1,-5 2-1,-1 1-38,1 3 0,-1 8 0,1-2-65,-1 3 1,-1 3 0,-3-1 0,-1 0 0,-6 1 0,5-1-45,3 1 1,-4-3 0,1-1 0,3-4-100,1-3 234,3-1 0,7 2 0,2 2 0</inkml:trace>
  <inkml:trace contextRef="#ctx0" brushRef="#br0" timeOffset="2020">2515 540 8355,'6'-12'0,"0"1"-316,-2-3-187,-2-2 0,-4 5 378,-4-1 1,4 6-1,-6-3 149,0 1 0,-1-4 0,-9 6 0,1 3 23,-1 1 0,1 2 0,-1 0 13,1 0 0,-1 0 0,1 0-54,-1 0 1,1 7-8,0 5 0,7 4 2,4 1 1,4-5 0,4-3-18,4-1 1,4-2-1,7-6 1,0 0-42,1 0 1,-1 6-1,1 0 1,-1-3 0,1-1 0,-1 0 0,1 2 26,-1 2 1,1 0 0,-1-6 132,1 0 1,-7 0 370,1 0-351,-1 0-133,7 0 1,-1 0-50,1 0 0,-3-2 0,-1-2 0,-2-2 17,1 2 1,-3-3-1,0-1-23,-3-2 0,5-2 0,-4-5 17,1 0 0,-5-1 1,2 1-1,-2-1 27,2 1 0,-4-7 1,4 1-1,-4 0 28,-2-2 0,-2 3 0,-2-5 0,-2 0 13,2 0 0,-4 5 0,2-3 1,1 2-4,-3 0 0,6-1 1,-6 9-1,2 1-9,1 3 1,-3 5 72,2-6 1,-4 8 0,1-2-23,3 12 0,6 4 0,4 7 1,3 3-5,3 3 1,0-2 0,3 7-1,-3-1-16,-2 0 1,5-4 0,-1 4-1,2 1 1,-1-3 0,-1 2 88,1 0 1,3-6-188,1 3 1,1 1-1,-1-2 1,1-1-511,-1-3 0,7-2 569,-1 1 0,16-1 0,-2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040"/>
    </inkml:context>
    <inkml:brush xml:id="br0">
      <inkml:brushProperty name="width" value="0.17143" units="cm"/>
      <inkml:brushProperty name="height" value="0.17143" units="cm"/>
      <inkml:brushProperty name="color" value="#AB008B"/>
    </inkml:brush>
  </inkml:definitions>
  <inkml:trace contextRef="#ctx0" brushRef="#br0">0 158 7365,'6'-12'0,"2"3"0,1 1 0,3 2-151,-2-2 1,5 6-1,-3-5 1,3 1-1,3 0 1,-1 2 106,1 2 1,5 0-1,2-2 1,1-1 6,-1 1 1,6-4 0,-2 2 0,4 0 29,2-2 0,2 7 1,2-7-1,1 2-11,-1 0 1,0 0 17,2 6 0,3-7 0,9-3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25.754"/>
    </inkml:context>
    <inkml:brush xml:id="br0">
      <inkml:brushProperty name="width" value="0.08571" units="cm"/>
      <inkml:brushProperty name="height" value="0.08571" units="cm"/>
    </inkml:brush>
  </inkml:definitions>
  <inkml:trace contextRef="#ctx0" brushRef="#br0">2 210 7446,'-1'0'-155,"6"0"1,9 0-1,3 0 1,3 0 0,1 0-1,2 0 248,-1 0 0,5 0 1,2 0-41,4 0 1,2-6 0,2 0 0,2 2-36,1 2 1,9 2 0,-4-2 0,1-2-60,1-1 1,-7-1-1,5 6 1,-2 0-51,-4 0 0,-3 0 1,-1 0-1,-2 2-27,-4 4 0,-3-5 0,-9 5 0,1-4-60,-1-2 1,-5 0 177,-1 0 0,-7-8 0,4-1 0</inkml:trace>
  <inkml:trace contextRef="#ctx0" brushRef="#br0" timeOffset="241">806 35 7024,'10'-12'-67,"5"3"0,8 1 80,5 4 1,-5 2 0,6 2 0,0 0-19,-2 0 0,0 0 0,-5 2 0,1 4 11,-2 6 0,-3-3 1,-5 3-1,-3 1-1,-2 3 0,0 1 0,-5 1 0,3-1-6,-2 1 0,-8 1 0,-3 3 0,-3 1-54,-4-2 1,5-3 0,-3-5 0,0-1-78,3 2 1,-7-5-1,4 3 132,-3 1 0,-3 3 0,1 1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4.232"/>
    </inkml:context>
    <inkml:brush xml:id="br0">
      <inkml:brushProperty name="width" value="0.08571" units="cm"/>
      <inkml:brushProperty name="height" value="0.08571" units="cm"/>
    </inkml:brush>
  </inkml:definitions>
  <inkml:trace contextRef="#ctx0" brushRef="#br0">53 105 6753,'17'0'-232,"-5"0"0,-1 0 267,3 0 0,-4 0 0,1 0 19,3 0 0,1 6 1,3 2-38,-1 1 0,1 1 0,-1 3 0,1-3-24,-1-2 1,-5 4 0,-1-5-60,3 3 0,2 0 0,-1 3 0,-1-3-63,-3-2 0,-5 0 1,6-5 128,1 3 0,-5 0 0,0-6 0</inkml:trace>
  <inkml:trace contextRef="#ctx0" brushRef="#br0" timeOffset="489">349 18 8004,'0'-10'-976,"-7"2"0,-3 8 980,-7 0 1,5 0 0,2 2 178,2 4 1,-5-2-96,1 7 0,-1-5 1,-1 6-50,2 1 1,1 3-1,-5 1 1,3 1-2,1-1 1,2-5-1,-3 0 1,3 1-4,2 3 1,-5 1 0,3 1 24,0-1 0,-3 1 1,5-3 14,-2-3 0,4 3-65,-5-3 1,5 2 0,-4-1-8,2-1 0,3-6 0,3 3-7,-4-1 1,4 0-638,-4-2 265,4-4 1,2 7 375,0-3 0,0-4 0,0 6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2.614"/>
    </inkml:context>
    <inkml:brush xml:id="br0">
      <inkml:brushProperty name="width" value="0.08571" units="cm"/>
      <inkml:brushProperty name="height" value="0.08571" units="cm"/>
    </inkml:brush>
  </inkml:definitions>
  <inkml:trace contextRef="#ctx0" brushRef="#br0">0 560 8355,'10'-8'0,"-1"6"-226,-3-4 1,-2 4-164,8 2 0,-6 0 0,5 0 279,3 0 0,1 2 0,3 2 167,-1 2 1,1 2 0,-1-4 0,1 3-31,-1 3 1,1-4 0,1 6 0,2 1-12,3 3 0,-1-5 1,-4 1-1,3 2-83,1 1 1,0-3 0,-5-1-141,-1 3 0,1-1 40,-1-1 1,-1-2 166,-5-4 0,-3-4 0,-8 5 0</inkml:trace>
  <inkml:trace contextRef="#ctx0" brushRef="#br0" timeOffset="338">384 525 6373,'-11'2'0,"-1"4"0,-2 5 1,5-1 0,-3 2 39,-2 1 1,-1 3 0,-3 1-22,1 1 0,0-1 0,1 1 0,2-3 4,3-3 1,5 3 0,-4-3 0,1 1-71,-1-1 0,6 4 1,-4-7-1,2 3-550,1 0 597,-1-8 0,6 11 0,0-5 0</inkml:trace>
  <inkml:trace contextRef="#ctx0" brushRef="#br0" timeOffset="788">751 176 5998,'2'-16'265,"4"4"0,-2 3-115,7 3 0,-5 4 189,6-4-361,-8 4 0,11 2-65,-3 0 0,-4 8 0,-3 4 49,-3 3 0,4 3 0,0-1 0,-2 0 13,-2 1 1,-2-1 0,0 1-2,0-1 1,0 1 0,0-1-43,0 1 0,0-1 0,0 1-119,0-1 1,0-5 186,0-1 0,0-7 0,-8 4 0,-2-8 0</inkml:trace>
  <inkml:trace contextRef="#ctx0" brushRef="#br0" timeOffset="1154">437 71 8355,'-10'0'-1647,"0"0"1085,4 0 554,5 0 65,8 0 0,5 0 1,11 0 38,-3 0 1,-9 0-1,1-2-22,1-4 1,3 4-1,1-4 1,1 4-22,-1 2 1,1 0 0,1-2 0,3-2-17,1-1 1,2-1-1,-4 4 1,5-2-49,1-2 0,-6 0 1,2 6-1,-3-2-28,-3-3 0,1 3 0,-1-4 1,1 4-138,-1 2 0,1 0 0,-1 0 116,1 0 0,-3 2 0,-1 2 60,-3 2 0,1 7 0,5-3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0.757"/>
    </inkml:context>
    <inkml:brush xml:id="br0">
      <inkml:brushProperty name="width" value="0.08571" units="cm"/>
      <inkml:brushProperty name="height" value="0.08571" units="cm"/>
    </inkml:brush>
  </inkml:definitions>
  <inkml:trace contextRef="#ctx0" brushRef="#br0">140 227 8293,'2'18'-1494,"2"-1"1516,2 1 1,0-7 0,-6 1 0,0 2 0,0 1 22,0 3 1,2-7-32,4 1 1,-4-1 0,3 7-31,-3-1 0,0-7 1,2-2-60,2 0 0,0-5-164,-6 9 0,0-6 54,0 6 0,0-7 185,0 7 0,0-8 0,0 4 0</inkml:trace>
  <inkml:trace contextRef="#ctx0" brushRef="#br0" timeOffset="307">18 577 8355,'-8'9'-1693,"7"-1"1353,-7-8 392,8 0 1,2 0-1,4 0-18,5 0 1,-1 0-1,1 0 22,3 0 1,2 0 0,1 0-32,1 0 1,-1 0-1,0 0 1,1 0-43,-1 0 0,1-2 0,-1-2 0,1-2-13,-1 3 0,-5 1 0,0 2-100,1 0 1,3 0-97,1 0 1,-5 0 225,-1 0 0,-7-8 0,4-2 0</inkml:trace>
  <inkml:trace contextRef="#ctx0" brushRef="#br0" timeOffset="587">123 297 7842,'0'-12'-1473,"0"1"1491,0 7 0,2-4 1,4 8-4,5 0 1,5-6 0,1 1-3,1 1 1,-1-4-1,1 2-74,-1 2 1,1 2-1,-1 2 36,1 0 1,-1 0 0,1 0 24,-1 0 0,8 0 0,2 0 0</inkml:trace>
  <inkml:trace contextRef="#ctx0" brushRef="#br0" timeOffset="1068">856 105 8029,'0'-17'-1130,"0"5"877,0 0 0,0 6 178,0-5 1,0 5 0,-1-4 83,-5 3 1,2 1 0,-6 4 46,2-4 1,1 4-1,1-4-32,-6 4 0,-3 2 0,-1 2 0,3 2-31,1 2 0,0 7 0,-5-3 1,1 2 14,5-1 1,-5 3-1,6 7 1,1 3 2,3-3 0,-2 0 0,2 1 0,2 1 10,2-2 1,-3 5 0,-1-1-1,2 0 30,2 0 0,2 0 1,0-3-1,0 1-2,0-2 0,2 5 0,2-3 0,2 0-39,-2 2 1,3-5 0,-1 3 0,-2-1 3,-2 1 1,4-4 0,0 4-1,-1-3-5,3-3 1,-6 1-1,4-1 1,-4 1-6,-2-1 0,0 1 1,0-1 117,0 1 0,0-1-13,0 1 1,-8-9-48,-4-3 1,3-4-1,-3-2-111,-1 0 1,3 0 0,-2-2-81,-1-4 0,-3 2 0,-1-5 0,-1 1-51,1 4 1,-1-4 0,1 2 0,1 1-147,5-3 326,-5 6 0,6-21 0,-7 3 0</inkml:trace>
  <inkml:trace contextRef="#ctx0" brushRef="#br0" timeOffset="1405">525 524 6898,'11'0'-584,"1"0"996,-8 0-303,4 0 1,-6-6-134,3 1 0,5-1 0,8 6-8,-1 0 0,0 0 1,3 0-1,1 0-25,2 0 0,9 0 0,-5 0 57,0 0 0,14 0 0,-5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9.735"/>
    </inkml:context>
    <inkml:brush xml:id="br0">
      <inkml:brushProperty name="width" value="0.08571" units="cm"/>
      <inkml:brushProperty name="height" value="0.08571" units="cm"/>
    </inkml:brush>
  </inkml:definitions>
  <inkml:trace contextRef="#ctx0" brushRef="#br0">0 18 8355,'18'0'-180,"-7"0"0,1 0-127,1 0 1,-3 0 0,2 0 0,1-2 0,3-2 311,1-1 1,1-1 0,-1 6-1,1 0 12,-1 0 1,1 0-1,-1 0 1,1 0-248,-1 0 230,1 0 0,-1 8 0,1 1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00.756"/>
    </inkml:context>
    <inkml:brush xml:id="br0">
      <inkml:brushProperty name="width" value="0.08571" units="cm"/>
      <inkml:brushProperty name="height" value="0.08571" units="cm"/>
    </inkml:brush>
  </inkml:definitions>
  <inkml:trace contextRef="#ctx0" brushRef="#br0">1 924 8355,'2'10'-1013,"4"-5"647,3-10 1,3 1 297,0-8 1,-9 6-1,5-3 1,-2-1 120,0 0 0,7-2 0,-3-5-29,0 0 0,5-1 0,-3 1 0,4-1-41,1 1 1,2-7-1,3 1 1,1 0-54,-2-2 1,-1 3 0,-3-5 0,1 2 36,-1 4 1,-5-5 0,-2 3 20,-3 2 1,-1 1 93,-6 3 1,-8 1 0,-3 5-6,-5 5 0,-1 4 0,-1 2-154,1 0 1,-1 2 62,1 4 0,1 3 0,5 9 6,5-1 1,4-5 0,2 0-1,0 1 18,0 3 1,0-5 0,0 1 0,2 2 28,4 1 0,3-3 0,9-1 1,-1 3-31,1 1 0,1 3 1,3-1-1,3-1 1,2-4 1,-4 3 0,4-3 0,1 3 9,-1 3 0,-6-7 1,2 1 24,-3 2 0,-5-5 124,-3 3 0,-4-6-54,-8 5 1,-8-7 0,-4 2-1,-3-4-80,-3-2 1,-1 0-1,-2 0 1,-3 0 34,3 0 1,2 0 0,1 0-206,1 0 1,-1 0 0,1 0-46,-1 0 1,7 0 0,-1 0-145,-2 0 1,5-6-163,-3 0 486,8 1 0,-4-3 0,8-2 0</inkml:trace>
  <inkml:trace contextRef="#ctx0" brushRef="#br0" timeOffset="263">752 714 6911,'2'-9'-265,"4"3"1,3 4 268,9 2 1,-9 2-1,-1 4 37,0 5 1,-6-1 0,4 2-38,-4 1 1,-2 3 0,0 1-81,0 1 1,5-7 0,1 1-78,-2 1 153,-2-5 0,-2 0 0,0-8 0</inkml:trace>
  <inkml:trace contextRef="#ctx0" brushRef="#br0" timeOffset="419">752 505 8190,'-6'-18'0,"-2"1"-688,-1-1 1,5 7-128,-2-1 815,4 8 0,2-4 0,0 8 0</inkml:trace>
  <inkml:trace contextRef="#ctx0" brushRef="#br0" timeOffset="961">979 679 8355,'17'0'-281,"-7"8"0,0-6 0,-6 6 126,1 0 0,7-5 0,-4 9 0,0 2 43,-1 1 1,1-3 0,-4-1 119,2 3 0,0-4 0,-4-1 37,3-1 0,-3 0 303,4-2-258,-4-4 0,-2 4 0,0-12-144,0-6 0,0 2 1,0-1-1,2-1-32,4 2 1,-2-5-1,7 3 1,3-1 28,1 1 0,3-2 0,-1 7 0,1-1 37,-1 0 0,1 0 0,-1 5 1,1-3 31,-1 2 1,6 2-1,1 2 1,-3 0 14,-1 0 1,3 0 0,0 0 0,-2 0 31,-1 0 0,-3 6 1,-1 1-1,-3 1-49,-1 0 1,-6 6 0,4-3-36,-3 5 0,-1 1 0,-6 1-59,0-1 0,0 1 0,0-1 0,2 1 23,4-1 61,-4 0 0,13 1 0,-5-1 0</inkml:trace>
  <inkml:trace contextRef="#ctx0" brushRef="#br0" timeOffset="2146">1974 802 7924,'16'-18'-836,"-5"1"0,3-1 942,-8 1 0,7-1 0,-3 1 39,0-1 0,3 1 0,-5-1-230,2 1 0,-6 5 0,0 1 71,-8-3 0,-8 4 0,-9 1 39,-2 1 0,-3 2 0,5 6 0,-2 0-8,1 0 1,-3 0-1,0 0 1,0 0-7,-1 0 0,3 2 0,6 2 0,-1 4-33,1 1 0,5 1 0,2 4 0,3-3-12,3 3 0,2 1 0,2 3 19,0-1 0,2-5 0,4 0 0,5-1 1,5-1 0,1 0 0,1-6 0,-1 1-3,1-1 1,-1-2 0,1-2 0,-1 0 17,0 0 0,1 0 0,-1 0 3,1 0 0,-1-8 9,1-3 0,-3-5 0,-1 1 47,-2 3-146,-9-3 31,5 13 1,-2-4 30,0 12 1,0 3-1,-4 9 24,3-1 0,-3 3 0,6 1 0,-2 4 28,0 2 1,1-3-1,-3 5 1,4 2-13,2 2 1,-4 2 0,3 0 0,-1 0-15,-4 0 0,4-1 1,-2-1-1,-3-1 1,-1-3 1,-2-2 0,0 4 0,-2-4 25,-3-2 1,1-1 0,-8-7 0,-1-1 35,-3-5 1,-1-1 0,-1-6 0,1 2-43,-1-3 0,1-1 0,-3-2 0,-1-2-82,-2-3 0,-1 1 0,7-8 0,-1-1-3,1-3 1,5-1 0,1-1 0,-1 1-77,2-1 1,3-1 0,7-3-1,0-1 138,0 2 0,0-4 0,2 1 0,1 3-33,3 1 1,8 3-1,-3 0 1,5-1 32,1 1 0,1 1 0,-1 3 0,1 1 6,-1-2 1,1 1 0,1-1 0,3 4 21,1 3 0,2-5 0,-4 4 0,3 1-26,-3-1 1,4-6 0,-1 3 0,-1-3-14,2 2 1,-6-3 0,5 3 0,-5-3 44,-1-3 0,-1-1 0,-1-3 0,-3 1-5,-1 6 1,-8-3 0,3 6 0,-1-3 15,0-3 0,0 1 0,-6-1 0,0 1-44,0 0 1,0 5 0,0 0 19,0-1 0,0-3 30,0-1-52,-8 7 0,4 2 43,-7 8 1,7 2 25,-2 4 0,4-2 0,2 8-43,0 1 0,0-3 0,0 1 0,2 3 2,4 2 0,-4-5 1,5 1-1,-1 1 14,0 3 1,8 1 0,-5 1-16,1-1 1,0-7 0,-6-2 0,3-2 28,3-1 0,-4 1 0,6-6-34,1 0 1,-3 0 0,2 0-26,1 0 0,3-6 0,-1-1 0,-1-3-48,-3-4 1,-1 5 0,4-3 0,-3-2-11,3-1 0,-4-1 0,-1 3 29,-1 1 1,0 3-3,-2-3 20,-4 4 1,5 10 69,-7 4 0,0-2-20,0 7 0,0 1 0,0 5-14,0 1 0,2-6 1,4-1-83,6 3 0,1-4 0,1-1 19,-2-1 1,-1 4-1,7-7-186,-1-1 0,-5-2 0,-1-2-49,3 0 277,2 0 0,1-7 0,0-3 0</inkml:trace>
  <inkml:trace contextRef="#ctx0" brushRef="#br0" timeOffset="2526">2882 33 8130,'0'-17'-1000,"0"7"0,0 4 1030,0 12 0,0 4 1,0 7 12,0 1 1,0-1-1,0 3 1,0 1 11,0 2 1,0 0 0,0-3-1,0 1 10,0 2 0,0 3 0,0-5 0,0 2-1,0-1 0,0 3 0,2 0 0,2 0-11,2 1 0,0-1 0,-6-4 0,2 2-37,4-1 0,-4 3 0,3-2 1,-1-1-74,2-3 0,-4 4 1,6 1-1,-2-3-75,-1-2 0,3-1 1,-4-1-1,4 1 60,2-1 0,1-5 0,7-1 0,-1 1 72,1-2 0,-1 5 0,1-5 0</inkml:trace>
  <inkml:trace contextRef="#ctx0" brushRef="#br0" timeOffset="3065">3581 679 8122,'0'-17'0,"0"-1"-92,0 1 0,0 5 1,0 1-1,0-3 0,-2 1 1,-4 1-1,-5 4 80,-5 0 0,4 6 0,1-3-220,-3 3 0,5 2 0,-3 0 256,-2 0 0,-1 0 0,-3 0 0,1 0-17,-1 0 1,1 2 0,-1 1 0,1 5 6,0 2 1,5 2-1,2 5 1,0-1-30,1-5 1,5 5-1,-2-5-18,4 5 1,2 1 0,2-1 43,4-4 0,-2 1 0,7-5 0,3 0 3,2-1 1,1-1-1,0-6 1,1 0-13,-1 0 0,7 0 0,-1 0 0,-2 0-47,-1 0 1,-3-2 0,1-4 21,-1-5 0,-5-5 0,-3-1 16,-1-1 0,-2 7 0,-6-1-8,0-2 0,-2 1 0,-4-1 32,-5 3 0,1 7 95,-2-2-51,1 4 0,1 10-9,4 3 0,4 5 1,2 1-34,0 1 0,8-1 0,4-1-66,3-4 1,-3 3 0,-1-5 0,3-1-158,1-3 0,3 4 0,-1 0 65,1-1 139,-1-1 0,1-8 0,-1 0 0</inkml:trace>
  <inkml:trace contextRef="#ctx0" brushRef="#br0" timeOffset="3713">3738 609 8355,'0'-11'0,"2"1"-213,4 2 1,4 3-231,7 5 1,1 0 362,-1 0 1,1 0 0,-1 0 0,0 0 134,1 0 0,5 0 1,0 0-1,-1 0 39,-3 0 0,-1 0 0,-1 2 0,1 1-8,-1 3 0,1 2-97,-1-2 1,0 3-1,-1 9 1,-2-3-2,-3-3 0,-5 2 1,4-7-1,-2 3-18,-5 4 1,5-5 0,-2 3-23,-2 2 0,4 1 35,-3 3 0,-1-9 121,-10-3 1,-3-4 0,-9-2-96,1 0 0,5 0 0,1 0 12,-3 0 1,4 0-14,-1 0 0,7-8-97,-2-3 1,4 1-1,2-2 41,0-1 1,0-3 37,0-1 1,0-1 10,0 1 0,0-1-9,0 1 0,0-1-7,0 1 1,0 5 0,2 3-23,4 1 0,-2 0 0,7 4 14,3-2 0,-4-5 1,1 3 23,3-2 1,-4 6 0,-1-3-1,1 1 14,0 0 1,-5 0 0,7 4 3,2-4 1,-5 5-1,3-7 48,2 0 1,1 4 0,3-8-12,-1-1 1,-5 5-1,-3 0 1,1 3-2,0-1 0,-6-2 1,3 4-52,1-2-43,-6 0 1,6 5-239,-8-5 38,0 4-615,0-6 538,0 8 316,0 8 0,0-6 0,0 5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8.623"/>
    </inkml:context>
    <inkml:brush xml:id="br0">
      <inkml:brushProperty name="width" value="0.08571" units="cm"/>
      <inkml:brushProperty name="height" value="0.08571" units="cm"/>
    </inkml:brush>
  </inkml:definitions>
  <inkml:trace contextRef="#ctx0" brushRef="#br0">52 140 6374,'-7'10'-234,"5"-1"284,-4-3 1,2-4 55,-2 4 0,2-4 0,-5-4 43,1-4 0,2 2-158,6-7 1,0 5 0,2-4 40,4 2 0,4-3 0,7 5 1,0 2-142,1 2 1,-1-4-1,1 0 1,-1 3 127,1 1 0,1 2 0,3 0 0,1 0 22,-2 0 1,-1 0-1,-3 0 1,0 2-34,1 3 1,-1-1 0,1 6 0,-3 0-27,-3-1 0,-2-3 1,-6 6 5,1 1 1,1 3-1,-6 1 36,0 1 0,0-7 1,-2-1-8,-3-2 0,1 4-9,-8-7 1,8 3 28,-2-2-64,-3-4 1,7-2 0,-4-12 1,4-3 0,8 3 0,1 0 1,1-1-4,0-3 1,6-1 0,-3 1 0,5 3 1,1 1 0,1 2 1,-1-3-1,1 3 62,-1 2 1,6-3-1,1 5 1,-3 2-22,-2 2 0,5 2 1,-1 0-1,-2 0 58,-1 0 1,-3 2-1,-1 4-95,-5 6 1,3-3-1,-8 3 19,-2 1 0,-1 3 0,1 1 0,2 1-196,-2-1 1,0 1-1,0-1 19,2 1 1,1-7 179,-1 1 0,4-8 0,7 4 0</inkml:trace>
  <inkml:trace contextRef="#ctx0" brushRef="#br0" timeOffset="380">1083 123 8037,'0'-18'-928,"0"1"0,-2 5 870,-4 0 0,-4 8 89,-7-1 0,5 5 0,1 3 31,-3 3 0,6 2 0,1-4 0,1 4 24,0 1 1,-2-3-1,4 6-56,-2 1 0,1 3 1,5 1-9,0 1 1,2-3-1,1-1 1,5-4-31,2-3 1,-4 5 0,5-6 0,3-2 9,1-2 0,3-2 1,-1 0-1,1 0 4,-1 0 1,1 0 0,-1 0 0,-1-2-3,-5-4 0,5 2 0,-6-8 0,-1-1-3,-3-3 0,2-1 0,-2-1 0,-2 1-14,-2 0 1,-2-1 0,0 1-1,-2-1 1,-4 1 0,2 5 1,-8 2-1,-1 1-52,-3-1 1,-3 6 0,-3-2 0,-1 4-54,2 2 0,-4 2 0,1 2 1,3 4-189,2 2 305,9-7 0,-6 13 0,7-6 0</inkml:trace>
  <inkml:trace contextRef="#ctx0" brushRef="#br0" timeOffset="904">1345 105 6636,'8'-10'-112,"-6"1"0,5 5-184,1-2 304,-6 0 1,12 8 0,-7 2 79,3 2 0,-4 5 1,4-3-56,-3 2 1,7 2 0,-4 5 0,-1 0 0,1-5 1,-6 0-36,2 1 1,1 1-1,-3-1-43,2-1 104,0 0 1,-6-1 99,0 1 0,0-10-134,0-2 0,0-2 1,-2-10-113,-4-1 1,4 3 0,-4-2-28,5-1 1,1-3-1,0-1 1,0-1 17,0 1 0,0 0 99,0-1 0,7 3 0,5 3 32,3 6 0,3 4 0,1 2-11,5 0 0,-5 0 0,6 0 0,-1 0 42,-1 0 0,2 2 0,-4 2 1,3 4-3,-3 1 0,-2-3 0,-1 6 0,-1 0-70,1-3 0,-8 7 0,-3-5 0,-1 5-2,0 1 0,0-5 0,-6 0 0,0 1-127,0 3 1,0-5 0,0 1-1,-2 0-229,-4-3 363,4 7 0,-13-6 0,5 7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3:57.727"/>
    </inkml:context>
    <inkml:brush xml:id="br0">
      <inkml:brushProperty name="width" value="0.08571" units="cm"/>
      <inkml:brushProperty name="height" value="0.08571" units="cm"/>
    </inkml:brush>
  </inkml:definitions>
  <inkml:trace contextRef="#ctx0" brushRef="#br0">0 245 7466,'0'-17'0,"0"-1"-849,0 1 919,0 7 1,0 1 0,2 5-159,4-2 0,-2 0-8,7 6 0,-5 0 103,6 0 0,-8 2 62,2 4 0,-4 3-22,-2 9 0,1-1 0,3 1-30,2-1 1,6 1 0,-4-3-1,-1-1-21,1-2 0,6-1 0,-3 5 18,5-5 1,-4 3 0,-1-8 102,3-2 1,-5-2-45,3-2 1,-6 0 31,6 0 0,-1-8 0,7-2-117,-1 0 0,-5-3 1,-1 5-1,3-2-11,2-3 0,-1-3 0,-1 1 0,-3 1 24,3 2 1,1 1 0,1-7 32,-4 1 0,-3 5-36,-3 1 1,4 7 0,7-2-35,1 4 0,1 2 31,4 0 0,-3 0 0,3 0 1,-4 0-1,-1 0 0,-1 0 0,1 0 1,-1 0 0,1 2 1,-1 2-1,-1 4-4,-5 1 0,3-3 0,-6 4 0,1 0-8,5-1 0,-6-3 0,0 4 14,-1-3 1,-3 5-1,6-4-22,-2 2 77,-2-7 1,-12 7 0,-2-6-1,-2 2 13,-3-2 1,-3-2 0,-1-2-90,-1 0 1,1 0 0,-3 0 0,-1 0-30,-2 0 0,-1 0 1,7 0-1,-1 0-82,1 0 0,-6-2 1,-1-2 25,3-2 0,9-2 0,5 4 108,-1-1 0,6-9 0,-6 4 0</inkml:trace>
  <inkml:trace contextRef="#ctx0" brushRef="#br0" timeOffset="199">262 71 8355,'-10'-18'-389,"3"7"-1290,7-1 1640,0 0 0,2 3 0,3 3 0,5 4 0,8 2 39,-1 0 0,1 0 0,-1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05.890"/>
    </inkml:context>
    <inkml:brush xml:id="br0">
      <inkml:brushProperty name="width" value="0.08571" units="cm"/>
      <inkml:brushProperty name="height" value="0.08571" units="cm"/>
    </inkml:brush>
  </inkml:definitions>
  <inkml:trace contextRef="#ctx0" brushRef="#br0">0 35 7790,'2'-15'-384,"4"3"1,4 5 353,7 7 0,1 1-17,-1 5 0,-1 4 0,-5 7 0,-5 1-228,-4-1 1,-2 1 274,0-1 0,-8 1 0,-1-1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0.309"/>
    </inkml:context>
    <inkml:brush xml:id="br0">
      <inkml:brushProperty name="width" value="0.08571" units="cm"/>
      <inkml:brushProperty name="height" value="0.08571" units="cm"/>
    </inkml:brush>
  </inkml:definitions>
  <inkml:trace contextRef="#ctx0" brushRef="#br0">1 0 8355,'17'0'-702,"-7"0"1,-2 2-1,-8 4 765,0 6 0,6 3 0,0 2 0,-3 1-46,-1-1 0,-2 1 0,0-1-5,0 1 1,0-7 0,2 1 22,4 2 33,-4-7-65,6 1 1,-8-10-23,0-4 0,0-3 0,2-9 9,4 1 1,-3 5-1,9 1-1,2-3 1,1 4-1,3 1 1,-1 1 23,1 4 1,5 2 0,0 2-1,-1 0 30,-3 0 0,0 0 0,3 0 0,1 0-8,-2 0 0,-1 6 0,-5 2 0,-1 1-29,-3 5 1,-1-4-1,4 1-3,-3 3 1,-1 1 0,2 3 0,-6-1 13,-5 1 0,-1-7 1,0 1-9,0 2 1,-1 1-42,-5 3 0,-2-7 1,-6-1 3,3-2 1,-1-3-1,-5-5 1,-1 0-265,1 0 0,-7 0 292,1 0 0,-8-7 0,4-3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530"/>
    </inkml:context>
    <inkml:brush xml:id="br0">
      <inkml:brushProperty name="width" value="0.17143" units="cm"/>
      <inkml:brushProperty name="height" value="0.17143" units="cm"/>
      <inkml:brushProperty name="color" value="#AB008B"/>
    </inkml:brush>
  </inkml:definitions>
  <inkml:trace contextRef="#ctx0" brushRef="#br0">1 18 7569,'0'-10'-663,"0"3"1,0 8 621,0 5 1,0-2 0,2 8 55,4 1 1,-4 3-1,3 1-48,-3 1 0,-2-1 1,0 1-1,0-1-5,0 1 0,0-7 0,0 1 38,0 2 0,8 1 0,2 3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0.603"/>
    </inkml:context>
    <inkml:brush xml:id="br0">
      <inkml:brushProperty name="width" value="0.08571" units="cm"/>
      <inkml:brushProperty name="height" value="0.08571" units="cm"/>
    </inkml:brush>
  </inkml:definitions>
  <inkml:trace contextRef="#ctx0" brushRef="#br0">0 71 7176,'0'-18'-77,"0"6"1,2 3 560,4 1-371,-4-6-572,13 13 459,-13-7 0,14 16 0,-7 1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08.345"/>
    </inkml:context>
    <inkml:brush xml:id="br0">
      <inkml:brushProperty name="width" value="0.08571" units="cm"/>
      <inkml:brushProperty name="height" value="0.08571" units="cm"/>
    </inkml:brush>
  </inkml:definitions>
  <inkml:trace contextRef="#ctx0" brushRef="#br0">245 410 8000,'0'-11'-1684,"0"-1"1691,0 0 0,0 1 0,-2 1-16,-4 2 1,2 2 0,-8 6 8,-1 0 1,-3 0 0,-1 0 31,-1 0 1,1 0-1,-1 0 13,1 0 0,1 2 1,5 4-33,5 6 1,4-3 0,4 3 0,4 2 1,5 1 0,7-3 0,3 0 0,4 1 4,2 3 1,-5-1 0,3-1 0,-2-3-9,1 3 0,-1 0 0,-6-1 0,1-3 4,-1-2 0,-5 5 0,0-1 10,1 3 0,-5-3-4,-2 0 8,-4-1 1,-10 5 0,-4-5-26,-3-5 0,-3-4 0,1-2 0,-1 0-31,1 0 0,-6 0 1,-1 0-1,3 0-84,2 0 1,1 0 0,1 0 0,-1 0-39,1 0 149,-1 0 0,1-8 0,-1-1 0</inkml:trace>
  <inkml:trace contextRef="#ctx0" brushRef="#br0" timeOffset="241">314 567 8355,'-2'-15'-371,"-3"3"0,1 4 1,-6 7-1,0-3 1,1-2 320,-5 2 1,-1 2 69,-3 2 1,1 0-1,-1 0 1,1 0 5,-1 0 1,1 6 0,-1 0-1,1-1-6,-1 3 0,1-4 1,-1 8-75,1 1 0,5 1 0,3 0-135,1-3 1,2 1 188,6 5 0,8-7 0,9 6 0,10-7 0</inkml:trace>
  <inkml:trace contextRef="#ctx0" brushRef="#br0" timeOffset="1450">716 567 8355,'18'-11'-260,"-1"-1"1,-1 6-331,-5-5 0,-1 7 221,-4-2 404,-4-4 0,3 6 24,-10-7 1,1 7 0,-8-2 8,-1 4 1,3 2 0,-2 2-43,-1 4 0,-3-4 0,-1 6 1,-1-3 22,1 1 1,-1 8-37,1-3 0,1-1 0,5 2-25,5 1 1,4-3 0,4 0 14,4-2 1,-3 3-1,9-5 1,2-2 0,1-2 1,5 4 0,1-1-1,2-1-10,-1-2 1,3-2 0,0 0-1,0 0 4,0 0 1,5 0 0,-7 0 0,-2 0 1,-1 0 1,-3-6-1,1-1 1,-3-3-6,-3-4 1,1-1 0,-7-3-17,-2 1 0,-2-1 0,-4 1 1,-4 0 0,-9 1 0,-11 2 0,1 5 11,0 1 1,-4 2 0,6 6 0,1 0 6,3 0 0,1 0 0,1 0-58,-1 0 63,9 0 1,3 0-1,12 0 12,5 0 1,7 6 0,3 0 0,2 0-19,-1 1 1,5-5 0,0 4 0,2-4 6,0-2 1,-5 6 0,3 0 0,-2-2 7,-4-2 1,5-2 0,-3-2 0,-2-2-5,-1-2 1,-1-8 0,2 3 0,3-5-67,-3-1 1,0-3-1,1-1 1,1-2 20,-2 1 1,-1-3 0,-5 2-1,-1 1 17,-2 3 0,-9-4 0,3-1 0,-4 3 77,-2 2 1,0 1-1,0 1 1,0-1 55,0 1 1,-8-1 0,-1 1-73,-1-1 0,-6 7 0,5 1-31,-5 2 1,5 1-135,-1 1 1,2 6 0,-1 0 81,5 10 0,-2 5 0,2 2 0,0 1 70,-1-1 1,5 3 0,-6 3 0,2 4-28,0 0 1,1 6 0,5-3 0,0 1 33,0-2 0,0 4 0,0-6 0,0 2 2,0 0 1,0-6 0,1 5 0,3-1-12,2 0 0,6-6 1,-4 2-1,-1-3 11,1-3 1,4 1 0,-4-3-1,-1-1-3,1-2 0,6-9 1,-5 5 41,1 0 0,6-6-45,-5 4 1,-1-6 0,2-4-1,-1-4-50,-1-2 0,5 1 0,-3-5 0,4 2-70,1-1 0,0-3 0,1-1 0,-1-1 18,1 1 1,-6 5 0,-3 1 165,-1-3 0,0 6-194,-2 3 101,-4 3 0,7 7 0,-5 3 12,2 2 1,0 1 0,-4 7-22,4-1 0,-3-5 0,7 0 0,-2 1 8,-4 3 1,3 1 0,1 1 0,0-1-11,0 1 0,-2-7-9,-6 1 82,0 0 1,0-5-35,0-7 0,0-7-27,0-11 1,0 6-1,0 1 1,0-3-57,0-1 1,7-3 0,5 1 0,4-1 23,1 1 1,0 5 0,1 1 0,-1-1-9,1 2 0,-1 2 0,1 8 89,-1 0 0,1 0 0,-1 0 0,1 0 33,-1 0 1,-5 6 0,-1 2 0,3 2-145,1 3 0,-3 1 0,-2 0 1,0-3-75,-1 3 0,-5-5 0,4 3 0,-2 2-52,0 1 0,1-3 185,-1-1 0,4 1 0,7 6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06.718"/>
    </inkml:context>
    <inkml:brush xml:id="br0">
      <inkml:brushProperty name="width" value="0.08571" units="cm"/>
      <inkml:brushProperty name="height" value="0.08571" units="cm"/>
    </inkml:brush>
  </inkml:definitions>
  <inkml:trace contextRef="#ctx0" brushRef="#br0">1 53 6394,'0'17'-103,"2"1"1,2-1 115,1 1 1,3-1 0,-4 1-1,2-1 5,-2 0 1,-2 1 0,-2-1 0,2 3-7,3 3 1,-3-3 0,4 3 0,-4-4-18,-2-1 1,0-1 0,2 1-60,4-1 0,-4-5 0,6-3 1,-1 1-194,5 0 257,-4-6 0,7 3 0,-5-7 0</inkml:trace>
  <inkml:trace contextRef="#ctx0" brushRef="#br0" timeOffset="460">298 123 8355,'-6'-18'-1029,"0"1"1,0 5 983,6 0 0,8 9 78,4-3 0,-3 10 0,1 3 1,0 3 9,-1 4 1,-3 1-1,4 3 1,-2-1-26,-4 1 1,-1 5 0,1 0 0,2 0-17,-2 3 1,-2-7 0,-2 4-1,2-1 21,4 1 0,-4-9 1,3 3-1,-3-1 1,-2-1 1,0-3 152,0-1-87,0-7 0,2 2-100,4-12 0,-2-3 0,6-9 0,-3 1 0,5-1 0,-4 1 0,2-1-62,3 1 0,3 5 0,1 0 25,1-1 1,-1 5 0,1 2 66,-1 4 0,0 2 1,1 0-1,-3 2-14,-3 4 1,4-2 0,-7 8-27,1 1 0,4 3 0,-9 1-90,-1 1 1,4-1 0,-2 1 0,-2-1 30,-2 1 1,4-7 0,-1 1 78,-1 1 0,6-5 0,0 0 0</inkml:trace>
  <inkml:trace contextRef="#ctx0" brushRef="#br0" timeOffset="797">891 437 8122,'8'-17'-779,"-6"-1"1,6 6 838,-8 1 0,0-1 64,0-5 0,0 5-161,0 0 0,2 3 0,2-5-15,1 2 0,7 7 30,-6-7 1,2 2-28,-2-1 67,-5 3 1,5 8 11,-12 0 1,3 0-1,-7 2 1,2 4 21,4 5 1,0-1 0,0 2-16,-1 1 0,-1 3 1,8 1-1,2 1 7,1-1 0,7-5 1,-4-3-1,2 1-35,3 0 0,3 0 0,3 1 0,2-3-105,3 0 1,-1-6-1,-6 5 1,1-1-132,-1 0 1,1 0 0,-1-6 226,1 0 0,-1 0 0,1 0 0</inkml:trace>
  <inkml:trace contextRef="#ctx0" brushRef="#br0" timeOffset="1114">560 35 6879,'0'-9'-170,"2"1"0,3 8 193,7 0 1,-2 0-1,1 0 1,3 0 12,1 0 0,3 0 1,1 0-1,3 0 3,1 0 1,0-6 0,-3 0-1,1 2-54,2 2 1,2 2 0,-3 0-1,3 0-76,2 0 1,0 0 0,4 0 0,-1 0 90,1 0 0,2 8 0,1 2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4.051"/>
    </inkml:context>
    <inkml:brush xml:id="br0">
      <inkml:brushProperty name="width" value="0.08571" units="cm"/>
      <inkml:brushProperty name="height" value="0.08571" units="cm"/>
    </inkml:brush>
  </inkml:definitions>
  <inkml:trace contextRef="#ctx0" brushRef="#br0">1 289 7006,'11'0'6,"1"0"1,-1 0 301,7 0 48,-1 0-237,1 0 0,-7-2-119,1-4 0,-8 3-11,2-9 0,-2 6 1,0-6 0,1-1 0,7-5 1,-4-1 3,2 1 1,-1-9 0,5 10 0,-4-3-6,-3 1 0,7-4 1,-4-1-22,-1 3-320,7 2 301,-7 9 0,1 10 0,-4 12 31,-4 3 1,4 3-1,0-1 1,-3 1-19,-1-1 0,0 1 0,2-1 0,4 2-105,2 5 1,-4-5 0,5 4 0,3-1 142,1 1 0,3 4 0,-1 8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2.693"/>
    </inkml:context>
    <inkml:brush xml:id="br0">
      <inkml:brushProperty name="width" value="0.08571" units="cm"/>
      <inkml:brushProperty name="height" value="0.08571" units="cm"/>
    </inkml:brush>
  </inkml:definitions>
  <inkml:trace contextRef="#ctx0" brushRef="#br0">18 16 7309,'8'-10'-109,"4"5"0,-3 5 0,3 5 1,2 7 146,1 4 1,-3 1 0,-3 2 0,1 3-6,0 1 1,-6 8 0,3-2 0,-1 4 3,0 2 0,2 0 0,-4 2 0,2 2-36,-3 1 0,5 1 0,-2-6 1,-2 0 15,-2 0 1,-2 4 0,0-2 0,0-4-6,0 0 1,0-2 0,0 0-1,0-2-17,0 2 0,0-6 0,0 0 0,0-1-90,0-1 1,0 0 0,0-5-14,0-1 1,2 1-723,4-1 830,-4-7 0,5-10 0,-7-10 0</inkml:trace>
  <inkml:trace contextRef="#ctx0" brushRef="#br0" timeOffset="780">1 208 8105,'0'-17'-939,"2"1"862,4 5 1,-5-5 0,7 6 144,0 1 0,-4-1 1,7 6-1,1-4-55,-2-1 1,5 5-1,-3-4 1,4 2-63,1 0 0,2 0 1,3 6-1,3 0 38,2 0 1,-4 0 0,5 0 0,-1 0 7,0 0 1,-4 0 0,4 0 0,-1 0 13,-5 0 0,-2 0 1,-1 2-18,-1 4 0,1 4-26,-1 7 1,-7 1 0,-4-1 9,-4 1 1,-2-7-1,-2 1 31,-4 2 1,-4-5 0,-7 1 0,-1-2 0,1-4 1,-1 0 0,1-1 0,-1 3-38,1-2 1,-1-2-1,1-2 1,2 2-214,3 4 14,4-4 193,8 6 0,8-8 0,4 0 50,3 0 1,2 0 0,1 0 0,-1 0 60,1 0 0,1 0 0,3 0 1,1 0-17,-2 0 1,-7 0 0,-3 0-40,3 0 1,2 1 0,-1 5-22,-3 6 1,-4-2-1,-7-1 1,3 1 11,2 0 1,0-4 0,-6 5 28,0 3 1,-2-4 0,-4-1-6,-5-1 0,1 0 0,-2-4 0,-1 1-28,-3-1 1,-3-2 0,-3 0 0,-3 2-53,-2 2 1,0 0-1,-4-6 1,4 0-107,1 0 0,3 0 0,6 0 1,-1 0-291,1 0 438,-1 0 0,1 0 0,-1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5.216"/>
    </inkml:context>
    <inkml:brush xml:id="br0">
      <inkml:brushProperty name="width" value="0.08571" units="cm"/>
      <inkml:brushProperty name="height" value="0.08571" units="cm"/>
    </inkml:brush>
  </inkml:definitions>
  <inkml:trace contextRef="#ctx0" brushRef="#br0">0 18 7402,'0'-9'-656,"2"1"870,4 8 67,-4 0-314,14 0 1,-13 0-13,9 0 111,-8 0 0,12 0-54,-5 0 1,5 0 0,1 0-1,1 0-50,-1 0 0,1 0 1,-1 0-1,2 0 18,5 0 1,-5 0-1,4 0-85,-3 0 0,-3 0 1,1 0-84,-1 0 1,-5 0 3,-1 0 0,-5 0 184,6 0 0,-8 0 0,4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5.650"/>
    </inkml:context>
    <inkml:brush xml:id="br0">
      <inkml:brushProperty name="width" value="0.08571" units="cm"/>
      <inkml:brushProperty name="height" value="0.08571" units="cm"/>
    </inkml:brush>
  </inkml:definitions>
  <inkml:trace contextRef="#ctx0" brushRef="#br0">18 0 8095,'-9'0'-1471,"1"0"1413,8 0 401,0 0-268,8 0 1,-5 0 0,9 0-24,2 0 0,-5 0 1,3 0-1,2 0-57,1 0 0,3 0 0,1 0 0,2 0-118,3 0 1,1 0-1,-4 2 1,3 2 122,-3 2 0,6 8 0,0-5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26.471"/>
    </inkml:context>
    <inkml:brush xml:id="br0">
      <inkml:brushProperty name="width" value="0.08571" units="cm"/>
      <inkml:brushProperty name="height" value="0.08571" units="cm"/>
    </inkml:brush>
  </inkml:definitions>
  <inkml:trace contextRef="#ctx0" brushRef="#br0">1 53 8355,'8'-10'-488,"-6"3"1,13 7 0,-3 0 479,3 0 1,-3 0 0,0 2-34,1 3 1,-3-3 0,2 6 15,1 0 1,3 0-1,1 5 1,1-3 16,-1-2 1,-3 0 0,1-5-78,5 3 0,1 6 1,-4-6-1,1-2 7,-1-2 78,1 5 0,-1-5 0,1 6 0</inkml:trace>
  <inkml:trace contextRef="#ctx0" brushRef="#br0" timeOffset="679">577 1 8355,'10'0'-1220,"-4"0"1039,-12 0 0,2 0 139,-8 0 1,7 0 10,-7 0 1,6 0-3,-6 0 0,7 0 51,-7 0 0,6 6 1,-5 1 10,-3 3 1,-2-4-27,-1 6 1,1-1 0,3 5 0,3-3-5,2-1 0,1-2 1,3 3-1,-2-1-7,2 1 1,2 3-1,0 1 3,-4 1 1,4-1 0,-3 1 2,3-1 1,-4 1 0,0-1-1,0-1 177,-2-5 1,5 5-113,-9-4 0,6 3 1,-4 3-73,3-1 1,1-5 0,4-1-50,-4 3 0,4 1 1,-4 3 36,4-1 1,-3-5 50,-1 0 1,0-1 87,6 7 1,0-7-62,0 1 1,0-6-19,0 5 0,0-5 26,0 6-1,0 0-34,0 5 1,0-5 3,0-1-6,0-7-369,0 4-18,8-8 0,-4 0 359,7 0 0,-7 0 0,4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25.467"/>
    </inkml:context>
    <inkml:brush xml:id="br0">
      <inkml:brushProperty name="width" value="0.08571" units="cm"/>
      <inkml:brushProperty name="height" value="0.08571" units="cm"/>
    </inkml:brush>
  </inkml:definitions>
  <inkml:trace contextRef="#ctx0" brushRef="#br0">315 105 7811,'0'-18'-1359,"0"7"1223,0-1 0,2 2 66,3-1 46,-3-5 0,8 16 112,-4 0 0,-4 2-34,4 10 0,-4-6 1,-2 5 43,0 3 1,0-4 0,1 1-28,5 3 0,-4-5 0,4 3 0,-4 2-94,-2 1 1,2-3 0,2 0 0,2 1 58,-2 3 0,-1-5 1,1 1-57,2 1 1,0 3-354,-6 1 60,0-7 313,0-2 0,0-8 0,0 0 0</inkml:trace>
  <inkml:trace contextRef="#ctx0" brushRef="#br0" timeOffset="491">0 35 6275,'12'0'100,"0"0"1,-1 0-62,7 0 0,-1 0 1,1 0-9,-1 0 1,-5 0 0,-1 0 0,3 0-5,1 0 0,-3-6 1,0 0-1,1 2-1,3 3 1,1-1-1,1-2 1,-1-2 57,1 2 0,-1 2 0,3 2 1,1 0-104,2 0 0,0 0 1,-5 0-1,-1 0-33,1 0 0,-1 0 0,1 0-31,-1 0 41,-7 0-49,5 0-312,-13 0 21,6 0 382,-8 0 0,0 8 0,0 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24.541"/>
    </inkml:context>
    <inkml:brush xml:id="br0">
      <inkml:brushProperty name="width" value="0.08571" units="cm"/>
      <inkml:brushProperty name="height" value="0.08571" units="cm"/>
    </inkml:brush>
  </inkml:definitions>
  <inkml:trace contextRef="#ctx0" brushRef="#br0">1 36 7943,'17'0'-203,"1"0"0,-1 0 0,1 0 1,-1 0-75,1 0 0,-1 2 328,0 3 1,1-3 0,-3 6 0,-1-2-19,-2 0 0,-1 5 0,7-5 1,-1 0-34,1 2 1,-1 1 0,1 7 0,-1-2-48,1-3 0,-1 1 0,1 3 0,-1-1 22,0-2 1,7-1 0,-1 5-1,-2-3-4,-1-1 0,3-2 0,0 3 1,-1-1-25,-3 1 1,0-3 0,3 0 0,1-2 26,-2-4 1,-7 3 25,-2-1 0,-1 0 0,7-6 0</inkml:trace>
  <inkml:trace contextRef="#ctx0" brushRef="#br0" timeOffset="478">490 1 8151,'-10'0'-1935,"2"0"1984,8 0 1,-2 0 0,-3 0 0,3 2 0,-6 1-15,0 3 1,4 8-1,-6-2 1,1 3-24,-1 3 1,0-1 0,-3 2 0,1 3 16,-1 1 0,3 0 0,-2-3 0,1 1-50,1 2 1,-6 3 0,7-5-1,-3 2 6,0-1 1,8-3 0,-1-2 0,1 1-110,-2-1 1,4 1-74,-4-1 0,4-5 197,2 0 0,0-9 0,0 5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881"/>
    </inkml:context>
    <inkml:brush xml:id="br0">
      <inkml:brushProperty name="width" value="0.17143" units="cm"/>
      <inkml:brushProperty name="height" value="0.17143" units="cm"/>
      <inkml:brushProperty name="color" value="#AB008B"/>
    </inkml:brush>
  </inkml:definitions>
  <inkml:trace contextRef="#ctx0" brushRef="#br0">106 16 7569,'-12'0'-208,"2"-2"-256,2-4 0,-5 4 374,1-3 0,3 10 85,-3 7 1,8 4-1,-4-1 1,2-1-12,1-3 1,-1-5 0,6 6 12,0 1 0,6-3 1,1 0-1,3-3-3,4-3 1,-5-2-1,3-2 1,2 0 2,1 0 1,3 0-1,-1 0 2,0 0 1,-5-2 0,0-3 0,-8-5 0,1-8 0,-3 7 0,-4 1-7,-3 2 1,-5-3 0,-8 5-1,1 2-52,0 2 1,5 2 0,0 0 58,-1 0 0,-3 8 0,-1 1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4:16.624"/>
    </inkml:context>
    <inkml:brush xml:id="br0">
      <inkml:brushProperty name="width" value="0.08571" units="cm"/>
      <inkml:brushProperty name="height" value="0.08571" units="cm"/>
    </inkml:brush>
  </inkml:definitions>
  <inkml:trace contextRef="#ctx0" brushRef="#br0">891 1101 6160,'18'0'15,"-1"0"0,0 0 120,1 0 0,-1 0 1,1 1-1,-1 3-24,1 2 0,-1 2 1,3-4-1,1 4-78,2 1 1,3 1 0,-5 4 0,4-3-23,2 3 1,-3 1 0,5 3 0,0-3-8,-2-3 0,4 9 0,-6-3 0,0 1-143,1 1 0,3-5 0,-6-1 0,0-3-103,3 3 0,-7-4 0,4-1-30,-3-1 272,-3 6 0,1-12 0,-1 5 0</inkml:trace>
  <inkml:trace contextRef="#ctx0" brushRef="#br0" timeOffset="392">1310 996 6679,'-6'11'104,"-1"1"0,-3 2-82,-4 1 0,-1 3 1,-3 1-1,1 2-9,-1 3 1,1 5-1,0-4 1,-1 0-25,1 0 0,-1 1 0,1-5 0,1 2-66,4-1 0,-3 3 0,5-2-199,1-2 1,1-1 275,8-3 0,8-7 0,1-2 0</inkml:trace>
  <inkml:trace contextRef="#ctx0" brushRef="#br0" timeOffset="1095">1904 664 7810,'0'-12'-1424,"0"1"1553,0 7-94,8-4 1,-4 8 42,7 0 0,-7 2-41,2 4 1,-4-2 0,-2 7-16,0 3 0,0 1 1,0 3-1,0-1-31,0 1 0,0-1 0,0 3 1,0 1-20,0 2 1,0 1 0,0-7-39,0 0 0,0 1 0,0-1-77,0 1 1,0-6-173,0-1 315,0-7 0,0 4 0,-8-16 0,-2-2 0</inkml:trace>
  <inkml:trace contextRef="#ctx0" brushRef="#br0" timeOffset="1800">1520 559 6858,'11'0'18,"1"0"1,-6 0 0,6 0 21,1 0 0,3 0 1,1 0 22,1 0 1,-1 0 0,1 0 0,-1 0 7,0 0 0,7 0 0,1 0 0,0 0-33,0 0 1,6 0 0,-1 0 0,1 0-17,-2 0 1,4-2 0,-6-2 0,0-2-80,-4 3 1,3 1 0,-3 2-176,-2 0 1,-7 0 47,-3 0 1,-5 0 1,6 0 0,-6 0-282,5 0 464,-7 0 0,4 7 0,-8 3 0</inkml:trace>
  <inkml:trace contextRef="#ctx0" brushRef="#br0" timeOffset="4912">402 577 8355,'-17'0'-1377,"5"2"1271,0 3 1,1-3-1,-7 4 1,1-4 0,1 0 212,5 4 1,-5-2-1,6 7-128,1 3 1,-7 1 0,5 3-1,-5-1 1,0 3 31,5 3 1,-5-2 0,5 9 0,-3 1 1,2 2 1,-3 3 0,3 5 0,-3 4 31,-3-1 1,7 7 0,-1-5 0,0 3-5,3-2 0,-5 7 1,8-6-1,2 1 2,2 1 1,2-5 0,0 0 0,2-1 2,4 1 1,10-6 0,9 3 0,2-3-70,4-4 0,8 8 0,4-12 0,3-2-90,9-2 1,7-4 0,13-5 0,7-3-555,3-3 667,10 4 0,-43-15 0,1 0 0,62 6 0</inkml:trace>
  <inkml:trace contextRef="#ctx0" brushRef="#br0" timeOffset="2459">2585 1153 8355,'8'-10'-1054,"2"2"0,1 8 1261,1 0 1,-6 0-70,5 0 0,-5 0 0,6 0-60,1 0 0,3 8 0,1 2-64,1 0 1,1 5 0,3-3 0,1 3-38,-2 3 0,-1-1 0,-3 1 0,2-1-17,5 1 1,-5-7-1,4 1 1,-3 1-29,-3 3 0,7 0 0,-1-3 0,-2-3 37,-1-2 1,-3 3-1,1-5 1,-3 0-132,-3 2 1,1-4 0,-5 5 161,2-1 0,-6-2 0,3-6 0</inkml:trace>
  <inkml:trace contextRef="#ctx0" brushRef="#br0" timeOffset="2909">2777 1048 6276,'-11'12'48,"-1"-1"1,2-5 0,-3 6 33,1 1 1,6-5 0,-4 0 0,3 0-12,3 3 0,-4-1 1,0 2-43,-1 1 1,-1 3 0,-2 1 0,5 1-5,-1-1 0,4 1 1,-6-1-1,2 1-13,5-1 1,-5 1 0,2-1 0,2 0-32,2 1 0,-4-1 0,0 1-102,3-1 1,1-5-363,2 0 483,0-8 0,0 3 0,0-7 0</inkml:trace>
  <inkml:trace contextRef="#ctx0" brushRef="#br0" timeOffset="3995">3336 577 8355,'18'0'-847,"-1"0"0,0 0 763,1 0 1,-1 0 0,1 0-1,-1 0 201,1 0 0,5 5 0,0 1 1,-1 0-50,-3 2 0,-1 0 0,1 5 0,2-1-19,3 1 1,-1 3 0,-4 1 0,3 3-38,1 3 1,0 4 0,-5 6-1,1-2-40,4-2 1,-5 6 0,1 6 0,-5 0 1,-1 1 1,1 1 0,0 6 0,-5-5 1,-1-1 0,-2 4 1,-6-5-1,0 1 10,0 0 8,0 5 1,-8-11-1,-5 6-96,-9-1 0,-5-5 0,-8 6 1,-2-2 101,-4-1 0,-3 9 0,-9-4 0</inkml:trace>
  <inkml:trace contextRef="#ctx0" brushRef="#br0" timeOffset="5626">3458 280 8355,'-9'-12'-1648,"3"0"1627,4 9 1,4-5 0,2 6 234,2-4 0,1 4-116,-1-4 0,-2 4-99,8 2 1,-1 0 0,7 0-13,-1 0 1,1 0 0,-1 0-1,1 0-56,-1 0 1,1 0 0,-1 0-1,0 0-39,1 0 0,-1 0 0,1 0 0,-1 0-6,1 0 0,-1 0 0,1 0 0,-1 0 114,1 0 0,7 0 0,2 0 0</inkml:trace>
  <inkml:trace contextRef="#ctx0" brushRef="#br0" timeOffset="6191">4139 88 7922,'0'-10'-2164,"0"0"2164,0 4 0,0 4 0,0-7 284,0 3 0,0 2 107,0-8-134,0 9-80,0-13-35,0 14-146,0-6-24,0 8 0,0 2 1,0 4 20,0 6 1,0 3 0,0 3 0,0-1-2,0 1 1,0-1-1,0 2 1,0 3 14,0 1 1,6 0 0,0-5-1,-2-1 37,-2 1 1,-2-1-1,0 1 36,0-1 1,0 1-23,0-1 0,0 1-28,0-1 1,0-5-159,0-1-181,0-7 0,0 6-167,0-4 476,0 3 0,8 9 0,1-1 0</inkml:trace>
  <inkml:trace contextRef="#ctx0" brushRef="#br0" timeOffset="12430">2376 1135 8003,'-10'-1'-1857,"4"-5"2056,4 4-71,10-6 1,-4 8-57,7 0 1,-5 0-48,6 0 1,-1 8 0,7 1-22,-1 1 1,1 0 0,-1-4 0,1 3-160,-1 1 0,1 4 1,1-7-1,2 1 68,3 0 87,-1 6 0,-5-5 0,-1 9 0</inkml:trace>
  <inkml:trace contextRef="#ctx0" brushRef="#br0" timeOffset="13171">2777 943 6422,'-9'8'411,"-5"-4"-371,8 8 1,-6-7 0,5 5 0,-1 0 7,0 0 0,-3-5 0,5 7 0,0 0-50,-2-3 1,6 7 0,-4-4-1,4 3-169,2 3 0,-5 5 1,-1 0 170,2-2 0,-6 7 0,1-1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29.262"/>
    </inkml:context>
    <inkml:brush xml:id="br0">
      <inkml:brushProperty name="width" value="0.08571" units="cm"/>
      <inkml:brushProperty name="height" value="0.08571" units="cm"/>
      <inkml:brushProperty name="color" value="#E71224"/>
    </inkml:brush>
  </inkml:definitions>
  <inkml:trace contextRef="#ctx0" brushRef="#br0">298 629 8355,'0'-18'-391,"0"9"1,0-1-1,-2 6 391,-4-2 0,4-1 0,-6 3-195,1-2 1,3 0 336,-8 6 1,0 0-85,-5 0 0,-1 0 0,3 2 0,1 2 4,3 2 1,-1 1 0,-5-3 0,-1 4 14,1 2 1,-1-4-1,1 5-17,-1 3 0,3 1 0,1 3-45,2-1 1,9 1-78,-3-1 0,4 1 0,4-3 67,4-3 0,-3-2 0,9-7-12,2 3 1,1 0 0,3-6-1,-1 0-26,1 0 0,-1 0 0,1-2 13,-1-4 0,0-1 0,-1-7 0,-2 4 11,-3 2 1,-5-5 0,6 1 16,1-3 0,-5-3 91,-2 1 0,-4-1 2,-2 1-22,0 7-120,0 2 1,0 22 22,0 3 1,0 5 0,0-5 2,0 1 1,2-1-1,2 1 1,3-1-12,3 1 0,-4-1 1,6-1-1,1-3-38,3-1 0,1-6 0,1 3 0,-1-1-31,1-4 0,-1-2 0,2-2 0,3 0 46,1 0 1,0 0 0,-5 0 0,-1-2 11,1-4 0,-1 2 0,1-7 0,-1-3 168,1-1 1,-1-3 0,0 1-1,-1-1-97,-4 1 0,3-3 1,-5-1-1,2-2-30,-1 1 1,-7-3 0,2 0 0,-4 0-1,-2-1 1,0-3-1,0 4 1,0 0 28,0 0 0,-2-5 1,-2 5-1,-2 0 37,2 0 1,-3-4 0,1 5 0,2 3-39,2 2 1,2-5-1,0 1-48,0 2 0,-6 1 0,0 3 71,2-1 1,0 3-38,-1 3-197,3 4 0,-6 8 0,8 2 124,0 4 1,0-2 0,-2 8 16,-4 1 1,4 3 0,-4 1 0,4 3 9,2 3 1,-1-4 0,-3 7 0,-2-1 132,2 4 1,2 4 0,2 2-80,0 0 1,0-6 0,0 0-1,0 2 1,2 0-8,4-2 0,-2 2 0,5-5 0,1-1-4,0 0 1,-4 0-1,3-3 1,1 1-10,0-2 0,-1-1 0,5-5 0,-2-1-19,1-3 1,-3-1 0,2 4-1,1-5 0,3-1 0,1-2 0,1-6 0,-1 0-10,1 0 0,5 0 1,0 0-1,0 0-22,3 0 1,-7-8 0,4-4-1,-3-1 53,-3 1 0,1-5 0,-1 1 0,1-5 2,-1 0 1,-1 1 0,-3 1 0,-3-3-14,-2-1 1,3-2-1,-5 4 1,-2-3 37,-2 3 0,-2-4 0,0-1 0,0 1 32,0 0 0,0 2 1,0 3-1,0-1-2,0-2 0,0-6 0,0 3 0,0 1-54,0 0 0,0-6 0,0 4 1,0 0-15,0 3 1,0-1-1,-2 2 1,-2 1 23,-2 3 0,0 7 1,6 1 24,0-3 1,-2 6-1,-1 1 51,-3-1-144,0 6-482,6-6 498,0 8 1,0 8-1,0 4 19,0 3 1,0 3-1,0-1 1,0 0 14,0 1 1,0 5 0,0 1 0,0-1 39,0 2 0,0 0 1,0 4-1,0-3 16,0-1 0,0 0 0,0 6 0,0-4-37,0-2 0,0 1 1,0-5-1,0 2 1,0-1 0,6-3 1,0-1-1,-1-1-16,3 0 0,-6 1 0,6-1 0,0-1-57,3-4 0,-1 1 1,2-5 28,1 2 0,3-7 0,1 3 0,1-4 2,-1-2 0,1 0 0,-1 0 0,1 0 13,-1 0 1,2 0-1,3-2 1,1-2 9,-2-1 1,-7-7-1,-2 4 1,1-1 9,3-5 0,-5-2 1,-1-1-1,0-1-10,-1 1 1,-5 0 0,2-1 0,-4 1 2,-2-1 1,0 1 0,0-1-1,0 1 57,0-1 1,-2 7 0,-2-1 106,-2-2 1,-5 5-1,3-1-200,-2 2-76,6 2 1,-3 14 85,7 4 1,0 3 0,0 3 10,0-1 0,0 1 1,2-3-1,2-1 35,1-2 1,9-1 0,-2 5-3,3-5 1,3 3-1,-1-8 1,0 0-16,1 1 1,-1-5 0,1 4 0,1-4-35,5-2 1,-5 0-1,4 0 1,-3 0-54,-3 0 0,1-2 1,-1-2-1,-1-4 63,-5-1 0,5-1 0,-5-4 1,3 3-7,-2-3 0,1-1 0,-5-3-5,2 1 0,-6 5 0,1 0 127,-3-1 1,-2 3 53,0-1-137,0 7-19,-7-4 0,5 10 0,-4 4 12,4 5 1,2 5-1,0 1 26,0 1 0,0-1-4,0 1 0,0 1 1,0 2 27,0 3-35,8-1 0,-6-4 1,5 3 38,1 1-78,-6 8 0,8-12 0,-6 7 65,1-1-32,1-6 1,-4 9-12,4-5 1,-4-4-139,4 4 1,-4-1 46,-2 1 0,0-3 32,0 3 0,0-4 37,0-1 1,0-1-8,0 1 53,0-1-54,0 1 2,0-1 0,-6-5-3,0-1 0,-2-7 3,2 2 0,3-4 174,-9-2 0,0 6-116,-5 0 1,-1-1-1,1-5-14,-1 0 1,1-5 0,0-1 0,-1 0 9,1-2 1,5 4 0,2-7-46,2-3 1,3-1-1,5-3 1,0 1-70,0-9 1,0 13 70,0-5 0,5 5-4,1-5 0,8 1-15,-2-1 0,-3 1 0,3-1 0,0 7-207,5-1 0,0 6 128,1-5 1,-1 5 56,1-6 0,-1 6-6,1-5 1,-1 7-392,1-2 1,-3 2 444,-3-2 0,11-3 0,-3-9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29.574"/>
    </inkml:context>
    <inkml:brush xml:id="br0">
      <inkml:brushProperty name="width" value="0.08571" units="cm"/>
      <inkml:brushProperty name="height" value="0.08571" units="cm"/>
      <inkml:brushProperty name="color" value="#E71224"/>
    </inkml:brush>
  </inkml:definitions>
  <inkml:trace contextRef="#ctx0" brushRef="#br0">52 1 8355,'12'10'-197,"0"-5"1,-6-3 0,3 0 0,1 2-1,-2 4 356,0 2 0,-1-7 1,-3 5-1,2 0-60,-2 4 1,-2-3 0,-2 3-53,0 2 1,-2 1-1,-4 3-523,-6-1 0,-9 1 0,-2-3 476,1-3 0,-5 3 0,0-5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21.388"/>
    </inkml:context>
    <inkml:brush xml:id="br0">
      <inkml:brushProperty name="width" value="0.08571" units="cm"/>
      <inkml:brushProperty name="height" value="0.08571" units="cm"/>
      <inkml:brushProperty name="color" value="#E71224"/>
    </inkml:brush>
  </inkml:definitions>
  <inkml:trace contextRef="#ctx0" brushRef="#br0">420 367 6788,'0'-10'471,"-2"-3"-410,-4 7 1,2 0-49,-8 6 0,7 0 0,-5-2 44,2-4 1,-5 4-40,1-4 1,-4 5 0,-1 1 42,0 0 0,-1 1-16,1 5 1,-3-4 26,-3 4 1,4 2 2,-5-2 1,5 7 9,1-1 0,1 3-63,-1 3 1,1-1 5,-1 1 0,1-7 14,0 1 1,5 0 11,0 5 1,8 1-102,-1-1 0,3 1 89,2-1 1,0 1-28,0-1 0,7-5-11,5-1 1,6-1-1,5 2 1,-4 1-23,4-7 1,5 6 0,-1-7-1,2-1 1,0-2 0,2-2 27,2 0-8,-6 0-409,6 0 0,-11 0 22,7 0 158,-8 0-133,12-7 0,-14 5 360,5-4 0,3-4 0,0 0 0</inkml:trace>
  <inkml:trace contextRef="#ctx0" brushRef="#br0" timeOffset="408">856 472 8355,'-2'-10'-602,"-3"4"0,-5 4 872,-8 2-163,1 0 0,0 0 0,7 8 0,-6-6 67,14 13-332,-5-5 278,-1 8-103,6-9 0,-6 7-229,8-4 303,0-5-108,8 9 1,-4-12 0,7 7 0,3 1 0,2-2 66,1-5 26,0-3-59,1-2 1,-1 0 0,1 0-1,-1 0 1,1-2-1,-1-3 1,1 1 0,-3-8-1,-1-1 12,-3-3 1,-5 4 0,4 1-1,-2-3-12,-4-1 1,-2-3-14,-2 1 0,-8 1 0,-4 5 0,-3 5-120,-3 4 1,1 2 0,-1 0 0,1 0-255,-1 0 0,-5 8 1,0 3-331,1 5 700,11-7 0,-5 7 0,7-6 0</inkml:trace>
  <inkml:trace contextRef="#ctx0" brushRef="#br0" timeOffset="1107">1153 454 8355,'10'0'-486,"-2"0"0,-6 0 387,4 0 104,3 8 1,1-4 0,-2 6 0,-3-1 0,1 1 0,-2 4 0,0 1-58,2 3 1,-4-1 0,4 1 35,-4-1 1,-2 0 0,2-1 0,1-2-23,3-3 0,0-5 8,-6 6 1,2-3 124,4 3-71,-4-4 0,7-16-19,-3-4 0,-4-3 0,4-3-5,-4 1 0,6-1 1,1 1 1,1 0 1,6 5-1,-5 2-1,5 2 1,1-3-1,-1 3 1,-3 0 31,-1 0 0,0 3 0,5 5-5,1 0 1,-1 0-1,1 0-16,-1 0 1,0 0 0,-1 2-1,-2 1-12,-3 3 1,-5 8-1,4-2-11,-2 3 1,-3 3 0,-5-1-21,0 0 0,0 1 0,0-1-61,0 1 1,0-7 85,0 1 1,-2-2 16,-3 1 1,3-5-20,-4-12 0,6-3 0,4-9-26,2 1 0,7-1 0,-1 1 0,3-1 55,3 1 1,-1 1-1,1 3 1,-1 1-1,1-1 1,-1 3-1,1 0 1,-1 2 105,0 5 0,-5 1 0,0 2 31,1 0 1,3 0-204,1 0 0,-5 2 0,0 3-81,1 7 0,-5 4-216,-2 1 0,2 1 0,-3-1-147,-1 0 489,-2 1 0,6-1 0,2 1 0</inkml:trace>
  <inkml:trace contextRef="#ctx0" brushRef="#br0" timeOffset="1419">2201 489 8241,'18'-17'-778,"-1"1"630,1 5 0,-7 5 195,1 12 0,-8 3 0,2 9 0,-5-1 6,-1 1 0,6 1 1,0 2-1,-2 5-2,-2 1 0,-2-4 0,0 4 0,2-2-74,4-3 1,-4 5 0,3 0 0,-1 0-91,2-3 0,-4-3 0,4 0 0,-4 3-139,-2-3 1,0-2 0,2-1-16,4-1 267,-4 1 0,13-1 0,-5 1 0</inkml:trace>
  <inkml:trace contextRef="#ctx0" brushRef="#br0" timeOffset="1799">2306 542 8355,'8'-18'0,"3"1"-108,5-1 1,1 1-81,1-1 0,-1 9 0,1 1 0,-1 2 225,1 0 1,-1 0 0,1 6 5,-1 0 0,0 0 0,1 0 0,-1 0-49,1 0 1,-1 0-1,1 0-8,-1 0 0,1 2-52,-1 4 1,-7 4 50,-4 7 1,-4-5 0,-2 0 17,0 1 0,0-3 0,-2 0 0,-4-1 0,-6-1-4,-3 0 0,-3 0 0,1-5 0,-1 3 3,1-2 0,-1 0 1,1 0-1,-1 2-66,1-2 1,0-2 0,-1-1-446,1 5-28,-1-4 537,8 6 0,3-8 0,7 0 0</inkml:trace>
  <inkml:trace contextRef="#ctx0" brushRef="#br0" timeOffset="2307">2882 419 7784,'0'18'79,"0"-1"0,0-5 0,0 0-96,0 1 0,0 3 0,2-1 23,4-3 1,-2 1-1,8-5-66,1 2 0,3-6 0,1 2 0,1-4-114,-1-2 1,2 0 164,5 0 0,1-6 0,4-2 1,-6-2 12,-3-3 0,-5 3 0,-1-2 25,-3-1 1,-1-3 0,2-1 134,-6-1 1,-4 7-1,-2-1 206,0-2-215,0 7-68,0-1-27,0 8 1,0 8 0,2 3-60,3 5 1,-1 1 0,6 1-122,-2-1 1,-1-1-1,-3-3-143,2-1 0,8 0 1,-5 5-1,3-1 263,0-5 0,-1 5 0,7-7 0</inkml:trace>
  <inkml:trace contextRef="#ctx0" brushRef="#br0" timeOffset="3140">3616 175 8355,'0'-10'-1339,"-2"2"1525,-4 8-95,4 0 1,-6 2-33,8 4 1,6 4 0,0 7 0,-2 1-35,-2-1 1,4 1 0,-1 1 0,-1 2-66,-2 3 0,-2-1 1,0-6-1,0 1-51,0-1 1,0 1 0,2-1 0,2 1-231,2-1 1,0 1-62,-6-1 382,0 1 0,7-1 0,3 1 0</inkml:trace>
  <inkml:trace contextRef="#ctx0" brushRef="#br0" timeOffset="3393">3406 367 7421,'12'-6'-188,"-1"0"1,5 2 218,5 2 0,-1 2 1,5 0-1,-2 0 7,1 0 0,7 0 1,-2 0-1,2 0-290,-2 0 0,2 0 0,-6 0 0,2 0 252,4 0 0,2-7 0,2-3 0</inkml:trace>
  <inkml:trace contextRef="#ctx0" brushRef="#br0" timeOffset="3866">4244 315 8264,'-17'0'-355,"0"0"1,-3 0 211,-3 0 1,3 0 0,-5 0 0,2 0 216,0 0 1,-6 0 0,3 0 0,1 1 35,0 5 1,2-2 0,5 8 0,1-1 14,-1-1 1,3 6 0,1-5-123,2 5 1,9 1-1,-3 1-51,4-1 1,4-1 0,4-3 0,5-3-66,5-2 1,1 3 0,1-5 0,-1-2 26,1-2 0,5-2 0,2 0 0,0-2 17,1-4 0,3-1 0,-6-7 0,0 2 29,2-1 1,-5-3-1,1-1 1,-5-1 45,-5 1 0,-1-1 0,2 1 0,-5 1 109,1 5 1,-6-5 117,4 5 0,-4 1-33,-2-2 1,-8 8-122,-3-1 1,3 10 0,0 5-13,0 0 0,6 5 0,-4-3-84,5 3 1,1 3-1,0-1-67,0 1 0,0-1 1,1-1-1,3-3-18,2-1 1,6-6-1,-4 4 1,1-1-450,5 1 0,1-6 551,3 2 0,-1 3 0,1 1 0</inkml:trace>
  <inkml:trace contextRef="#ctx0" brushRef="#br0" timeOffset="4149">4524 53 8355,'0'-18'-251,"0"1"1,2 7-692,4 4 1060,-4 4 0,5 4-68,-7 4 1,0 4 0,2 7 0,2 1-1,2 1-20,-2 4 0,-2 2 0,-2 5 0,0-5-6,0 0 0,0 0 1,0 6-1,0-2-53,0 2 0,6-3 1,-1-1-1,-1-2-149,-2-4 1,-2-1 0,2-3 0,2 1-506,2-1 683,0 1 0,1-1 0,3 1 0</inkml:trace>
  <inkml:trace contextRef="#ctx0" brushRef="#br0" timeOffset="4636">4332 315 6886,'17'0'18,"1"-2"1,-1-2 0,1-2 9,-1 2 1,1 2 0,-1 2 0,0 0 4,1 0 1,1 0 0,3 0-1,1 0-56,-2 0 1,-1 0-1,-3 0 1,1-2 18,-1-4 0,6 4 1,1-3 9,-3 3 1,-2 2-1,-1-2 10,-1-4 0,-5 4 213,0-4-130,-8 4 0,3 4 50,-7 4 1,0-2 0,0 7-68,0 3 1,-6 2-1,1 1 1,-1 0-1,0 1-10,0-1 0,-5 1 0,5-1 0,2 1-152,2-1 0,2 1 0,0-1-6,0 1 0,0-7 1,2-1-1,2 0-172,2-1 1,7-5 0,-1 2 0,3-4 72,3-2 0,-1 0 0,1 0 0,-1 0 185,1 0 0,-1-15 0,1-5 0</inkml:trace>
  <inkml:trace contextRef="#ctx0" brushRef="#br0" timeOffset="4811">4943 175 8355,'-12'-6'-421,"1"0"0,5-5 0,-4 3 0,1 0 394,-1 0 1,4 2-1,-6 6-75,-1 0 0,3 2 0,0 4-441,3 6 543,1-4 0,-2 15 0,-2-4 0</inkml:trace>
  <inkml:trace contextRef="#ctx0" brushRef="#br0" timeOffset="5262">5240 419 6972,'-2'-15'-95,"-4"3"0,-4 4 194,-7 8 0,0 0 0,-1 0 22,1 0 0,-1 8 1,3 4-64,3 3 1,2 3 0,6-1-63,-1 1 0,-1-1 0,6 1 1,0-1-20,0 1 0,7-7 0,3 1 0,2 0 0,-1-3 0,1 1 1,6-6-1,-1 2-9,1-3 1,5-1 0,2-2-1,0-2 25,0-3 1,-1 1 0,-5-8 0,3-1 24,1-3 0,0-1 1,-7-1-1,-3 1 10,-1-1 1,-2 1 0,1-1 0,-5 1 50,-4-1 1,-2 1 0,0-1 0,-2 3-75,-4 3 0,-4-1 0,-9 7 0,-2 0-54,-3-2 0,-7 6 0,4-4 0,-2 5-51,0 1 1,6 0 0,-4 0 0,1 1-152,5 5 0,7-4 1,5 6 250,1 0 0,2-6 0,6 13 0,0-5 0</inkml:trace>
  <inkml:trace contextRef="#ctx0" brushRef="#br0" timeOffset="5772">5467 384 7804,'12'-5'-1403,"-3"-3"1525,-1-2 1,-2 4 0,-4-3 482,4 1-554,-4 2 30,5 6 1,-7 2-1,2 4-5,4 5 1,-2 3 0,6 0 0,-3-3-138,-3 3 0,4-4 0,-2 1 0,0 1 15,1-3 0,-5 7 0,6-6-94,0-1 1,-6 7 86,4-4 1,-2-5 50,1-1 278,-3 4-269,6-8 1,-8 4-1,2-12 0,4-6 1,-4 2 0,4-1-6,-4-3 0,0 1 0,1-1 0,5 2-46,2-1 0,0 3 1,3-1-1,-1-1 52,1 2 1,3-5 0,1 5 0,1 0 57,-1 4 0,1-1 0,-1 1 0,1 2-28,-1 2 0,-5 2 0,-1 0-6,3 0 0,2 0 1,-1 2-47,-3 4 1,1-2 0,-7 7-78,-2 3 0,0-1 0,0 1 0,2-2-87,-3 1 0,-1 3 0,-2 1 73,0 1 0,0-1 0,0 1 105,0-1 0,0 1 0,0-1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36.699"/>
    </inkml:context>
    <inkml:brush xml:id="br0">
      <inkml:brushProperty name="width" value="0.08571" units="cm"/>
      <inkml:brushProperty name="height" value="0.08571" units="cm"/>
      <inkml:brushProperty name="color" value="#E71224"/>
    </inkml:brush>
  </inkml:definitions>
  <inkml:trace contextRef="#ctx0" brushRef="#br0">36 36 7609,'0'-10'-857,"-2"2"1057,-4 8 1,4 2-180,-4 4 1,4-2 0,0 6 0,-2-1 12,-1 1 1,-1-4-1,6 5 6,0 3 1,0 2 68,0 1-121,0 0 1,2-5 28,4 0 0,-3-8-12,9 1 0,-6-10 0,4-7-10,-3-4 0,5-1 0,-4 1 0,0 3 10,-1 1 1,7 3-1,-2-5 26,3 2 1,3 3-1,-1-3 1,-2 4 82,-3 0 0,4 7 0,-5-5-70,5 4 0,1 2 0,1 0 24,-1 0 0,1 0 1,-1 0-47,1 0 0,-7 0 0,1 0 0,1 0-13,3 0 0,-4 8-50,-1 3 1,-7 5-1,2 1-42,-4 1 1,-2-7 0,0 1-44,0 1 0,-2-3 0,-4 2-28,-5 1 1,-5-3 0,-1 0 1,-1-2 0,1-3 0,-1-3 1,1 2-146,-1 2 1,1 0 296,-1-6 0,1 0 0,-1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36.898"/>
    </inkml:context>
    <inkml:brush xml:id="br0">
      <inkml:brushProperty name="width" value="0.08571" units="cm"/>
      <inkml:brushProperty name="height" value="0.08571" units="cm"/>
      <inkml:brushProperty name="color" value="#E71224"/>
    </inkml:brush>
  </inkml:definitions>
  <inkml:trace contextRef="#ctx0" brushRef="#br0">1 43 7843,'0'-11'-321,"0"-1"-54,0 0 0,0 5-299,0 7 674,8 0 0,1 7 0,9-7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40.612"/>
    </inkml:context>
    <inkml:brush xml:id="br0">
      <inkml:brushProperty name="width" value="0.08571" units="cm"/>
      <inkml:brushProperty name="height" value="0.08571" units="cm"/>
      <inkml:brushProperty name="color" value="#E71224"/>
    </inkml:brush>
  </inkml:definitions>
  <inkml:trace contextRef="#ctx0" brushRef="#br0">87 174 7499,'-11'0'187,"-1"0"0,6 7 0,-3 5-125,1 3 0,-4-3 1,4 0-60,-1 1 1,5 3 0,-2 1-18,4 1 1,2-7-1,0 1-57,0 2 1,8-7 0,2 1-78,-1 0 1,7-6-1,-5 4 1,5-4-54,1-2 0,1 0 1,-1 0-1,1 0-413,-1 0 614,1 0 0,7 0 0,2 0 0</inkml:trace>
  <inkml:trace contextRef="#ctx0" brushRef="#br0" timeOffset="163">227 51 8272,'-12'-6'-146,"1"1"1,5-3 0,-6 4 0,1-4-173,1-1 1,-5 5 0,3-2 0,4 6-124,2 6 441,4-4 0,-5 13 0,-3-5 0</inkml:trace>
  <inkml:trace contextRef="#ctx0" brushRef="#br0" timeOffset="913">349 139 8355,'10'0'-801,"6"0"379,-5 0 503,-3 0 0,2 2-57,-4 3 1,-5 5-1,5 8-94,-4-1 1,0-5-1,2-1 35,2 3 1,0 1 28,-6 3 0,6-1 21,-1 1 0,1-7 36,-6 1 35,0-8 1,0 2-78,0-12 1,0 2-1,2-8-12,4-1 1,4-3 0,5-1 0,-1-1-3,-3 1 1,1 1 0,5 3 0,-1 1 3,-4-1 1,3 5-1,-3 0 10,3 0 1,3 6 9,-1-3 0,-5 3 0,0 2-10,1 0 0,-3 0 0,0 2 48,-3 3 0,5-1 1,-4 8-24,1 1 1,-5-3 0,4 0 0,-2 0-75,0-1 0,0 3 14,-6 5 0,0 1-233,0-1 6,0-7 266,0-2 56,-8-8 0,6-2-62,-4-4 0,10-4 0,4-5 0,1 1 9,5 3 1,-4 1-1,1-4 1,3 5 16,1 1 1,-3-6 0,0 5-1,1-1 7,3 4 0,1 2 0,1 0 0,-1-2-13,1 3 1,-1 1-1,1 2 14,-1 0 0,-5 0 1,-1 0-2,3 0 0,-1 2 0,1 1-23,-2 3 0,-8 8 1,1-3-105,-3 5 0,-2-4 0,0-1-82,0 3 0,-2-1 1,-1 1-24,-3-2 0,-6-7 192,6 7 0,-7 0 0,3 5 0</inkml:trace>
  <inkml:trace contextRef="#ctx0" brushRef="#br0" timeOffset="1896">1258 156 8355,'7'10'-122,"-3"-2"1,6-7-528,-2 5 1,5-2 696,-1 8 1,-2-3-1,1 3-24,3-6 0,-5-2 1,3 0-60,2 2 1,-5-1 0,3-5 41,2 0 1,1 0 0,3 0-26,-1 0 0,1-5 0,-1-3 48,0-2 1,1-2 111,-1-5 0,-7 0-29,-4-1 1,-4 6 0,-4 3-60,-4 1 0,2 2 0,-7 6-44,-3 0 0,-2 0 0,-1 0 1,0 0-28,-1 0 1,1 0 0,-1 2-6,1 4 1,5-2-1,2 7 1,1 3 18,-1 2 1,6 1-1,-4 0 1,2 1-7,1-1 0,-1 1 0,6-1 0,0 1 0,0-1 0,0 1 0,2-3 5,4-3 1,3 1 0,9-7-5,-1-2 0,7 4 0,-1-2 0,0-2 13,2-2 0,-5-2 1,5-2-1,-2-2 2,1-2 0,7-2 0,-4 2 0,2-5 1,0-5 1,-2-1 0,4-1 0,-4 1-3,-1-1 1,3-1 0,-6-2-1,-2-3-3,-1 3 0,-5 2 0,-1 1 0,-4 1 2,-3-1 1,-1 1 266,-6-1-307,0 1 0,-8 1-60,-3 5 0,1 3 31,-2 8 1,1 0 62,-7 0 0,1 6 1,1 1 24,5 3 1,1 0-1,6 3 1,-2-1-8,2 2 1,2-5 0,2 3-5,0 2 0,2 1 20,4 3 1,2-7-1,5-1 1,-1-2-18,2-5 1,1 5 0,3-2 19,-1-2 0,1 0 0,-1 0 10,1 2 0,-3 1 0,-1-3 45,-3 2 1,-1 8-66,2-3 1,-3-1-2,-3 2 0,-4-1-26,4 7 0,-4-1-2,-2 1 1,-2-1 12,-4 1 0,-2-7 1,-5-1 13,1-2 1,6-3 0,-5-5 26,-3 0 0,4 0 21,-1 0-96,-1 8 1,0-6-83,1 4 0,7-6-480,-2-6 12,4 4 1,0-6 573,-4 8 0,4-7 0,-5-3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37.832"/>
    </inkml:context>
    <inkml:brush xml:id="br0">
      <inkml:brushProperty name="width" value="0.08571" units="cm"/>
      <inkml:brushProperty name="height" value="0.08571" units="cm"/>
      <inkml:brushProperty name="color" value="#E71224"/>
    </inkml:brush>
  </inkml:definitions>
  <inkml:trace contextRef="#ctx0" brushRef="#br0">1 595 8355,'12'0'-1159,"-1"0"1,1 0 1508,5 0 0,-5 0-87,0 0 1,-7 0-282,7 0 0,0-6-3,5 0 0,-5-6 0,0 5 0,1-1 1,1-2 4,-3 1 0,5-1 1,-5-4-1,5 3-14,1-3 1,-1-1 0,-2-3 12,-3 1 1,1-1 25,5 1-14,-7 7-36,-2 2 1,-16 8 38,-4 0 0,3 2 1,-3 4 63,-2 6 1,7-3-45,1 3 0,-2 0 0,2 5 0,4-1-1,6-5 1,0 5 0,8-5-15,1 5 0,9 1 1,1 1-1,-2-3 4,-1-3 0,-1 4 0,2-7 0,3 3 33,-3 0 0,-2-1 0,-1 5-17,-1-5 1,-5 3 0,-2-6 16,-2 1 0,-3-3 0,-7 4 56,-3-2 1,1-1 0,-8-3-1,-2 2-55,-1-2 1,-8-2 0,-3-2-1,1 2-46,0 4 0,-4-4 1,6 3-1,1-3-273,3-2 1,1 0-249,1 0 159,-1 0 1,9-2 366,3-3 0,12-5 0,3-8 0</inkml:trace>
  <inkml:trace contextRef="#ctx0" brushRef="#br0" timeOffset="363">734 560 8119,'10'-18'89,"-2"7"-89,-8-1 1,-2 8 0,-4-2-189,-5 4 0,1 2 0,-2 0 224,-1 0 1,-3 6-1,1 2 1,1 0 29,2 0 1,8 5-1,-1-1-106,3 3 0,2 3 0,2-1 71,3 1 0,5-7 1,8-1-1,1-2-95,4-4 0,-1-2 1,5-2-1,0 0 17,0 0 1,0 0-1,4 0 1,-3-2 36,-3-4 1,0 2-1,-6-8 1,1 1 77,-5 1 0,-3-6 0,2 5 12,-3-5 0,-7 5 0,0 1 0,-6 0-109,-4 1 0,-7 5 1,-1-4-1,-7 2-81,-8 0 1,-4 0 0,-2 6 0,0 0-262,0 0 1,8 0 0,1 0 370,1 0 0,6 0 0,-6 0 0,7 0 0</inkml:trace>
  <inkml:trace contextRef="#ctx0" brushRef="#br0" timeOffset="1072">1154 542 7918,'11'-5'-583,"1"-1"0,-6 0 610,5 6 1,-5 2-18,6 4 1,-8 3 0,3 7-5,1-4 0,-6 3 0,4-3 16,-4 3 0,-2 3-4,0-1 1,0-5-41,0-1 1,0-5-21,0 6 2,0-8 0,0-4-99,0-12 1,0-3 116,0-3 1,6 1 0,2 1 0,1 3 43,5 1 0,1 2 0,3-1 0,-3 3 108,-3 0 0,3 6 1,-3-4-36,4 4 1,-5 0-1,1-1-36,2-3 1,1 0 0,2 6-30,1 0 0,-1 2 0,1 2-38,-1 2 1,-7 1 0,-2-1 24,0 6 1,-6-3 0,3 3-16,-3 2 1,-2-5-1,-2 1-6,-3-2 0,1 4 0,-6-5 1,0 1-30,1 0 1,-3 3-155,-6-5 116,9 0 1,1-8 60,8-4 0,2-1 0,4-7 0,3 2 9,1-1 1,6-1 0,-5 1 0,5 1 10,1-2 0,7 5 0,-1-1 0,-2 2 5,-1 4 0,-3-3 0,1 1 0,-1 2 191,0 2 0,1 2 0,-1 0-80,1 0 1,-1 0-138,1 0 1,-3 8 0,-1 1 0,-4 3-61,-3 0 0,-1-7 1,-6 7-212,0 2 0,0-5 0,0 3-581,0 2 863,-8 1 0,-9 3 0,-10-1 0</inkml:trace>
  <inkml:trace contextRef="#ctx0" brushRef="#br0" timeOffset="1517">1974 577 8355,'18'-2'-457,"-1"-2"0,1-1 231,-1 1 0,-5 2 0,0 2 218,1 0 1,3 0-1,1 0 1,1 0 66,-1 0 0,-5 0 0,-1-2 0,3-2-77,1-2 1,3 0-1,-3 4 1,-1-1 20,-2-3 1,-3-2 0,3 2 22,-6-6-3,-4 5 0,-4-7 23,-4 8 0,2 1 1,-8 5-11,-1 0 0,-3 0 0,-1 0 0,-1 0 20,1 0 1,0 1 0,-1 3-12,1 2 0,5 6 1,2-4-1,1 1-9,-1 5 1,6 1 0,-2 3 11,4-1 0,2 1 0,0-1 1,0 1 19,0-1 1,2-5-1,4-1-50,6 3 1,-3-4-1,3-1 1,2-1-78,1-4 1,3-2 0,-1-2-1,0 2-71,1 4 0,-1-4 1,1 4-1,-1-5-127,1-1 1,-1 0 256,1 0 0,7-7 0,2-3 0</inkml:trace>
  <inkml:trace contextRef="#ctx0" brushRef="#br0" timeOffset="2097">2551 700 7034,'17'5'-88,"1"1"1,-1 0 0,1-6 0,-1 0 153,1 0 0,-1 0 0,0 0 0,1 0-64,-1 0 0,-5-2 0,0-2 0,-1-4 21,-1-1 0,6 3 1,-7-6-1,3-1-6,0-3 1,-7-1 0,5-1 0,0 1-46,-1-1 1,-3-1-1,4-2 1,0-5 9,-1-1 0,-3-2 0,4-6 0,-2 0 19,-4 0 0,-3 2 0,1 2 0,2 2 67,2-2 1,0 4-1,-6 0 1,0 2-22,0 3 0,0 3 0,0 1 1,0 1 27,0-1 0,0 7 1,0-1-43,0-2-68,0 7 0,-2-1-241,-4 8 245,4 0 1,-7 2-1,5 4 1,-2 5 13,2 5 0,2 1 0,2 1 1,0-1 11,0 1 1,0-1 0,0 3 0,0 1 13,0 2 1,0 6-1,0-3 1,0-1 2,0 0 0,0 4 0,0-4 0,0 1 15,0-1 1,0 0 0,0-4-1,0 3 8,0-3 1,0 4 0,0-1 0,2-3-12,4-2 1,-4-1 0,5-3 0,-1-1-48,0-2 0,2-3 0,-4 5 1,4-5-107,1-1 0,-3 4 0,6-6 19,1-2 1,-5-1 0,0 1-72,0 2 181,1 0 0,1-14 0,-2-1 0</inkml:trace>
  <inkml:trace contextRef="#ctx0" brushRef="#br0" timeOffset="2425">2603 507 8355,'10'0'-988,"5"0"869,-3 0 0,-2 0 0,1-2 179,3-3 0,1 3 1,3-4-1,-1 4 21,1 2 0,-1-6 0,3 0 0,1 2-21,2 3 1,1 1 0,-7 0-1,1 0-144,-1 0 1,0-6-1,1 0 1,-1 2-301,1 2 1,-1 2 0,1 0 383,-1 0 0,1 0 0,-1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6:35.274"/>
    </inkml:context>
    <inkml:brush xml:id="br0">
      <inkml:brushProperty name="width" value="0.08571" units="cm"/>
      <inkml:brushProperty name="height" value="0.08571" units="cm"/>
      <inkml:brushProperty name="color" value="#E71224"/>
    </inkml:brush>
  </inkml:definitions>
  <inkml:trace contextRef="#ctx0" brushRef="#br0">1 385 8355,'12'6'-721,"-1"0"616,1-1 0,-1-5 215,1 0 0,0-7 0,5-5-262,1-4 0,-7 1 68,1 3 1,-8-3 0,4 3 47,-1-3 1,-5 3 0,4 0 0,-4-1 0,-2-3 0,0 5 0,0-1 224,0-2 185,0 7-351,0-1 1,0 10 0,-2 2 0,-2 3-3,-2 3 1,1 2 0,5 5 0,0 1 9,0-1 0,0 1 1,0-1-263,0 0 1,2 1-1,1-1-7,3 1 1,8-6-1,-3-3 238,5-1 0,1-2 0,1-6 0</inkml:trace>
  <inkml:trace contextRef="#ctx0" brushRef="#br0" timeOffset="200">228 105 8355,'-18'-17'0,"3"0"-79,3-1 0,-3 1-641,3-1 570,4 8 193,1 3 1,7 9-1,2 3-43,3 7 0,5 4 0,8 1 0</inkml:trace>
  <inkml:trace contextRef="#ctx0" brushRef="#br0" timeOffset="492">612 105 7731,'0'18'-109,"0"-1"1,0 1 0,0-1 105,0 1 1,0-1-1,0 3 1,0 1 27,0 2 1,0 1-1,0-7 1,0 0-145,0 1 1,6-1 0,0 1-95,-2-1 0,-2 1 0,-2-1-205,0 1 418,0-9 0,0 7 0,0-6 0</inkml:trace>
  <inkml:trace contextRef="#ctx0" brushRef="#br0" timeOffset="805">385 332 8355,'0'-9'-354,"6"-1"0,2 6 1,1-2-1,5 2 595,2 3 0,3 1 0,2 0 1,3 0-120,-3 0 0,-2 0 0,1 0 0,1 0-28,2 0 0,1 1 0,-7 3 0,1 2-133,-1-2 1,0-2 0,3-2 0,1 0-75,3 0 1,-1 0 0,-6 0 0,1 0-44,-1 0 0,1 0 1,-1 0-208,1 0 0,-1 2 80,1 4 0,-7-4 1,-1 5 282,-2 1 0,-3-6 0,-5 6 0,0-8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3.355"/>
    </inkml:context>
    <inkml:brush xml:id="br0">
      <inkml:brushProperty name="width" value="0.08571" units="cm"/>
      <inkml:brushProperty name="height" value="0.08571" units="cm"/>
      <inkml:brushProperty name="color" value="#E71224"/>
    </inkml:brush>
  </inkml:definitions>
  <inkml:trace contextRef="#ctx0" brushRef="#br0">1 1 7427,'0'10'-357,"0"-3"1,8-7 0,1 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29.095"/>
    </inkml:context>
    <inkml:brush xml:id="br0">
      <inkml:brushProperty name="width" value="0.08571" units="cm"/>
      <inkml:brushProperty name="height" value="0.08571" units="cm"/>
    </inkml:brush>
  </inkml:definitions>
  <inkml:trace contextRef="#ctx0" brushRef="#br0">88 210 7339,'0'-12'-631,"-2"2"1,-4 1 630,-5-1 0,1 6 0,0-4 0,0 3 0,1-1 0,5-2 0,-4 4 0,0-2 0,6-3 21,-3-3 0,3 0 232,2-11 0,0 13-313,0 10 1,0-4 0,0 6 162,0-4-103,0 4 1,0-7 123,0 10-118,0-3 0,2 6 1,1-10-1,5-2-13,2-2 0,-4-1 1,5 3 20,3-2 1,-4 2-1,1 10 1,3 4 2,1-1 1,5-5-1,1-6 1,4 4-18,3 0 1,-7-2-1,4-4 1,0-2-11,4 3 0,4 1 0,2 4 1,2 1-14,4 3 0,-2-4 0,7-4 1,1 4-4,-2 0 0,-1 0 0,-3-2 0,4 0 12,-1 0 1,7 0 0,-5 0 0,5 0 4,1 0 1,6 6-1,2 0 1,3-2 11,3-2 0,0-2 0,0 0 0,-6 0-14,-6 0 1,16-6 0,-8 0 0,4 2-3,0 2 0,-8 2 0,6 0 1,0 0 39,-2 0 0,4 0 0,-8 0 0,1 0-14,1 0 0,-6 0 1,6-2-1,0-2-12,5-2 1,2 1 0,3 5 0,0 0 20,0 0 0,0 0 1,0 0-1,0 0-34,-1 0 0,5 0 1,-2 0-1,-2 0 20,4 0 1,3 0 0,9 0 0,-5 2 7,-5 3 1,-3-3-1,3 4 1,2-4-25,-4-2 0,7 0 0,-11 0 0,2 0 13,-1 0 1,5 0-1,0 0 1,-2 0-15,-3 0 0,-3 0 0,-2 0 1,-2 0 2,2 0 0,-4 0 0,2 0 0,2 0 4,2 0 0,0 0 1,0 0-1,-2 0 38,0 0 1,6 0 0,-8 0 0,2 0-27,-2 0 0,4 0 0,-4 0 1,2 0 4,-2 0 1,4 0 0,-4 0-1,2 0 15,-2 0 1,4 0 0,-4 0 0,4 0-19,2 0 0,-1 0 0,1 0 0,-2 0 17,-4 0 0,2 0 0,-6 0 1,1 0-52,-1 0 0,4 0 0,-4 0 1,2 0-6,4 0 0,2 0 0,0 0 0,-2 0 2,-2 0 1,-2 0 0,4 0 0,-4 0 21,-2 0 0,4 0 0,-4 0 1,0 0-10,1 0 0,-1 0 0,-4 0 0,2 0 89,-1 0 0,3 0 0,-2 0 0,-2 0-69,-2 0 0,5 0 1,-1 0-1,0 0 0,2 0 0,-5 0 1,3 0-1,-2 0 0,2 0 0,-3 0 0,3 0 0,-4 0 16,-1 0 1,-1 0-1,0 0 1,-1 0-9,-5 0 1,11 0 0,-3 0-1,4 0-3,2 0 1,1 0 0,-5 0 0,4 0-25,2 0 0,-4 0 0,4 0 0,0 0-26,1 0 1,-7 0 0,4 0 0,-2 0 21,0 0 1,6 0 0,-5 0 0,-1 0 36,2 0 1,-10 0 0,7 0 0,-1 0-4,-2 0 1,1 0-1,-3 0 1,0 0-5,1 0 0,-1 0 1,1 0-1,-1 0 16,0 0 1,1 0 0,1 0 0,1 0-28,-3 0 0,6 0 0,-5 0 1,7 0-11,2 0 1,0 0-1,-4 0 1,6 2 11,4 4 1,0-4 0,-2 4 0,-2-4-70,2-2 1,2 0 0,0 0 0,-2 0 24,-2 0 0,0 0 1,6 0-1,-2 0 62,-4 0 1,2 0-1,-6 0 1,0 0-22,0 0 0,4 0 1,-4 0-1,2 0 20,4 0 1,0 0 0,0 0 0,0 0 6,6 0 1,-8 0-1,6 0 1,-4 0-17,-4 0 1,6 0 0,-6 1 0,2 3-26,0 2 1,-6 0-1,6-6 1,0 0-1,-2 0 1,4 0-1,-5 0 1,1 0 14,4 0 1,-4 0 0,0 0 0,-2 0-8,-4 0 0,6 0 1,0 0-1,3 0-9,-1 0 1,0 0 0,5 0 0,-1 0 9,-4 0 0,4 0 1,-4 0-1,2 0 1,-2 0 0,8 0 1,-6 0-1,2 0-34,6 0 0,-4 2 1,5 2-1,-5 2 56,-6-2 1,4-3 0,-4-1-1,4 0-54,2 0 1,4 0 0,-3 0 0,-1 0 23,4 0 0,-10 0 1,6 0-1,-2 0 7,0 0 0,-2 0 1,2 0-16,3 0 0,-1 0 0,-2 0 0,4 0 0,0 0 17,0 0 0,-8 0 1,0 0-1,0 0 27,-2 0 0,8 0 0,-2 0 0,5 0-37,1 0 0,-2 0 1,-2 0-1,0 0-29,-1 0 1,-5 0-1,2 0 1,4 0 4,4 0 0,2 0 0,-4 0 0,1 0 4,3 0 1,0 0 0,-7-1 0,1-3 18,0-2 0,0 0 0,2 6 1,0 0 14,-2 0 0,3 0 1,-9 0 1,4 0 1,0 0 0,-4 2 0,-6 2 0,-3 2 74,-3-2 0,-5-3 0,-1-1 0,1 0-72,-3 0 0,13 2 0,-5 2 0,2 2-11,1-2 0,3-2 0,2-2 0,0 0 7,0 0 0,6 0 1,-3 0-1,1 0 23,0 0 1,-8 0 0,4 0-1,-2 0-10,0 0 1,6 0 0,-5 0-1,-1 0 9,2 0 0,-6 0 0,5 0 0,-3 0-28,2 0 0,-2 0 1,8 0-1,2 0 8,2 0 1,-4 0-1,0 0 1,0 0 8,-1 0 0,4 0 0,-3 0 0,2 0-14,-2 0 0,4 0 0,-4 0 0,2 0 1,-2 0 1,8 0 0,-6 0 0,0 0-24,2 0 1,-6 0 0,2 0 0,0 0-17,-2 0 1,6 0 0,-6 0-1,2 0 30,0 0 0,-5-6 0,3 0 0,-2 2 3,-4 2 0,4 2 1,-1 0-1,-1 0 3,2 0 1,-6 0 0,6 0 0,-3 0-10,-5 0 1,2 0 0,-11 0 0,0 0 12,-1 0 0,-1 0 0,-6 0 0,0 0-6,0 0 0,0 0 0,0 0 0,-2 0 2,-4 0 1,2 0 0,-6 0 0,2 0 27,4 0 1,-3 0-1,-1 0 1,-2 0-1,-4 0 0,5 0 0,-3 0 1,-2 0 3,-1 0 0,-3 0 0,1 0 0,-1 0 0,0 0 0,1 0 1,-1 0-1,1 0-21,-1 0 0,-5 0 0,0 0 0,1 0-14,3 0 1,-5 0-1,1 0 1,2 0-8,1 0 1,-3 0 0,-1 0 0,3 0-25,2 0 0,1 0 0,0 0 10,1 0 0,-6 0-54,-1 0 173,-7 0 131,4 0 148,-8 0-959,0 0 403,0-15 182,0 3 0,-8-36 0,-2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5.269"/>
    </inkml:context>
    <inkml:brush xml:id="br0">
      <inkml:brushProperty name="width" value="0.17143" units="cm"/>
      <inkml:brushProperty name="height" value="0.17143" units="cm"/>
      <inkml:brushProperty name="color" value="#AB008B"/>
    </inkml:brush>
  </inkml:definitions>
  <inkml:trace contextRef="#ctx0" brushRef="#br0">158 0 6199,'-17'0'-69,"-1"0"1,1 0-1,1 2 75,5 4 1,-5-2 0,4 6 0,-1-1 22,1 1 1,3-4 0,5 5-13,-2 3 1,0 2-1,6 1 27,0 1 0,2-7 13,4 1 1,-2-8-1,7 1-33,3-3 1,1-2 0,3-2 0,-1-1-27,1-3 0,-1-8 0,1 5-3,-1-1 1,-1 0-1,-3 6 1,-3-4-1,-2-1 1,-2 3-128,-6-6 1,-2 8-109,-4-1 240,-4 3 0,-15 9 0,-2 3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3.842"/>
    </inkml:context>
    <inkml:brush xml:id="br0">
      <inkml:brushProperty name="width" value="0.08571" units="cm"/>
      <inkml:brushProperty name="height" value="0.08571" units="cm"/>
      <inkml:brushProperty name="color" value="#E71224"/>
    </inkml:brush>
  </inkml:definitions>
  <inkml:trace contextRef="#ctx0" brushRef="#br0">70 18 6101,'-9'-2'97,"3"-3"1,2 3 117,-2-4 192,4 4-104,-13 2 0,11 0-66,-8 0 1,8 2-167,-2 4 0,5 3 0,1 9 32,0-1 1,0 1 0,0-1-102,0 1 1,0-1 0,0 1 0,0-1 9,0 1 1,5-1 0,3 1 0,2-3-17,3-3 1,3 3 0,1-5 0,1 2-31,-1-1 1,7-7 0,-1 2 0,-2-4 9,-1-2 1,3 6 0,0 0-1,-1-3-64,-3-1 1,-2-2 0,1 0 30,-1 0 1,1 0 0,-1 0-21,1 0 5,-9-7 0,7 3 0,-6-8 20,-1-2 1,5-1 0,-8-3 135,-2 1 178,-2 0-291,-2-1 126,0 8 0,0-5 0,0 3 0,0-3 434,0-3-373,0 1-143,0-1 0,0 11-28,0 7 1,0 7-1,2 11-47,3-1 0,-1-1 0,6-3 0,0-1-213,-1 2 0,3 1 0,5 3-131,1-1 1,-1-5 0,1-3-127,-1-1 530,-7 6 0,13-5 0,-3 9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4.326"/>
    </inkml:context>
    <inkml:brush xml:id="br0">
      <inkml:brushProperty name="width" value="0.08571" units="cm"/>
      <inkml:brushProperty name="height" value="0.08571" units="cm"/>
      <inkml:brushProperty name="color" value="#E71224"/>
    </inkml:brush>
  </inkml:definitions>
  <inkml:trace contextRef="#ctx0" brushRef="#br0">0 106 8355,'0'-18'-27,"6"1"-49,0-1 0,1 7 0,-1 1 133,6 2 1,-2-4 0,1 7-214,3 1 1,-4 2-1,1 2 239,3 0-87,1 0 0,-3 2 1,0 4-1,-1 5 0,-1 5-3,-4 1 0,-2-1-6,1-5 0,-3 5 1,4-5-1,-2 5-127,2 1-18,-4 1 73,6-1 0,-8 1-37,0-1-12,0-7 70,0 6-32,0-15 120,0 7 1,0-10 0,0-4-21,0-5 0,0 1 1,0-1 53,0-3 1,0-2 0,0-1 0,2-1 30,3 1 1,-3 0 0,6 1 0,-2 2 60,0 3 1,7 7 0,-1-4-112,3 0 0,3 6 0,1-3 0,3 3-34,1 2 1,0 0 0,-5 0 0,-1 0 27,1 0 0,-1 0 0,1 0 0,-1 2-73,1 3 0,-3-1 0,-1 8 1,-5 2-143,-1 1 0,0 3 1,-4-1-68,2 0 1,-1 1 0,-5-1 6,0 1 0,0-1 1,0 1 241,0-1 0,-7 1 0,-3-1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5.008"/>
    </inkml:context>
    <inkml:brush xml:id="br0">
      <inkml:brushProperty name="width" value="0.08571" units="cm"/>
      <inkml:brushProperty name="height" value="0.08571" units="cm"/>
      <inkml:brushProperty name="color" value="#E71224"/>
    </inkml:brush>
  </inkml:definitions>
  <inkml:trace contextRef="#ctx0" brushRef="#br0">0 35 8355,'8'-10'-247,"-6"1"-673,4 3 1233,-4 4-12,-2-6-189,0 8 0,0 2-63,0 4 1,-2 2-1,-2 5-25,-2-1 0,0-1 1,6 7 11,0-1 1,0-5-1,0 0-71,0 1 1,8 1 0,2-1 44,0-1 0,5-8 0,-3 2-41,3-4 1,3-2 0,-1 0-1,1 0-122,-1 0 1,1-2 0,-1-2 111,0-2 1,-5-2-1,0 2 144,1-5 1,-5 1 40,-2-1 0,-4-1 19,-2-6 0,0 7 44,0-1-259,0 8 1,0-2 27,0 12 1,0 4 0,2 7 0,4 1 0,-3-6 0,9-1 4,2 3 1,-5-5 0,3 1-1,2 0 17,1 0 0,-3-7 0,-1 3 0,1-2 5,-2 2 0,5-4 0,-3 4 0,3-4 1,3-2 0,-3-2 0,-1-2 0,-2-4 4,1-2 0,-3 5 1,0-7-1,-1-2 30,1-1 1,-6 3 0,4 1 0,-2-3-20,-1-2 0,1-1 1,-6-1-127,0 1 1,0 5 0,-2 3-178,-4 1 1,3 2 0,-9 6 31,-2 0 0,-1 0 1,-3 0-17,1 0 0,1 8 268,5 3 0,3 5 0,8 1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5.331"/>
    </inkml:context>
    <inkml:brush xml:id="br0">
      <inkml:brushProperty name="width" value="0.08571" units="cm"/>
      <inkml:brushProperty name="height" value="0.08571" units="cm"/>
      <inkml:brushProperty name="color" value="#E71224"/>
    </inkml:brush>
  </inkml:definitions>
  <inkml:trace contextRef="#ctx0" brushRef="#br0">1 0 7546,'0'12'214,"0"-1"0,0 1-222,0 5 0,0 1 1,0-1 30,0 1 0,0-7 0,2-1-440,3-2 0,-1 5-596,8-1 1013,-8-4 0,4 0 0,-8-8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5.484"/>
    </inkml:context>
    <inkml:brush xml:id="br0">
      <inkml:brushProperty name="width" value="0.08571" units="cm"/>
      <inkml:brushProperty name="height" value="0.08571" units="cm"/>
      <inkml:brushProperty name="color" value="#E71224"/>
    </inkml:brush>
  </inkml:definitions>
  <inkml:trace contextRef="#ctx0" brushRef="#br0">1 35 8355,'0'-17'6,"0"7"1,0 3-1,0 7 1</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5.989"/>
    </inkml:context>
    <inkml:brush xml:id="br0">
      <inkml:brushProperty name="width" value="0.08571" units="cm"/>
      <inkml:brushProperty name="height" value="0.08571" units="cm"/>
      <inkml:brushProperty name="color" value="#E71224"/>
    </inkml:brush>
  </inkml:definitions>
  <inkml:trace contextRef="#ctx0" brushRef="#br0">157 18 6434,'0'-10'402,"-1"2"-315,-5 8 0,-4 0 1,-7 0-9,-1 0 1,6 0-1,1 2 1,-3 2-23,-1 2 0,3 6 0,2-5-97,3 3 0,-1 0 0,4 3 38,-2-1 0,0-6 0,8 3 63,4-1 0,4 4 1,7-6 14,1-2 0,-1 3 1,1-1-25,-1-2 0,1 0 0,-1 0 0,0 4-28,1 1 0,-6-5 0,-3 4 1,1-2-88,0 0 0,-6 1 1,3-3-160,1 2 1,-6 8 201,4-3 1,-6-1-1,-4 2-46,-2 1 1,-7-5 0,3 0 0,-2-3-58,1 1 0,1 2 0,-4-4 0,3 2-226,-3-2 0,-1-2 349,-3-2 0,1 7 0,-1 3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6.292"/>
    </inkml:context>
    <inkml:brush xml:id="br0">
      <inkml:brushProperty name="width" value="0.08571" units="cm"/>
      <inkml:brushProperty name="height" value="0.08571" units="cm"/>
      <inkml:brushProperty name="color" value="#E71224"/>
    </inkml:brush>
  </inkml:definitions>
  <inkml:trace contextRef="#ctx0" brushRef="#br0">290 0 7097,'-16'2'49,"5"4"1,-5-2 0,5 6 0,-3 0-15,2-1 0,-3-3 1,3 4-1,-3-1 6,-3 1 0,1-4 1,-1 6-64,1 1 1,-1-3-1,1 0 17,-1-3 0,1 7-1004,0-2 1009,7-5 0,10 1 0,10-8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06.993"/>
    </inkml:context>
    <inkml:brush xml:id="br0">
      <inkml:brushProperty name="width" value="0.08571" units="cm"/>
      <inkml:brushProperty name="height" value="0.08571" units="cm"/>
      <inkml:brushProperty name="color" value="#E71224"/>
    </inkml:brush>
  </inkml:definitions>
  <inkml:trace contextRef="#ctx0" brushRef="#br0">18 70 8046,'17'0'-134,"1"0"0,-1 0 75,1 0 1,-1 0 14,1 0 0,-1 0 1,0 0 37,1 0 1,-1 0 0,1 0-9,-1 0 1,-5 0-1,0 0-29,1 0 64,3-7 77,1-3-103,-7-7 0,-2 5 0,-10 2-4,-4 2 0,2 3 1,-8 5 4,-1 0 1,3 0 0,-2 0-26,-1 0 1,-3 0-1,-1 0-8,-1 0 1,1 0 0,-1 0 24,1 0 1,0 7-1,-1 5 0,1 2 1,1-1-1,3-1 38,1 1 0,6-3 1,-4 2-1,1-1 33,-1-1 0,6 6 0,-2-5 0,4 5 1,2 1-34,0 1 0,0-7 0,2-1 0,4 0 6,6-1 0,-3-5 0,3 2 0,2-4 67,1-2 0,-3 6 0,-1 0 55,3-2 1,2-2 0,1-2-108,0 0 0,-5 0 0,0 0-28,1 0 0,3 0 0,1 0 0,1 0 1,-1 0-62,1 0 1,-1 0 0,1 0-116,-1 0 0,-5 0-169,-1 0 0,-5 0-291,6 0 0,-8-2 617,2-4 0,-12 4 0,-4-6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10.157"/>
    </inkml:context>
    <inkml:brush xml:id="br0">
      <inkml:brushProperty name="width" value="0.08571" units="cm"/>
      <inkml:brushProperty name="height" value="0.08571" units="cm"/>
      <inkml:brushProperty name="color" value="#E71224"/>
    </inkml:brush>
  </inkml:definitions>
  <inkml:trace contextRef="#ctx0" brushRef="#br0">0 105 8355,'12'0'-532,"-1"0"1,3 0 338,2 0 0,-5 2 333,1 4 1,-6-4-1,5 4 1,3-4-19,1-2 0,3 0 0,-1 0-121,1 0 0,-1 0 0,1 0-114,-1 0 1,-5-2 0,-1-2 88,3-2 0,-4 0 0,-1 4-41,-1-4 0,-2-3 105,-6-9 0,0 7 37,0-1 1,-8 2 0,-3-3-54,-5 1 0,-1 8 1,-1-2-1,1 4-14,-1 2 0,7 0 1,-1 0-1,-2 0 14,-1 0 1,-3 8-1,1 2 1,-1 1 19,1 1 0,1 0 0,3 5-20,1 1 0,8-1 0,-1 1 0,3-1 21,2 0 0,5 1 0,3-3 0,2-1 72,3-2 1,5-6 0,3 3 0,5 1-85,1 0 1,-4-7 0,4 3 0,0-2-224,0 2 1,-5-4-1,3 4 1,-2-4-134,1-2 0,-1 0 0,-6 0 0,1 0-83,-1 0 1,1-6 405,-1 0 0,1-8 0,-1 5 0</inkml:trace>
  <inkml:trace contextRef="#ctx0" brushRef="#br0" timeOffset="315">524 140 8184,'0'-17'-671,"0"-1"1105,0 1 1,2 7-279,4 4 0,-2 4-74,7 2 0,1 0 0,4 2 4,-5 4 1,-1 2 0,-6 5-1,4-1-161,1 1 1,-3 3 0,4 1 0,-1 1 18,1-1 1,-6-5 0,4 0 14,0 1 1,-1 3-1,7-1-110,-2-3 1,-7-2 152,7-5 0,0-3 1,3 2-11,-3-8 0,1 1 0,-5-9 0,2-2 92,3-1 1,-3-5-1,2-1 1,-1-2-77,-1 1 1,6 3 0,-7 2-1,3-1-457,0 1 1,-8-1 0,3 3 182,1 3 1,-4-2 265,8 9 0,-1-1 0,7 6 0</inkml:trace>
  <inkml:trace contextRef="#ctx0" brushRef="#br0" timeOffset="718">1153 105 6466,'9'12'265,"-1"-3"-124,0-1 0,-4-2 138,8-6 1,-7 0-259,7 0 1,0 0-128,5 0 0,-5-2 83,-1-4 0,-7 2-87,2-7 0,-4 5 165,-2-6 1,-2 8 0,-4-1 38,-5 3 0,-5 2-13,-1 0 0,-1 0 1,1 0-7,-1 0 0,3 2 1,1 1-1,4 5-21,3 2 0,-5-4 0,6 5 0,2 3-36,2 1 0,2-3 0,0 0 0,2-1-87,4-1 1,-2 4 0,8-7 0,1 1-118,3 0 0,1 4 1,1-7-1,-1-1-327,1-2 0,1 0 513,4 4 0,-3-4 0,5 6 0</inkml:trace>
  <inkml:trace contextRef="#ctx0" brushRef="#br0" timeOffset="1361">1467 105 8355,'10'-12'-883,"-4"1"1056,3 7 1,1-4-78,8 8 1,-7 2-1,-1 4-116,-2 6 0,-1-3 1,-3 3-21,2 1 1,0 3 0,-4 0 0,2-3-35,2-1 0,-1-1 42,-5 7 0,0-1-127,0 1 126,0-9 1,-2-1 77,-3-8 0,3-8-9,-4-3 0,4-5 0,2-1 0,2-1-32,4 1 0,-2 1 0,5 3 1,1 1 7,0-1 0,-5-1 1,7 0-1,2 5 13,1 1 0,3-4 1,-1 5-1,1-1 49,-1 0 0,1 2 0,-1 6 0,0 0-26,1 0 1,5 0-1,1 0 1,-3 0 17,-2 0 0,-1 0 0,-1 0 0,1 0-19,-1 0 0,1 2 1,-1 2-58,1 2 1,-7 6-1,-1-5 1,-2 3-37,-4 4 0,3-5 0,-1 3 0,-2 1-20,-2 3 1,4 1 0,0 1 36,-3-1 0,-1 1 0,-2-1-25,0 1 0,0-1 84,0 1 1,-2-3-1,-1-1 47,-3-3 0,-2-7 1,2 2 38,-5-4 1,3 0-1,0 2 71,0 2 0,4 0 30,-7-6-245,-1 0-480,2 0-395,3 0 612,7 0 291,0 0 0,-8-8 0,-2-2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15.244"/>
    </inkml:context>
    <inkml:brush xml:id="br0">
      <inkml:brushProperty name="width" value="0.08571" units="cm"/>
      <inkml:brushProperty name="height" value="0.08571" units="cm"/>
      <inkml:brushProperty name="color" value="#E71224"/>
    </inkml:brush>
  </inkml:definitions>
  <inkml:trace contextRef="#ctx0" brushRef="#br0">452 158 8132,'10'-2'-562,"-4"-4"0,-2-2 0,0-5 671,2 1 0,1 8 0,-3-4 0,2 0-4,-2-3 0,-2 1 0,0-1-48,4-3 1,-4 4-1,1 1-90,-6 1 1,-1 0 0,-8 4 21,-2-2 1,-1 0 0,-3 6 15,1 0 0,-1 0 0,1 2 0,0 2 27,-1 2 1,6 8 0,1-3 0,-1 5-7,2 1 1,3 7-1,7 1 1,0 2-22,0 4 1,0-4-1,0 0 1,0 1-3,0-1 0,6-4 0,1 6 0,3 0-36,4-2 0,-5 6 0,1-5 0,0 1 18,-1 0 0,-3-6 1,4 4-1,-2-2-308,-4-3 0,-3-3 0,-1 1 323,0 3 0,0 4 0,0 8 0</inkml:trace>
  <inkml:trace contextRef="#ctx0" brushRef="#br0" timeOffset="436">51 489 8122,'-16'-1'-1036,"3"-3"961,1-2 339,8 0 1,-2 6-213,12 0 0,4 0 0,7 0 0,3 0-2,3 0 1,-2 0-1,6 0 1,1 0-48,-1 0 1,2 0 0,4 0 0,-2 0-105,-2 0 1,-2 0-1,4 0 1,-2 0-190,2 0 0,-3 0 0,1 0-370,2 0 660,-6 0 0,8 0 0,-6 0 0</inkml:trace>
  <inkml:trace contextRef="#ctx0" brushRef="#br0" timeOffset="1450">854 385 7984,'0'-12'-859,"0"0"973,0 9 128,0-5-171,-8 8 1,4 0 0,-7 0 37,-3 0 1,1 2 0,-1 2-49,2 1 0,7 9 0,-5-2-112,2 3 1,2 3 99,6-1 0,0 1-32,0-1 1,2-5-1,2-1-12,2 3 1,8-4 0,-3 1 6,5 3 0,1-4 0,1-1-15,-1-1 1,1-2-1,-1-6-249,0 0 157,1 0 0,-1 0 0,-1-2 54,-4-4 1,1 2 0,-5-7 0,0-3 8,-1-2 1,-1-1 0,-4-1 0,2 1 26,2 0 0,0-1 1,-6 1-1,-2-1-9,-4 1 1,2-1 0,-8 1 39,-1-1 1,3 9-1,0 1 1,1 2-2,-1 0 0,4 0 0,-3 4 0,-1-1 31,0-3 0,4 0 0,-5 6-39,-3 0 1,-1 0-143,-3 0 1,8 2 49,5 4 1,3-2 53,2 7 0,2-7 0,3 2 0,5-2 24,0 2 0,5-4 1,-3 3-32,3-3 1,3-2 7,-1 0 1,-5-6 0,-2-1 12,-2-3 1,-3 4 0,-5-5 32,0-3 1,-2 0-1,-1 1 1,-5 3-19,-2 2 1,4-3 0,-5 3 4,-3-2 1,-2 1-1,-1-3 1,0 6-9,-1 4 1,1 2-1,-3 0 1,-1 0 6,-2 0 0,-1 0 1,7 0 18,-1 0 0,1 0-19,-1 0 0,3 2 34,3 4 1,6-2-25,12 7 0,4-7 0,7 2-5,1-4 0,5-2 1,0 0-1,-1 0 10,-3 0 0,-1 0 0,1 0 0,2 0-1,3 0 1,-1 0 0,-6-2 0,1-2 9,-1-2 1,1 1-1,-1 3 1,1-2 6,-1-2 1,1 0 0,-1 6-32,1 0 0,-1 0 1,1 0 7,-1 0 1,1 0-34,-1 0 1,-1 2 0,-3 2-17,-1 2 0,-3 7 21,3-1 1,-4 4 13,-8 1 0,0 0 0,0 1 45,0-1 1,0-5-1,0 0 3,0 1 0,-2 3 1,-2 1-4,-2 1 0,-2-1 0,5 1-7,-3-1 1,0 1 0,6-1-90,0 0 1,2-7-1,2-2 1,3-2-74,3 0 0,-4-1 0,6-3 1,1 2-225,3 2 1,1 0 0,1-6 341,-1 0 0,8 0 0,3 0 0</inkml:trace>
  <inkml:trace contextRef="#ctx0" brushRef="#br0" timeOffset="2364">1448 385 7708,'0'-12'-718,"0"0"1142,0 9-163,8-5 1,-4 8-132,7 0 1,-5 2 26,6 4 0,-7 3-248,7 9 1,-8-1-68,2 1 0,-4-1 0,-2 1 39,0-1 1,0-5-1,0-1 1,0-5 27,0 6 67,0-8 1,0 1 25,0-10 1,0-5 0,2-6 0,2 3 69,1 1 0,9 1 0,-2-7-8,3 1 1,3 5-1,-3 0 1,-1 1-21,-3 1 1,1 0 0,5 6 0,1-3 7,-1-3 1,7 6 0,-1-2-31,-2 4 1,-1 2-1,-3 0 1,1 0-5,-1 0 1,1 2-69,-1 4 1,-1 4 0,-5 7 42,-5 1 0,-4-7 0,-2 1 1,0 2-21,0 1 0,0 3-136,0-1 0,0 0-149,0 1 232,-8-1 0,4-1 37,-7-4 0,7-7 35,-2-10 0,4-5 0,2-8 43,0 1 1,0 5 0,0 1-7,0-3 0,2-1 0,2-3 27,2 1 0,7 5 0,-1 0 1,3-1 0,1 3 0,-2 0-17,-3 3 1,1 1 0,5 6-16,1 0 1,-1 0 0,1 0 5,-1 0 1,1 0 0,-1 0 61,1 0 1,-1 0 0,0 0 6,1 0 1,-1 6-1,1 1-39,-1 3 1,-7-4-1,-2 4-56,0-3 1,-7 7 0,5-2-42,-4 3 0,-2-3 0,0-1-5,0 3 1,0-4-1,0 1-16,0 3 0,0 1 44,0 3 0,-6-1 1,1 1 21,1-1 1,-4-5 0,0-2 184,-2-3 0,5 5-114,-7-6 1,8 2-1,-4-5-47,1 3 1,3 0-513,-8-6-43,0 0 0,-3-2 522,3-4 0,-3-3 0,5-9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3.114"/>
    </inkml:context>
    <inkml:brush xml:id="br0">
      <inkml:brushProperty name="width" value="0.17143" units="cm"/>
      <inkml:brushProperty name="height" value="0.17143" units="cm"/>
      <inkml:brushProperty name="color" value="#AB008B"/>
    </inkml:brush>
  </inkml:definitions>
  <inkml:trace contextRef="#ctx0" brushRef="#br0">278 34 6294,'-9'-8'-103,"-1"6"1,4-4 0,-6 2 98,-3-1 0,3 3 0,1-4 1,-5 6-17,-5 6 1,1-2 0,-3 5 0,4 1 9,1 0 0,1-6 1,1 3-1,3-1 6,1 0 0,6 6 62,-5-7 0,7 9-39,-2-2 0,6-5 0,4 1 1,4-2-1,1 0 1,3 2 0,5-5 0,1 3-3,-1-2 1,1 4 0,-1 0 0,1-1-16,-1 1 1,1 0 0,-1-4 0,0 4-13,1 1 1,-1-3 0,1 6 9,-1 1 1,-7-3 0,-2 0-10,0-2 1,-8 3 6,0-5 0,-8 6 1,-10-7-1,1 1 2,-1 2 0,-5-6 0,0 6 0,2-2 0,1-1 0,3 1 0,-1-6 0,1 0 0,5 0 0,0 0 0,9-2 0,-3-4 0,4-3 0,4-7 0,4 3-18,5 1 1,5 2-1,1-3 1,1 1-37,-1-2 0,6 5 0,1-3 1,-1 1 53,2 1 0,2-13 0,8 3 0</inkml:trace>
  <inkml:trace contextRef="#ctx0" brushRef="#br0" timeOffset="296">540 69 6393,'-11'0'-98,"1"2"0,0 2 72,1 1 1,5 9 0,-4-4 0,2 1 15,0 1 0,-1 0 0,3 5 45,-2 1 0,0-7-4,6 1 0,8-2 1,3 1-9,5-5 0,1-4 0,1-2 0,-1 0-3,1 0 0,-1-8 0,1-1-4,-1-1 1,-7 0 0,-2 4-28,-1-5 0,-5-5 0,4-1-39,-4-1 1,-10 3-1,-3 1-38,-5 2 1,-1 9-1,-3-3 88,-3 4 0,4 2 0,-7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13.800"/>
    </inkml:context>
    <inkml:brush xml:id="br0">
      <inkml:brushProperty name="width" value="0.08571" units="cm"/>
      <inkml:brushProperty name="height" value="0.08571" units="cm"/>
      <inkml:brushProperty name="color" value="#E71224"/>
    </inkml:brush>
  </inkml:definitions>
  <inkml:trace contextRef="#ctx0" brushRef="#br0">105 612 8355,'18'0'-409,"-6"-2"0,-3-4 1,1-3 312,0-1 1,-4 0 0,3 4 0,1-3 0,-2-3-1,1 0 131,1-1 0,-6 3 0,4-1 0,-2-3 83,-1-2 0,7 5 0,-6-1-102,-2-1 1,-2-3 0,-2-3-1,0-3 1,0-1-32,0 2 1,0-5 0,0 3 20,0 2 0,0-6 1,0-1-1,-2-1 64,-4 0 0,2 8 0,-6-2 0,1 3 47,-1 3 0,6-1 0,-4 3 0,2 1 314,1 3-475,-9 7 154,4-4-406,1 8 1,-1 0 267,4 0 0,4 8 0,-4 3 50,4 5 1,2 1 0,0 1 0,0-1-17,0 1 1,0-1 0,0 1 0,0-1 65,0 1 1,0 5 0,0 0 0,2-2-6,4-1 0,-2-3 1,8 1 4,1-1-45,-5 1 1,8-1 0,-7 1-1,3-1-59,0 1 0,-7 3 0,7 0 8,2 1 0,-1-7 1,-1 8-1,-4-5-880,-1-7 544,-5 5 0,12-12-397,-8 8 757,0-9 0,1 13 0,3-6 0</inkml:trace>
  <inkml:trace contextRef="#ctx0" brushRef="#br0" timeOffset="315">1 385 7686,'11'-6'48,"1"0"1,-6 1 0,5 3 128,3-4 0,2 4 0,1-4 0,0 4-16,1 2 0,-1-2 1,1-2-1,-1-1-73,1 1 0,5 2 1,0 2-1,-1 0-466,-3 0 0,4 0 0,1 0-183,-3 0 258,-2 0 249,-1 0-51,-1 0 0,1 0 105,-1 0 0,1 0 0,-1 0 0</inkml:trace>
  <inkml:trace contextRef="#ctx0" brushRef="#br0" timeOffset="723">787 315 8355,'9'-8'-474,"-1"7"1,-10-7-1,-4 8 539,-5 0 0,1 0 0,-2 0 110,-1 0 1,-3 0-1,-1 0-29,-1 0 0,1 8-140,-1 3 0,1 5 0,1 1 0,3-1 62,1-5 0,8 5 0,-2-5 1,4 5-137,2 1 1,0 1 0,0-1 42,0 1 0,2-1 0,4-1 27,6-5 0,3-1 1,3-6 7,-1 2 0,7 0 0,-1-6 1,-2 0 6,-1 0 0,-3 0 0,1-2 1,-1-2-8,1-2 0,-1-8 0,0 5 0,1-3-6,-1 1 0,-5-1 0,-2-6 1,-3 1 0,-3-1 1,-2 7 0,-4-1 0,-2-1-29,-1-3 1,-9 4 0,2 3 0,-5-1-29,-6 0 0,-3 6 0,-5-1 0,2 3 38,-2 2 1,-2 0-1,0 0 13,4 0 0,-12 7 0,5 3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20.745"/>
    </inkml:context>
    <inkml:brush xml:id="br0">
      <inkml:brushProperty name="width" value="0.08571" units="cm"/>
      <inkml:brushProperty name="height" value="0.08571" units="cm"/>
      <inkml:brushProperty name="color" value="#E71224"/>
    </inkml:brush>
  </inkml:definitions>
  <inkml:trace contextRef="#ctx0" brushRef="#br0">123 141 6775,'-12'-10'79,"1"4"1,5 4-1,-4 0 63,3-4 1,-1 4-38,2-3 0,4 1-20,-4-2 0,2 4-4,-2-4 1,3 4-124,-9 2 0,6 6 0,-4 2 0,3 2 60,3 3 0,2 3 0,2 1 4,0 1 0,0-1 1,0 1-1,0-1 18,0 0 1,2 1 0,4-1-6,5 1 0,5-1 0,-1 1 1,-1-1-23,-2 1 1,-1-7 0,7 1-54,-1 2 0,1-1 0,-1-1 0,0-6-95,1-4 0,-1 3 0,1 1 93,-1-2 1,1-4-1,-1-4 1,1-4-1,-1-1 0,1-1 0,-3-4 1,-1 3 55,-3-3 1,-1-3-1,4-5 1,-5-1 25,-1 2 0,4 1 0,-6 3 0,-3-1-19,-1 1 1,-2 0-1,0-1-6,0 1 0,0-1 0,0 1 75,0-1 1,-2 3-1,-1 1 118,-3 2 0,-6 7-110,6-7 0,-1 2-104,1-1-14,4 3 0,-6 10 46,8 4 1,0 3 0,0 9 0,0-1-16,0 1 0,0-1 1,0 3-1,0 1-13,0 2 0,0 1 0,0-7 0,0 0-9,0 1 0,6-1 0,2 1 11,1-1 0,-3-1 1,4-3-181,-2-1 0,-3-6 114,-5 6 1,2-9 73,4 3-12,-4-4 1,6-4 0,-8-4-3,0-5 1,2-5 0,2-1 17,2-1 1,5 1 0,-3 1 0,2 3-13,3 1 1,3 6 0,1-5-17,1-3 1,-1 6-1,1 1 1,-1 1 7,1 0 1,-1 0-1,0 6 3,1 0 1,-1 0 0,1 0 5,-1 0 1,-7 2 0,-2 2 13,0 2 1,-7 7-1,7-3 25,0 0 0,-6 5 1,4-3 10,-4 3 1,-2 3 0,0-1 35,0 1 0,0-7 1,0 1-36,0 2 1,2 1 0,3 1-4,7-5 0,-2-3 0,1-6-14,3 4 0,2-4 0,1 4 0,1-4 7,-1-2 0,0 0 0,3 0 0,1-2-109,2-4 1,1 2 0,-9-8 0,-1 1 21,-2 1 0,-1-6 0,7 5-36,-1-5 1,-1-1-1,-3 1 1,-3 3 23,-2 1 0,-3 0 1,-3-3-1,2 1-41,2 3 0,0-1 1,-8-4 79,-4 5 0,2-3 0,-5 6 0,-1 1 66,0-1 0,-1 2-27,-7 6 1,1 0-5,-1 0 1,3 8 0,3 4 21,6 3 1,4 3-1,2-1 35,0 0 1,0 1-1,0-1-25,0 1 1,8-3-1,2-1 1,1-4-36,1-3 1,0 5-1,3-4 1,-1 0-84,-3-1 0,1-1 0,4-4 1,-3 2-274,-1 2 0,-1 0 62,7-6 0,-6 0 0,-3-2-34,-1-4 1,-2 2 313,-6-8 0,-16 1 0,-3-7 0</inkml:trace>
  <inkml:trace contextRef="#ctx0" brushRef="#br0" timeOffset="553">507 36 7939,'12'0'465,"0"0"-369,1 0 1,3 0 0,1 0 0,1 0-65,-1 0 0,1-2 0,1-2 0,2-2 42,3 2 0,1 2 0,-2 2 1,4 0-162,0 0 0,4-2 0,-5-1 0,-1-3-73,0 2 0,-2 2 0,-5 2 0,-1 0 42,1 0 1,-7 0-50,1 0 0,-6 0-390,6 0-280,-9 0 837,5 0 0,-16 0 0,-1 8 0,-9 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30.153"/>
    </inkml:context>
    <inkml:brush xml:id="br0">
      <inkml:brushProperty name="width" value="0.08571" units="cm"/>
      <inkml:brushProperty name="height" value="0.08571" units="cm"/>
      <inkml:brushProperty name="color" value="#E71224"/>
    </inkml:brush>
  </inkml:definitions>
  <inkml:trace contextRef="#ctx0" brushRef="#br0">1 420 8355,'11'10'-157,"1"-5"-127,0-3 1,-1-2 0,-1 2 266,-2 4 1,5-4 0,-1 4 5,4-4 0,-5-2 0,1 0-101,1 0 0,1-2 0,0-2 80,-3-2 0,1-5-10,5 5 0,-1-8 0,-4 3 1,-5 1 0,-7-2 72,0-1 0,0 3 1,0-2 33,0-1 1,-7 3-12,-5-2 1,-4 8 0,-1-1 48,-1 3 1,1 2 0,-1 0-60,1 0 0,0 0 0,-1 2-32,1 3 1,1-1 0,3 8 6,1 2 0,8 1 1,-2 3 37,4-1 0,2 1 0,0-1 0,2 0 30,4 1 0,-2-3 0,8-1 0,-1-2-3,-1 1 0,5 1 0,-5-1 1,2-3-41,-1-2 1,-5 4 0,6-5-68,1 3 1,3-6 0,1 2-1,-1-2-76,-4 1 0,3-3 1,-3 4-1,3-4-115,3-2 0,-1 0 1,3-2-1,1-2 15,2-2 0,1-5 0,-7 3 1,0 0 67,1 1 1,-1-5 0,1 6 0,-1 0 130,1-2 0,-7 5 0,1-9 0,-2 6 0,1-6 0,-3 9 0,-8-5 0</inkml:trace>
  <inkml:trace contextRef="#ctx0" brushRef="#br0" timeOffset="1192">542 490 7923,'18'-10'-542,"-7"2"0,1 6 1,2-1 703,1-3 1,-3-2-127,-1 2 1,-7 2-1,4-5 77,0 1 0,-6 0 4,3 2 0,-3 2-61,-2-7 1,-2 5 31,-3-6 0,1 6 37,-8-5 1,2 5 0,-3-4 39,1 2 0,6 1-141,-5 1 0,-1 4-82,-5-4 1,-1 4-1,1 2 72,-1 0 0,1 0 0,-1 0 1,1 0-8,-1 0 1,1 8-1,-1 2 1,3 1 31,3 1 0,-1-6 0,5 5 51,-2 3 0,6 2 0,-1 1-61,3 0 1,4-1-1,3-2-7,7-3 0,4-1 0,1 2 0,0-5 4,1 1 1,-1-6-1,3 4 2,3-4 0,-4-2 0,5 0 1,-5 0-363,-1 0 0,-1-2 163,1-4 0,-3 2 1,-1-8 23,-3-1 1,-1-3 134,2-1 0,1-1 8,-7 1 0,0 5-41,-6 1-41,0 7 55,0-4 34,0 8 0,-6 8 1,-2 2 6,-1-1 1,3 7 0,-6-5 49,-1 5 0,3 1 0,0 1 0,2-1-36,5 1 0,-5-1 0,0 1 0,0-1 16,0 1 1,3 5 0,3 0 0,-2-1-36,-2-3 0,0-2 0,6 1 0,0-1-11,0 1 0,0-1 0,0 1 1,0-1-6,0 1 0,2-7 0,2 1 0,2 2 8,-2 1 0,3-3 0,1-1-6,2 3 1,-6-4 0,4-1-1,-1-1 1,3-2 0,7-6-14,1 0 1,-6 0 0,-1 0 0,1-2-12,-2-4 1,5 2 0,-5-7 0,1-3 29,1-1 1,-2-3-1,3 1 1,-3-1 0,-2 1 0,5-3 1,-1-1-1,2-2 1,-3 1 0,5-3 0,-6 0 1,1 0-1,1-1 0,-2-3 1,3 6-1,-3 0 1,-2-3 1,3 7-1,-5-4 1,0 3-3,2 3 1,-6-1 0,5 1 0,-1 0 3,0-1 0,0 6 0,-6 1 7,0-3 1,0 4-7,0-1-3,0-1 0,-2 2-18,-4 5 0,2 3 9,-8 2 0,9 2 0,-3 3 83,4 7 1,2-2 0,0 1-6,0 3 1,0 2 0,0 1-19,0 1 0,6-1 0,-1 0 0,1-1-18,2-4 1,-4 1 0,6-5 0,-1 0-9,1-1 1,-4 5 0,6-6-36,1-2 0,-3-2 0,1-2-28,3 0 0,2 0 0,-1-2 1,-1-2-4,-3-2 0,1-7 0,3 1 0,-3-4 0,2-1 0,-7-1 0,1 1-10,0 0 0,-2-1 0,-6 1 41,0-1 0,0 6 152,0 1-150,0 7 1,0-2 0,-2 10 15,-4 2 0,4 7 1,-4-1-23,4 4 1,2 1 0,0 1-137,0-1 1,6 0 0,0 1 0,0-3-243,2-3 0,1 4 392,9-5 0,-1 5 0,1 1 0</inkml:trace>
  <inkml:trace contextRef="#ctx0" brushRef="#br0" timeOffset="1707">1695 263 8009,'-18'0'-1460,"1"0"1541,-1 0 0,7 0 0,-1 0 54,-1 0 0,-3 6 1,-1-1-1,-1 1-79,1 2 1,1-4 0,3 6-1,1-1 1,-2 1 0,5-4 0,-3 5-22,-2 3 0,5 2 0,-1 1-71,2 1 1,2-7-1,6 1 31,0 1 1,8-5-1,4-2 1,1-2-34,-1 2 0,4-4 0,-5 3 0,5-3 4,1-2 1,1 0 0,-1 0 0,1-2-50,-1-3 0,0 1 0,1-8 56,-1-2 0,-5 1 0,-2-1 79,-2 3 1,3-1-15,-5-5 0,0-1 84,-6 1 229,0 7-283,0 2 1,0 10-44,0 4 0,0 4 1,0 7-79,0 1 1,0-1 0,2 1 28,4-1 1,-3-2 0,7-1 0,0-4-530,0-2 0,-5-1 553,7-1 0,0-4 0,5 6 0</inkml:trace>
  <inkml:trace contextRef="#ctx0" brushRef="#br0" timeOffset="2046">1974 1 6940,'8'10'263,"-6"5"1,4-3-92,-4 3 1,-2 9 0,0-1 0,0-2-136,0-1 0,0-1 1,0 2-1,0 3 70,0-3-214,0-2 1,0-1 43,0-1 0,0 1 0,0-1 0,2 1 0,2-1-79,1 1 0,1-7 0,-6 1-326,0 1 0,0-3 468,0 2 0,0-8 0,-8 11 0,-1-5 0</inkml:trace>
  <inkml:trace contextRef="#ctx0" brushRef="#br0" timeOffset="2552">1817 245 8020,'-10'0'-544,"3"0"0,7 2 746,0 4 1,7-4-164,5 4 1,4-4-1,1 0 1,0 2-19,1 1 1,-1 1-1,1-6 1,-1 0-40,1 0 1,5 0-1,0 0 1,-1 0 15,-3 0 1,4 0-1,3 0 1,-1 0-10,0 0 1,-2 0 0,-5 0 0,-1 0-42,1 0 1,-1 0 0,1 0 65,-1 0 0,-5-6 78,-1 1 1,-7-3-37,2 2 0,-6 4-44,-6-4 1,2 4 0,-5 4-1,-1 2 28,0 2 1,4 6 0,-3-5 0,-1 1 51,0 0 0,5 5 0,-5-1-49,2 4 1,2 1 0,6 1 0,0-1-26,0 1 1,0-7-1,0 1-1,0 1 1,8-3 0,4 0-137,3-2 0,3-3 0,-1-5-526,1 0 591,-1 0-251,-7 0 1,5 0 0,-3-2 304,3-3 0,3-5 0,-1-8 0</inkml:trace>
  <inkml:trace contextRef="#ctx0" brushRef="#br0" timeOffset="2741">2393 106 8375,'-7'-10'28,"5"-6"1,-8 14-1148,4-3 434,4 3 698,-6 9 1,3-3 0,-1 8 0,0 0 12,-2-3 1,6 7 0,-4-5-27,5 5 0,1 1 0,0 1 0</inkml:trace>
  <inkml:trace contextRef="#ctx0" brushRef="#br0" timeOffset="3194">2655 315 8355,'10'-8'-414,"-2"-1"0,-8-9 318,0 1 1,-6 5 0,-2 2-155,-1 3 301,5 1 1,-12 6 13,4 0 1,3 0-1,-3 0 1,-1 0 0,-1 2-14,2 4 0,-3-2 0,3 7 0,-1 3-14,1 1 0,-4 3 0,7-1 0,-1 1-10,4-1 0,-2 1 0,3-1-49,1 1 1,8-1 0,3-2-1,1-1-1,0-2 0,5-3 0,-1 3 1,4-6-18,1-4 1,1 0 0,-1 2 0,0 1 30,1-1 1,-1-4-1,1-4 1,1-3 12,5-3 0,-5 4 0,4-5 0,-3-3 22,-3-2 1,-5-1-1,-3 0 1,-1-1 9,-4 1 1,-2-1-1,-2 1 1,0-1-12,0 1 1,0-1 0,-2 3-41,-4 3 0,2-1 0,-7 5 0,-3-2-145,-1-4 46,-3 7 0,7-1 0,-1 8-6,-2 0-110,-1 0 1,-3 0-90,1 0 318,7 0 0,-5 0 0,5 0 0</inkml:trace>
  <inkml:trace contextRef="#ctx0" brushRef="#br0" timeOffset="3788">2970 175 8355,'7'10'-398,"-5"-2"0,8-8-28,-4 0 279,-4 8 162,6-6 1,-6 7 28,3-3 1,-1 2 0,6 6 104,-2-3 0,-2-5 47,-6 6 1,0-1-155,0 7 1,0-1 104,0 1-245,0-1 0,0-5-71,0-1 154,0 1 0,0 0-65,0-1 101,0-7-6,-8 4 0,6-10 0,-4-4-7,4-5 1,2 1-1,0-2-1,0-1 1,6 3 0,2-2 0,1 1-42,5 1 1,0-6 0,-1 5 0,-1-3 11,1 3 1,3-3-1,1 6 1,1 0 35,-1 1 0,-5 1 1,0 6-1,1 0-29,3 0 0,-5 0 1,1 0 55,2 0 0,-1 8 0,1 1-34,-3 1 0,-7 6 1,2-5-181,-4 5 0,-2 1 28,0 1 0,0-1 0,-2 1 1,-2-1-195,-2 1 1,1-7 338,5 1 0,0-1 0,0 7 0</inkml:trace>
  <inkml:trace contextRef="#ctx0" brushRef="#br0" timeOffset="4278">3756 193 6411,'-2'-10'219,"-4"4"0,2-1-49,-8 1 1,1 0 0,-7 4-239,1-4 0,5 4 0,0-4 104,-1 5 0,-3 1 0,-1 0 28,-1 0 0,1 1-82,-1 5 1,1-2 0,2 8 27,3 1 1,-2-3-1,8 2-31,3 1 0,1-3 39,2 2 1,2-1 0,3 5-4,7-5 1,-2 3 0,1-8 0,3 0-2,1 1 1,3-3 0,-1 6-1,1-2 75,-1-4 0,1 3 1,-1 1-44,1 2 1,-7-6 0,-1 4-57,-2-1 1,0-5-1,-5 6-41,3 0 1,0-4-1,-8 5 16,-4-1 1,-3 0-1,-9-4 1,1 2-26,-1-3 0,1-1 0,-1 0 0,1 2-110,-1 2 115,1 0 1,-1-6 0,1 0-63,0 0 0,-1 0 0,1 0-196,-1 0 0,1 0 66,-1 0 247,9 0 0,9-16 0,9-3 0</inkml:trace>
  <inkml:trace contextRef="#ctx0" brushRef="#br0" timeOffset="4638">3616 228 7705,'10'0'-1959,"-3"0"2549,-7 0-88,0 0-538,-7 0 197,5 0 0,-8 0-57,4 0 1,2 0 0,-5 2-1,-1 2 10,0 2 1,4 1 0,-5-1-94,-3 6 0,1-3 0,-1 1 0,2 0-14,-1 0 1,-3-1 0,-3 5-21,-5-3 1,5-5-1,-4 6 1,3 0 40,3-3-48,-1 7 0,3-12 0,1 5 42,3-1-94,-1 6 1,0-7-1,1 7 0,-3-2 1,4-6-551,-1 5-1,7-7 623,-4 12 0,8-14 0,0 5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26.658"/>
    </inkml:context>
    <inkml:brush xml:id="br0">
      <inkml:brushProperty name="width" value="0.08571" units="cm"/>
      <inkml:brushProperty name="height" value="0.08571" units="cm"/>
      <inkml:brushProperty name="color" value="#E71224"/>
    </inkml:brush>
  </inkml:definitions>
  <inkml:trace contextRef="#ctx0" brushRef="#br0">53 576 8355,'-12'0'-668,"0"0"1,7 0 913,-7 0 76,8 0-192,-4-7-72,8 5 0,2-12 1,4 8-48,6 2 0,3-3 1,3 1 22,-1 2 1,1 2-1,-1 2 8,1 0 1,-1 0 0,0 0 0,1 0 43,-1 0 1,1 0 0,-1 0-58,1 0 0,-1 0 1,-1 2-75,-5 4 0,3-2 0,-6 5 62,1-1 1,-5 6 0,2-3-76,-4 5 0,4 1 0,0 1-1,-2-1 0,-2-5 1,-2 0-72,0 1 1,-2 3 62,-4 1 1,2-7 0,-6-2 19,2-1 1,1-5 48,1 4 0,4-6 0,-4-6-21,4-5 1,2 1 0,0-2 0,2 1 30,4 1 0,-2-6 0,7 5 0,1-5-1,-2-1 1,5 5 0,-3 0 0,4 1 52,1 1 1,0-3 0,1 7 0,-1 2-8,1 2 1,-1-4 0,1 0-46,-1 2 1,1 2 0,-1 2-24,1 0 0,-7 2 0,-1 4 0,-2 6 0,-1 3 3,-1 3 1,-4-1 0,4 1-114,-4-1 0,-2 1 1,0-1-295,0 1 1,0-1 144,0 1 1,2-3 0,2-1 269,2-3 0,7-7 0,-3 4 0</inkml:trace>
  <inkml:trace contextRef="#ctx0" brushRef="#br0" timeOffset="970">891 629 8355,'0'-18'-823,"0"9"1,0-7 980,0 4 80,0 5-125,0-1 1,-2 10-62,-4 4 0,4 3 0,-5 9-9,-1-1 1,6 1-1,-4-1-30,4 1 0,2-1 1,0 1-6,0-1 1,8-5 0,3-1-17,5 3 0,1-6 0,1-2 3,-1-5 1,1-1-1,-1 0-39,1 0 1,-1 0 0,1 0 36,-1 0 0,-5-7 0,-3-5 7,-1-3 1,-2-3-1,-6 1-2,0-1 0,0 1 0,0-1 4,0 1 1,-2-1 0,-4 1 1,-5-1 0,-3 7 0,1-1-20,1-2 1,0 5 0,-5-1-18,-1 2 1,1 3 0,-1 5-1,1 0 5,-1 0 1,7 0 7,-1 0 27,8 0 0,-2 5 37,12 1 0,-2 6 1,8-6-7,1-3 0,3-1 1,1-2-17,1 0 0,-1 0 0,1 0-37,-1 0 1,1-2 0,-1-1 0,1-3 1,-9-8 0,-1 3 4,0-5 0,-6 4 0,4 1 4,-4-3 1,-10 1 0,-4-1 4,-3 2 1,-5 3 0,-1-3 0,-2 4-5,1 0 0,-3 7 0,0-5 0,0 4-20,-1 2 0,1 0 0,4 0 5,-3 0 0,1 0 1,6 0-5,-1 0 1,7 6 0,1 1 13,2 3 1,2-4 18,6 6 1,2-9 0,2 5-1,4-2 31,2 0 1,1 0 0,7-6 0,-1 0 25,1 0 1,-1 0 0,1 0 0,1 0-11,4 0 1,-1-6 0,5 0 0,-2 0-28,-4-2 0,5 6 0,-3-5 0,-2 1-39,-1 0 1,-1 0 0,2 6 30,3 0 0,-1 0-83,-6 0 27,1 0 0,-3 2 1,-1 2 27,-2 2 1,-7 7 0,5-1-2,-2 4 0,-2 1 1,-6 1 31,0-1 0,0 1 0,0-1 0,0 0 26,0 1 1,0-1-1,2 1-36,3-1 0,-3-5 0,4 0 0,-4 1-5,-2 3 1,6 1-46,0 1 0,5-7 0,-3-1-273,2-2 1,-4-2-233,5-6 0,1 0 540,6 0 0,-1-8 0,0-2 0</inkml:trace>
  <inkml:trace contextRef="#ctx0" brushRef="#br0" timeOffset="1695">1485 541 7011,'8'18'172,"-7"-6"0,7-3 0,-2 1-131,0 0 0,0-5 0,-4 7-19,3 2 1,-3-5-19,4 3-196,-4 0 150,-2 5 33,0-7 1,0-4 10,0-12 0,0-4-2,0-7 1,6-1 0,2 3-1,1 3 0,3-3 17,6 3 1,-1 4-1,0 0 43,1 1 1,-1 5 0,1-4-42,-1 4 1,1 2-1,-1 0 9,1 0 1,-7 2 0,-1 4-22,-2 5 1,0-1-1,-5 2-34,3 1 0,0 3 0,-6 1-6,0 1 0,-2-7 1,-2 1-33,-2 2 0,-1-1 0,3 1-7,-2-3 0,0-5 0,4 4 13,-4-2 116,4-3 1,-5-6 50,7-5 0,2 2 1,2-8-1,3 1-71,3 1 1,-4-6 0,5 5 0,1-5-15,-2-1 1,5 5 0,-3 0 35,4-1 1,1-1 0,0 1 63,1 1 1,-1 8-1,1-2 15,-1 4 1,1 2-102,-1 0-84,1 0 1,-3 2 0,-3 4-23,-6 6 1,-4 3-1,-2 3-154,0-1 1,-2-1 0,-2-3 0,-2-1-94,2 2 0,2-5 1,2 3-43,0 1 1,0-3 357,0 2 0,8-8 0,2 3 0</inkml:trace>
  <inkml:trace contextRef="#ctx0" brushRef="#br0" timeOffset="2585">2410 646 7922,'0'-11'-1170,"0"-1"1137,0-2 1,0 5 140,0-3 1,-2 8-37,-3-2 0,1 4 1,-8 2-3,-2 0 0,5 0 1,-3 0-19,-1 0 1,3 6 0,-2 2 29,-1 2 0,-3 1 0,1 7-24,3-1 0,4 1 1,8-1-59,0 1 0,0-7 0,0 1-34,0 1 1,2 3-1,4 0 5,6-5 1,-3-3-1,3-8 1,2 0-25,1 0 1,2 0 0,1 0 28,-1 0 0,-5 0 0,-2-2 0,-2-4 9,-5-5 1,1 3 0,0 0 91,2 0 1,0-1 5,-6-9 1,0 6-239,0 1 149,0 7 4,0-4 1,0 10 0,0 4 0,2 4 12,4-1 0,-3 5 0,7-6 0,-2 1 16,-4 5 1,4-4 0,-1-1 0,3 1-6,4 0 0,-5-6 0,3 3-3,2 1 0,1-6 0,3 4-16,-1-4 0,0-2 0,1-2 1,-3-4 40,-3-6 0,4 3 1,-7-3-1,3-1-29,0-3 1,-3-1-1,3-3 1,-4-1-70,-1-2 1,-5-9 0,4 3 0,-4-2 6,-2 2 1,0-4-1,0 4 1,0-4 37,0-2 0,0 2 0,-2 4 0,-4 4 11,-5 0 1,1 3 0,-2-5 0,1 2 9,1 4 0,-5 1 0,5 3 0,-2-1-53,1 1 1,-1-1-1,-4 1-64,5-1 1,-5 1 30,5-1 0,3 1-60,2 0 149,4 7-8,2 2 1,0 10 0,0 4 0,2 4 8,4-1 1,-4 7-1,4-5 1,-3 5 58,3 1 1,-2 7-1,6-1 1,-2 0 38,-4 2 1,3-3 0,1 7-1,2 0 5,3-2 1,-3 6-1,2-6 1,1 2-31,3 1 0,-5-7 0,1 6 1,2 0-8,1-2 1,-3 4-1,-1-6 1,3 1-115,2-1 0,-1-2 0,-1-5 1,-5-1-198,-1 1 1,4-7 0,-4-1 0,-1 0-1002,1-1 1230,6-5 0,-5 12 0,9-7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43.616"/>
    </inkml:context>
    <inkml:brush xml:id="br0">
      <inkml:brushProperty name="width" value="0.08571" units="cm"/>
      <inkml:brushProperty name="height" value="0.08571" units="cm"/>
      <inkml:brushProperty name="color" value="#E71224"/>
    </inkml:brush>
  </inkml:definitions>
  <inkml:trace contextRef="#ctx0" brushRef="#br0">88 140 7635,'0'-12'-277,"0"1"0,-7 7 301,-5-2 0,-4 4 141,-1 2 1,5 0 159,1 0 0,7 2-236,-2 4 1,4 4 0,2 7-72,0 0 0,0 7 1,0-1-1,0-2 4,0-1 0,0-3 0,2 1 0,4-3 48,5-3-227,5 3 151,1-5 1,1 6 0,1-3-18,5-1 0,-3-6 0,8 3-47,2-1 0,-4 0 0,0-4 0,1 2-1,-1-3 0,-6-1 0,2-2 0,-3 0 10,-3 0 1,1 0-1,-3-2 1,-1-1-20,-3-3 0,-1-8 0,4 3 57,-3-5 0,-7-1 0,2-1 1,-4 1 28,-2-1 1,6 1 0,0-3-1,-2-1 56,-3-2 1,-1-1 0,0 7-1,0-3-13,0-3 1,-1 4-1,-3-4 1,-2 3 143,2 3 0,-4 5 236,2 0-275,1 1-190,5 1 179,0 2-6,-8 8-140,6 0 0,-8 0 0,6 2-83,-2 4 0,1 4 0,5 7 0,0 1 84,0-1 0,-6 1 1,0-1-1,2 2 3,2 5 1,2-5-1,0 4 6,0-3-18,8-3 1,-6 3 0,6 1 0,-3 2-57,1-1 0,2-9 1,-4-1-1,2 1-104,-2 3 1,3-4 0,1-1 31,2 3 1,-4-6 56,5-3 1,-5-3-1,6-2 33,1 0 1,-5-7 0,0-5 0,-2-4 71,-1-1 1,7 0 0,-4-1 0,2 1-14,3-1 0,1 1 1,-1-1-1,-1 3-9,2 3 0,1-2 0,3 7 0,-1-1 145,0 0 0,-5 0 0,0 5 70,1-3 1,3 0 0,-1 8-162,-3 4 1,2-2 0,-7 5 0,1 1-10,0 0 0,0-5 0,-4 7-21,1 2 0,3 1 0,-4 3 0,2-1 0,0 1 2,1-1 1,1 1 0,6-1-52,-3 0 1,1 1 0,6-1 16,-1 1 1,0-8-1,1-5 1,-1-3-39,1-2 1,1 0 0,3 0-1,1 0 26,-2 0 0,-1-7 0,-3-3 0,2-2-37,5 1 0,-5-1 1,4-6-1,-3 1-6,-3 0 0,-5 1 1,-2 2-1,-3 3 95,-3-3 0,-2 5-20,-2-3 0,-7 0 0,-5-3-8,-4 3 0,-1 4 1,-1 8 81,1 0 0,5 0-47,1 0 1,7 2-1,-2 4 1,4 6 51,2 3 0,0 3 1,0-1-38,0 1 1,2-1-1,2 1 1,4-1-23,1 0 0,3-5 0,3 0 0,-1-1 72,-2-1-60,-1 6 11,15-14-243,-7 5 0,6-5-745,-7 4 549,-1-4 0,1 6 108,-1-8 0,-5 0 95,-1 0-47,-7-8-71,4 6 298,0-13 0,-6 5 0,5-8 0,-14 1 0,-3-1 0</inkml:trace>
  <inkml:trace contextRef="#ctx0" brushRef="#br0" timeOffset="499">612 18 6555,'2'-10'375,"4"4"1,-2 4-244,8 2 1,-1 0 0,7 0-30,-1 0 1,1 0-1,-1 0 1,0 0 2,1 0 1,5 0 0,2 0-1,1 0-36,-1 0 0,4 0 1,-4 0-1,2 0 29,4 0 1,1 0 0,-1 0 0,-2 0 27,2 0 1,2 0-1,2 0 1,-2 0-81,-4 0 1,2 0 0,-6 0 0,0 0-191,0 0 0,-1 0 0,-7 0-261,1 0 1,-7 0-231,1 0 0,-8 2 634,2 4 0,-12 4 0,-4 7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39.079"/>
    </inkml:context>
    <inkml:brush xml:id="br0">
      <inkml:brushProperty name="width" value="0.08571" units="cm"/>
      <inkml:brushProperty name="height" value="0.08571" units="cm"/>
      <inkml:brushProperty name="color" value="#E71224"/>
    </inkml:brush>
  </inkml:definitions>
  <inkml:trace contextRef="#ctx0" brushRef="#br0">18 105 8355,'-10'-2'-814,"4"-3"95,4-7 849,2-4 0,0-1 0,2 1 63,4 5 1,-4 1 60,4 4 73,-4 4-242,-2-5 1,0 14 0,0 5-72,0 4 0,2 1 0,1 0 0,3 1-45,-2-1 0,4 7 0,-2-1 0,-2-2-80,-3-1 0,5-3 1,0 1-1,-2-1 5,-2 1 1,-2-1 0,0 1-105,0-1 84,0 0 0,-8-1 42,-3-4 97,3-5 0,0-14-13,8-5 1,2-2 0,2 1-1,4 1 52,1-1 0,3 3 0,5 0 0,1 2 58,-1 5 0,1-5 0,1 2 0,3 2 32,1 2 0,2 2 1,-4 0-1,3 0-102,-3 0 0,4 0 0,-1 0 0,-3 0 32,-2 0 0,-1 0 1,-3 2-1,-1 2-160,-2 2 0,-9 7 0,3-1 37,-4 4 1,-2 1 0,0 0 0,0 1 36,0-1 1,-8-5-1,-3 0 1,-5 1-22,-1 3 1,-1-5 0,1-1-1,-1-2-1,1-4 0,-1 4 1,1-3-1,0-1-6,-1-2 1,-5-2 0,-1 0 0,3 0-116,2 0 1,7 0 0,0-2-135,-1-4 1,3-1-1,0-7-261,3 2 552,1 1 0,14-7 0,1 1 0</inkml:trace>
  <inkml:trace contextRef="#ctx0" brushRef="#br0" timeOffset="500">629 332 6635,'17'10'-109,"1"-2"1,-1-8 684,1 0 1,-1 0-456,1 0 1,-1 0-1,1 0-147,-1 0 0,-5 0 1,-1 0-61,3 0 0,1-2 55,3-4 0,-3 2 1,-1-5-157,-2 1 0,-9-6 164,3 3 1,-4 1 20,-2-2 0,-8 6 0,-3-3 1,-5 1 3,-1 4 1,-1 2-1,1 2 1,-1 0 12,1 0 0,-6 0 0,-1 0 0,3 0 50,2 0 1,1 2-1,1 2 97,-1 2 0,7 5 1,1-3-94,2 2 1,2 2 0,6 5 0,0 0 3,0 1 1,0-6 0,0-1-1,2 3-20,4 1 0,4 1 0,5-3 0,-1-1-11,-2 2 0,-1-7 0,7 1 0,-1-2-36,1 0 1,-1 0 0,1-6 0,-1 0-89,0 0 1,7 0 0,-1 0 0,-2 0-541,-1 0 0,-3 0 0,1 0 622,-1 0 0,1-8 0,-1-2 0</inkml:trace>
  <inkml:trace contextRef="#ctx0" brushRef="#br0" timeOffset="858">1380 280 8355,'0'-10'-974,"0"1"1071,0 3 0,-2 4-85,-4-4 1,-4 4 96,-7 2 1,-1 0-1,1 0-38,-1 0 1,7 0 0,1 2 0,0 2-33,1 2 0,3 5 0,-6-3 1,1 2-47,1 3 1,0-3 0,6 2-18,-2 1 1,1 3-25,5 1 1,7-1-1,5-3 1,4-3-87,1-2 1,6 0 0,3-4 0,-1 1-262,0-1 1,6-2 394,-2-2 0,4 0 0,2 0 0</inkml:trace>
  <inkml:trace contextRef="#ctx0" brushRef="#br0" timeOffset="1412">1974 332 8355,'0'-9'-387,"-8"1"0,-4 8 0,-3 0 545,-3 0 1,1 0-33,-1 0 0,1 0 0,-1 0-51,1 0 1,-1 0-1,1 0 1,-1 0-38,1 0 0,5 0 0,1 2 0,-3 2-8,-1 2 0,3 5 1,2-3-1,1 2-59,-1 3 0,6-3 0,-2 2 72,4 1 0,4 3-105,4 1 0,4-1 1,7-5-1,1-5-46,-1-4 1,1-2 0,-1 0 35,0 0 1,1 0 0,-1 0 5,1 0 0,-1 0 0,1-2 10,-1-4 1,1-3 0,-3-9 76,-3 1 1,-4 5 0,-8 0 0,0-1 107,0-3 0,0 5 1,0-1 210,0-2 0,0 5 89,0-3 56,0 8-362,0-3 1,5 8-1,1 5-93,-2 6 0,-2-2 1,-2 1-1,2 1 64,4-2 0,-4 5 0,4-3-166,-4 3 0,0-3 0,1 0-605,3 1 0,6-3 0,-4 0 360,1-3 0,-3 5 0,6-6 317,1-2 0,3 5 0,1 1 0</inkml:trace>
  <inkml:trace contextRef="#ctx0" brushRef="#br0" timeOffset="1891">2236 298 8355,'0'-18'-899,"0"8"1043,0 3 0,0 9 0,0 3-57,0 7 1,0-2-1,0 1-1,0 3 1,0 1 0,0 3-44,0-1 0,1-1 0,3-3 0,2-1-33,-2 2 1,6-5-38,1 3 1,5-2-1,-1 3 31,-3-1 0,4-8 0,-5 2-199,5-4 0,1-2 1,1 0 136,-1 0 0,1-8 0,-3-4 44,-3-3 0,1 3 1,-5 0-1,0-1 40,0-3 1,-3 5 0,-3-1 51,4-2 0,-4-1 141,4-3-60,-4 9-164,-2 1 1,0 10 0,0 4 32,0 5 1,0 5 0,0 1-97,0 1 1,0-7 0,0 1-165,0 2 1,6 1 0,2 1-68,1-5 0,3 3 1,5-8-1,1-2 79,-1-2 0,-5-2 220,0 0 0,7 0 0,8 0 0</inkml:trace>
  <inkml:trace contextRef="#ctx0" brushRef="#br0" timeOffset="2252">2794 420 7927,'18'-12'-452,"-1"0"1,1 1 0,-1-7 0,1 1 962,-1-1 1,-5 3-1,-2 1-488,-3 3 1,-3 1 41,-10-2 0,-3 5 1,-9 7-59,1 0 1,-1 0 0,1 0 48,-1 0 0,7 0 0,-1 2-15,-2 3 1,1 5-11,1 8 0,-1-1-34,7 0 1,8-1-1,7-2 6,1-3 0,6-7 1,-5 4-1,5-2 0,3-1 37,5-1 0,-5 4 0,4-2 0,-3 0-5,-3 2 0,-5-5 0,-1 7 1,1 0-53,-2 0 0,-1-5 0,-5 7-5,2 2 0,0-5 0,-8 1 19,-4-2 1,-4 3 0,-7-5-8,0-2 1,-1 0 0,1 0-139,-1 2 0,1-1 1,-1-5-286,1 0 0,5 0-498,0 0 931,9 0 0,-5-7 0,8-3 0</inkml:trace>
  <inkml:trace contextRef="#ctx0" brushRef="#br0" timeOffset="2766">3126 455 8355,'18'0'-1146,"-1"0"835,1 0 1,-7-6 0,1 0 493,1 2 1,-3 2 0,2 2-99,1 0 1,-3 0-1,2 0 1,1-2 75,3-4 0,1 5-57,1-5 0,-1 2-156,1-2 0,-7 2-160,1-8 186,-8 9 1,2-11 36,-12 8 1,-4 0 0,-7 6-4,-1 0 0,7 0 0,-1 0 0,-2 0 38,-1 0 1,3 0 0,1 0 0,-1 2 3,2 4 0,-5-2 0,3 8-34,-3 1 0,-1-3 1,4 2-1,5 1-12,-1 3 1,4 1 0,-6 1 51,2-1 0,3 1 1,5-1 58,0 0 0,0-5 0,2 0 22,3 1 0,-1-5 0,8 0-71,2 0 0,1-6 0,3 3 0,-1-3-1,0-2 0,1 0 0,-1 0 1,1 0 15,-1 0 1,1 0-1,-1 0 1,1 0 16,-1 0 0,1 0 0,-1 0-77,1 0 0,-1 0-852,0 0-175,-7 0 1006,-2 0 0,-8-7 0,0-3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7:47.454"/>
    </inkml:context>
    <inkml:brush xml:id="br0">
      <inkml:brushProperty name="width" value="0.08571" units="cm"/>
      <inkml:brushProperty name="height" value="0.08571" units="cm"/>
      <inkml:brushProperty name="color" value="#E71224"/>
    </inkml:brush>
  </inkml:definitions>
  <inkml:trace contextRef="#ctx0" brushRef="#br0">36 716 6847,'-18'0'122,"9"0"-233,1 0 168,8 0 0,0-2 47,0-3-69,0 3 0,2-12-18,4 8 1,1-2 0,7 5-3,-2-3 1,-1 0 0,7 6-1,-1 0 13,1 0 1,-1 0 0,1 0-9,-1 0 0,1 0 0,-3 2 0,-1 2-21,-3 2 1,-1 1 0,4-3 0,-3 4-8,3 2 0,-4-1 0,-1 5 0,-1-2-44,-4 1 0,4-3 0,-3 2 16,-1 1 1,-2 3 0,-2 1-21,0 1 0,0-1 34,0 1 0,-2-3 1,-2-1-42,-1-3 64,-9-7 0,6 2 3,-3-12 1,3-4 0,10-7-16,4 0 1,-4 5-1,5 0 1,-1-1 121,0-3 1,8-1-1,-5-1-47,1 1 0,6 5 0,-5 2 0,3 1 4,-3-1 1,5 6 0,-4-4 0,3 3-34,3-1 0,-1 0 0,0 6-26,1 0 0,-1 0 1,1 0-1,-1 0 4,1 0 0,-1 0 1,1 0-22,-1 0 0,-1 2 1,-3 2-1,-3 3-53,-2 3 0,3-4 0,-5 6 33,-2 1 0,-2-3 1,-2 2-17,0 1 0,0 3 0,0 1-29,0 1 0,-6-7 0,-2-1 12,-1-2 0,3 3 23,-6-5-17,8 0 72,-11-6 1,15-8 0,-2-3-3,6-5 0,9-1 0,-1-1 27,4 1 0,-5 5 0,1 0-8,1-1 1,3-1 0,0 1-1,-3 3 96,-1 2 0,-1-3-68,7 5 0,-1 0 1,1 6-31,-1 0 1,1 0-1,-1 0-44,1 0 0,-1 0 1,1 2 0,-1 4 1,-7 3-1,-3 7 1,-1-3-8,0-1 1,0 0 0,-6 5 0,0 1-121,0-1 0,0 1 0,0-1-257,0 1 1,0-1 394,0 0 0,0-5 0,0 0 0,0-8 0,0 3 0</inkml:trace>
  <inkml:trace contextRef="#ctx0" brushRef="#br0" timeOffset="585">1171 751 7128,'10'-2'-815,"-2"-2"1255,-1-1 0,-3-1-975,8 6 802,-8 0 141,3 0-252,-7 0 0,0 8-65,0 3 1,0-1 0,0 2-41,0 1 0,2 3-38,4 1 1,-2 1-39,8-1 0,-1-1-9,7-5 1,-1-3 0,1-8-19,-1 0 1,1 0 0,-1 0 0,1 0-71,-1 0 1,-5 0 0,-1-2 91,3-4 0,1-3 0,1-9-4,-4 1 0,-3 1 1,-5 3-1,2 1-15,-2-2 0,-2 5 0,-2-3 299,0-2 0,0 5 0,0-3 90,0-2-167,0 7-168,0-1 0,0 10 0,2 4-39,4 5 1,-4-1 0,3 2 0,-3 1-1,-2 3 0,6 1 0,0 1-112,-2-1 0,6 1 0,-1-1-30,1 1 0,4-7 0,-7-1 0,3-2-163,4-4 1,-1-1 338,-1 3 0,11-4 0,-3 6 0</inkml:trace>
  <inkml:trace contextRef="#ctx0" brushRef="#br0" timeOffset="1079">1747 472 8355,'10'-18'-757,"-2"9"1,-8-7 594,0 5 1,0 1 292,0-2 0,0 6 590,0-5-383,0 7-272,0-4 0,0 10 0,0 4 0,0 5 1,0 5 1,0 1-1,2 3 1,2 1-47,1 3 1,1 5-1,-6-4 1,2 0-69,4 0 0,-4 4 1,6-3-1,-2-1-124,-1 0 1,7 4 0,-4-6-1,0 1-77,-1 1 0,1-6 0,-4 5 0,2-5-132,-2-1 380,-2-9 0,5 15 0,3-5 0</inkml:trace>
  <inkml:trace contextRef="#ctx0" brushRef="#br0" timeOffset="1555">2132 402 8355,'0'-17'-648,"0"7"1,0 0 1057,0 4-236,0 4 0,0-3-135,0 10 1,0-1 0,2 8-1,1 1-7,3 3 0,2 1 0,-4 1 1,2-1 14,-2 1 1,3 5 0,-1 0 0,0-1-101,2-3 1,-6-1 0,4 1 0,-3 2-80,3 3 1,-4-1-1,4-6 1,-4 1-158,-2-1 1,0-5 0,0 0-120,0 1 0,0 3 408,0 1 0,-8 1 0,-2-1 0</inkml:trace>
  <inkml:trace contextRef="#ctx0" brushRef="#br0" timeOffset="2272">2027 629 6767,'0'-10'381,"0"3"1,8 7 0,3 0-331,5 0 0,1 0 0,1 0 0,-1 0 23,1 0 1,-1 0 0,2 0 0,3 0-37,1 0 0,6 0 0,-4 0 0,3 0-88,3 0 0,0 0 0,0 0 0,-4 0-81,-2 0 1,0 0-1,-3 0 88,1 0 0,0 0 1,-5 0-159,-1 0 228,-7 0 100,-2 0-70,-8 0-51,0-8 0,-2 6-41,-4-4 1,2 4-1,-6 4 1,3 4 0,-1-4 130,2 4 1,2 1-1,-8 1-76,-1 2 0,3-4 69,-1 5 1,7 1-6,-2 5 0,4 1-50,2-1 1,8-1 0,3-3-21,5-1 1,1-8-1,1 4 3,-1 0 1,6-7-1,1 5-119,-3-4 1,-1-2 0,-3 0 0,0 0-234,1 0 1,-1 0-1,-1-2-158,-4-4 0,-3 3 493,-3-9 0,-4 0 0,6-5 0</inkml:trace>
  <inkml:trace contextRef="#ctx0" brushRef="#br0" timeOffset="2480">2568 419 8355,'0'-9'-698,"-6"-1"531,1 4 1,-3 2 110,2-7-169,4 7-306,-6-4 531,8 16 0,0 2 0,0 7 0</inkml:trace>
  <inkml:trace contextRef="#ctx0" brushRef="#br0" timeOffset="3183">2883 594 8355,'0'-17'-64,"7"-1"1,3 8 188,7 5 1,-5 10-145,0 7 0,-6 4 1,3 3-1,-1 2-45,-4 3 1,0 1 0,0-4 0,2 4 38,-3 3 0,5-5 1,0 4-1,0 0-83,-1 0 0,1-3 1,-4 3-1,2-2-105,-2-4 1,4-1 0,-3-3-185,-1 1 0,-2-1 105,-2 1 292,0-9 0,8 7 0,2-6 0</inkml:trace>
  <inkml:trace contextRef="#ctx0" brushRef="#br0" timeOffset="3561">2952 716 8355,'0'-17'-1223,"0"-1"1123,0 1 1,2 1-1,2 3 329,2 1 1,2 3-108,-2-3 1,3 4-1,9 8 1,-1 0-92,1 0 0,-1 0 1,3 0-1,1 0-57,2 0 0,2 0 0,-3 0 0,1 0 59,-2 0 0,-1 0 0,-3 0 0,1 0-99,-1 0 0,-5 2 0,-2 4-8,-3 6 1,5-3 0,-6 3 26,-2 1 1,-4 1 0,-4 0-1,-4-5 3,-2-1 1,-1 4 0,-9-5 0,-1 1 32,-2 0 1,-1 4 0,5-7 0,-2-1-28,-3-2 1,1-2 0,6 0-1,-1 0-60,1 0 1,-1 0 0,1 0-92,-1 0 1,7 0 0,1-2 188,2-3 0,-5-5 0,3-8 0</inkml:trace>
  <inkml:trace contextRef="#ctx0" brushRef="#br0" timeOffset="4583">3389 699 8230,'8'10'-192,"-6"-3"0,7-7 0,-3 0 0,6 0 155,3 0 0,-3 0 0,0 0 53,1 0 0,3 0 1,1 0-37,1 0 0,-1 0-7,1 0 1,-7 0 0,-1-2 15,-2-3 0,3-5 0,-5-8 0,-2 1 5,-2 0 1,4-1-1,0-1 1,-2-5-18,-2-5 0,-2 2 1,0-2-1,1-2 12,5-2 1,-4-2 0,4 0 0,-4 0 32,-2 0 1,0 0 0,0 0 0,0 2 40,0 4 0,-2 2 0,-2 6-49,-2-3 1,-5 1 0,3 6-29,-2-1 1,4 9 0,-3 1-302,1 0 0,0 6 158,2-4 172,4 4 0,-5 10 0,7 4 13,0 3 0,-6 3 0,0-1 1,2 1-9,2-1 0,-4 1 0,1-1 0,-1 2-6,-2 5 1,6-5 0,-4 4 0,4-3-22,2-3 0,0 3 1,0 1-1,0 2-12,0-1 1,0-3 0,2-1 0,2-1 27,2 0 0,7 7 1,-1-1-1,4-2 112,1-1 1,-5-3 0,-1 1 0,3-1-80,2 1 1,-1-7 0,-1 1 0,-3 2-26,3 1 0,-4-3 0,1-3 0,1 1 14,-2 0 0,5-6 1,-3 3 15,3 1 1,3-6 0,-1 4 0,1-4-33,-1-2 0,-5 0 0,-1 0 0,3 0-16,1 0 0,3 0 0,-1 0-62,1 0 0,-6-2 13,-1-4 1,-1-4-1,3-7 12,-1 0 0,-6 1 0,4 2 1,-3 3 1,-1-1 74,-6-5-3,0 7 0,-2 2-20,-4 8 262,4 0-71,-5 0 0,7 8-73,0 4 1,2-3 0,2 3-151,1 2 1,9 1-443,-2 3 0,3-1 43,3 0 1,-7-7-544,1-4 959,0-4 0,5-2 0,0 0 0</inkml:trace>
  <inkml:trace contextRef="#ctx0" brushRef="#br0" timeOffset="4763">3983 332 7917,'-18'-17'-1375,"1"-1"1310,7 9 2,2 1 1,8 10-13,0 4 75,0 3 0,8 9 0,2-1 0</inkml:trace>
  <inkml:trace contextRef="#ctx0" brushRef="#br0" timeOffset="5178">4507 489 8355,'11'-7'-2181,"1"-5"2341,-8 4 1,6-5 608,-5 7-669,-3 0 0,-2 6 0,-11 0-28,-5 0 0,-1 6 0,-1 0 0,1-1 13,-1 3 1,1-6-1,-1 6 1,1-2-39,-1 0 1,1 7-1,0-3 1,1 1-54,4 1 1,-1 0 0,5 5 48,-2 1 1,6-1 0,-1 1-6,3-1 1,4 1 0,3-1-110,7 0 0,4-1 1,1-2-1,1-5-115,-1-1 0,2 4 1,3-7-1,1 1-100,-2 2 0,5-6 0,-3 4 1,0-4 285,2-2 0,3 8 0,7 1 0</inkml:trace>
  <inkml:trace contextRef="#ctx0" brushRef="#br0" timeOffset="5710">5066 647 8060,'17'-8'-1113,"-5"4"1283,-1-8 1,-9 3-70,-2-3 0,-2-2 1,-9 8-46,-3 3 0,-1 1 1,-3 2 14,1 0 0,-1 0 1,1 0-39,-1 0 0,1 0 0,-1 0 0,1 2-44,-1 3 0,-5-1 0,0 6 1,1 0-5,3-1 0,-2-3 1,1 6-26,5 1 0,7 3 0,-2 1 0,3 1-14,3-1 0,2-5 1,4-2-59,4-3 1,3 5 0,9-6 41,-1-2 0,1-2 0,-1-2 2,1 0 0,-1 0 1,0 0 14,1 0 1,-6-2 0,-1-4 81,3-6 1,-6 3-1,-1-3-38,1-2 1,-6-1 0,4-3 384,-4 1 0,4 5-195,-1 1 1,3 7 60,-2-2-192,-4 4 0,6 4 1,-6 4-49,3 5 0,-3 5 0,4 1-90,-4 1 1,0-3 0,2-1-1,2-2-105,-2 1 0,0-3 0,1 0-5,7-3 0,-2 5 1,1-6-94,3-2 0,2-2 1,1-2 290,0 0 0,1 0 0,-1 0 0</inkml:trace>
  <inkml:trace contextRef="#ctx0" brushRef="#br0" timeOffset="6060">5345 210 8201,'0'-18'-524,"0"1"1,0 5 613,0 1 309,0 7-251,8-4 0,-6 10 1,4 4-24,-5 5 1,-1 5-1,0 3 1,0 3-41,0 1 1,0 2 0,0-3 0,0 3-96,0 2 1,6 0 0,0 4 0,0-2 58,2 2 0,-6-3 0,5-1 0,-1 0-228,0 0 1,0-4 0,-6 4 0,0-1-101,0-5 0,0-2 0,0-1 0,0-1-75,0 1 1,0-7 0,0 1 353,0 2 0,0 1 0,0 3 0</inkml:trace>
  <inkml:trace contextRef="#ctx0" brushRef="#br0" timeOffset="6547">5205 489 8075,'-9'0'-696,"3"6"834,12 0 1,-3 6 0,9-7-65,2-1 0,-5-2 0,3-2 1,2 0-26,1 0 0,5 0 1,1 0-1,4 0-41,2 0 1,-3 0-1,5 0 1,0 0 32,-2 0 0,4 0 0,-8-2 1,-1-2-45,-3-1 0,-1-1 1,-1 6-1,0 0-44,1 0 1,-1 0-1,1 0-19,-1 0 0,-5 0 21,0 0 128,-9 0 1,5 2-50,-8 4 0,-6-3 0,-1 7 0,-1 0-39,0 0 0,-5 1 0,3 7-7,0-1 1,-3 1-1,7-1 9,2 1 0,2-1 1,2 0-84,0 1 1,0-6 0,2-1-25,4 3 0,3-6 0,9-3-72,-1-3 0,-5-2 0,0 0 0,1 0-698,3 0 880,-7 0 0,7-7 0,-6-3 0</inkml:trace>
  <inkml:trace contextRef="#ctx0" brushRef="#br0" timeOffset="6721">5782 367 8238,'-12'-17'-248,"0"-1"1,7 3-796,-7 3 866,8 4 0,-4 10 88,8 4 0,0 4 0,0 7 89,0 1 0,0-1 0,0 1 0</inkml:trace>
  <inkml:trace contextRef="#ctx0" brushRef="#br0" timeOffset="7221">6166 559 8154,'10'0'-479,"-1"-6"1,-5-1 671,2-3-162,0 6 1,-8-4 0,-4 8 52,-6 0 1,3 0 0,-3 0-70,-2 0 1,-1 0-1,-3 0 1,3 2 5,3 4 1,-3-2 0,3 8 41,-3 1 1,-1 3 0,2 1-26,3 1 0,7-1 1,-2 1-1,4-1-44,2 0 1,0-5 0,2-2 0,2-1-32,2 1 1,7-6 0,-1 4 0,4-2 41,1-1 0,1 1 0,-1-6 0,0 0-43,1 0 1,-1 0 0,1 0 0,-1 0 50,1 0 0,-1-6 0,1-1 1,-1-3 77,1-4 0,-1-1 0,-1-3-56,-5 1 1,3 0 0,-8-1-1,-2 1 4,-3-1 0,-1 1 0,0-1-38,0 1 1,-7 1 0,-3 3 0,-2 3-57,1 2 1,-1 0-1,-5 5-69,-1-3 1,1 0 0,-1 6 0,1 0-93,-1 0 1,7 0 0,1 2 0,0 2-19,1 2 0,5 7 234,-2-1 0,4-5 0,2 1 0</inkml:trace>
  <inkml:trace contextRef="#ctx0" brushRef="#br0" timeOffset="7778">6550 542 8245,'12'-6'0,"-3"-2"-882,-1-2 1018,6 7 1,-10-5 85,7 8 0,-5 0 34,6 0 1,-6 8-148,5 3 0,-5 5 1,4 1-111,-3 1 1,1-1 0,-4 1 0,2-1-85,-2 1 0,-2-7 0,-2 1-82,0 1 0,0 3 74,0 1-72,0-7 149,0-2 0,0-10 0,0-4-16,0-6 1,0-3-1,0-3 1,0 1-21,0 0 1,0-1 0,0 1-1,0-1 29,0 1 0,2 5 1,2 0-1,3-1 26,3-3 0,0 5 0,3 1 0,-1 2 49,2 4 1,1 2-1,3 2 1,-1 0-37,0 0 1,1 0 0,-1 0 7,1 0 0,-1 0 1,-1 2-1,-3 4 35,-1 6 0,-6 3 0,4 3 0,-1-1-5,1 1 0,-6-1 0,4 1 0,-3-1-98,1 1 1,0-7-1,-6 1 1,0 1-449,0 3 1,-2 1 17,-4 1 0,4-7 474,-3 1 0,3-8 0,2 4 0</inkml:trace>
  <inkml:trace contextRef="#ctx0" brushRef="#br0" timeOffset="8221">7318 559 8355,'18'-17'-127,"-1"5"0,-1 0-254,-4-1 0,1 3 0,-7-1 205,-2-3 359,6-2 1,-10 1 0,0 3-117,-10 6 0,-6 4 0,-1 2 0,-1 0-113,1 0 1,-1 2 0,1 2 108,0 2 1,-1 2 0,1-4 0,1 4 6,4 1 0,-3-3 1,5 6-66,1 1 1,1 3 0,8 1 2,0 1 0,0-7 0,0 1 0,2 0-43,4-3 1,-3 7 0,9-6 0,2-1 19,1-3 0,3 2 1,-1 0-1,1-1 86,-1 1 0,2 0 1,3-4-42,1 2 1,0 5-1,-5-3 40,-1 2 0,-5-6 0,-2 3-83,-3 1 1,-1 2-16,-6 7 1,0-5-1,-2-2-100,-4-3 0,-3 5 1,-11-6-1,-1-2 21,-2-2 0,-1 4 0,5-1 0,-2-1-104,-3-2 1,1-2-1,4 2 1,-3 2-28,-1 2 0,6 0 238,5-6 0,0 0 0,-5 0 0</inkml:trace>
  <inkml:trace contextRef="#ctx0" brushRef="#br0" timeOffset="8559">7249 559 8355,'9'0'-1199,"5"-2"1192,-8-4 1,-2 4 95,-10-3 1,2 9 0,-6 3-34,2 3 1,-5 0-1,3 3 1,-1-1-25,-1 2 1,0 1 0,-5 3 0,1-1-2,5 0 1,-5 1 0,4-1-1,-3-1 1,-3-4 0,1 3 0,1-3 0,3 3 3,1 3 0,6-3 1,-3-1-1,-1-3-56,0 3 1,6-4 0,-3-1-466,-1-1-485,6 6 971,-6-12 0,8 5 0,0-7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05.740"/>
    </inkml:context>
    <inkml:brush xml:id="br0">
      <inkml:brushProperty name="width" value="0.08571" units="cm"/>
      <inkml:brushProperty name="height" value="0.08571" units="cm"/>
      <inkml:brushProperty name="color" value="#E71224"/>
    </inkml:brush>
  </inkml:definitions>
  <inkml:trace contextRef="#ctx0" brushRef="#br0">53 36 8355,'-2'-16'0,"-4"4"0,2 5-200,-8 7 53,9 0 1,-7 0-1,6 2 1,-2 3 241,2 7 0,2-2 1,2 1-11,0 3 1,0 1 0,0 3-60,0-1 0,0-5 0,0 0-26,0 1 1,8 3 25,4 1 1,3-5 0,3-2-115,-1-3 0,1-1 0,-1-6 10,1 0 0,-1 0 9,1 0 1,-3-2 0,-1-2 28,-3-1 0,-5-9 27,6 2 1,-8-3 0,3-3 10,1 1 0,-6-1 0,4 1 39,-4-1 0,0 3 0,4 1 101,5 3 0,-1 5-122,2-6 0,-1 8 18,7-1 0,-1 3 0,1 2-23,-1 0 0,-5 0 1,-1 0 13,3 0 0,0 2 1,-1 1-1,-3 5-12,-2 2 1,3-4 0,-3 3 0,0 1 22,0 0 1,-3 1-1,-3 7-92,4-1 0,-4-5 0,4 0-78,-4 1 0,-2-3 58,0 2 0,-2-3-22,-4 3 0,4-2 62,-4-5 1,4-5 21,2 0 1,0-1 0,2-11 39,4-2 1,-4-1 0,4-3-26,-4 1 0,4-1 0,1 3 0,1 1 20,0 3 0,4 5 1,-5-4-1,1 0-10,0 1 0,5 3 1,-1-4 94,4 2 0,1 3 0,1 5-65,-1 0 0,0 0 0,1 0-32,-1 0 0,1 0 6,-1 0 1,1 5 0,-3 3 0,-1 0 4,-2 0 0,-7 3 0,5-3 1,-2 2 16,-4 3 1,3-3-1,-1 2 18,-2 1-25,-2-5-39,-2 8 0,0-7-130,0 9 0,0-1-156,0 1 295,0-1-196,-8 1 0,6-7 0,-5 1 28,-1 2 1,4-5 0,-8 1-548,-1-2 715,-3 5 0,-9-11 0,-2 6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06.371"/>
    </inkml:context>
    <inkml:brush xml:id="br0">
      <inkml:brushProperty name="width" value="0.08571" units="cm"/>
      <inkml:brushProperty name="height" value="0.08571" units="cm"/>
      <inkml:brushProperty name="color" value="#E71224"/>
    </inkml:brush>
  </inkml:definitions>
  <inkml:trace contextRef="#ctx0" brushRef="#br0">123 53 8168,'-12'-6'-721,"1"1"1,5-1 862,-6 6 1,6 0 137,-5 0 1,5 0 78,-6 0 1,8 8-191,-1 3 1,5 5 0,5-1-79,7-3 0,-2-2 1,1-7-449,3 3 1,1 0 301,3-6 0,-1 0-27,1 0 0,-8-2 0,-5-4-33,-3-5 1,-2-5 0,0-1-33,0-1 0,-7 3 1,-5 1-29,-4 3 1,-1 7 0,-1-2-1,1 4-86,-1 2 0,1 0 261,0 0 0,-1 8 0,1 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01.230"/>
    </inkml:context>
    <inkml:brush xml:id="br0">
      <inkml:brushProperty name="width" value="0.08571" units="cm"/>
      <inkml:brushProperty name="height" value="0.08571" units="cm"/>
      <inkml:brushProperty name="color" value="#E71224"/>
    </inkml:brush>
  </inkml:definitions>
  <inkml:trace contextRef="#ctx0" brushRef="#br0">36 525 7390,'6'-12'-750,"0"0"800,-1 8 122,-5-11 10,0 13 76,0-6-155,-7 8 1,3 0-31,-8 0 1,6 8-83,-5 4 1,7-3 0,-2 3 36,4 2 1,2 1 0,0 3-156,0-1 0,0-5 0,2-1 67,4 3 0,1 1 0,7 1-48,-2-4 0,-1 1 66,7-7 0,-1 6 42,1-7 0,-1 1 79,1-6 0,-3-2-37,-3-3 0,-2 1 0,-7-8-4,3-2 1,0-1-1,-4-3 24,4 1 1,-4 5-1,4 1 1,-3-1 25,3 2 1,-2-3-13,8 7 1,-6-6 10,5 6 0,-5 1-75,6 5 0,-1 2-20,7 3 0,-7-3 1,-1 6-1,0-2-5,0 0 1,1 7-54,7-1 1,-3 4 0,-1-1 0,-4-1-4,-3-3 1,1-5 0,-4 6-19,2 1 1,0-3-43,-6 2 1,-2-8 199,-4 1 1,-2-5 0,-4-5 10,7-7 1,3 2 0,2-1 0,0-3-21,0-2 0,0-1 0,0 0 0,2 1-46,3 4 1,3-3 0,6 3 0,-3-1 23,3 1 0,1-2 0,3 9 70,-1 1 1,1-4 0,1 2-91,5 2 0,-11 2 0,5 2 0,-3 0 0,1 0 35,1 0 1,1 6-1,-1 2-90,1 2 0,-7-5 0,-1 7-46,-2 2 1,-3 1-1,-5 3 1,0-1-103,0 1 1,-1-3 0,-5-1 0,-4-3 13,0 3 0,-5-1 0,5 1 1,-2-4-42,1-3 1,-1 7-1,-5-4 210,-1-1 0,1-1 0,-1-8 0</inkml:trace>
  <inkml:trace contextRef="#ctx0" brushRef="#br0" timeOffset="245">141 402 8234,'-16'-11'0,"3"-1"-728,1-1 543,8-3 0,-10-1 544,9-1-104,-1 1-214,6 7 1,2 2-255,4 8 1,-3 2-1,7 4 1,0 4-176,0-1 0,1 7 388,7-5 0,-1 5 0,1 1 0</inkml:trace>
  <inkml:trace contextRef="#ctx0" brushRef="#br0" timeOffset="704">752 490 8355,'15'-12'-463,"-3"0"1,-2 9 565,-4-3 1,-3 4 292,9 2-161,-8 0-49,4 0 1,-6 8-131,4 3 0,-5 5 0,7 1-52,0 1 0,-4-1 0,6 1 0,-3-1-5,-3 1 1,4-7-1,0 1-217,1 1 1,-3-3 160,6 2 1,-6-8 0,5 1 44,3-3 1,-4-2-1,1 0 22,3 0 1,1-7 0,1-5-1,-4-4 1,3-1 0,-5 0 0,1-1-40,1 1 0,-8-1 1,4 3-1,-2 1-479,-1 2 1,1 7-239,-6-7 328,0 8 418,0-4 0,8 8 0,2 0 0</inkml:trace>
  <inkml:trace contextRef="#ctx0" brushRef="#br0" timeOffset="1641">1520 525 8146,'-2'-18'-415,"-3"1"1,-5 7 559,-8 4 1,1 4-140,-1 2 1,7 0 0,-1 2 3,-1 4 1,5-2-1,0 6 1,2-1 39,0 1 1,-1 0 0,3 3 0,-2-1-2,2 2 1,2-5 0,2 3-76,0 1 1,0-3 0,2 0-1,2 0-12,2-1 0,7-5 0,-1 4 13,4 0 1,1-6 0,0 3 0,1-3 12,-1-2 0,1 0 0,-1 0 1,1 0-25,-1 0-37,1 0 0,-1-2 0,1-1 77,-1-3 0,1-6 0,-3 4-38,-3-1 105,-4 5 1,-3-12-1,1 5-37,-2-5 1,-2 4 0,-4 1-1,-4-1-26,-5 2 1,-5-3-1,-1 5-1,-1-2 1,1 5 0,-1-5 0,1 0 0,-3 2-38,-3 1 1,4-1-1,-5 4 1,3-2 53,-2 2 0,3 2 0,-3 2 46,4 0 0,1 0-48,1 0 0,7 2 0,6 4-70,8 6 1,6-5-1,7 1 1,1-2 30,-1 0 0,6 2 0,3-4 0,-1 1 8,0-1 0,4-2 0,-4-2 0,1 0-39,-1 0 31,6 0 0,-12 0 15,5 0-15,-5-8 30,-2 6 1,1-13 0,-1 3 1,1 3 50,-1-3 1,1 0 0,-3-5-33,-3-1 0,3 1 0,-3-2 0,4-3-77,1-1 1,-1 0-1,-3 5 1,-3 1 37,-2-1 1,3 1 0,-3 1 0,0 3-21,0 1 0,-3 0 0,-3-3 0,2 1 37,2 3-24,0 7 0,-6-12 56,0 5-54,0 3 3,0 0 0,0 0-2,0-3 0,0 1 0,-2-2-27,-4-1 1,2 5 0,-5 0 4,1 0 45,2 6 1,4-5 75,-4 7 1,2 0-1,-5 2 38,1 3 0,-4 5 0,6 8-75,3-1 1,1 1 0,2-1 0,0 1-14,0-1 1,0 6-1,-2 1 1,-2-3 24,-2-2 1,0 1-1,6 1 1,0 2-28,0-1 0,0-3 1,0 0-1,0 3-10,0 1 1,0 0-1,0-3-27,0 3 0,2 2 0,2 4-16,2-5 0,2-5-86,-3-1 0,5-7 0,7-1 0,1-2-249,-1-4 1,1 3 0,-1-1-8,1-2 1,-1-2 357,1-2 0,7 0 0,2 0 0</inkml:trace>
  <inkml:trace contextRef="#ctx0" brushRef="#br0" timeOffset="2017">2201 402 8355,'2'10'-412,"4"-4"1,-4-2 0,6 2 595,0 5 0,-4 3 1,5-1-1,-1-1-28,-4 2 0,0-5 0,0 3 66,1 2 1,7-5-455,-6 3 0,6-6 228,-7 5 0,3-7 0,-2 2 115,6-4-99,-5-2 0,9 0-1,-4 0 1,-3-6 0,1-2 0,0 1-13,-1-1 1,-3-6 0,4 3 0,0-3-81,-1 2 0,-3-3 0,4 3 22,-2-3 0,-1 3-143,-1 1 0,-4 5 169,4-6 0,2 6-232,-2-5-177,-1 7 442,-5-4 0,8 8 0,2 0 0</inkml:trace>
  <inkml:trace contextRef="#ctx0" brushRef="#br0" timeOffset="2583">2673 455 8355,'10'8'-327,"-3"-7"1,1 7 281,4-8 1,-2 0 111,1 0 1,1 0-1,3 2 1,-1 2 68,-2 2 1,-1 0 0,7-6-291,-1 0-32,-7 0 0,5 0 68,-3 0 0,-2-2 1,1-2-37,3-2 143,1-8 0,-3 11 0,-2-9 1,0-2-9,-1-1 0,-5-3 1,0 3-1,-8 3 42,-8 6 0,3 3 1,-3-1 12,-1-2 0,-3 0 1,-1 6 54,-1 0 0,1 0-65,-1 0 0,3 2 1,1 2-1,4 4 117,3 1 0,1-3 1,4 6-1,-2 1-43,-2 3 0,0 1 1,6 1-1,0-1-13,0 1 0,0-1 1,0 1-114,0-1 0,2-1 1,4-3-106,6-1 0,3-2 1,3 1-1,-1-3-70,1 0 1,-1-6-1,1 3 1,-1-1-199,0 2 1,7-4 398,-1 4 0,8-4 0,-4-2 0</inkml:trace>
  <inkml:trace contextRef="#ctx0" brushRef="#br0" timeOffset="3220">3564 472 8355,'-18'-15'-1014,"3"1"981,3 3 0,-3 5 0,3-4 184,-4 2 0,-1 2 1,-1 6-69,1 0 0,-1 0 0,1 0 1,0 0-116,-1 0 1,1 2 0,-1 2 0,1 4 58,-1 2 0,1-4 0,1 5 3,5 3 0,3 1 1,8 3-25,0-1 0,0 1 0,0-1-11,0 1 1,8-9 0,3-1 0,5-2-75,1 0 1,1 0 0,-1-6 0,1 0 47,-1 0 1,1 0 0,-1 0 0,2 0-39,5 0 1,-5 0 0,4-2-1,-3-2 37,-3-2 1,1-8 0,-1 3 0,-1-5-14,-5-1 0,3-1 0,-6-1 0,-1-3-6,1-1 0,-2-6 0,-6 6 1,0-1 53,0-1 0,0 6 1,0-4-1,0 3 39,0 3 0,0-7 0,0 1 73,0 2 0,0 1-92,0 3 1,-6-1 0,0 1-42,3 0 0,-7 5 1,-2 0 1,2 8 0,1-3-82,1-1 170,2 6 1,6-4 54,0 12 1,0 4-1,0 7 1,0 1-81,0-1 1,0 0 0,0 1-1,0-1-1,0 1 1,0 5 0,0 0-1,0-1 39,0-3 1,6 4-1,0 1 1,-2-3 21,-2-2 0,3-1 1,1-1-1,0 1-97,2-1 0,-6 7 0,6-1 1,-3-2-102,1-1 1,2-3-1,-4 1-10,2-1 1,0 1-1062,-6-1 1162,0-7 0,0 5 0,0-5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7:30.654"/>
    </inkml:context>
    <inkml:brush xml:id="br0">
      <inkml:brushProperty name="width" value="0.17143" units="cm"/>
      <inkml:brushProperty name="height" value="0.17143" units="cm"/>
      <inkml:brushProperty name="color" value="#AB008B"/>
    </inkml:brush>
    <inkml:brush xml:id="br1">
      <inkml:brushProperty name="width" value="0.34286" units="cm"/>
      <inkml:brushProperty name="height" value="0.34286" units="cm"/>
      <inkml:brushProperty name="color" value="#008C3A"/>
    </inkml:brush>
    <inkml:brush xml:id="br2">
      <inkml:brushProperty name="width" value="0.08571" units="cm"/>
      <inkml:brushProperty name="height" value="0.08571" units="cm"/>
      <inkml:brushProperty name="color" value="#F6630D"/>
    </inkml:brush>
  </inkml:definitions>
  <inkml:trace contextRef="#ctx0" brushRef="#br0">88 6677 7569,'0'10'-1468,"0"0"1365,0-4 0,0 3 101,0 9 1,2-7 40,3 1 1,-1-8-28,8 2 0,-6-4 1,3-4-1,1-2-8,0-2 0,-4-6 0,3 5-16,-1-3 1,4-2 0,-4-5-17,1-1 0,-5 7 0,2-1 17,-4-1 1,-4 3 9,-4-2 1,2 8 0,-7-1 0,-3 3 1,4 2 0,1 2 0,-1 1 1,0 3 0,4 6 1,-3-4-1,-1 1 0,0 5 0,4 0 1,-3-1-1,1-1 6,4 1 0,2-3 0,2 2 17,0 1 0,0-3 6,0 2 0,8-7-2,4 7 0,3-8-20,3 2 0,-3-6 1,-1-4-1,-5-4-11,-1-2 1,4-1-1,-4-5-1,1 5 0,-5-5 0,2 4-17,-4-3 0,-2 3 1,-2 3-1,-2-1-13,-2 0 0,-7 4 0,1-3 25,-4 1 1,5 2-1,-1 6 1,-1 0 7,-3 0 0,-1 2 1,-1 4 3,1 5 0,1-1 1,3 2 0,1 1 1,8-3 0,-2 2 2,4 1 1,2 3 12,0 1 1,8-7-1,4-4-10,3-4 1,-3-2 0,-1 0-7,3 0 1,2-2-3,1-4 0,-7 2 0,-2-8-2,-1-1 0,-5 3 0,4-1-2,-4-3 1,-4 6 0,-2 0 0,-4 3-27,-1-1 1,3 0 0,-6 6 2,-1 0 1,-3 2-1,-1 2-17,-1 2 41,9 7 0,-7-3 0,6 7 0</inkml:trace>
  <inkml:trace contextRef="#ctx0" brushRef="#br0" timeOffset="1215">821 5734 7569,'-8'10'-1466,"-3"-4"1466,3 4 55,0-8 0,10 11-115,4-7 0,-2 0 0,6-8 51,-3-4 0,-1 2 31,-6-8 1,0 1-22,0-7 0,-2 9-23,-4 3 1,2 4 0,-7 2 17,-3 0 0,5 0 1,-1 2-1,0 2 11,0 2 0,5 7 23,-7-1 0,8 3-12,-2 3 0,4-7-14,2 1 1,2-8-1,4 2 0,6-4 0,-3-2 1,3 0-7,2 0 1,-5-2 0,1-4-2,-2-6 0,-2 3-37,-6-3 1,0 0 13,0-5 0,-2 7 0,-2 2 3,-2 1 1,-8 5 40,3-4 0,1 4 0,-2 2 1,7 0-1,-5 2-5,2 4 1,2-2-1,6 7-10,0 3 1,0-5 0,2 1 0,2 0-5,2 0 0,2-7 1,-4 5-1,3-2 2,3 0 1,-4 0 0,6-6 66,1 0 0,-3-2-47,1-4 1,-5-4-12,6-7 1,-8-1-16,2 1 0,-4-1 1,-4 1-4,-4-1 0,-4 3 0,-7 3 1,-1 6 0,7 5 0,-1 1 6,-2 0 0,5 1 1,-3 5 0,-2 6 0,7-2 0,1 1 4,4 3 0,4 1 7,4 3 1,3-8-1,9-5-7,-1-3 0,1-2 1,-1 0-4,1 0 0,-1 0 0,-1-2 0,-3-2-2,-1-1 1,-2-9-1,3 4-2,-1 1 1,-8-7-25,1 5 1,-8 1 0,-5 0 2,-2 2 0,-2 3 0,-5 5-5,0 0 0,-1 0-63,1 0-48,-1 0 140,8 0 0,-5 0 0,5 0 0</inkml:trace>
  <inkml:trace contextRef="#ctx0" brushRef="#br0" timeOffset="2184">1677 4721 7569,'0'-11'-452,"0"-1"0,0 6 0,0-5 420,0-3 1,-6 4 69,0-1 1,-2 7 43,3-2-72,3 4 1,-6 4 0,8 4 0,-2 4-47,-4-1 1,4 7-1,-4-5 33,4 5 0,2 1-10,0 1 1,0-6 39,0-1 0,2-9-21,4-2 1,-4-2 0,6-7-1,-2-1 2,0 0 0,1-2 0,-3-5-37,2 0 1,0-1 0,-8 3 11,-4 3 1,2 4 0,-7 8 2,-3 0 0,4 0 0,-1 0 4,-3 0 0,4 2 3,-1 4 44,-1 4-4,2 7 0,5-5 0,10-3-23,7-1 0,-2-2 1,1-6 2,3 0 0,1-2 0,3-2-21,-1-2 1,-5-7-21,0 1 1,-8-3-1,1-3 12,-3 1 0,-2 5 0,-2 2-15,-3 3 1,1 1 0,-8 6 25,-2 0 0,-1 0 1,-3 2-1,1 2 3,0 1 1,1 9 0,2-4 0,5 1 7,1 1 0,2 0 13,6 5 5,0-7 1,8 3 0,4-7-24,3-2 0,3-4 1,-1-4-1,0-4 4,1-1 0,-1 3 1,-1-6-1,-3 1-2,-1 1 1,-8-6-19,2 5 1,-4 1 0,-4 0 4,-4 3 0,-2-1 0,-5 4 0,1-2-21,-2 2 0,5 2 1,-3 2-1,-1 0 0,-1 2 1,0 2 2,3 2 0,7 2 28,-2-2 0,-4-5 0,1 7 0</inkml:trace>
  <inkml:trace contextRef="#ctx0" brushRef="#br0" timeOffset="3263">2550 3482 7569,'-12'0'-606,"1"0"0,7 1 0,-4 3 624,0 2 0,4 6 0,-5-4 31,1 1 1,2-3 17,6 6-5,0-8 0,2 3-43,4-7 0,4 0-25,7 0 1,-7-7-25,-4-5 1,1 2 14,-1-1 0,-2 1 1,-8-4 5,-2 3 0,-7 7 5,1-2 0,2 4 0,-1 4 10,-3 4 1,5-4-1,-1 6 1,2-1 0,0 1 1,4 6 80,-1-3-57,-1-7 1,6 6 0,2-6-10,4 2 1,3-1-1,9-5-14,-1 0 0,-5-5 0,-1-3-10,3-2 0,-4-2 0,-1-5-8,-1 0 0,-2 5 0,-6 0 2,0-1 0,0 3-2,0-2 0,-2 8-13,-4-1 0,-3 3 1,-7 4 6,4 3 0,-1 5 26,7 8 1,0-1 10,6 1 1,0-7-9,0 1 0,8-3 0,4 3-7,3-6 0,3-4 1,-1-2 4,1 0 1,-1 0-22,0 0 0,-7-2 1,-2-2-47,0-2 1,-6-7 43,3 1 1,-8 2 0,-5 1-6,-2 1 0,4 2 0,-5 6 13,-3 0 1,4 0 0,-1 0 8,-3 0 1,4 0 0,1 2-2,1 4 0,-4-2-3,6 7 1,3-5-1,8 4-13,7-2 1,4-3-1,1-5 1,1 0-85,-1 0 1,2 0 95,5 0 0,3-7 0,8-3 0</inkml:trace>
  <inkml:trace contextRef="#ctx0" brushRef="#br0" timeOffset="4000">3458 2696 7569,'-2'9'0,"-4"-3"-65,-5-4 0,1 6 0,0 3-342,3 5 1,1-4 0,6-1 256,0 3 155,0 1 1,8-5 0,3-4 10,5-4 1,1-2-1,1-2-6,-1-4 0,6 2 0,-1-7 1,-5-1-34,-3 2 0,-3-5-68,7 3 0,-8-3 62,-5-3 1,-3 6 0,-4 3 24,-3 1 1,-5 2 0,-8 4 72,1-4 0,0 4-37,-1-3 1,1 5-6,-1 5 1,8-1-23,5 8 0,5-8 1,3 4 3,3-1 0,2-5 1,-2 4 13,6-4 0,3-2 0,3 0-20,-1 0 0,0-6 0,-1-2-4,-4-1 0,-5 3 7,-7-6 1,0 1-15,0-7 0,0 7 0,-2 1 2,-3 2 1,-5 2 3,-8 6 0,1 0 2,0 0 0,5 0-13,0 0 0,8 8-57,-1 4 0,8-3 1,5 1 69,2-2 0,2 5 0,5-3 0</inkml:trace>
  <inkml:trace contextRef="#ctx0" brushRef="#br0" timeOffset="4626">4541 2172 7389,'10'-18'0,"-3"3"-583,1 3 1,-6 2 692,4 5 1,-12 3-187,-5-4 0,1 6 0,-2 4 1,1 3 70,1 3 1,-4-4 0,6 4 34,-1-3 1,-1 7-1,-4-4 1,3-1 1,7 1-18,-2-4 0,6-4 1,6 4-2,6-4 1,3-2 0,3-2-17,-1-4 1,1 2-1,-1-6-44,0 3 0,-7-7 6,-4 2 1,-6 5-14,-6 1 1,2 4 0,-7 2 22,-3 0 1,-1 0 28,-3 0 1,1 2 0,-1 2 48,1 1 1,5 9-14,0-2 0,8 3 11,-1 3 1,3-7-33,2 1 1,2-8 0,3 4-22,7-1 1,4-5 9,1 4 1,-1-12-5,-5-5 0,3 1 0,-8-2-5,-2-1 1,-2 3 0,-4 0 0,-2 1-14,-2-1 1,-8 6 0,3-2-51,-5 4 1,4 2 0,1 0-13,-3 0 0,5 2 82,-3 4 0,8-4 0,-4 6 0,8-8 0</inkml:trace>
  <inkml:trace contextRef="#ctx0" brushRef="#br0" timeOffset="5300">5484 1753 6863,'0'-12'-398,"0"0"235,-8 8 1,1-1 0,-7 8 155,2 3 1,1 6-1,-7-4 170,1 1-160,-1-5 0,1 12 33,-1-5 0,9-1-3,3 2 1,6-8 0,4 3 0,3-1-42,3 0 1,2 0 0,5-6 0,1 0-18,-1 0 0,-5 0 0,-1-2 0,3-2 12,2-2 0,-5-5 0,1 3-3,1-2 0,-5-2-38,-2-5 1,-4 5 7,-2 1 1,-2 1 30,-4-2 0,2 5 1,-7 7 12,-3 0 1,4 0-1,-1 0 1,-1 2 29,2 3 1,-5-3 0,5 6 0,0 0-15,5 3 0,1-3 1,0 0 16,-2 0 1,2 0-7,10 3 0,4-3 1,7-8-3,1 0 1,-1 0 0,1 0-16,-1 0 0,-5-6 0,-3-2 0,1 1-14,0-1 1,-6-6-1,2 3 5,-5-5 0,-1 4 0,-1 3 0,-3-1-8,-2 0 1,-8 5-32,3-7 1,-5 8 0,-1-2-2,-1 4 0,1 2 0,1 2-39,4 4 1,5-2 79,7 8 0,0-1 0,0 7 0</inkml:trace>
  <inkml:trace contextRef="#ctx0" brushRef="#br0" timeOffset="5876">6392 1438 6397,'-6'-11'-48,"1"-1"68,-1 8 0,4-2-188,-4 12 1,4 4 159,-4 7 0,4-5 35,2-1 1,2-7-20,4 2 0,-2-4 0,8-2 0,1 0-6,3 0 1,1 0-1,1 0 1,-1-2-20,1-4 1,-1 2 17,0-7 0,-1-1-12,-4-5 0,-5 5 1,-9 2-1,-3 3 2,-7 3 1,2 2 0,-1 2 0,-3 0-53,-1 0 55,-3 0-15,1 0 1,-1 6 17,1-1 1,-1 7 0,3-4 0,1 0 5,2-1 0,7 5 1,-5-4-17,2 1 0,4-3 66,10 6 0,-2-8 0,8 2-31,1-4 0,3-2 1,1 0-1,1 0-16,-1 0 1,-5-6-10,-1 0 1,-5-6-1,4 5 12,-2-3 1,-2 4-77,-6-6 0,-2 8-137,-4-1 204,4 3 0,-14-6 0,7-2 0</inkml:trace>
  <inkml:trace contextRef="#ctx0" brushRef="#br0" timeOffset="6282">7388 1211 6663,'-12'-2'-778,"0"-4"828,8 4 0,-5-5 0,5 5 225,-2-4-155,0 4-114,6-6-42,0 8 0,6-8 17,0-3 0,2 1 7,-3-2-236,-3 9 248,6-5 0,-16 8 0,-1 0 0</inkml:trace>
  <inkml:trace contextRef="#ctx0" brushRef="#br0" timeOffset="7500">804 7306 5913,'-10'18'45,"-4"-7"5,9 1 0,1-10-34,9-2 0,3-8 1,6-7-1,-4 1-15,-3 2 1,5 1-1,-6-7-4,-2 1 0,3 5 0,-1 0-10,-2-1 0,-2-3 9,-2-1 1,-6 5 0,-2 3-1,-1 1 1,3 2-7,-6 6 1,6 2-1,-3 4 6,1 5 1,-4-1-1,7 2-2,1 1 1,2-3 96,2 2 1,2-3-84,3 3 0,3-2 0,6-6 1,-3 1-14,3-1 1,-4-2-37,1-2 0,-1-8 29,2-3 0,-5-5 0,-7-1 0,0-1 6,0 1 0,0-1 0,0 1 0,0 0 6,0-1 1,-5 1 0,-3-1 6,-2 1 0,-1 7-3,-7 4 1,1 4 0,1 4-5,4 4 1,3-2 0,5 7-42,-2 3 31,0-6 0,6 7-11,0-3 0,8 2 0,4-3 21,3-5 0,3 4 0,-1-1 0</inkml:trace>
  <inkml:trace contextRef="#ctx0" brushRef="#br0" timeOffset="8435">1170 6468 7569,'0'-18'-1375,"0"7"1320,0-1 0,2 8 56,4-2 0,-4 6 11,4 6 1,4-4 0,1 4 0,-1-10 0,0-4-13,-3-1 1,5-3 2,-6-5 1,0 5-20,-6 0 1,0 6-16,0-5 0,-2 7 33,-4-2 1,2 4 17,-8 2-6,9 0-12,-5 0 1,10 2-1,4 2-2,5 2 0,5 0 0,1-6-3,1 0 1,-7-2-5,1-4 1,-2-4 2,1-7 0,-3-1 3,-8 1 1,-8-1 0,-3 1 1,1 7 0,-2 4 0,-1 4 0,3 2-1,-2 0 1,7 0-1,-5 2 29,2 4 0,2-2-4,6 8 0,2-8-4,4 1 0,-2-3 0,8-2-22,1 0 0,3 0-23,1 0 1,1 0-5,-1 0 0,-7-7-9,-4-5 0,-5-4 26,-1-1 1,0 5-1,-1 3 18,-5 1 1,2-4-14,-8 6 0,1 1 16,-7 5 0,8 1-2,5 5 1,3 4-7,2 7 1,2-5 2,3 0 0,5-8 9,8 1 0,-1-3-8,0-2 0,-1-7 0,-2-5-7,-3-4 1,-7 5 0,2-1 2,-4-1 0,-4 5 0,-4 2 1,-6 4-8,-3 2 0,3 0 1,1 0-1,-3 0 3,-1 0 1,-3 2-7,1 4 0,1 4-17,4 7 0,5 0 1,7 1 1,2-3 0,3-3 23,7-6 0,4 4 0,1-1 0</inkml:trace>
  <inkml:trace contextRef="#ctx0" brushRef="#br0" timeOffset="9049">2044 5315 6723,'-12'0'-242,"0"0"1,3 2 0,-5 4 228,2 6 1,7 3 12,-7 3-2,8-1 1,2-9 0,10-6 0,2-8 13,3-4 1,1-1 0,-1-5 0,-1 3-14,2 1 1,-1 0 0,1-5-17,-3-1 1,-7 1 0,2-1 11,-4 1 0,-2 5 0,-2 3 0,-2-1 3,-2 0 1,-1 6 0,1-2 10,-6 5 1,2 1 0,-1 0 11,-3 0 1,4 0-1,1 1 0,1 5 0,-4 4 0,7 7 1,1 1 0,2-6-20,2-1 0,2-7 1,4 2-1,5-4-5,5-2 1,-1-2 0,-1-4 0,-3-4-1,3 1 1,-4-5-1,-1 6 1,-1-1-22,-4-5 0,-2-1 1,-2-3 0,-2 3 18,-4 3 0,-3 2 0,-9 6 0,1-2 4,-1 3 0,1 1 0,1 4 0,3 1 5,1 3 0,2 2-62,-1-2 24,3 4 0,10 1 34,4 1 0,3-8 0,9 4 0</inkml:trace>
  <inkml:trace contextRef="#ctx0" brushRef="#br0" timeOffset="9676">2672 4302 7569,'-11'10'-687,"-1"-4"530,0-4 0,-5-2 0,-1 0 78,1 0 1,5 0 0,1 2-1,-3 2 107,-1 1 1,3 3 16,0-2-24,8 4 1,-1-1-23,10-3 0,5-4 0,8-2 0,-3-2-2,-3-4 0,3 4 1,-5-5-1,2 1 5,-1 0 1,-7-2 0,4 4-68,0-1 0,-6-9 51,3 2 0,-3 3 0,-4-1 1,-1 0 12,-3 1 0,-8 5 0,3-2 7,-5 4 0,-1 2 0,-1 2 1,3 4 15,3 5 0,-4-1 1,5 2 2,-5 1 0,7 3 6,3 1 1,4-5-27,2 0 1,8-9 0,3 3-1,5-4-5,1-2 0,1-2 1,-1-2-1,-1-3 3,-5-3 1,5 4 0,-5-6-51,5-1 1,-6 3 0,-5-1-4,-3-3 1,-2-2 29,0-1 1,-7 1 23,-5 5 0,-4 3 0,-1 8-5,0 0 0,5 0 1,0 2 9,-1 4 1,5-2-40,2 7 0,6 1 0,6 3 30,6-3 0,11-4 0,4-8 0</inkml:trace>
  <inkml:trace contextRef="#ctx0" brushRef="#br0" timeOffset="10240">3528 3499 7114,'-8'10'-569,"4"3"0,-7-7 619,-3-2 1,-1 4-1,-3-2 1,1-1 8,-1 3 0,7-6 1,1 6-37,2 0 1,-3-5-54,5 9 1,2-8 38,10 2 0,-2-4 0,7-2 0,3 0 0,1-2 1,3-2-3,-1-2-15,-7-7 0,5 5 0,-5-6 0,2 4-50,-1 3 1,-7-7-43,2 2 1,-4 3 85,-2-3 1,-8 8 22,-3-2 0,-5 6 1,-1 4-5,-1 2 0,3 8 0,1-5 15,2 1 0,9 0 0,-3-4 6,4 5 0,10-3 0,3-2-28,5-4 0,1-2 0,1 0 0,-1 0-1,1 0 1,-1 0-1,1 0-12,-1 0 1,-5-2-16,-1-4 1,-7-4 25,2-7 0,-4 5 0,-4 3 1,-4 1 1,-5 4 1,-5 2-1,-1 2 1,-1 0-22,1 0 11,-1 0 0,1 0-41,-1 0 1,7 6 9,-1 0 0,10 5 1,2-5 42,10-2 0,13-10 0,4-4 0</inkml:trace>
  <inkml:trace contextRef="#ctx0" brushRef="#br0" timeOffset="10797">4489 2888 7350,'7'-18'-1124,"-1"3"1071,0 3 0,-8 4 0,-13 10 0,1 4 71,2 6 1,3-3-1,-5 3-23,2 2 0,8-5 51,-1 3 1,3-6 0,4 4-36,3-3 1,-1-1-13,8-6 0,-6 0-5,5 0 0,-7-2-3,2-4 1,-4-3-9,-2-9 0,-2 3 0,-4 3 0,2 4 1,-7 8-1,-3 0 10,-1 0 0,-5 2 0,-1 2 0,-2 4 34,1 2 0,3 1 0,1 5 0,1-3-18,0-1 0,1-6 0,2 5 50,3 3 0,7-4-54,-2 1 0,6-1 0,6 2 0,4-5-11,-1 1 1,7-6 0,-5 4-1,5-4 0,1-2 1,-5-2 0,0-4 2,1-6 1,-3-1 0,0-1-1,-2 3 2,-5-3 1,-1 4-1,-2-1-15,0-3 1,-7 4-23,-5-1 1,-9 7 0,-3-2 14,3 4 0,2 2 0,3 2-30,4 4 0,5-2-48,7 7 0,7-7 101,5 2 0,4-4 0,1-2 0</inkml:trace>
  <inkml:trace contextRef="#ctx0" brushRef="#br0" timeOffset="11329">5187 2591 7569,'8'-10'-1414,"-6"-5"1438,6 5 24,-8 0-21,0 2 1,2 8-14,3 0 0,-1 2-33,8 4 1,0-4 0,5 4 1,-5-4 6,-1-2 1,-5-6 0,4-2-23,-2-1 0,-5 5 17,-8-2 0,-5 4 0,-8 2 0,1 0 0,0 0 1,-1 0 0,1 2 0,-1 2 50,1 2 1,-1 5 0,1-3 18,-1 2 1,9-4-24,3 5 0,4-5 0,4 4 0,4-3-15,5-3 0,1-2 1,3-2-1,5 0-24,-1 0 0,1 0 0,-3 0 0,1-2-4,-1-3 1,-5 3 0,-3-6 0,1 2-19,0 0 1,-6-7 9,1 1 0,-3-4-14,-2-1 1,-2 5-1,-3 3-32,-7 1 1,-4 2-1,-1 8-9,0 4 0,7-2 75,4 7 0,-4 1 0,1 5 0</inkml:trace>
  <inkml:trace contextRef="#ctx0" brushRef="#br0" timeOffset="11867">6218 2119 7569,'-10'0'-1591,"-6"0"1645,5 0 0,-5 0 0,-1 0 14,-1 0 0,3 2-112,3 4 1,4-2 33,8 8 0,6-7 0,2 5 5,2-2 0,1-2 0,7-6-4,-1 0 0,-5 0 1,-1 0 3,3 0 0,-6-8-6,-2-4 1,-4-3-1,-2-3 0,0 7 0,-2 1 0,-4 2-3,-6 4 0,-3 2 1,-3 2-1,1 0 13,-1 0 1,-5 6-1,0 2 1,1 0 8,3-1 1,1 7 0,1-4-1,1 1 60,5 1 0,3-6-49,8 6 1,2-3-1,4 3 1,5-4-15,5-1 0,1-5 0,1 4 0,-1-4-2,1-2 0,-1 0 1,1 0-1,-1 0-7,1 0 0,-1 0 0,-1-2-12,-5-4 0,-1 2 0,-6-7-10,2-3 0,-2 1 0,-8-1-23,-2 2 0,-8 9 0,3-3-5,-5 4 1,-1 2 53,-1 0 0,1-8 0,-1-2 0</inkml:trace>
  <inkml:trace contextRef="#ctx0" brushRef="#br0" timeOffset="12351">7056 1840 7281,'8'-18'-1227,"-5"9"1153,9 3 104,-8 4 0,4 10 0,-10 1 20,-4 1 1,4 0-22,-4-4 1,6-4-23,6 3 1,-2-3 0,8-2-46,1 0 0,-3 0 9,2 0 0,-9-7 4,3-5 0,-4-4 12,-2-1 1,-8 7 0,-3 4 13,-5 4 0,5 2 0,-1 0 0,-2 0 3,-1 0 1,-1 2-1,3 2 1,1 2 1,8 8-3,-2-3 1,4-1 0,4 0 4,4-2 1,4-3 0,7-5 0,1 0-8,-1 0 1,7 0 0,-1 0 0,-2 0-32,-1 0 1,-3-5 0,-1-3-24,-5-2 0,-1 6 2,-4-2 1,-6-1 50,0 1 0,-8-8 0,-9 4 0</inkml:trace>
  <inkml:trace contextRef="#ctx0" brushRef="#br0" timeOffset="13921">1345 7289 5962,'8'9'14,"3"-3"0,-1-4 0,2-4-12,1-4 1,-3-1 0,0-7 0,-1 2-2,1-1 1,-4 3-1,4-2-34,-3-1 8,-1 5 1,-13 0 0,-5 8 18,-4 0 0,-1 0 0,-1 0 84,1 0 1,-1 6-39,1 0 0,7 2 8,5-2-44,3-4 1,9 5-16,5-7 0,-2 2 4,1 4 1,-5-4 2,6 4 0,-3-6 1,5-4-1,-2-2 0,-8-7 1,1 1-11,-3-4 0,-2-1-7,0-1 1,-7 3 9,-5 3 1,-4 5-40,-1 7 1,7 1 0,4 5 49,4 6 0,-5-4 0,-3-1 0</inkml:trace>
  <inkml:trace contextRef="#ctx0" brushRef="#br0" timeOffset="14526">1851 6381 7410,'8'-18'-422,"-4"3"0,6 1 0,0 4 376,-1 3 55,-5-7 0,4 14 0,-8 0 0,0 2 4,0 10 0,0-1-3,0 7 1,0-7 0,0 1 1,2-8-26,4 2 0,-2-4 0,7-4-2,3-4 0,-5-4 1,3-7-6,2-1 1,-7 1-1,-1-1-14,-4 1 1,-2-1 25,0 1 1,-2 7 0,-2 2 0,-3 3 7,-3-1 0,4 0 0,-6 6 13,-1 0 0,-1 2 0,1 2 59,1 2-43,8 7-10,-4-3 0,16 0 1,4-5-16,3-3 1,3-2 0,-1 0-6,1 0 0,-7-6 1,-1-1-1,0-1-13,-1 0 1,-5-5-12,2 1 0,-4-4 5,-2-1 0,-6 5 0,-1 3-12,-3 1 1,-2 2 0,-5 6 5,-1 0 1,7 0-70,-1 0 96,8 0 0,-4 0 0,8 0 0</inkml:trace>
  <inkml:trace contextRef="#ctx0" brushRef="#br0" timeOffset="15119">2533 5403 7288,'-18'0'-640,"8"2"1,5 3 576,3 7 0,-4-2 135,0 1-32,0 1 0,8 3-32,4-3 1,-2-4 0,7-8-11,3 0 1,2-8-13,1-4 0,-1-3 0,-3-3 8,-1 1 1,-8 0-1,2-1-1,-5 1 1,-1-1 0,-1 3 6,-5 3 0,2-2 1,-8 9 0,-1 1 1,-3 2-1,-1 2 1,1 2-1,4 4 1,-1-3 0,5 9-2,-2 2 0,7-5 20,-3 3 1,4-6 0,4 4-12,4-3 0,-3-1 1,9-6-9,2 0 0,1 0 0,3 0-2,-1 0 1,-5-2-2,-1-4 0,-5-1 1,4-7-2,-2 2 1,-3 1 0,-5-7-7,0 1 1,-1 5 0,-5 2-21,-6 3 1,-3 1 0,-3 6-9,1 0 0,-1 0-38,1 0 75,7 0 0,10 8 0,10 1 0</inkml:trace>
  <inkml:trace contextRef="#ctx0" brushRef="#br0" timeOffset="15726">3022 4634 6084,'0'18'-132,"0"-7"150,0 1 0,0-6-9,0 5 0,7-7-7,5 2 4,4-4 1,-5-8-16,1 0 1,-6-1-1,3 1 1,1-4-27,0 0 1,-6-5 14,1 3 1,-10 4 0,-5 1 2,0-1 0,-5 6 0,3-4 88,-3 4 0,-3 2-48,1 0 1,1 2-1,2 2 1,3 2 1,7 7-13,-2-1-3,4 4 0,2-5 0,2-1-11,4-2 1,-2-1-1,7-3 8,3 2 0,2 0 0,1-6 0,1 0 0,-1-2 0,0-2 0,-1-4-2,-4-1 0,1 3 0,-7-6-11,-2-1 0,-2 3-24,-2-2 0,-2 3 1,-4-3 11,-6 6 1,-3-2 0,-3 3-1,1 1-6,0 2 32,-1 2 0,6 2 0,1 2-6,-3 1 1,1 3 0,-1-4 0,4 4-21,3 2 1,1-5 0,6 7 18,0 2 0,7-7 0,3 1 0</inkml:trace>
  <inkml:trace contextRef="#ctx0" brushRef="#br0" timeOffset="16276">3633 4215 7569,'11'-16'-301,"1"5"-290,-8-5 1,2 9 592,-12-5 1,-4 4 0,-5 10 101,3 4-99,4-4 0,6 11-32,-3-7 61,3 8-38,-6-4 0,10-1 0,4-3 5,5-4 1,5-2 0,1-2-37,1-4 1,-7 2 0,-1-7 10,-2-3 0,4 4 1,-7-1 8,-1-3 1,-8 5-1,-3-1 16,-3 2 0,-2 2 0,-5 6-8,-1 0 0,1 0 0,-1 0 28,1 0 0,1 8 1,3 2 14,1-1 0,8 1-31,-2-4 1,10-2 0,4 5-2,2-1 1,1-2-1,7-6-4,-1 0 0,-5 0 0,0 0-26,1 0 0,-3 0-30,2 0 0,-9-2-9,3-4 1,-12 4-10,-5-3 74,-5 3 0,-1-6 0,-1-2 0</inkml:trace>
  <inkml:trace contextRef="#ctx0" brushRef="#br0" timeOffset="16913">4262 3569 7117,'-8'10'-543,"4"-3"1,-6-5 555,2 4 0,-3-2 38,5 8 0,0-7-29,6 7-15,0 0 1,8-3-20,4-3 1,3-4 0,3-2 5,-1 0 0,-5-6 0,-3-1 0,1-1-11,0 0 1,-6-6-56,1 3 1,-3 1 69,-2-2 0,-7 3 0,-5-3 3,-4 6 0,-1 4 1,1 4-1,3 2 14,1 2 1,6 2 4,-5-2 1,7 3 1,-2 9 0,4-1 18,2 1 0,8-7-38,4 1 1,3-8 0,3 2-5,-1-4 0,0-4 2,1-4 0,-8 2-44,-5-8 1,-3 1 34,-2-7 0,-7 9 0,-5 1 0,-4 2 5,-1 0 0,0 0 1,-1 6-1,1 0 9,-1 0 1,1 0-1,-1 0-4,1 0 1,5 2 0,2 4 1,3 6 0,1-3 0,6 3-40,0 2 1,8-7 0,3 1 0,5-2-45,1 0 1,7 0 80,-1-6 0,8 0 0,-4 0 0</inkml:trace>
  <inkml:trace contextRef="#ctx0" brushRef="#br0" timeOffset="17474">4908 3307 7569,'17'-18'-452,"-5"7"-113,-1-1 1,1 2 350,6-1 255,-9-5 1,-3 14 33,-12-4 0,-3 5 4,-9 1 1,1 7-56,-1 5 1,8-2-23,5 1 0,3-5 16,2 6 1,7-8-40,5 1 1,4-3-1,-1-4 1,-1-1-6,-3-3 0,-5-2-35,6 2 1,-8 2 32,2-7 1,-6 1 21,-6-2 0,-4 5 1,-7 7 1,-1 0 1,1 0-1,-1 1 14,1 5 1,5-2-1,2 8-3,3 1 0,1-3 0,6 2 18,0 1 1,2-3-24,4 2 1,-3-8 0,7 3-1,0-1 9,0 0 0,1 0 0,7-8-9,-1-4 1,-1 2-1,-3-6 1,-3 1-17,-2-1 0,-2 4 1,-6-5 1,0-3 0,-2 6 0,-2 0 0,-4 3 6,-2-1 1,-1 0 0,-7 6 0,1 0 3,-1 0 0,1 0 1,-1 0-79,1 0 80,-1 8 0,1 1 0,-1 9 0</inkml:trace>
  <inkml:trace contextRef="#ctx0" brushRef="#br0" timeOffset="18013">5798 2870 7569,'0'-11'-825,"0"-1"527,0 8 0,0-6 227,0 5 0,-7 3 92,-5-4 0,4 6 19,2 6 0,-1-2 3,1 7 0,0-5-37,6 6 0,0-7 1,2 5-1,4-2 1,3-2 0,9-6-31,-1 0 1,-5 0 0,0 0-52,1 0 1,-5-2 42,-2-4 1,-6 4 21,-6-4 1,-4-2 0,-7 3 8,-1 1 1,-5 2 0,0 2 0,1 0 24,3 0 0,7 2 0,1 2-2,-3 1 0,6 3-13,3-2 1,3-2-5,2 8 0,7-9 0,5 3-3,4-4 1,-1 0 0,-1 2 0,-3 2-5,3-2 1,-4-2 0,1-2-35,3 0 1,-4 0-8,1 0 1,-7-2 1,2-4 1,-6 4-1,-6-4-7,-6 4 48,5-6 0,-9-1 0,6-9 0</inkml:trace>
  <inkml:trace contextRef="#ctx0" brushRef="#br0" timeOffset="18493">6619 2556 7569,'0'-18'-1031,"-2"9"916,-4 3 1,3 4-1,-9 2 76,-2 0 0,5 2 1,-3 2-1,0 4 45,3 1 1,-5-3 0,8 6 26,2 1 0,2-3-24,2 2 0,8-8 0,4 1-3,3-3 1,3-2 0,-1 0-18,1 0 1,-1-2 0,1-2-1,-1-1 0,-1-9 0,-3 4 1,-3-1-26,-2-1 0,-2 0 18,-6-5 0,-2 1 0,-4 5 31,-6 5 1,-3 4 0,-3 2-2,1 0 0,-1 0 0,1 0-9,-1 0 1,7 2 0,1 4 5,2 5 0,2-1-8,6 2 1,2-3-1,4 3-35,6-6 0,-3 2 0,3-2 34,2-3 0,1 7 0,3 0 0</inkml:trace>
  <inkml:trace contextRef="#ctx0" brushRef="#br0" timeOffset="18864">7265 2364 6365,'-9'0'-53,"3"0"-151,12 0 230,-4-8 0,7 6 17,-3-4-32,-4-3 0,4 7-92,-12-4 1,2 6-62,-7 6 142,7 3 0,-12 9 0,6-1 0</inkml:trace>
  <inkml:trace contextRef="#ctx0" brushRef="#br1" timeOffset="116395">123 7586 5865,'9'-10'90,"-1"-6"-57,0 7 1,3-7-13,13 5 0,-11 1-9,5 4 1,-3-4-3,9-7 1,-11 5-1,5 1-2,-3-3 0,-5 4-13,1-1 1,1-1 15,6-6 1,-7 1-1,1 0 2,1-1 1,3-1 0,1-3-12,1-1 1,-6 0 0,-1 5 0,3-1 2,1-4 1,3 3 0,-1-3-8,1 4 1,-1-5-1,1 1-1,-1 2 0,1-5 1,-1 1 1,0-2 1,1 0-1,-1-2 1,1 5 5,-1 5 1,3-4-1,1-2-5,2-3 1,6 1-1,-5-2 1,-1 6-2,2 3 1,-5 3 0,3-1-1,-4 1 1,-1 0 0,-1-1-1,1 1 0,-1-1 0,1 1 0,-1-1 1,1 1 0,-1-1 0,1 1 0,-1-1 0,0 1 8,1-1 0,-1-7 1,1-2-1,-1 0-8,1 4 0,1 3 1,3 1-1,1-3 0,-2-1 0,-1 0 1,-3 3-1,0-3 0,1 4 0,-1-5-1,1 5 1,-1 2-1,1-1-1,-1 1 1,1-7 0,-1 1 1,1 2 0,-1-1 5,1-1 0,5 2 1,0-6-5,-1 1 1,-9 3 0,-1 6-1,1-1 0,3 1 0,1-1 0,1 1 0,1-3-1,4-3 0,-3 4 1,3-7-1,-3 3-1,-3 0 1,0 0 0,1 5 0,-1 1 0,1-7 0,1 1 1,5 2 0,-11 1 0,5 3 0,-3-1 8,1 1 1,1-2-1,1-3 1,-1-1-4,1 2 0,-1-5 0,2 3 1,3 2-7,1 1 0,0 3 0,-5-1 1,-1 1-13,1-1 1,1 1 1,4 0 1,-3-1 0,3 1 6,-4-1 0,-1 1 1,-1-1 3,1 1 0,-1-1 0,1 1 0,-1-1 12,1 1 1,-1-1 0,1 1 0,1-1-13,4 1 0,-3-2 0,3-3 1,-4-1-1,-1 2 1,-1 1-1,1 3 1,-1-1-5,1 1 1,-1-3 0,1-1 0,-1-2 0,1 0 0,-1 5 1,1 1 1,-1-1 0,0 1 5,1-1 1,-1 1 0,1-1-6,-1 1 0,1-1 0,1 1 0,4-1 1,3-7-2,3-4 0,2 4 1,-8 2-1,-1 3 1,-3 3 0,-2-1 0,1 1 0,-1-3 0,1-3 0,5 2 0,0-6 0,-1 1 0,-3 3 0,-1 6 0,-1-1 0,0 1 0,1-1 0,-1 1 0,1-1 0,-1 1 0,1-1 0,-1 1 0,1-1 0,-1 1 0,1-2 0,1-3 0,2-1 0,3 2 0,-1 1 0,-6 1 0,1-3 0,-1-1 0,7-6 0,-1 6 0,-2 1 0,-1 3 0,3-4 0,2-1 0,0 3 0,1 2 0,-1-5 0,-4 1 0,3 2 0,-3 1 0,4 3 0,-2-1 0,-1 1 0,-3 0 0,-1-1 0,-1 1 0,1-1 0,-1 1 0,0-1 0,1 1 0,-1-1 0,5-7 0,3-2 0,4 0 0,0 1 0,-9 9 0,1 0 0,2-1 0,2-5 0,-3 0 0,1 1 0,-2 3 0,-1-5 0,-1 1-2,4 2 1,-3 1 0,3 3 0,-3 0-1,-3-1 0,-5 6 1,-1 1 0,3-3 1,1-7 0,3-2 0,-1 1 0,7-3 0,-1 0 0,0 0 0,2-1 0,-3-3 0,5 4 0,-2-2 0,-3-4 1,3 4-1,-2-1 1,-2 3-1,-1 4 0,-3-4 0,1 1 0,-1 3 0,1 2 0,-1-1 0,1-1 3,-1-2 0,1-9 1,-1 5-1,0 0 2,1 4 0,-1 2 0,1-1-5,-1-1 1,1-6 0,-1 6-2,1 1 0,-1-3 1,1 2 0,-1 1 0,1-9 1,-1 2 4,0 4 0,1-8 1,-1 2-1,1 2-2,-1 2 0,1-2 1,-3 3-1,-1 1 14,-2 0 0,-1 0 1,7 3-1,-1-1-13,1 2 1,-1 1 0,1 3-1,-1-1-9,0 1 0,1-1 0,-1-1 12,1-4 0,1 3-15,5-3 0,-5-2 0,4 0 3,-3-3 1,-5 11 0,-1-4 4,-3-1 0,-5 7 0,6 3 0,1-2 0,-3-1 0,2-3 3,1 1 0,3 0-3,1-1 1,1 1-1,-1-3 3,1-3 0,-1 4 0,1-5 2,-1 5 0,1-4 0,-1-1 1,1 3-6,-1 2 0,0 1 0,1 1 0,-1-1 0,1 1 0,-7-1 1,1 1 7,2-1 0,1-1 0,3-2 8,-1-3 1,-5 1-1,-1 5 2,3 1 0,2 0-18,1-1 1,0-5 0,1 0-6,-1 1 1,1 9 0,-1 1 3,1-2 0,-1-1 1,1-3-4,-1 1 1,1-1 0,-1-1 8,1-4 0,-1 3-1,1-3 1,-1-2 0,0 2-3,1 1 0,-6 3 8,-1 1 1,1 1 0,5-3 0,1-3 0,-1-6 20,1-4 0,-7 4 1,1 0-3,2-2 1,-5 0-31,3 2 0,0-4-7,5 4-131,-7 11-129,-3-13 0,1 29 268,4-4 0,3 28 0,3 15 0</inkml:trace>
  <inkml:trace contextRef="#ctx0" brushRef="#br2" timeOffset="134074">3615 4896 7398,'10'-8'-1429,"-2"6"1520,-8-13 20,0 13-90,0-6 1,2 10 0,2 4-19,1 6 1,1-3 0,-4 3 0,2 2 0,2 1 1,0 2 0,-4 1 0,2-1 3,1 1 0,3-1 0,-4 1 0,2-1 14,-2 1 0,4-1 0,-1 1 0,1-1-1,0 1 1,0 5 0,-5 0 0,5 0-8,2 3 1,-4-7 0,3 6 0,1-1-5,0-1 1,-4 6-1,3-4 1,1 0-3,0 1 0,-1 3 0,5-6 0,-2 0-5,1 3 1,3-5-1,1 6 1,1-2-5,-1-3 1,1 3-1,-1-2 1,1-1 2,-1-3 0,-1 4 1,-3 0-1,-1-1 0,1-3 1,1-1 0,0-1 0,-3 1 10,3-1 1,-5-1-1,3-3-14,2-1 1,1-1 3,3 7 0,-7-3-50,1-3 1,-6 2-169,5-8 119,-7 7 1,6-5-1,-6 5 2,2-1 0,0-6 0,-6 6 94,0 1 0,-8 3 0,-2 1 0</inkml:trace>
  <inkml:trace contextRef="#ctx0" brushRef="#br2" timeOffset="134391">3842 6223 7569,'6'-11'-704,"0"-1"465,0 0 1,2 1 231,3-1 1,-1 8 0,2-3 0,1 1 26,3 0 0,3 0 0,2 4 0,3-2-54,-3-2 0,-1 1 0,-3 5 1,2 0-28,5 0 1,-5 0-1,4 0 1,-1 0-2,1 0 0,-4 0 1,5 0-1,-3 0 62,2 0 0,-3-2 0,3-2 0,-4-2 0,-1-8 0,-1 5 0</inkml:trace>
  <inkml:trace contextRef="#ctx0" brushRef="#br2" timeOffset="134608">4628 5822 7376,'-2'-10'-436,"-3"4"0,-5 4 1,-8 2 447,1 0 0,5 0 0,1 0 8,-3 0 1,4 6 0,1 2-27,1 2 0,2 1 0,4 5 0,-2-1-11,-2 3 1,1-3-1,3 12 17,-4-1 0,-12 12 0,-9-1 0</inkml:trace>
  <inkml:trace contextRef="#ctx0" brushRef="#br2" timeOffset="135357">4139 6887 7340,'-9'-17'-1227,"1"-1"1277,8 1-9,0 7 1,2 2-2,4 8 1,-3 2 0,9 4-16,2 6 0,1 3 0,3 1 0,-3-1-20,-3 3 0,3-5 0,-3 12 1,4-1-15,1-1 0,0 2 0,1-3 0,-1 3-25,1 2 0,-6-6 0,-1 3 1,3-5 11,1-2 1,-3 7 0,-2-1 11,-3-2 1,-1-7 0,-4-4-1,2-1-2,2 1 0,-2-6 7,-10 2 0,2-4 6,-8-2 0,7 0 1,-5-2 21,2-4 1,-4-4 17,7-7 1,-1-1-29,6 1 0,0 5 0,2 3-10,4 1 1,3-4 0,9 6 0,-1 0-5,1-1 1,-1 5 0,1-4 0,-1 2-3,1-2 1,5 4 0,0-4 0,-2 3-26,-1-3 1,3 4-1,0-4 1,-1 4-54,-3 2 0,-7 0 0,-1 0-134,3 0 215,2 0 0,9-8 0,2-1 0</inkml:trace>
  <inkml:trace contextRef="#ctx0" brushRef="#br2" timeOffset="135600">5013 6817 7362,'0'-10'-413,"0"3"0,0 9 0,1 3 421,5 7 1,-2 4 0,6 1-1,0-1-16,-1-5 1,-5 5 0,4-5-41,0 5 0,-4 1 0,5 1-207,-1-1 255,-2-7 0,-6 6 0,0-7 0</inkml:trace>
  <inkml:trace contextRef="#ctx0" brushRef="#br2" timeOffset="135771">4995 6643 7569,'-12'-18'-181,"1"1"0,5 5-197,-6 0 0,8 6 95,-1-5 157,3 7 0,4-4 46,3 8 1,-1 6 79,8 0 0,-8 7 0,4-3 0</inkml:trace>
  <inkml:trace contextRef="#ctx0" brushRef="#br2" timeOffset="136238">5240 6712 7569,'9'-7'-93,"-1"5"0,-6-6-185,4 8 0,-2 0 0,5 2 1,-1 4 239,-4 5 0,-2-1 1,0 0-1,2-1 45,2 1 0,1 0 0,-3 3-13,2-1 1,6-6-1,-5 4 7,3-3-39,-6-1 35,4-6 1,-10-2 0,-2-4-1,-2-5 1,2-5 1,2-1 0,2-1 1,0 1 0,0-1 0,0 1 0,0-1 1,0 1 0,6 0 0,2 1 0,2 2 9,3 3 0,3 5 1,1-4-1,1 1 0,-1-1 1,1 6 0,1-2 0,2 4-9,3 2 1,-1 0 0,-6 0 0,1 0-3,-1 0 0,1 0 0,-1 2 0,1 4-10,-1 6 0,-5-3 0,-2 3-30,-3 2 0,-1 1 0,-6 3-198,0-1 238,0-7 0,0 5 0,0-5 0</inkml:trace>
  <inkml:trace contextRef="#ctx0" brushRef="#br2" timeOffset="136614">5921 6538 7569,'11'-6'-909,"1"0"583,0 0 1,-1 0 289,1 1 1,0-9 0,5 4 90,0 1 0,-5-7 0,-2 4-6,-2-3 0,3 3-53,-5 1 0,6-1-77,-7-5 1,1 5 53,-6 0 0,0 6 1,-2-3 75,-3 1 0,-5 0 0,-8 4 3,1-1 1,-1-1-1,1 8-41,0 3 1,5 3 0,2 6 0,0-3-7,1 3 1,5 2 0,-2 1-23,4 0 1,2 1-1,2-1-12,4 1 1,-2-6 0,7-3 0,3-1-11,2-4 0,1-2 0,0 0 1,1 2 38,-1 1 0,9 1 0,1-6 0</inkml:trace>
  <inkml:trace contextRef="#ctx0" brushRef="#br2" timeOffset="137083">6637 6154 7387,'-8'-16'-376,"-4"4"1,3 5-1,-3 7 1,-2 0 329,-1 0 1,-3 0-1,1 0 91,-1 0 0,7 0 0,-1 0 38,-1 0 1,-3 0 0,-1 2-64,-1 3 1,6-1 0,3 8 0,-1 1-20,0 3 1,6 1 0,-1 1 28,3-1 0,2 1-68,0-1 1,2-1-1,3-5 29,7-5 1,-2-4-1,1-2 7,3 0 0,2 0 0,1 0 1,1-2-2,-1-4 0,-1 3 0,-3-9 0,-1 0 1,1 3 0,-3-7 1,0 4 0,-3-3 1,5-3 0,-6 1 51,-2 0 1,-2 5-1,-4 2-31,-4 2 1,2 3 0,-8 5 4,-1 0 0,3 0 1,-1 0 1,7 2 0,-2 3-39,4 7 1,2-2 0,2-1-1,4 1-63,5 0 0,-1-4 1,2 3-89,1-1 0,3 4 163,1-6 0,8 7 0,3-3 0</inkml:trace>
  <inkml:trace contextRef="#ctx0" brushRef="#br2" timeOffset="137446">6689 5979 7309,'10'-8'-402,"3"4"0,-5-5 0,2 1 352,3 4 1,3 2 0,1 2 0,1 0 46,-1 0 0,1 0 0,1 0 27,4 0 1,-3 0 0,3 0-1,-3 0-9,-3 0 1,6 0-1,1 0 1,-3 0-5,-2 0 1,-1 8 0,-1 1 0,1 3-10,-1 0 1,-7-1 0,-2 5 0,-2-3-8,-1-1 1,3-2 0,-4 3 0,2-1 0,-2 2 6,-2-7 0,-10 7 0,-4-8 1,-3-2 13,-3-2 1,1-4 0,-1-2 0,1-4 14,-1-2 1,1 4-1,1-5 1,3-3 3,1-1 1,6-5-1,-3-1 1,1-2-29,4 1 1,2-3-1,2 2 1,2 0-18,4-3 1,4 7 0,9-4 0,2 3 9,3 3 0,14-8 0,-1-3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09.976"/>
    </inkml:context>
    <inkml:brush xml:id="br0">
      <inkml:brushProperty name="width" value="0.08571" units="cm"/>
      <inkml:brushProperty name="height" value="0.08571" units="cm"/>
      <inkml:brushProperty name="color" value="#E71224"/>
    </inkml:brush>
  </inkml:definitions>
  <inkml:trace contextRef="#ctx0" brushRef="#br0">490 123 8228,'9'-2'-267,"-3"-4"1,-4 2 198,-2-8 0,0 1 127,0-7 1,6 7 66,0-1-190,0 0 1,-8-3 34,-4 3 1,-4 4 31,-7 8 1,-1 0 0,1 0 72,-1 0 0,7 8-40,-1 4 1,6 3 0,-4 3 0,3-1-4,3 1 0,2-1 0,2 3 0,0 1-16,0 2 0,0 6 0,0-3 0,0-1-15,0 0 0,2 4 0,2-6 0,3 1-1,3 1 1,-6-6 0,2 5 0,-2-5-154,2-2 1,-4 1-223,3-1 1,-3 1-86,-2-1 0,-7-7 459,-5-4 0,-4-4 0,-1-2 0</inkml:trace>
  <inkml:trace contextRef="#ctx0" brushRef="#br0" timeOffset="343">1 385 8237,'11'0'-106,"1"0"1,0 0 0,5 0 283,1 0 0,1 0 1,2-2-1,3-2 0,-3-2 1,6 0 0,2 6 0,2 0-47,-2 0 0,8 0 1,-6 0-1,0 0-314,2 0 1,-6 0 0,1 0 0,-1 0-160,0 0 1,-4 0-1,4 0 1,1 0-8,-1 0 1,-6 0 0,2 0 0,-3 0 347,-3 0 0,1 0 0,-1 0 0,1 0 0</inkml:trace>
  <inkml:trace contextRef="#ctx0" brushRef="#br0" timeOffset="1283">804 332 7249,'-6'12'45,"0"-1"1,-1-7-1,3 4 1,-2 0 131,2 4 0,-4-3 0,2 3 44,3 1 1,1 3 0,4 1-240,3 1 0,3-6 1,6-3-1,-3 1-32,3 0 0,1-6 1,3 1-1,-1-3-18,1-2 1,-1 0 0,1 0-1,-1 0-18,1 0 0,-1 0 0,1-2-32,-1-3 1,1-5 0,-3-8 56,-3 1 1,-4-1-1,-8 1 42,0 0 1,-2-1 0,-4 1 24,-6-1 0,-3 3 0,-3 3 0,1 6-17,-1 4 0,1 0 1,-1-2-1,1-1 71,-1 1 1,1 2-1,-1 2 0,1 0 0,5 0 1,3 2-101,1 3 8,2-3 0,6 8-33,0-4 1,2-4-1,4 4 1,5-4-25,5-2 1,3 0 53,5 0 0,-1-2 0,2-2 1,-7-4 31,-3-2 0,1 5 1,-1-7-5,-3-2 1,1-1 0,-7-3 52,-2 1 0,-2-1 0,-4 3 0,-2 1-15,-2 3 0,-5 5 0,3-4 0,-2 0-34,-3 1 0,-3 5 0,-1-2 0,-1 2-8,1-2 0,-1 4 0,1-3 0,-1 3 1,1 2 0,-1 0 0,-1 0 1,-2 0-4,-3 0 1,1 2-1,6 1 80,-1 3 15,9 0 1,1-4-45,8 4 1,8-4-1,3 4 1,5-4 2,1-2 1,1 0-1,1 0 1,2 0 10,3 0 0,1 0 0,-4 0 1,4 0-32,3 0 1,-7-6 0,4 0-1,0 2-9,5 2 1,-5 2 0,0 0 0,-2 0-34,1 0 0,-1 0 1,-6 0-1,1 0 14,-1 0 1,1 0 0,-1 0-21,1 0 1,-7 2 9,1 4 1,-8 4 81,2 7 0,-4 0 0,-2 1-29,0-1 1,0 1-1,0-1-12,0 1 0,0-7 0,-2-1 1,-2 0 51,-2 0 0,-6 1 0,6 7 16,3-1 1,-1-5-1,0-1-16,-2 3 0,0 2-64,6 1 1,2-2 0,4-1-75,6-2 0,3-8 1,3 1-1,-1-3-303,0-2 1,1 0 0,-1 0-1,1 0-164,-1 0 0,1 0 529,-1 0 0,9-7 0,1-3 0</inkml:trace>
  <inkml:trace contextRef="#ctx0" brushRef="#br0" timeOffset="2022">1503 332 8355,'9'-10'-862,"7"3"902,-5 7 1,5 2 144,1 3 0,-7-1-131,-4 8 0,2 0 0,-2 5-48,-3 1 0,-1-7 0,-2 1 69,0 1 0,0 3-600,0 1 415,-7 1 88,5-8 1,-4-5-5,12-10 0,-4 1 0,5-8 19,1-2 1,0-1 0,5-1 0,-3 3-8,-2 1 1,6 6 0,-3-5 87,5-3 1,-5 6 0,1 1-1,2 1 79,1 0 1,-3 0 0,-1 6-95,3 0 1,1 0 0,3 0-67,-1 0 0,1 2 1,-1 2-7,1 2 0,-7 5 1,-1-3-1,0 0-21,0 0 0,-7 5 1,5-3-1,-2 2-37,0-1 0,0 1 1,-6 5 22,0 1 1,-6-6 0,-2-3-19,-2-1 0,5 4-5,-7-7 84,0 1 1,1-6-1,1-2-32,2-3 1,2 1-1,6-8 3,0-2 0,0 5 0,0-3 1,2 0-1,4 3 1,-2-7 0,8 7 0,-1-3-3,-1 0 0,6 6 0,-5-3 0,5-1 55,1 0 0,-1 4 0,-3-3 0,-1 1-10,1 4 0,3 2 0,1 2 60,1 0 1,-6 0-1,-1 0-55,3 0 1,1 0 0,3 0-53,-1 0 1,1 0 0,-1 2 8,1 4 0,-3-2 1,-1 6-74,-3-3 1,-7 7-132,2-2 1,-4 3 21,-2 3 1,-6-1 0,-2-2-16,-1-3 0,3 2 0,-4-7 208,2 3 0,-5-6 0,3 4 0</inkml:trace>
  <inkml:trace contextRef="#ctx0" brushRef="#br0" timeOffset="2276">2446 385 7224,'0'-10'579,"5"4"-441,1 12 1,0-2 0,-4 5-1,2 1-137,2 0 0,0 2-115,-6 5 1,0 0 0,0 1-445,0-1 0,0-5-419,0 0 977,0-1 0,-8-1 0,-2-2 0</inkml:trace>
  <inkml:trace contextRef="#ctx0" brushRef="#br0" timeOffset="2472">2411 227 7997,'0'-11'-899,"0"-1"924,0 0-187,0 3 1,2 1-207,4 8 1,-5 2 367,5 4 0,4 3 0,0 9 0</inkml:trace>
  <inkml:trace contextRef="#ctx0" brushRef="#br0" timeOffset="3028">2655 367 8355,'18'0'-471,"-1"0"0,1 0 647,-1 0 0,1 0 0,-1 0-2,0 0 1,1 0 0,-3 2-47,-3 4 0,-2-2 1,-6 7-161,2 3 0,-1-4 1,-5 1-1,0 3-43,0 1 0,0-3 0,0 0-191,0 1 0,0 3 144,0 1 1,0-5-1,-2-2 40,-3-3 142,3-1-34,-14-6 0,8-8-23,-3-3 1,3-5 0,8-1 6,0-1 1,2 1 0,4-1-21,5 1 1,5 0 0,1 1 0,1 2 46,-1 3 0,1 5 0,-1-4 1,1 2 6,-1 5 1,6 1 0,1 2 0,-3 0 88,-2 0 0,-1 0 1,-1 0-26,1 0 0,-1 0 0,1 0 0,-3 2-128,-3 3 0,2-1 0,-7 6 0,1 0 31,0-1 1,3 3 0,-5 6-138,-2-1 1,-2 0 0,-2 1 72,0-1 0,0 1 0,0-1-269,0 1 0,0-7 0,0 1 76,0 2 246,0-7 0,0 1 0,0-8 0</inkml:trace>
  <inkml:trace contextRef="#ctx0" brushRef="#br0" timeOffset="3832">3581 507 8197,'15'-12'-390,"-3"1"0,2-1 0,-9-6 581,-1 1 0,-2 5 1,-2 1 37,0-3 1,0 4 135,0-1-423,0-1 1,-8-3-7,-3 3 1,-5 4-1,-1 8 31,-1 0 0,1 0 0,-1 0 0,1 0 30,0 0 1,-1 2-1,1 2 1,-1 4 40,1 1 1,1-3 0,5 6 0,3 0-23,0-3 0,6 7 1,-4-5-1,4 5-9,2 1 1,0-5 0,0 0 0,0 1 0,8 1 0,4-1-28,3-1 1,8-8-1,1 4 1,-3-2-8,-1-1 1,-3 1-1,0-6 1,1 0 30,-1 0 0,-5-2 1,0-2-1,1-3 26,3-3 0,-5 4 1,1-6 56,2-1 1,-7-3 38,-1-1 0,2-1 2,-2 1-106,0 7-37,-6 3 4,0 7 1,0 1 0,0 5-21,0 6 1,2 3 0,1 3 0,3-1-15,-2 1 0,-2-1 1,0 1-1,2-1 22,2 1 1,2-1-1,-5 1 1,5 1 5,2 4 0,-6-3 0,3 3 1,-1-4-41,0-1-45,0 7 83,-6-6 1,0 9 7,0-5 0,0-4 0,0 5 0,0-5 10,0-1 1,0 5 0,0 0 0,0-2 5,0-1 0,-6-3 0,-2 1 0,-1-1-2,-5 1 1,4-7-1,-1 1 1,-3 2 54,-1 1 1,-3 1 0,1-3 0,-1-3-4,1-2 1,-1 3 0,1-5 0,-1-2 92,1-2 1,-1-2-1,1 0-70,0 0 1,5 0 0,2-2-11,2-4 0,-3-4 0,5-7-111,2 0 0,2-3 0,4-1 0,4-3 16,6 3 0,-3-4 0,3 0 0,1-1 14,3 1 0,7-4 0,1 6 0,-3 2-16,-2 1 1,-1 3 0,1-1 0,3 3-86,1 3 0,0-2 0,-5 7-209,-1-3 1,0 6 322,1-2 0,7-3 0,2-1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17.628"/>
    </inkml:context>
    <inkml:brush xml:id="br0">
      <inkml:brushProperty name="width" value="0.08571" units="cm"/>
      <inkml:brushProperty name="height" value="0.08571" units="cm"/>
      <inkml:brushProperty name="color" value="#E71224"/>
    </inkml:brush>
  </inkml:definitions>
  <inkml:trace contextRef="#ctx0" brushRef="#br0">0 140 7725,'18'0'671,"-1"0"-566,1 0 1,-7 2 0,1 2 0,2 2-33,1-2 0,3 5 0,-1 1 1,1 2-54,-1-1 1,1-1 0,1 4 0,2-3-14,3 3 1,1-1 0,-4 1 0,2-2-143,-1 1 0,3-3 0,-2 2 0,-1-1 36,-3-1 0,-2 4 0,1-9 1,-3 1-241,-3 2 0,4-6 0,-7 6-807,1-1 1146,6-5 0,-14 14 0,5-6 0</inkml:trace>
  <inkml:trace contextRef="#ctx0" brushRef="#br0" timeOffset="555">385 0 8355,'9'0'-1020,"-1"0"1187,-23 0 0,5 2 1,-10 4 21,7 6 1,7 1-1,-4 1-181,3-2 0,-5-1 1,4 7-1,-2-1 18,-3 1 0,3-1 0,-1 1 0,-3-1-108,-2 1 0,1 5 0,1 0 0,3-2 3,-3-1 0,-1-3 0,-1 3 0,2-1 97,3-1 1,5 3 0,-4-9 0,3 3 17,3 3 1,-4-7-1,2 1-34,2 1 1,2 3-78,2 1 0,0-5-59,0 0 1,0-7-83,0 7-274,0-8-334,0 4 824,0-8 0,0 0 0,0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15.697"/>
    </inkml:context>
    <inkml:brush xml:id="br0">
      <inkml:brushProperty name="width" value="0.08571" units="cm"/>
      <inkml:brushProperty name="height" value="0.08571" units="cm"/>
      <inkml:brushProperty name="color" value="#E71224"/>
    </inkml:brush>
  </inkml:definitions>
  <inkml:trace contextRef="#ctx0" brushRef="#br0">1 420 7051,'12'0'252,"-1"0"1,1 8 0,5 2-155,1-1 1,-1 7 0,3-5 0,1 3-30,2-2 1,2 3 0,-3-3-40,1 3 1,6 1 0,-4-3 0,3-1 0,1 2-78,-2 1 0,0-3 1,-6-1-1,3 1-195,-3-2 0,0 3 0,-1-5 0,-1 0-333,-3 0 0,-3 3 575,5-5 0,-1 8 0,1-5 0</inkml:trace>
  <inkml:trace contextRef="#ctx0" brushRef="#br0" timeOffset="426">315 298 8355,'10'8'-352,"-2"-4"261,-8 7 1,-6-5 0,-2 4 0,0-1 101,1 1 0,-1 0 1,2 3-1,-4-1 57,1 2 1,-5 1-1,6 3 1,1-1 5,-1 1 0,-6-1 0,4 2 1,-1 3-83,-1 1 1,1 0 0,-7-3 0,1 1-49,-1 2 1,6 1 0,3-7 0,1 1-207,4-1 0,2 0-135,2 1 0,0-6 207,0-1 0,8-7 190,4 2 0,3-4 0,3-2 0</inkml:trace>
  <inkml:trace contextRef="#ctx0" brushRef="#br0" timeOffset="859">822 36 8136,'0'17'-80,"0"1"0,2-7 0,2 1 0,1 2 119,-1 1 1,4 3-1,0-1-67,1 1 0,-3 7-120,6 4 1,-8-4 0,2-2-1,-4-3-112,-2-3 50,0-7 74,0 6 0,0-13-487,0 9 623,0-8 0,-8 4 0,-2-8 0</inkml:trace>
  <inkml:trace contextRef="#ctx0" brushRef="#br0" timeOffset="1398">403 1 6806,'11'0'276,"1"0"1,-6 0-1,5 0-133,3 0 1,1 0 0,3 0-49,-1 0 1,1 0 0,-1 0-1,1 0-38,-1 0 0,6 0 1,3 0-1,-1 0 1,0 0 0,4 0 0,-4 0 0,1 0-17,-1 0 0,6 0 1,-4 0-1,0 0-19,-3 0 1,1 0-1,-2 0-114,-2 0 1,-1 0-1,-3 0-297,1 0 1,-7 0-118,1 0 1,-8 2 187,2 4 1,-4-2 0,-4 5 317,-4-1 0,4 6 0,-6-5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23.411"/>
    </inkml:context>
    <inkml:brush xml:id="br0">
      <inkml:brushProperty name="width" value="0.08571" units="cm"/>
      <inkml:brushProperty name="height" value="0.08571" units="cm"/>
      <inkml:brushProperty name="color" value="#E71224"/>
    </inkml:brush>
  </inkml:definitions>
  <inkml:trace contextRef="#ctx0" brushRef="#br0">70 577 7465,'0'-10'154,"0"3"1,0 9-63,0 3 0,2-1 0,2 8-83,2 2 1,0 1-1,-4 3-113,3-1 1,-3-5 0,4-1-175,-4 3 0,-2 1 1,0 3-388,0-1 665,0-7 0,0 6 0,0-7 0</inkml:trace>
  <inkml:trace contextRef="#ctx0" brushRef="#br0" timeOffset="367">0 385 7402,'2'10'204,"4"-4"0,-2-4-98,8-2 0,-3-2 36,3-4 0,2 2-37,-9-8 0,1 1-135,-6-7 1,0 7-265,0-1 0,-2 8 0,-2 0-306,-1 8 1,-1 0 599,6 8 0,0 7 0,0 8 0</inkml:trace>
  <inkml:trace contextRef="#ctx0" brushRef="#br0" timeOffset="988">315 630 8355,'9'0'-1369,"1"-6"1269,-4 0 1,-2 0 179,8 6 0,-7-2-53,7-4 0,-6 4 1,5-3 30,3 3 1,-4 2 0,1 0 38,3 0 0,-4 0 11,1 0 1,1 0-100,5 0 0,-1 2 0,-2 1-12,-3 3 1,-5 8-85,6-2 0,-8 3 1,1 3-57,-3-1 1,-2 0 51,0 1 1,0-6 22,0-1 144,0-7-84,0 4 1,0-16 0,0-4 1,0-3 0,0-3 1,0 1-1,2 1 18,4 5 0,-2-5 0,8 7 0,-1-3 42,-1 0 1,5 6-1,-3-3 1,4 1 28,1 4 1,6 2 0,1 2 0,-3 0-47,-2 0 0,-1 0 0,-1 0 0,1 0 12,-1 0 0,1 0 0,-3 2 0,-1 2-26,-3 2 1,-5 5 0,4-3 0,-2 2-91,-4 4 1,3-5-1,-1 3-9,-2 1 1,-2 3 0,-4 1-314,-4 1 1,2-6 0,-5-1 388,1 3 0,-6 1 0,5 3 0</inkml:trace>
  <inkml:trace contextRef="#ctx0" brushRef="#br0" timeOffset="1391">1293 350 6984,'0'-8'453,"0"8"0,0 8-374,0 10 1,0-1 0,0 1 0,0-1-22,0 0 0,0 1 0,0 1 0,0 3-90,0 1 0,2 2 1,2-3-1,3 1-7,3-2 0,-6-1 0,2-3 1,-2 1-258,1-1 1,-3 0-158,4 1 0,-4-1 453,-2 1 0,0-8 0,-8-3 0,-1-7 0</inkml:trace>
  <inkml:trace contextRef="#ctx0" brushRef="#br0" timeOffset="1737">996 577 7991,'8'10'-236,"3"-4"0,5-10 386,1-2 0,1 0 0,-1 6-24,1 0 1,-1 0-1,1 0-62,-1 0 1,1 0 0,-1 0-1,0 0-79,1 0 1,-1 0-1,1 0 1,-1 0 3,1 0 0,-1 0 0,1 0 1,-1 0-484,1 0 0,-1 0 0,1 0 1,-1 0 493,0 0 0,1 0 0,-1 0 0</inkml:trace>
  <inkml:trace contextRef="#ctx0" brushRef="#br0" timeOffset="2136">1520 542 8151,'11'0'-1071,"1"0"1277,2 0 1,1 0 0,3 0 0,1 0-143,4 0 0,-3 0 1,3 0-1,-6 2-83,-5 4 0,4-4 0,-7 6 62,1-1 1,0 3 0,-6 8-251,1-1 1,1 1-1,-6-1 133,0 1 1,0-7 0,-2-1 0,-2 0-23,-1-1 0,-3-5 101,2 2 0,2 2 25,-7-2 1,7-3 50,-2-8 1,4 1-1,2-8-58,0-2 0,6-1 0,1-2-6,3-1 1,2 1-1,5-1 1,1 1-102,-1-1 0,1 3 0,-3 1 0,-1 4-301,-3 3 1,1 1 384,6 6 0,-1-8 0,0-2 0</inkml:trace>
  <inkml:trace contextRef="#ctx0" brushRef="#br0" timeOffset="2566">2236 560 7843,'-2'-10'-668,"-4"4"1,2 4 827,-7 2 1,-1 0-140,-6 0 1,1 6-1,1 2 1,3 0 10,1-1 0,3 7 1,-3-2-1,4 3-28,0 3 1,6-1 0,-3 1 0,3-1 0,4 0 0,3 1-3,7-1 1,-2-7 0,1-2 0,3-2-12,2-1 0,1 1 0,2-6 0,3 0 9,1 0 0,0 0 0,-5 0 0,1-2 8,4-3 1,-3 1 0,3-8 0,-3-2 0,-5-1 0,-3-3 0,-6 1 0,-5 0 0,-1-1 1,-1 1-18,-5-1 1,-4 6 0,-7 3 0,-1 1-25,1 4 0,-3-4 0,-1 3 0,-2 1-56,1 2 1,-3 2 0,2 2 0,1 2-54,3 1 1,7 3 140,1-2 0,-1 4 0,-5 7 0</inkml:trace>
  <inkml:trace contextRef="#ctx0" brushRef="#br0" timeOffset="3025">2917 612 8355,'17'-8'-125,"-7"6"1,-2-7-1,-6 5-74,4-2 0,-4-2 547,3 2-478,-3 4 0,-4-5 170,-3 7 0,-5 0 0,-8 0 0,1 0-41,-1 0 1,-1 0-1,-4 0 1,-4 0 13,-1 0 1,-3 0-1,6 0 1,0 2 99,0 3 0,1-1 0,7 8-85,0 2 0,5-5 0,2 3 45,2 2 0,3 1-106,5 3 1,5-1-1,3-2 1,2-3 41,3-6 1,9 2 0,1-2 0,0-1-66,3 3 0,-1-6 0,6 4 0,-4-4-65,-2-2 1,6 0 0,-4 0 0,3 0-54,-1 0 0,-8 0 1,4-2-1,-3-4-6,-5-6 1,4-3 0,-11-3-1,2 1 180,-1 0 0,-7-1 0,2-1 0,-4-3 0,-2-1 0,0-2 0,0 3 0,0-3 0,0-2 0,-8 6 0,-1-12 0,-9 6 0</inkml:trace>
  <inkml:trace contextRef="#ctx0" brushRef="#br0" timeOffset="3342">2917 36 8355,'10'-18'-748,"-3"9"1,-5 1 812,4 8 0,-2 0 150,8 0 0,-8 8-145,1 3 0,3 5 0,-2 1 1,-2 1-1,-2-1 33,-2 1 0,6 5 0,-1 0 1,-1 1-40,-2 1 0,-2-4 1,0 6-1,2-2-98,4-3 1,-4 3 0,4 0 0,-4 0 7,-2 1 1,6 3 0,-1-4-1,-1 2 34,-2 4 1,-2-6-1,0 1 1,0-3-144,0 0 1,0 6 0,0-5 0,0-3-34,0-2 1,0-1 0,0-1-251,0 1 1,0-1 417,0 1 0,0-9 0,8-1 0,2-8 0</inkml:trace>
  <inkml:trace contextRef="#ctx0" brushRef="#br0" timeOffset="3892">3284 525 8355,'9'-8'-468,"-1"6"0,-8-4 728,0 12 1,0 4-154,0 7 0,0 1 0,0-1-47,0 1 1,0-1-1,2-1 1,2-3-76,2-1 0,2-2 1,-5 3-1,5-3-42,2-2 1,-4 3 0,5-5 18,3-2 0,1 4 1,3-2-182,-1-3 1,1-1 0,-1-4 143,1-3 1,-1 1-1,1-8 1,-3-2 21,-3-1 1,3-2-1,-5-1 1,2 1 59,-1-1 1,-7 1-1,2-1 85,-4 1 0,-2 5 0,0 0 23,0-1 1,0 3 358,0-1-292,0 7-123,0-4 1,0 16-1,0 3-85,0 5 1,0 1-1,0 1 1,0-1-43,0 1 1,0-1-1,2 1-237,4-1 0,-2 1-44,7-1 0,1-2 0,3-1 349,-3-2 0,4-8 0,-7 3 0</inkml:trace>
  <inkml:trace contextRef="#ctx0" brushRef="#br0" timeOffset="4699">4052 455 8274,'10'-8'-721,"-2"6"622,-8-6 0,-2 3 261,-4-1 0,-4 0-9,-7 6 1,-1 0-121,1 0 1,5 0 0,0 2 6,-1 4 1,3-4 0,0 5-35,3 1 0,-7-6 1,4 6-1,-1-2 16,-1 0 0,6 5 0,-5-3 0,-1 2-14,2 3 1,1 1-1,5-1 1,-2-1-22,2 2 1,2-5 0,2 3 0,2 0 48,4-3 1,-2 7 0,7-6-11,3-1 0,1 1 1,3-6-1,-1 4 0,1-1 12,-1 1 1,1 0-1,-1-4 1,1 2 34,-1-3 0,6-1 0,1-2 0,-1 0-65,2 0 0,-5 0 0,5 0 0,-2 0-25,0 0 0,7 0 0,-5-2 1,0-1-3,0-3 1,-1-2 0,-7 2-1,0-3-5,1-1 0,1-4 1,1 6-1,-1-1-78,-3-5 0,-3-1 0,3-3-93,-5 1 1,3 5 45,-8 0 1,0 1 82,-6-7 1,-2 9-1,-4 3 96,-6 4 0,-3 2 0,-3 0-10,1 0 1,-1 0 0,1 0-11,-1 0 0,1 0 1,-1 0-1,3 2 65,3 4 0,-3-4 0,5 5 1,-2-1 12,1 0 1,5 8 0,-4-3-46,3 5 0,-1 1 1,4 1-1,-2-1 3,2 1 0,2-7 0,2 1 1,0 1-14,0 3 1,6-4 0,2-3 0,0 1-19,-1 0 0,7-4 0,-2 3 0,3-1 43,3-4 1,-1 4-1,0-3 1,1-1 66,-1-2 1,1 0 0,-1 2-1,1 2-15,-1-2 1,1-2 0,-1-2-89,1 0 1,-1 0-182,1 0 1,-7 0-122,1 0 1,-8-2-823,2-4 478,-4 4 1,-4-6 623,-4 8 0,-4 8 0,-7 2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21.527"/>
    </inkml:context>
    <inkml:brush xml:id="br0">
      <inkml:brushProperty name="width" value="0.08571" units="cm"/>
      <inkml:brushProperty name="height" value="0.08571" units="cm"/>
      <inkml:brushProperty name="color" value="#E71224"/>
    </inkml:brush>
  </inkml:definitions>
  <inkml:trace contextRef="#ctx0" brushRef="#br0">297 0 7177,'-11'0'7,"-1"0"28,-1 0 1,3 0 0,-2 0 77,-1 0 1,3 0-98,-2 0 1,7 0-1,-7 0 23,-2 0 0,-1 2 0,-3 2-73,1 2 1,-1 8 0,1-5 63,-1 1 1,7 4-1,-1-7 1,1 3 36,1 4 1,0-5 0,6 3 4,-2 2 1,1 1-1,5 3-28,0-1 1,7-1 0,3-3-1,2-1-44,-1 1 1,1-3 0,7 0 0,3-1-108,1 1 1,0-6 0,-3 4 0,1-2-59,2-1 1,3 1 0,-5-6 0,2 0 84,-1 0 1,3 0 0,0 0 79,2 0 0,-5 0 0,3 0 0</inkml:trace>
  <inkml:trace contextRef="#ctx0" brushRef="#br0" timeOffset="569">944 123 8258,'-18'0'-202,"1"0"1,-1 0-286,1 0 424,7 0 1,-5 0 97,3 0 1,-4 0-1,-1 0 25,-1 0 0,1 0 0,0 0 1,-1 2 22,1 3 0,-7-3 1,1 6-66,2 0 1,1 0-1,5 5 1,1-3-24,3-2 1,7 5 30,-2-1 1,4-2 0,4-1 0,2 1 50,2 0 0,7-6 1,-1 3-71,3 1 0,3-6 1,-1 6-1,1-2 0,-1-1-40,1-1 1,5-2 0,0-2 0,-1 0-138,-3 0 0,-2 0 0,1 0-67,-1 0 65,1 0 1,-7-6 102,1 1 1,-6-7-1,4 4 1,-1-1 21,1-5 1,-6 4 0,2-1 0,-4-3 188,-2-1 1,0 3 122,0 0 0,0 6 2,0-5-193,0 7 0,0-2-55,0 12 1,0-2 0,0 7-55,0 3 0,0-4 1,0 1-47,0 3 0,2-1 0,1 1 0,5-4-36,2-2 0,-4 3 1,5-5-563,3-2 679,2 6 0,-7-8 0,-1 5 0</inkml:trace>
  <inkml:trace contextRef="#ctx0" brushRef="#br0" timeOffset="1067">1136 158 8355,'9'-8'-1248,"-1"4"1165,-8-8-145,8 8 134,-6-3 0,13 7-8,-3 0 333,4 0 1,1 2 50,1 3 1,-3 5 0,-1 6 0,-5-3-412,-1-1 0,-2 0 1,-6 5-89,0 0 157,0 1 1,0-6-66,0-1 101,0-7-63,0 12 7,0-14 88,0 5-72,-8 1 25,6-6 202,-6 6-145,1-8 1,5-8-3,-4-4 0,4-3 0,2-3-20,0 1 6,8-1 0,1 1 3,9 0-3,-8 7-1,5-6 0,-5 9-14,7-5 13,1 4 21,-1 0 1,1 4 27,-1-7-48,1 7 26,-1-4 1,1 8 34,-1 0-52,1 0 20,-1 0 0,0 0-4,1 0-13,-8 0 0,5 0 0,-3 0 1,1 2 68,-1 4 0,4-2 1,-5 7 23,5 3 1,-1-4 0,-1 1-1,-3 1-17,3-2 0,-6 5 1,0-3-160,-1 3 0,1 3 1,4-1 207,-6 1-106,-5-8 1,-1 5-723,0-3 298,0-5 0,-7 9 392,-5-4 0,-3-5 0,-3 1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30.952"/>
    </inkml:context>
    <inkml:brush xml:id="br0">
      <inkml:brushProperty name="width" value="0.08571" units="cm"/>
      <inkml:brushProperty name="height" value="0.08571" units="cm"/>
      <inkml:brushProperty name="color" value="#E71224"/>
    </inkml:brush>
  </inkml:definitions>
  <inkml:trace contextRef="#ctx0" brushRef="#br0">18 575 7939,'0'-9'898,"-2"1"-1055,-3 8 1,3 2 175,-4 4 0,4-2 0,2 7-18,0 3 0,0 1 0,0 3 0,0-1 0,0 1 14,0-1 1,2-5 0,4-1 0,5 1 43,5-2 0,3 5-78,4-3 1,3 1 0,3-1 0,-6-6-53,-4-4 0,-1 0 1,-1 2-1,1 2-52,-1-3 0,1-1 0,-1-4-9,1-3 0,-7 1 1,-1-8 52,-2-2 1,-2-1 0,-4-2 0,1-1-8,3 1 0,0-1 1,-6-1 20,0-5 0,6 5 0,0-4 249,-2 3 0,-2 9 591,-2-1-691,0 8 0,0 4-73,0 12 1,0 3 0,0 3-4,0-1 0,2 1 1,1-1-171,3 1 0,6-1 0,-4 1-280,1-1 1,-3-5-4,6-1 1,-1-1 444,7 2 0,-6-5 0,-1-7 0,1 0 0,5 0 0</inkml:trace>
  <inkml:trace contextRef="#ctx0" brushRef="#br0" timeOffset="430">595 680 8181,'0'-17'-289,"0"5"1,2 2 0,1 1 464,3-1 1,2 4 127,-2-6-218,-4 9 0,7-5 0,-5 10-24,2 4 1,2-3-1,-4 9-33,2 2 1,-1-5-1,-3 3-93,4 2 0,-4 1 0,4 3-14,-4-1 1,-2-5-112,0-1 177,0-7-1,0 4 0,2-10 0,4-4 11,5-5 0,-1-5 0,2-1 0,1 1-54,3 4 1,1-3-1,1 3 1,1-1 31,4 1 0,-3-2 0,3 7 1,-4-1 31,-1 0 1,-1 2 0,1 6 81,-1 0 0,1 0 1,-1 0-80,1 0 0,-1 0 1,1 0-1,-3 2 2,-3 4 0,3-2 1,-3 8 5,4 1 1,-5 3-1,-1 1-261,-2 1 0,-1-1 1,-3 1 18,2-1 0,0-5 0,-6-1 0,2 1 223,4-2 0,-4 5 0,5-5 0</inkml:trace>
  <inkml:trace contextRef="#ctx0" brushRef="#br0" timeOffset="1021">1573 645 8355,'0'-17'-863,"-2"-1"1,-4 1 884,-6-1 0,-3 7 0,-3 1 0,1 2 19,-1 4 0,7 2 0,-1 2 0,-2 0-22,-1 0 0,-3 0 0,1 0 0,-1 0 5,1 0 1,-6 2-1,-1 4 5,3 6 1,4 3 0,5 3 30,6-1 0,4 1 0,2-1-46,0 1 0,8-3 0,4-1 0,3-5-36,3-1 0,-1-2 0,3-4 0,1 2-38,2 2 1,2 0 0,-3-6 0,1-2-46,-2-4 0,-1 2 0,-3-6 0,1 0 23,-1 1 0,-5-3 0,-1-5 1,1-1 12,-2 1 0,3-7 0,-5-1 1,0 0 53,0 0 1,3-6 0,-5 2-1,-2-4 14,-2-2 0,-2 6 0,0-1 0,0 1 87,0 2 1,0-6 0,0 6 0,0 0 23,0 4 0,-6 3 1,-2 3 19,-1-1 1,3 3-75,-6 3-6,8 4-19,-3 8 0,7 8 1,0 4-1,0 3 112,0 3 0,0 5 1,0 2-1,0 2-58,0 4 0,0 2 0,0 0 0,0-2-58,0-1 0,0-3 0,0 4 0,0-2-44,0 2 1,0-4 0,1 0 0,3-1-32,2-5 1,8-2 0,-5-1 0,1-1-120,-4 1 0,2-1 0,0-1 0,-1-3-211,1-1 0,-2-6 378,-6 5 0,8-7 0,1 4 0</inkml:trace>
  <inkml:trace contextRef="#ctx0" brushRef="#br0" timeOffset="1438">1887 645 8355,'17'10'-604,"-7"-2"1,0-8 507,-4 0 0,-2 0 194,7 0 0,-5 0-237,6 0 0,-1 0 162,7 0 1,-3-2 0,-1-2 0,-3-2-5,3 2 1,-4-4-1,-1 1 1,1-1-29,0 0 1,-6-6 41,2 3 1,-6-3-55,-6 3 0,-2 1 0,-6 6 0,3-2 108,-3 2 1,-1 2-1,-3 2 63,1 0 0,5 0 0,0 2-78,-1 4 0,5-2 1,0 8-37,1 1 1,5 3 0,-4 1-1,4 1-45,2-1 0,2-1 0,2-3 1,3-1-227,3 2 1,2-5 0,5 1 0,1 0-146,-1-1 0,6-5 380,1 2 0,7-4 0,-4-2 0</inkml:trace>
  <inkml:trace contextRef="#ctx0" brushRef="#br0" timeOffset="1900">2620 523 7803,'0'-18'-1158,"-7"9"1243,-5 3 0,-2 2 1,1 0-1,1-2 17,-1 2 1,3 3 0,-2 1 0,-1 0-39,-3 0 0,-1 0 1,-1 0-1,1 0-10,-1 0 0,1 1 0,-1 3-65,1 2 0,5 2-77,1-2 1,7 3 51,-2 9 1,4-6 0,4-3 20,4-1 1,2 0 0,5-4 0,-1 2 32,1-3 1,-3-1 0,2 0 0,1 2 27,3 2 1,1 2 0,1-4-27,-1 1 1,-7 3 0,-2-4-86,-1 2 0,-5 2 64,4-3 0,-4 5 29,-2 8 0,0-7 0,-2-1-2,-4-2 1,2 3 0,-7-5 0,-3 0-35,-1 2 1,-3-6-1,1 4 1,-1-4-49,1-2 0,-1 0 0,1 0 0,-1 0-220,1 0 0,0 0-60,-1 0 0,8-2 336,5-4 0,3-4 0,2-7 0</inkml:trace>
  <inkml:trace contextRef="#ctx0" brushRef="#br0" timeOffset="2201">2778 540 8227,'0'-9'-358,"0"1"0,2 8 534,3 0 1,-3 2 0,6 4-88,0 5 0,-6-1 1,4 2-163,-4 1 0,-2 3 0,0 1-420,0 1 0,0-1 312,0 1 1,2-3-1,1-1 181,3-3 0,0-7 0,-6 4 0</inkml:trace>
  <inkml:trace contextRef="#ctx0" brushRef="#br0" timeOffset="2375">2882 348 8355,'2'-9'-2205,"4"3"2205,-4 4 0,6 2 0,-8 0 0</inkml:trace>
  <inkml:trace contextRef="#ctx0" brushRef="#br0" timeOffset="3021">3092 628 8238,'17'0'-542,"-5"-2"492,0-4 0,-3-4 66,3-7 1,2 5 0,-7 2 48,3 3 0,-6-1 0,2 2-154,-4-6 0,-2 3 87,0-3 1,-2 2 41,-4-1 1,-4 3 0,-7 8-41,-1 0 0,1 0 0,-1 0 0,1 0 11,0 0 1,5 0 0,0 0 26,-1 0 0,5 2-28,2 4 0,4-2 5,2 7 1,8-7 0,4 2-25,3-4 0,-3 4 0,-1 0 0,3-3-31,1-1 1,3-2-1,-1 0 1,1 0 14,-1 0 0,1-5 0,1-1 0,3 2 22,1 2 0,0-4 0,-5 0 0,-1 2 17,0 2 0,1 2 0,1-1 5,5-5 0,-5 4 1,4-4 76,-3 4 0,-3 2 0,1 0-74,-1 0 0,-5 0 1,-1 2-29,3 4 1,-4-2 26,1 7 1,-7-5 20,2 6 1,-4-1-39,-2 7 1,0-1-45,0 1 0,0-1 0,0 1-95,0-1 0,0-5 0,2-1-120,4 3 1,-2-4 67,7 1 0,1-7-190,5 2 0,1-4 377,-1-2 0,1 0 0,-1 0 0</inkml:trace>
  <inkml:trace contextRef="#ctx0" brushRef="#br0" timeOffset="3539">4000 540 8355,'10'-9'-1081,"-2"-7"1042,-8 5 0,0 1 105,0-2 0,-8 8 1,-4-2 9,-3 5 0,3 1 0,0 0 0,-1 0 26,-3 0 1,-1 7 0,-1 3-4,1 0 0,5 5 1,1-3-94,-3 3 1,6 3-1,2-1-43,4 1 1,2-1 0,2-1-9,4-5 1,-2 3-1,6-6 1,0 0-19,-1-1 0,-3-1 0,6-4 15,1 4 0,3-4 0,1 4-20,1-4 1,-1-4 0,1-2 40,-1-2 1,-1-8 0,-3 5 99,-1-1 1,-8 0 0,2 4 46,-4-5 0,-1 3 1,3 0-38,2 0 0,0 5-56,-6-9-32,0 8 0,2-4 1,2 10 48,2 4 1,1-2-50,-1 8 1,-2-3 0,6 5 0,0-4 0,-3-1-47,1 1 0,4-4 0,-5 4 0,3-3-72,4-3 1,1 4-1,3-2-164,-1-2 1,1-2 0,-1-2 0,1 0-328,-1 0 614,-7 0 0,5-8 0,-5-2 0</inkml:trace>
  <inkml:trace contextRef="#ctx0" brushRef="#br0" timeOffset="4111">4314 226 8355,'0'-17'-484,"0"5"-31,0 0 0,0 6 1057,0-5-403,8 7 1,-4-2-75,8 12 1,-8-2 0,1 7-1,-3 3-25,-2 2 1,0 1-1,0 1 1,0-1-65,0 0 0,0 3 0,0 1 1,0 2 0,0-1 0,0-3 1,0 1 16,0 3 0,2 0 0,2 2 0,2-7-16,-2-3 0,-2 1-35,-2 1 0,2-5 29,4 0 1,-2-8 39,7 1 0,-1-5 0,3-3-7,-1-3 0,0-2 1,5 4-1,1-2 134,-1 2 0,1 0 1,-1 1-73,1-3 1,-1 0-1,0 6-25,1 0 1,-1 0-1,1 0-10,-1 0 1,-5 6-1,-2 2-10,-3 1 0,5 3 0,-6 5-59,-2 1 0,-2-7 0,-2 1 0,0 2-57,0 1 1,0-3-1,-2-1 83,-4 3 1,2-4 0,-8-1-1,-1 1-64,-3 0 1,-1-6 0,-1 2 0,1-4 36,-1-2 1,1 0 0,0 0 0,-1 0-19,1 0 0,-1 0 0,3-2-174,3-4 1,2 2-185,4-8 0,5 1 414,-5-7 0,12 1 0,3-1 0</inkml:trace>
  <inkml:trace contextRef="#ctx0" brushRef="#br0" timeOffset="4687">4821 680 7464,'17'0'-121,"-5"0"0,0 0 1,1 0 220,3 0 1,1-2-1,1-2 1,-1-3-130,1-3 1,-1 6 0,1-4 0,-1 0 55,1-3 1,-1 1-1,0-2 1,1 1-20,-1 1 1,-5-5 0,-2 3 0,-3-4-25,-3-1 0,4-1 1,-2 1-1,-2 0 11,-2-1 1,-2 1 0,0-3 0,0-1-42,0-2 0,0-7 1,0 5-1,0 0 16,0 0 1,0-6 0,0 4-1,0-1 147,0 5 1,0 2 0,0-1 115,0-1 0,-2 0-88,-4 5 1,2 1-298,-8-1 0,7 9 92,-7 3 0,0 6 44,-5 6 0,5-2 0,3 7 1,-1 3 15,0 1 0,4 3 0,-3 1 0,1 3 30,4 1 1,-4 6-1,2-4 1,3 0 18,1 1 0,2 3 0,0-6 0,0 0-36,0 3 1,0-7 0,0 6-1,2-1 8,3-1 1,-1 0-1,8-5 1,1-1-22,3 0 0,1 1 0,1-3 1,-1-1-96,1-2 1,-1-1 0,1 5 0,-3-3-104,-3-1 1,2-6 0,-7 4 0,3-3-140,4-3 1,-5 4 336,3-2 0,-6 0 0,3-8 0,-1-4 0,-2-4 0,2-7 0,1-1 0</inkml:trace>
  <inkml:trace contextRef="#ctx0" brushRef="#br0" timeOffset="5308">5432 505 7709,'8'10'-1615,"-4"-2"1944,7-8 0,-5 6 0,6 0-138,2-3 0,-5-1 0,3-2-158,1 0 0,3 0 21,1 0 0,1 0 0,-1 0-58,1 0 1,-7 0 0,-1-2-1,0-1-42,0-3 1,-5-2 0,5 2-12,-2-5 1,0 3 0,-4 0 0,1 0 26,-1-3 1,-2 1 0,-4 0-1,-2 0 27,-1 1 1,-3 5 0,4-4 0,-4 2-5,-2 1 0,5-1 0,-7 4 46,-2-4 1,-1 4 0,-3-4 1,1 4 1,5 4-1,1 2 1,-3 4-29,-1 2 1,3-5 0,0 5-1,-1 0-12,-3-1 0,-1 3 1,1 6 28,5-1 1,-3 0 0,6 1 12,-2-1 0,7 1 0,-3-1 11,4 1 0,2-1 0,0 1 41,0-1 1,2-5 0,4-1 10,5 3 0,-1-4 0,2-1-53,1-1 1,1 0-1,-1-4 1,-1 2 10,2-2 1,1-2 0,3-2-32,-1 0 0,0 0 1,1 0-47,-1 0 0,1 0 0,-1 0 0,1 0 7,-1 0 0,-5 0 0,0 0-17,1 0 0,1-2 1,-1-2-42,-1-2-378,-8 0-378,4 6 566,-8 0 1,-2 0-1,-4 0 14,-6 0 1,-3 0 0,-1-2 239,4-4 0,5-3 0,7-9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1.306"/>
    </inkml:context>
    <inkml:brush xml:id="br0">
      <inkml:brushProperty name="width" value="0.08571" units="cm"/>
      <inkml:brushProperty name="height" value="0.08571" units="cm"/>
      <inkml:brushProperty name="color" value="#E71224"/>
    </inkml:brush>
  </inkml:definitions>
  <inkml:trace contextRef="#ctx0" brushRef="#br0">18 262 7617,'-6'18'284,"0"-1"1,1 1-158,5-1 1,2 1-67,3-1 1,5-1 0,8-3-62,-1-1 0,-5-8 0,-1 2-45,3-4 0,1-2-263,3 0 242,-1 0 0,1 0-11,-1 0 1,1-6 41,-1 0 1,1-2-1,-1 2 1,1-5-18,-1-5 1,-5 5 0,-3-1 194,-1-2-43,-2 7 0,-4-7 1,2 6 49,2-1 0,-2 5-4,-10-2 0,2 4 42,-8 2-142,8 0 0,-3 2 1,7 4-98,0 5 0,0-1 0,0 2 1,1-1-22,5-1 0,-2 6-605,8-5 1,-2-1 0,3 0 676,-1-3 0,-1-1 0,7 2 0,-1 2 0</inkml:trace>
  <inkml:trace contextRef="#ctx0" brushRef="#br0" timeOffset="446">525 297 8017,'11'-9'-514,"-1"1"0,0 2 1019,-1 0-411,-5 0 1,6 6-19,-4 0 1,-2 0 39,7 0 0,-5 6 0,4 2-92,-2 2 1,3-4 0,-5 5-3,-2 3-59,-2 1 0,0-3-3,4 0-451,-4-1 368,5 7 65,-7-1 229,0-7-71,0-2 1,0-10-62,0-4 0,0 2 1,2-8 7,4-1-31,-4 5 0,12-7 0,-7 3 0,3-2 112,4 3-104,1-5 0,-3 8-37,-1-3 1,1-3 79,6 8 0,-1 0 1,0 5 59,1-5-50,-1 4 1,1-6 0,-1 8 122,1 0-182,-1 0 0,1 0 0,-1 2 0,1 2 1,-1 2-1,1-1 31,-1 3-141,-7-6 1,5 14-271,-3-5 233,-4 5 0,-1-4 0,-5-3-6,4-1-265,-4 6 1,6-5 1,-8 9-51,0-1 188,0-7 0,0 5 261,0-3 0,8 4 0,1 1 0</inkml:trace>
  <inkml:trace contextRef="#ctx0" brushRef="#br0" timeOffset="1033">1503 367 8355,'17'-7'0,"0"-3"0,-7-2-127,-4 1 0,-4 5-34,-2-6 1,-2 8 0,-2-4 0,-4 3-1,-1-1 108,-5 2 0,-1 2 1,-3 2 103,1 0 0,-1 0 0,1 0 1,-1 0-47,1 0 1,-1 0 0,1 2 0,-1 2 3,1 2 1,-1 7 0,1-1-25,0 3 1,5 1 0,2-3 0,2-1 11,5 2 1,1-5-1,2 3 1,2 0-73,3-3 1,5 5-1,8-8 33,-1-2 1,6 0-1,1-1 1,-3 3-4,-2-2 0,5-2 0,-1-2 0,-2-2 7,-1-4 1,-3 2 0,1-5 0,-1-1 28,0 0 1,-1-1-1,-2-7 1,-5 1 27,-1-1 1,4 1 0,-6-1 0,-3 1 20,-1-1 1,-2-5 0,0 0-1,0 2-19,0 1 1,-2 1-1,-3-3 1,-5-1 37,0 2 1,-5 1-1,5 3 11,0-1 0,-3 1 0,5 1-46,-2 5 0,6 1 0,-3 6 22,-1-2-32,6 1 68,-6 5 1,8 1 0,0 5 43,0 6 1,6-2-1,0 1 1,0 3-31,1 1 0,-5 3 0,6 1 0,-2 3-22,0 1 1,-1 2 0,-3-4 0,2 3-31,2-3 1,0 0-1,-4 1 1,2 1-55,2-2 1,5-1 0,-5-3-267,-2 1 1,4-1 0,-1 1-1367,3-1 1642,-6-7 0,12 5 0,-7-5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0.382"/>
    </inkml:context>
    <inkml:brush xml:id="br0">
      <inkml:brushProperty name="width" value="0.08571" units="cm"/>
      <inkml:brushProperty name="height" value="0.08571" units="cm"/>
      <inkml:brushProperty name="color" value="#E71224"/>
    </inkml:brush>
  </inkml:definitions>
  <inkml:trace contextRef="#ctx0" brushRef="#br0">62 245 7929,'0'-10'85,"0"3"158,0 7-118,0 0 0,8 0-70,4 0 1,3 0-1,2 0 1,1 0-238,-1 0 0,-5-2 1,0-2-14,1-2 1,3-6-1,1 5-25,1-3 159,-9 6 1,1-10 0,-6 7-45,2-3 1,0-2 36,-6-5 0,0-1 1,-2 1 12,-4-1 1,-4 1 151,-7 0 1,-1 1-1,1 4-95,-1 5 0,1 7 0,-1 0 25,1 0 1,-1 0-1,1 0-3,0 0 0,-1 0 0,3 2 0,1 1 26,2 3 1,7 2 179,-7-2-180,8-4 1,4 11-1,12-7 1,3-2 1,3-2 1,1-2-1,2 0 1,5 0-35,1 0 1,-4-6 0,6 0 0,0 3-9,-2 1 1,6-4 0,-5 0 10,-1 2 1,6 2 0,-6 2 0,2 0 0,-2 0 26,-2 0 0,5 0 0,-7 0 0,-2 0 5,-1 0 0,-3 0 69,0 0-82,-7 0 1,4 2 36,-8 4 0,-1-2-26,-5 7 1,0 1 0,0 5-28,0 1 0,0-1 0,0 1-124,0-1 1,0-5 0,0 0-218,0 1 0,2-3 0,4 0 170,6-3 0,3 5 1,3-6-1,-1-2 147,1-2 0,7-2 0,2 0 0</inkml:trace>
  <inkml:trace contextRef="#ctx0" brushRef="#br0" timeOffset="395">1092 88 8355,'0'-18'-458,"-1"9"128,-5 3 0,2 4 1,-8 2-1,-1 0 265,-3 0 1,4 0 0,1 2 97,-3 4 1,1-2 0,-1 5 0,4 1 183,3 0 0,1-4 1,4 5-49,-4 3 1,4 1 0,-2 1-120,8-4 0,0 1 0,8-7 0,1-2-94,3-2 1,1 4-1,3-1 1,1-1 23,2-2 0,0-2 1,-3 0-1,1-2 6,3-4 1,-1 5-1,-8-7 1,-1 2 0,-2 0 0,-3-2 0,3 3 82,-6-7 0,-4 2 1,-2-1-65,0-3 0,-2 0 0,-4 1-11,-6 1 0,-3 8 0,-3-2 1,1 4-46,-1 2 0,1 0 0,-1 0 0,1 0-113,-1 0 0,-5 6 1,0 2-1,2 2-247,1 3 1,9-3 410,-1 2 0,8-1 0,-4 7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4.578"/>
    </inkml:context>
    <inkml:brush xml:id="br0">
      <inkml:brushProperty name="width" value="0.08571" units="cm"/>
      <inkml:brushProperty name="height" value="0.08571" units="cm"/>
      <inkml:brushProperty name="color" value="#E71224"/>
    </inkml:brush>
  </inkml:definitions>
  <inkml:trace contextRef="#ctx0" brushRef="#br0">0 18 7471,'10'-7'181,"5"5"1,-3-4-99,4 4 1,-5 2-1,1 0-85,1 0 0,-3 0 1,2 0-272,1 0 1,-3 0 0,2 0-96,1 0 1,-3 2 0,2 2 367,1 1 0,3 9 0,1-4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9.619"/>
    </inkml:context>
    <inkml:brush xml:id="br0">
      <inkml:brushProperty name="width" value="0.08571" units="cm"/>
      <inkml:brushProperty name="height" value="0.08571" units="cm"/>
      <inkml:brushProperty name="color" value="#E71224"/>
    </inkml:brush>
  </inkml:definitions>
  <inkml:trace contextRef="#ctx0" brushRef="#br0">36 0 8355,'0'12'-1455,"0"-1"1653,0-7-71,0 4-290,0 0-483,0-6 646,-8 5 0,-2-7 0,-7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53.803"/>
    </inkml:context>
    <inkml:brush xml:id="br0">
      <inkml:brushProperty name="width" value="0.08571" units="cm"/>
      <inkml:brushProperty name="height" value="0.08571" units="cm"/>
      <inkml:brushProperty name="color" value="#F6630D"/>
    </inkml:brush>
  </inkml:definitions>
  <inkml:trace contextRef="#ctx0" brushRef="#br0">175 524 7569,'6'-17'-773,"0"-1"579,0 1 1,-6 0 0,-2 1 159,-4 4 1,2-1-1,-8 7 41,-1 2 1,-3 2 0,-1 2-17,-1 0 1,7 6-1,1 2 1,0-1 8,1 1 0,3 6 1,-4-3-1,0 3 39,1-2 1,5 3 0,-4-3 0,2 3-24,0 3 0,1 5 1,5 0-1,0-1-25,0-3 1,0-7-1,0-1-19,0 3 1,2 0-1,3-3 21,7-5 0,3-6 1,3-4-1,-1-4 0,1-1 1,-3-3 0,-1-7 0,-2-3 8,1-1 1,-5 0 0,0 5 0,-2 1 13,-1-1 1,1 1-1,-6-1 26,0 1 1,0 5-14,0 1-25,0 7 1,0 4-9,0 11 1,6 5 0,2 0 0,1-3-13,5-1 1,2-6-1,1 3 1,1 1-59,-1 0 0,2-5 1,3 5-1,1-2 74,-2-4 0,7-2 0,-1-2 0</inkml:trace>
  <inkml:trace contextRef="#ctx0" brushRef="#br0" timeOffset="382">472 350 7569,'0'-18'-757,"0"1"499,0 7 1,2 0 170,4 5 0,-2 3 0,7-4 78,3 4 1,1 2 0,3 0 31,-1 0 0,-5 0 1,0 0-5,1 0 1,1 8 0,-1 1-1,-3 3-13,-2 0 1,4-1 0,-5 5 0,1-3-12,0-1 1,0 0 0,-5 5 0,3 1-8,-2-1 1,0-5 0,0-1-2,2 3 1,0-4 16,-6 1 0,-2-7 0,-2 0 39,-2-8 1,0 0 0,6-7-1,-2-3-15,-4-1 0,4-3 0,-3 1 1,1-1-15,-2 1 0,2-1 1,-6 1-1,3-1-26,3 1 0,-4-6 1,2-1-1,2 3 10,2 1 0,2-3 0,0 0 1,2 0-15,4-3 0,4 7 0,7-4 0,1 3-38,-1 3 0,6 1 0,1 5 0,-1 3 54,2 0 0,2 6 0,8-6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7.112"/>
    </inkml:context>
    <inkml:brush xml:id="br0">
      <inkml:brushProperty name="width" value="0.08571" units="cm"/>
      <inkml:brushProperty name="height" value="0.08571" units="cm"/>
      <inkml:brushProperty name="color" value="#E71224"/>
    </inkml:brush>
  </inkml:definitions>
  <inkml:trace contextRef="#ctx0" brushRef="#br0">1 298 8355,'8'10'-325,"3"-5"27,5-3 1,-5-2-1,1 0 290,2 0 1,-5 0 0,3 0 43,2 0 0,-5 0-31,3 0 1,0 0 53,5 0 0,-5-2 19,-1-3 0,-7-5-36,2-8 1,-4 7-19,-2-1 1,-2 2 0,-4-1-24,-5 5 1,-5 4-1,-1 2-13,-1 0 0,6 0 0,1 0 0,-3 0 69,-1 0 1,-3 2-5,1 4 1,5 2 0,2 5 0,3-1 27,3 1 0,2 3 1,2 1 15,0 1 0,0-1 0,2 1 0,2-1-80,1 1 0,9-7 0,-2 1 0,3 0-103,3-3 1,1 1 0,4-6 0,5 2-147,-1-2 1,0 3-1,-6-1 1,4-2-181,3-2 1,-7-2 0,2 0 411,-3 0 0,-3-8 0,1-1 0</inkml:trace>
  <inkml:trace contextRef="#ctx0" brushRef="#br0" timeOffset="438">490 211 7705,'10'0'-227,"5"0"1,-5 0 0,7 0 364,1 0 1,-1 0 0,1 0-79,-1 0-28,1 0 0,-7 2 1,1 1-1,1 3 415,3-2-331,1-2 0,1 6 146,-1 3-284,1-3 0,-3 2 0,-1-6-6,-2 2 1,-7 5 0,5-3 0,0 0-51,-1 0 1,-3 5-170,6-1 1,-8 3 153,2 3 0,-6-3 1,-4-1 70,-2-3 0,-8-7-26,3 2 1,-5-4 66,-1-2 0,5-6 1,2-1-2,3-3 0,1-2 0,6-5 165,0-1 0,0 1 1,2-1-183,4 1 0,-3-1 0,9 1 1,0-1-55,-3 1 0,7 5 1,-4 1 40,3-3-340,-5 6 0,5 1 55,-3 7-82,-4 0 1,7 0 378,-3 0 0,3 0 0,3 0 0</inkml:trace>
  <inkml:trace contextRef="#ctx0" brushRef="#br0" timeOffset="904">1066 245 7864,'12'-9'-482,"-1"3"1,3 4 1119,2 2-543,1 0 0,0 0 60,1 0-64,-1 0 1,1 0 0,-1 2 75,1 4 0,-1-2-59,1 7 0,-1-5-282,1 6 35,-1-1 1,-5 1-4,-1 0 1,-5-1 0,4 7-34,-2-1 1,-2 1-1,-6-1 96,0 1 0,-2-7 0,-4-1-15,-6-2 0,2 3 0,-1-5 156,-3-2 1,4-2 0,-1-2 59,-3 0 74,6 0 0,1-2 0,7-4-61,0-5-97,0 3 0,0-8 0,2 5 0,3-3 0,5 1 0,2 1 1,-1-2 58,3-1 1,0-3 0,-1 1-54,-1-1 16,0 9-1,5-7-9,0 6 3,1-7-327,-1 7 1,-5 3-61,0 7 344,-8-8-22,11 6 0,-11-6-478,8 8 1,-9 2 489,3 4 0,4-4 0,0 6 0</inkml:trace>
  <inkml:trace contextRef="#ctx0" brushRef="#br0" timeOffset="2100">1852 298 8355,'12'0'-86,"-1"0"0,-5 0 0,4-2-1494,-2-4 1952,-3 4-123,-5-6 1,-1 8-182,-5 0 1,2 0 0,-8 2-22,-1 4 1,3-4 0,-2 6 31,-1 0 0,-1 1 0,0 9-27,3-1 0,7 1-47,-2-1 1,4 1 0,2-1-16,0 1 0,2-9 1,2-1-57,2 0 1,7-6 0,-1 4 42,4-4 1,1-2-1,1 0 1,-1 0-13,0 0 0,1 0 1,-1-2 23,1-4 1,-3 2-1,-1-8 1,-2 1 40,1 1 0,-3-6 0,0 5 0,-1-3-5,1 3 1,-6-5 0,2 4 67,-4-3 1,-2-3-138,0 1 1,-2 1 0,-4 3-32,-6 1 0,-3 8 1,-3-2-1,1 4-51,-1 2 0,7-5 1,-1-1 57,-2 2 0,-1 2 0,-3 2-15,1 0 0,1 2 1,3 2-5,1 2 0,6 1 273,-5-1 0,7-2-196,-2 8 1,6-8 0,6 1-34,6-3 0,-3-2 0,3 0-40,1 0 1,3-7 58,1-5 1,-5-2 0,-2 1-1,-2 1 28,-5-1 0,-1-3 0,-2-1 0,0-1 47,0 1 1,-5 5 0,-3 0 0,-2-1-14,-3-3 1,-3 1 0,-1 1 0,-1 5 4,1 1 0,-1-4 0,1 4 0,-1 1 100,1-1 1,-1 2 0,1 6-1,-1 0-145,1 0 1,-1 0-1,1 0 45,-1 0-138,9 0 1,1 2 46,8 4 1,8 2-1,3 3 1,5-3 43,1 0 1,1-6-1,-1 3 1,3-1-12,3 2 0,-4-4 0,7 4 40,-1-4 0,-4-2 0,6 0 0,1 0 0,-1 0-7,4 0 0,-4 0 0,2 0 1,0 0 163,-2 0 0,6 0 1,-4 0-1,2 0-86,-1 0 0,1 0 0,-6 0 0,0 0-33,0 0 1,-1 0 0,-7 0 0,1 0 36,-1 0 0,0 0 0,-1 2-144,-4 4 0,3-3-32,-3 9 0,-4-6 24,-3 6 0,-3-1 2,-2 7 1,0-1 0,0 1 17,0-1 0,0 1 0,0-1-38,0 0 0,-6 1 0,1-1 61,1 1 1,-4-1 0,0 1 12,-1-1 0,5-5 0,-4-2 1,2-1 31,0 1 1,-1 2 28,1 5 1,4 1 77,-4-1 0,4-5 43,2-1-104,0 1 1,8 4 0,3-5-22,5-5 0,1-4 0,1-2-41,-1 0 0,1 0 0,-1 0-27,1 0 0,-7 0 1,1 0-141,2 0 0,-5-2-469,3-4-513,-8 4-89,4-6 1218,-8 8 0,-8 0 0,-2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38:45.024"/>
    </inkml:context>
    <inkml:brush xml:id="br0">
      <inkml:brushProperty name="width" value="0.08571" units="cm"/>
      <inkml:brushProperty name="height" value="0.08571" units="cm"/>
      <inkml:brushProperty name="color" value="#E71224"/>
    </inkml:brush>
  </inkml:definitions>
  <inkml:trace contextRef="#ctx0" brushRef="#br0">140 315 8012,'-12'0'-800,"1"0"873,-3 0 1,-1 0-1,-3 0 74,1 0 0,5 6 1,2 2-1,1 1-49,-1 5 1,6-4-1,-2 1-133,4 3 1,2 1 0,2 3-44,4-1 1,-2-5 0,8-2 0,3-3 8,7-3 0,-3-2 1,4-2-1,-1 0-12,1 0 0,-4 0 1,5 0-1,-5 0 57,-2 0 1,1 0-1,-1-2 50,1-4 0,-3-3 0,-1-9 47,-2 1 0,-9 5 1,3 0-129,-4-1 0,-10-1 1,-3 3-1,-5 3-68,-1 0 0,-3 6 0,-1-4 0,-4 4-20,-2 2 0,5 0 0,-3 0 0,2 0-32,0 0 0,1 2 175,11 4 0,-5-4 0,6 6 0</inkml:trace>
  <inkml:trace contextRef="#ctx0" brushRef="#br0" timeOffset="484">751 70 8355,'0'-11'-423,"0"-1"0,0 6 0,0-5 1,-2-1 382,-3 2 1,1 3 198,-8 7 0,0 0-82,-5 0 1,-1 2 0,3 3-35,3 7 1,-1 4-1,5 1 1,-2 0 0,6 3 1,-1 1-1,3 2-30,2-1 0,0 3 1,0 0-1,0 1-8,0-1 0,0 4 0,0-4 0,0 0-4,0 1 1,5 5 0,1-4-1,-2 0 3,-2-4 0,-2 2 1,0 1-1,0-1-67,0 0 1,0 0 0,0-3 0,0 1 14,0-2 1,0-1 0,0-3 0,-2 1 7,-4-1 0,2-1 1,-5-3-1,-1-3 0,0-2 0,6-1 1,-3-3-1,-1 2 40,-4-2 0,3-2 0,-3-2-39,-2 0 1,-1 0 0,-1-2-1,3-2-338,1-2 0,0-7 376,-5 1 0,0-3 0,-1-3 0</inkml:trace>
  <inkml:trace contextRef="#ctx0" brushRef="#br0" timeOffset="717">420 367 8355,'17'0'-78,"0"0"1,1 0 0,-1 0-118,1 0 1,-1 0 0,1 0-1,-1 0 1,1 0 57,-1 0 1,1 0 0,-1-2 0,1-1 106,-1-3 0,0 0 1,1 6-1,-1 0-43,1 0 1,-1-6 72,1 0 0,-1-7 0,1 3 0</inkml:trace>
  <inkml:trace contextRef="#ctx0" brushRef="#br0" timeOffset="1114">1153 88 8355,'-12'-10'-444,"1"4"0,-1-1 0,-5-1 609,-1-2 0,1 6-105,-1-2 0,7 5 0,1 2-21,2 5 0,-4 4 1,5 7-1,-1 1-37,0-1 0,0 3 1,5 1-1,-3 4-38,2 3 1,2-5-1,2 6 1,0 0 14,0-2 0,0 0 0,0-5 0,0 3 15,0 2 1,6-4-1,0 5 1,-3-1 23,-1 0 1,4-6-1,0 4 1,-2-1-34,-2-1 1,-2 0 0,0-5 0,0-1 11,0 1 0,0-1 0,-2 1 0,-2-1-32,-2 1 1,-5-7-1,3 1 5,-2 1 0,-2 1 0,-5-2-22,0-7 0,5 3 0,0-2 0,-1-2-198,-3-2 0,4-2 1,1 0-1,-1-2 250,3-4 0,-15-4 0,5-7 0</inkml:trace>
  <inkml:trace contextRef="#ctx0" brushRef="#br0" timeOffset="1392">874 437 8214,'17'0'-633,"1"0"698,-1 0 1,-5 0 0,-1 0 0,3-2 120,1-4 0,3 5 0,1-5-78,5 4 0,-11 2 0,5 0 0,-3 0 73,1 0 0,1 0 0,1 0-559,-1 0 0,-5 0-340,-1 0 1,-1 2 717,2 4 0,-5-5 0,-7 7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12.555"/>
    </inkml:context>
    <inkml:brush xml:id="br0">
      <inkml:brushProperty name="width" value="0.08571" units="cm"/>
      <inkml:brushProperty name="height" value="0.08571" units="cm"/>
    </inkml:brush>
  </inkml:definitions>
  <inkml:trace contextRef="#ctx0" brushRef="#br0">210 298 7569,'-10'-8'-116,"3"6"-142,7-6 1,0 10 227,0 4 1,6 4 0,1 7 9,3 1 1,-4-1-1,4 0 1,-3 1-11,-3-1 1,4 1-1,-2-1 1,0 1 33,1-1 1,-5 1 0,4-1 0,-2 1-70,2-1 0,-4-5 1,4-1-1,-5 3 4,-1 2 0,2-5 0,2 1 61,2 1 0,0-3 0,-6 2 0,0-8 0,0 3 0</inkml:trace>
  <inkml:trace contextRef="#ctx0" brushRef="#br0" timeOffset="309">53 699 7458,'0'10'-536,"2"-2"1,4-8 574,5 0 0,5 0 0,1 0-4,1 0 0,1-6 0,3 0 0,1 2-25,-2 2 0,-1 2 0,-3 0 0,1 0-3,-1 0 0,0 0 0,1 0 0,-1 0-9,1 0 0,-1 0 1,1 0 17,-1 0 1,-5 0 0,0 0-72,1 0-14,-5 0 69,0 0 0,-8 0 0,0 0 0</inkml:trace>
  <inkml:trace contextRef="#ctx0" brushRef="#br0" timeOffset="937">1 245 6232,'17'0'-118,"1"0"1,-1 0 146,0 0 1,1 0-1,-1 0 1,1 0-44,-1 0 1,7 0 0,-1 0-1,-2 0 8,-1 0 1,3 0 0,0 0 0,0 0 4,3 0 0,-7-2 0,4-2 0,-1-3-26,1-3 0,-4 6 1,7-4-1,-3 1 4,0-5 1,1 2 0,-7 1 0,-1-1 2,-5 0 1,-1 4 0,-6-5 22,2-3 0,-1-1 29,-5-3 1,-2 3-1,-1 1 1,-5 2 40,-2-1 1,4 5 0,-3 0-1,-1 2-22,0 1 1,4-1-20,-5 6 0,1 2-6,-2 4 0,5 3 0,7 9 1,0-1-33,0 1 1,0 5 0,0 2-1,0 2 25,0 4 1,0-4 0,0 3 0,0 1 10,0 2 0,5 7 1,3 1-1,0-4 12,0-6 1,3 2-1,-3-4 1,0 4-11,0 2 0,3 0 0,-3 0 0,2-2-12,3-4 1,-5 4-1,0-4 1,-2 2-7,-1-2 1,1 2 0,-6-7-1,0-1-10,0 2 0,0-5 1,0 3-1,-2-4 3,-3-1 1,1-3-1,-8-1 1,-2-5-33,-1-1 0,-3 4 1,1-6-1,0-2-32,-1-2 0,1-2 0,-1 0 0,1 0-73,-1 0 0,1-6 0,-1-2 1,1-2-349,-1-3 478,1-3 0,-1-9 0,1-2 0</inkml:trace>
  <inkml:trace contextRef="#ctx0" brushRef="#br0" timeOffset="1091">420 577 7270,'9'-8'-551,"7"-1"0,-4-7 668,3 4 0,3 5 0,-1 7 1,1 0-268,-1 0 1,6 0 149,1 0 0,7 0 0,-4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11.654"/>
    </inkml:context>
    <inkml:brush xml:id="br0">
      <inkml:brushProperty name="width" value="0.08571" units="cm"/>
      <inkml:brushProperty name="height" value="0.08571" units="cm"/>
    </inkml:brush>
  </inkml:definitions>
  <inkml:trace contextRef="#ctx0" brushRef="#br0">9 228 6547,'-8'0'-168,"8"0"0,10 0 209,5 0 1,-3 0 0,-1 0 0,3 0 19,1 0 1,3 0 0,-1 0-49,1 0 1,5 0 0,2 0 0,3 0-9,3 0 1,2 0-1,3 0 1,3 0 13,2 0 1,0 0 0,-6 0 0,0 0-21,0 0 1,-1 0 0,1 0 0,0 0 11,0 0 0,0 0 1,0 0-1,-2 0-9,-4 0 1,4 5 0,-6 1-1,1-2-4,-5-2 1,2-2 0,-2 0 0,-1 0-2,-3 0 0,-1 0 1,-1 0-1,0 0 0,1 0 1,-1 0-1,1 0 1,-1 0-77,1 0 0,-7 0 41,1 0 0,0 0-426,5 0 464,-7 0 0,-2-2 0,-10-2 0,-4-2 0,-4-7 0,-7 3 0</inkml:trace>
  <inkml:trace contextRef="#ctx0" brushRef="#br0" timeOffset="356">1056 1 7342,'0'9'-214,"8"-1"0,2-8 0,7 2 151,1 4 1,-1-2 0,1 5-1,-1-1 80,1-4 0,-1 4 1,1 0-1,-1-1-1,1 1 1,-1 4 0,0-4 26,1 1 1,-1 3-28,1 5 0,-8 1 1,-5-1 15,-3 1 0,-2-7 0,-2 1-19,-3 2 1,-5-1-1,-8 1 1,1-3-39,-1 3 0,3-4 1,1-1-1,3 1-39,-3 0 1,-1-4-1,-3 5-26,1 3 0,-1-4 0,1-1 0,1 1 90,5 0 0,-5-6 0,6 3 0,-7-7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18.943"/>
    </inkml:context>
    <inkml:brush xml:id="br0">
      <inkml:brushProperty name="width" value="0.08571" units="cm"/>
      <inkml:brushProperty name="height" value="0.08571" units="cm"/>
    </inkml:brush>
  </inkml:definitions>
  <inkml:trace contextRef="#ctx0" brushRef="#br0">0 18 7569,'0'-10'-469,"0"3"1,0 9 467,0 3 1,0-1 0,2 8 12,4 2 0,-4 1 0,4 3 3,-4-1 1,-2 0-10,0 1 0,2-3 0,2-1-12,1-2 0,7-7 0,-4 5-4,2-2 1,-5-2-2,7-6 1,-6 0 0,6 0 8,1 0 0,-5-2 0,0-2 1,-3-4 0,1-2 0,6 5 0,-4-7 2,1-2 0,1-1 0,4-1 0,-5 3-1,-1 1 1,6 2 0,-3-3 26,5 1 0,1 8 1,1-1-7,-1 3 0,1 2 0,-1 0 0,1 0 18,-1 0 1,1 0 0,-1 0-38,1 0 0,-1 5 0,0 3 1,1 0-5,-1 0 1,-5 5-1,0-3 1,-1 2 6,-1-1 1,0-1 0,-6 4 0,1-3 15,-1 3 1,-2-5 0,-2 3-15,0 2 1,0-5 0,-2 3-36,-4 2 1,-1-5-1,-7 1 1,2-2-40,-1-4 1,3-2 0,-1-2 0,-3 0-89,-2 0 1,-1 0-1,0 0 1,-1-2 154,1-4 0,-9-4 0,-1-7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19.122"/>
    </inkml:context>
    <inkml:brush xml:id="br0">
      <inkml:brushProperty name="width" value="0.08571" units="cm"/>
      <inkml:brushProperty name="height" value="0.08571" units="cm"/>
    </inkml:brush>
  </inkml:definitions>
  <inkml:trace contextRef="#ctx0" brushRef="#br0">1 70 7569,'0'-17'-725,"0"-1"1,6 7 805,-1-1 1,3 8-143,-2-2 1,4 4 0,5 4 0,-1 2 60,-3 2 0,1 8 0,6-5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14.176"/>
    </inkml:context>
    <inkml:brush xml:id="br0">
      <inkml:brushProperty name="width" value="0.08571" units="cm"/>
      <inkml:brushProperty name="height" value="0.08571" units="cm"/>
    </inkml:brush>
  </inkml:definitions>
  <inkml:trace contextRef="#ctx0" brushRef="#br0">0 524 7569,'10'0'-499,"0"0"0,-4 0 516,5 0 1,5 2 0,-1 4 0,1 4-16,1-1 0,-3 5 0,9-6 0,-1 1-7,1 5 0,-4 0 1,6-1-1,-1-1-10,-1 1 0,6-3 0,-6 2 0,1-1-18,1-1 0,-6 6 0,5-7 1,-3 3-80,2 0 1,-3-7-1,3 5 17,-4-2 95,-1 5 0,-1-11 0,1 6 0</inkml:trace>
  <inkml:trace contextRef="#ctx0" brushRef="#br0" timeOffset="304">437 437 6125,'-6'11'459,"0"1"-502,3 2 1,-5 1 0,0 5 0,-2 1 59,-3 2 1,3 2 0,-2-1 0,-1 3-4,-3 0 0,-1 0 1,-1-5-1,3 3-37,3 2 0,-3-6 1,3 3-1,-4-5-9,-1-2 1,5-5 0,3 0 33,1 1-2,-6 3 0,12-6 0,-5-3 0</inkml:trace>
  <inkml:trace contextRef="#ctx0" brushRef="#br0" timeOffset="733">839 88 8033,'9'1'-23,"-1"5"-267,0 6 1,-6-2 0,4 1-1,-4 3 270,-2 1 1,0 5 0,0 1 8,0 2 1,0 1 0,0-7-1,0 1 4,0-1 0,0 1 0,0-1 0,0 0 9,0 1 0,0-6 0,0-1 1,0 3-170,0 1 1,0-3 0,0 0-6,0 1 172,0-5 0,-8 8 0,-2-7 0</inkml:trace>
  <inkml:trace contextRef="#ctx0" brushRef="#br0" timeOffset="1298">420 70 7341,'-10'0'-1036,"2"-2"928,8-4 165,0 4 1,8-5-4,4 7 1,-3 0 0,3-2-25,1-4 1,3 4 0,1-4 0,1 4-4,-1 2 1,3 0 0,1 0 0,2 0-13,-1 0 1,3-6 0,0 0 0,0 3 12,1 1 0,5 2 0,-4 0 0,2 0 12,0 0 0,-2 0 0,2 0 0,-5-2-16,-5-4 0,4 4 1,1-4-1,-3 4-38,-2 2 0,-7 0 0,0 0 1,1 0-79,3 0 0,1 0 0,1 0-66,-1 0 1,1 0 63,-1 0 1,-1 2-1,-3 2-50,-1 2 0,-8 2 144,2-3 0,-5 5 0,-1 8 0</inkml:trace>
  <inkml:trace contextRef="#ctx0" brushRef="#br0" timeOffset="3363">1258 489 7569,'11'0'-599,"1"0"1,-6 0 612,6 0 1,-7 0 0,7 2 18,2 4 0,1-2 1,3 6-1,-1-3 6,1-3 0,-3 0 1,-1 0-1,-3 4 1,3 1 1,7-3 0,3 4 0,-3 0-1,-2-1 0,5 1 0,-1 4 0,0-5-23,2-1 0,-3 4 1,5-4-1,-2 1-149,-4 5 1,5-6 0,-3-1 39,-2 1 1,-1 2-77,-3 7 0,-7-5 168,-4 0 0,-4-1 0,-2 7 0</inkml:trace>
  <inkml:trace contextRef="#ctx0" brushRef="#br0" timeOffset="3761">1660 367 6658,'0'10'-444,"0"-5"639,0-10-86,0 3-99,0-6 1,-2 14 0,-2 2 0,-2 1 47,2 5 0,-4 1 0,0 3 0,-1-1 8,-5 1 0,1 5 0,-1 0 0,2 1-27,-1 1 0,-1-6 0,1 6 1,1-1 7,-2-1 1,5 2 0,-3-3-1,0 1-67,3-2 1,-5-1 0,6-5 0,1-1-23,-1-3 0,0-5 0,4 6-113,-2 1 1,1-3-95,5 2 1,0-6 248,0 5 0,0-7 0,0 4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1.954"/>
    </inkml:context>
    <inkml:brush xml:id="br0">
      <inkml:brushProperty name="width" value="0.08571" units="cm"/>
      <inkml:brushProperty name="height" value="0.08571" units="cm"/>
    </inkml:brush>
  </inkml:definitions>
  <inkml:trace contextRef="#ctx0" brushRef="#br0">16 18 7569,'-10'0'-387,"4"0"0,12-2 324,6-4 1,3 4 0,5-4 0,1 4-16,2 2 0,0 0 0,-3 0 0,1 0-42,2 0 0,3 0 1,-5 0 119,2 0 0,8 0 0,-3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2.294"/>
    </inkml:context>
    <inkml:brush xml:id="br0">
      <inkml:brushProperty name="width" value="0.08571" units="cm"/>
      <inkml:brushProperty name="height" value="0.08571" units="cm"/>
    </inkml:brush>
  </inkml:definitions>
  <inkml:trace contextRef="#ctx0" brushRef="#br0">105 245 6425,'-6'12'52,"-1"0"-24,-3 1 1,0-3 0,-3 0 0,3-1 4,2 1 0,-5 0 1,3 3-28,0-1 0,2 0-34,8 5 1,2 0-4,4 1 1,4-8 0,7-5-1,1-3-78,-1-2 1,7 0-1,-1 0 1,0 0-79,2 0 187,-5-7 0,5-3 0,-7-8 0</inkml:trace>
  <inkml:trace contextRef="#ctx0" brushRef="#br0" timeOffset="161">193 36 7421,'-2'-10'38,"-2"2"-44,-2 0 1,-2 7-1175,2-5 1180,4 4 0,-5 2 0,7 0 0</inkml:trace>
  <inkml:trace contextRef="#ctx0" brushRef="#br0" timeOffset="680">367 158 7343,'8'17'-654,"-6"-7"0,8-2 781,-5-8 1,-1 0-113,8 0 0,0 8 12,5 3 0,-5 3 0,-3-1 0,1-3 22,0-2 1,-6 6-1,3-3-41,1 5 0,-6 1 0,4 1-14,-4-1 1,-2 1-24,0-1-18,0 0 36,0-7 0,0-4-22,0-12 0,0-4 1,0-7-1,0 0 6,0-1 1,0 1-1,2-1 1,4 3 26,5 3 1,3-4-1,0 5 28,-3-5 0,1 7 0,5 3 0,3 2 0,1 0-27,2-2 0,1 0 0,-7 6 0,2 0 10,5 0 1,-5 2 0,4 2 0,-3 4-22,-3 2 0,-5-5 0,0 7-38,1 2 0,-5 1 0,0 3-11,-1-1 1,-5 1-1,4-1-36,-4 1 1,-2-1 94,0 0 0,0 1 0,0-1 0</inkml:trace>
  <inkml:trace contextRef="#ctx0" brushRef="#br0" timeOffset="1037">1031 263 7268,'10'0'-1174,"-1"-6"1218,-3 0 1,4 0 0,7 6-25,1 0 0,-7 0 0,1 0 0,2 2 6,1 4 0,-3 2 0,-1 5 1,1-1 10,-2 2 1,3 1 0,-5 1 0,0-3-24,0-1 0,3 0 1,-5 5-1,0-1 24,2-5 0,-4 5-7,7-5 1,-7-1 14,2 2 1,-2-8-10,2 1 1,-3-5 0,7-5-8,-2-7 1,0-4 0,-4-1-29,1-1 1,7 1-1,-4 0 1,0-1-8,-1 1 0,7-1 0,-4 1 0,1-1-98,1 1 0,-6 5 1,5 2-1,1 1-433,-2-1 536,5 6 0,-5-11 0,7 5 0</inkml:trace>
  <inkml:trace contextRef="#ctx0" brushRef="#br0" timeOffset="1699">1625 333 7342,'0'9'-574,"0"-1"1,5-10 586,1-4 0,6 2-14,-6-7 0,5 5-23,-5-6 1,0 6 118,-6-5-63,0 7 0,-2-4-28,-4 8 1,-3 0 0,-7 2 2,4 4 1,-1-2 0,5 6 0,0-1 18,1 1 0,1 2 1,6 5-1,0 1 0,0-7 0,0 1 0,2-1-13,3-1 0,-1 4 0,8-6 0,2-1-3,1 1 0,-3 4 1,-1-7-1,3 1-26,2 2 1,1-6-1,0 4-7,1-4 1,-1-2 0,1 0 11,-1 0 0,-7-2 0,-2-2 0,-2-4-6,-1-2 0,7 5 1,-6-7-1,-2-2-5,-2-1 0,4-3 0,-1 1-8,-1 0 1,0-1 34,2 1 0,-2 1 0,7 4-2,3 7 0,-4 1 1,1 0 0,3-2 0,1 0 0,3 6 0,-1 0-1,1 0 1,-1 2 0,1 2-1,-1 2 50,1-2 1,-1 5-1,1 1-30,-1 0 1,-5 5-1,-3-3 1,1 2-22,0-3 0,-6 5 0,2-5 0,-3 5-16,3 1 0,-4-5 1,4 0-20,-4 1 1,-2-3 0,2 0-117,4-3 0,-2 5-39,7-6 188,-7 7 0,12-11 0,-7 6 0</inkml:trace>
  <inkml:trace contextRef="#ctx0" brushRef="#br0" timeOffset="1975">2463 88 7569,'17'0'-244,"-7"-2"-209,-4-4 294,4 4 1,-6-5 139,7 7 1,-5 2 0,4 3 13,-3 7 0,1 4 1,-4 3-1,2 2 29,-2 3 1,-2-1-1,-2-6 1,0 1-59,0-1 1,0 1 0,0-1-1,0 1-1,0-1 0,0 1 0,0-1-48,0 1 1,0-7 0,-2-1 82,-4-2 0,4 5 0,-6-3 0</inkml:trace>
  <inkml:trace contextRef="#ctx0" brushRef="#br0" timeOffset="2574">2411 263 5929,'-6'-12'-169,"-2"2"169,-2 3 0,4 1 0,-3 4 36,1-4 0,-4 2 102,7-7 0,-1 5-10,6-6 1,0 6-70,0-5 0,0 5 26,0-6-37,0 8 4,0-11 0,2 13-24,3-4 1,5 4 0,8 2 1,-1 0-1,1 0 1,-1 2 5,0 4 0,3-4 0,1 4 0,3-5 3,-3-1 1,4 0 0,-2 0-1,1 0-7,1 0 1,0 0 0,6 0 0,-4 0-7,-1 0 0,5 0 0,-4 0 1,2 0-16,0 0 0,-6 0 0,4 0 1,-1 0 16,-5 0 1,-2 0-40,-1 0 0,-3 2-291,-3 4 56,-4-4 1,-8 14 79,0-5 1,0-1 0,0 2 166,0 1 0,-8-5 0,-2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0.318"/>
    </inkml:context>
    <inkml:brush xml:id="br0">
      <inkml:brushProperty name="width" value="0.08571" units="cm"/>
      <inkml:brushProperty name="height" value="0.08571" units="cm"/>
    </inkml:brush>
  </inkml:definitions>
  <inkml:trace contextRef="#ctx0" brushRef="#br0">35 210 7569,'-17'0'-583,"7"-1"0,4-5 507,4-6 0,2-3 112,0-3 0,0 6 0,2 3-69,4 1 1,-2-4 0,6 5 0,-1-1 78,1 0 1,-4 2 0,4 4-1,-1-2 0,1-1 0,2-1 0,5 6-4,1 0 1,-1 0 0,1 0-75,-1 0 0,0 8 0,1 3 19,-1 5 1,-5-5 0,-2 1 0,-1 0-1,1-3 1,-4 7 0,4-5 0,-3 5-2,-3 1 0,4-5 0,-2 0-15,-2 1 1,-2 3 18,-2 1 15,0 1 1,0-7-3,0 1 1,-6-10-3,0-2 0,0-2 0,6-10 0,0-1 0,0 3 0,0-2 0,0-1-1,0-3 0,0-1 1,2-1 1,4 1 1,-2 0 0,8-1 0,-1 1 14,-1-1 0,5 6 0,-3 3 0,4 1-3,1 4 0,2 2 1,3 2-1,1 0-7,-2 0 0,-1 0 0,-1 0 1,3 0-10,1 0 1,0 0-1,-5 2 1,-1 4-2,1 6 1,-7-3 0,-1 3-2,-2 2 1,3 1 0,-5 3 0,-2-1 1,-2 0 0,-2 1 0,0-1-99,0 1 0,0-7 0,0 1-73,0 2 1,0 1 173,0 3 0,8-9 0,1-1 0</inkml:trace>
  <inkml:trace contextRef="#ctx0" brushRef="#br0" timeOffset="963">1013 123 7524,'8'-10'-1240,"-6"-5"1163,6 13 83,-8-6 0,-2 10 1,-2 4 58,-2 6 0,-6-3 0,5 3-6,-3 2 1,4 1-40,-5 3 0,7-1-31,-2 0 0,12-1 0,3-2-2,1-3 1,6-7 0,-5 2 7,5-4 0,1-2 1,1 0 2,-1 0 0,-1-2 1,-3-2-1,-3-4-20,-2-1 1,3 3 0,-3-6-5,2-1 0,-4-3 0,3-1 1,-1-1 4,-4 1 1,-2 5 0,-2 0 0,-2 1 2,-4 1 1,2-4-1,-7 9 1,-3 1 23,-1 2 0,-3-4 0,1 0 0,-1 2 10,1 2 0,-1 2 0,1 0 1,-1 0 1,1 0-21,-1 0 1,1 0 1,7 2 0,6 2-4,8 2 0,6 0 1,9-6 2,5 0 1,-5 0 0,4 0 0,-3 0 0,-3 0 1,6 0-1,1 0 1,-3-2 32,-2-4 1,-1 4 0,1-4 15,5 4 1,1 2 0,4 0 0,-6 0-9,-3 0 1,-3 0 0,1 0 0,-1 0-35,0 0 1,-5 0 0,0 0-15,1 0 0,1 8 0,-2 4 1,-5 3 0,-7 3 7,0-1 1,0-5 0,0-1 0,0 3 1,0 2 0,0 1-16,0 0 1,0-5-39,0 0 29,0-1 8,0-1 0,0-4-9,0-12 1,0-4-1,0-7-8,0-1 1,0 1-1,0 0 18,0-1 0,6 1 0,0-1 1,0 1 31,2-1 0,-5 7 1,9-1 9,2-2 1,-5 5 0,3-1 0,2 2 3,1 4 0,-3 0 0,-1 1 0,5-3-9,5 2 0,1 2 1,7 2-1,0 0-14,-2 0 1,6 0 0,-6 2 0,2 2-7,0 2 1,-7 1 0,1-3 0,-4 4 26,-1 2 0,-6-5 0,-3 7 0,-1 2 1,-2 1-1,-6 3 1,0-1 1,0 1 0,0-1-51,0 1 1,0-1 0,0 0-105,0 1 0,0-1 1,-2-1-1,-2-3-309,-2-1 432,0 0 0,6 5 0,0 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16.789"/>
    </inkml:context>
    <inkml:brush xml:id="br0">
      <inkml:brushProperty name="width" value="0.17143" units="cm"/>
      <inkml:brushProperty name="height" value="0.17143" units="cm"/>
      <inkml:brushProperty name="color" value="#AB008B"/>
    </inkml:brush>
    <inkml:brush xml:id="br1">
      <inkml:brushProperty name="width" value="0.34286" units="cm"/>
      <inkml:brushProperty name="height" value="0.34286" units="cm"/>
      <inkml:brushProperty name="color" value="#008C3A"/>
    </inkml:brush>
    <inkml:brush xml:id="br2">
      <inkml:brushProperty name="width" value="0.08571" units="cm"/>
      <inkml:brushProperty name="height" value="0.08571" units="cm"/>
      <inkml:brushProperty name="color" value="#F6630D"/>
    </inkml:brush>
  </inkml:definitions>
  <inkml:trace contextRef="#ctx0" brushRef="#br0">175 5868 7301,'0'10'-661,"0"-2"0,0-6 762,0 4-74,0-4 0,2 5-26,4-7 1,-2 0 0,6-2-10,-2-3 0,-3 1 9,-5-8 1,0 6-13,0-5 0,-2-1 9,-3-5 1,1 7 122,-8 4-110,8 4 0,-6 2-13,5 0 0,3 2 1,-4 4 3,4 6 1,4-3-17,4 3 1,-4-6 8,3 5 1,-1-7 3,2 2 1,-4-6-1,4-6 0,-2-2 0,0-5-6,2 1 1,-1 1-15,-5-7 1,-2 6 15,-3 1 1,1 7 16,-8-2-12,8 4 3,-4 2 1,8 2-3,0 4 1,0-2 0,2 6-2,4-3 1,-2-1-175,8-6 62,-1 0 1,5-2 111,-4-4 0,3-3 0,-5-9 0</inkml:trace>
  <inkml:trace contextRef="#ctx0" brushRef="#br0" timeOffset="598">455 5030 6128,'-10'18'-111,"4"-1"102,4-7 3,2 5 1,2-13-1,2 2-5,2-8 0,0 0 0,-6-7 4,0-3 0,6-1 1,0-3-8,-3 1 0,-1 5 0,-4 2 52,-3 3 1,1-5 58,-8 6-62,8 0 1,-9 14-5,7 4 1,0 3-18,6 3 0,0-1-23,0 1 1,2-9 10,4-3 0,-2-4 1,7-2 1,-7-2-1,4-4-8,0-5 0,-6-5 0,3-1 3,-3-1 0,-2 7 0,-2-1 0,-1-2 1,-3-1 1,0 3 0,4 3-2,-4 1 0,2 2-26,-7 6 1,1 2-35,-2 4 1,4 3-41,8 9 1,8-3 101,4-3 0,3-4 0,3-8 0</inkml:trace>
  <inkml:trace contextRef="#ctx0" brushRef="#br0" timeOffset="1175">839 4140 7569,'-12'1'-462,"1"5"1,5 2 0,-4 6 423,3-3 0,1 1 56,6 5 1,2-5-28,3 0 0,-1-8 0,8 1 2,2-3 0,-5-4-3,3-3 0,-6-5 0,3-8 0,-1 1-3,-4-1 1,-2 7 0,-2-1 0,0-1 6,0-3 0,0 4 0,0 1-1,0-3 1,-2 6 0,-2 1 8,-2-1 1,-1 6-1,1-4 1,4 6-1,-4 6 0,4 4 2,2 7-4,0 1 0,2-3 0,4-3 0,-2-4 0,7-8 0,-7-2 0,2-4 0,2-4 0,-2-7 0,-2-1 0,-3 1 0,-1-1 0,0 1 0,0-1 6,0 1 1,0 5 0,0 1 5,0-3 1,-1 6-13,-5 2 0,4 6-24,-4 6 1,4-2-101,2 8 124,0-1 0,8 7 0,1-1 0</inkml:trace>
  <inkml:trace contextRef="#ctx0" brushRef="#br0" timeOffset="1652">1171 3406 7569,'-6'-12'-799,"0"1"201,0 7 569,-1-4 0,5 10 54,-4 4 0,4-2-33,2 7 0,0-5-5,0 6 1,2-8-3,4 2 10,-4-4 0,11-4 1,-7-4 3,-2-6 1,-2-3 0,-2-3 0,0 1-1,0-1 1,0 1 0,0-1 0,0 1 0,0-1 25,0 1 1,-2 7-22,-4 4 0,4 6-5,-4 6 0,4-2 0,2 8 2,0 1 0,0-3-42,0 2-49,0-1 71,8 7 0,-6-11 0,4-7-12,-4-9 0,4-1 0,0-2 0,-3-1-6,-1-3 1,-2 5 36,0-1 0,8 0 0,2-5 0</inkml:trace>
  <inkml:trace contextRef="#ctx0" brushRef="#br0" timeOffset="2197">1520 2690 7569,'0'17'-1568,"0"-7"1334,0-2 236,0-8 0,2-14 1,2-3 11,2-3 0,0 1 1,-6 2 8,0-1 0,0 1 31,0-1-13,0 1-39,0 7 0,0 4-6,0 12 0,0 4-1,0 7 0,0-5 4,0 0 0,2-9 4,3 3-1,-3-4 1,6-4-14,-8-4 1,0-3-14,0-9 1,0 7-1,0-1 24,0-2 0,-8 7 0,-1-1 0</inkml:trace>
  <inkml:trace contextRef="#ctx0" brushRef="#br0" timeOffset="2631">1974 2044 7569,'-9'8'-845,"-7"-6"1,12 13 843,-7-3 1,7-3-1,-2 3 4,4 2 1,4-7 0,2 1-4,2 0 0,1-6 3,-1 4-3,-4-4 1,6-10 0,-8-4-1,0-3 0,6-3 0,-1 1 0,-1-1 0,-2 1 0,-2-1 0,-2 3 19,-4 3-17,5 4 0,-7 10 0,8 4 1,0-2-1,0 8 1,0-6 2,0 5-5,8-7 0,1 12 0,9-7 0</inkml:trace>
  <inkml:trace contextRef="#ctx0" brushRef="#br0" timeOffset="3027">2393 1590 7569,'-9'0'-559,"-7"0"0,12 0 0,-5 2 614,1 4-49,2-5 0,14 7-8,3-8 1,5 0-1,1 0-6,1 0 1,-7 0 0,-1-2-37,-2-4 0,-2 3 1,-6-9 32,0-2 0,0-1 35,0-3 0,0 1 0,-2 1-16,-4 5 0,2-3 92,-8 8-81,1 1 0,1 6-23,4 5 1,4-2-1,2 8-38,0 1 1,0-3 0,2 0 41,4-2 0,-4-3 0,6-5 0</inkml:trace>
  <inkml:trace contextRef="#ctx0" brushRef="#br0" timeOffset="3439">2778 1188 7292,'-10'8'-1242,"-4"2"1080,9 7 167,-1-7 0,8-3 1,3-7-7,-3 0 0,8 0 0,-6-1 5,2-5 0,0-4 3,-6-7 1,0 5 7,0 0 0,-2 3 42,-4-3-10,4 4-48,-14 8 0,14 8-20,-3 4 1,3 3-66,2 3 0,0-7 86,0 1 0,15-8 0,5 3 0</inkml:trace>
  <inkml:trace contextRef="#ctx0" brushRef="#br0" timeOffset="3822">3214 821 7569,'-17'0'-391,"-1"0"1,1 0 0,1 2 308,5 4 1,-3-2 122,8 8 1,-5-7 9,5 7 0,0-6-131,6 6 0,2-9 0,2 5 10,2 0 41,7-6 1,-5-2 13,4-12 0,-5 3 0,-7-3 8,0-2 0,0-1 14,0-3 1,-2 9 2,-3 3-7,3 4 1,-8 2-4,4 0 0,4 2-15,-4 4 0,6-2-36,6 7 1,-2-7 50,8 2 0,-1 4 0,7-1 0</inkml:trace>
  <inkml:trace contextRef="#ctx0" brushRef="#br0" timeOffset="4390">3895 507 7569,'-11'0'-843,"-1"0"236,8 0 514,-11 0 0,5 0 113,-8 0 0,7 0 3,-1 0 0,8 2-26,-2 4 3,5-4 1,2 5-10,5-7 1,-4-2 22,4-3 1,-4 1 15,-2-8 1,0 6-3,0-5 0,-2 7 36,-4-2-8,4 4-30,-5 2-49,7 8 1,0-4 33,0 7 2,0-7 1,1 4-4,5-8 0,-4-8-10,4-3 0,2-5 0,-2-1-4,-2-1 0,-3 1 5,-1-1 1,0 7-11,0-1-5,-7 8 0,-1 4 0,-4 12 1,6 3 13,5 3 0,-15-1 0,-3 1 0</inkml:trace>
  <inkml:trace contextRef="#ctx0" brushRef="#br0" timeOffset="6453">4349 280 6117,'12'0'0,"0"0"0,-7 0-8,7 0 0,-8-2 0,2-4 3,-4-4 0,-4 1 0,-2 1 5,-2 0 0,-7 6 12,1-4 0,4 6 7,2 6 1,4-2-7,2 8 0,0-1-10,0 7-6,0-8 0,2-3 3,4-7 0,-4-2-2,4-3 1,2-5 0,-3-8 3,-1 1 0,-2 5 27,-2 1-1,0 7-28,-7-4 1,3 8 0,-6 2-2,2 4 0,2 4-54,6 7 0,0 0-39,0 1 1,2-8 93,4-5 0,-4-3 0,6-2 0</inkml:trace>
  <inkml:trace contextRef="#ctx0" brushRef="#br0" timeOffset="6835">4943 35 7375,'-11'-11'-1178,"-1"1"1192,-2 2 0,5 3 154,-3 5-167,0 0 1,1 0-21,-1 0 0,8 7 11,-2 5 1,4-2-2,2 1 1,2-7-16,4 2 31,-4-4 0,6-10-143,-8-4 136,0 5 0,-8-9 0,-2 7 0</inkml:trace>
  <inkml:trace contextRef="#ctx0" brushRef="#br0" timeOffset="8126">630 6270 7298,'0'-10'-1347,"0"3"1350,0 22 1,0-9-1,0 12-25,0-3 27,0-7-3,0 7 0,1-13 1,3 2-2,2-8 0,0-5-2,-6-9 1,0 1 0,0-1-1,0 1-1,0 7 2,0 2 0,-6 16 0,0 4 0,1 1 0,-3-1 0,6 3 0,-4-3 5,4 4 1,2-5 21,0 1-22,0-1 0,2-1-1,4-4 1,-2-6 0,5-6 0,-1-5 0,-2-5 0,-4-1-3,4-1 0,-4 1 0,3-1-3,-3 1 0,-2 5 0,-2 2 22,-3 3 0,1 1-9,-8 6 1,8 2-13,-2 4 1,3 1 0,-1 7 0,-2-2-2,2 1 1,2 3-8,2 1 6,8 1 0,-4-9 1,7-3 0,-7-6 1,2-6-4,-4-5 1,4-5-14,0-1 1,-1-1-31,-5 1 1,-2 5 28,-3 0 1,3 7 0,-6-5-19,0 2 0,6 0-37,-4 3 73,5 3 0,1-14 0,0 6 0</inkml:trace>
  <inkml:trace contextRef="#ctx0" brushRef="#br0" timeOffset="9018">839 5711 6630,'0'-17'-261,"0"-1"0,-2 3 0,-2 1 366,-2 3-44,1 7-55,5-4 1,0 10 0,0 4-3,0 5 0,0-1 0,0 2-4,0 1 0,0-3-13,0 2 10,0-8 3,0 3 0,0-7 0,5-7 0,1-5 0,-2-4 0,-2-1 0,-2-1 0,0 1 0,0 0 0,0-1 0,0 1 0,0-1 0,0 6 0,-2 3 0,-4 1 0,2 2 0,-7 6 0,7 8 0,-2 4 0,2 3 0,-2 3 0,4-1 0,-3 1 2,3-1 1,2-5 7,0-1 0,2-7-6,3 2 0,3-6-4,4-6 1,1-4-1,-7-7 0,-2 0 1,-2-1 0,-2 1-3,0-1 1,0 6 0,0 1 0,0-3 0,-2 7 0,-4 1 1,-1 6 0,-7 6 0,2 5 0,8 5 0,-1 1 0,3 1 0,2-1 0,0 1 0,0-1 0,0-5 0,0-1 0,2-1 0,3 2 0,-1-5 10,8-7 0,-8-2 0,2-3-2,-4-7 0,3-4 0,1-1 0,-2 0-8,-2-1 1,-2 1-1,0-1 5,0 1 1,0 5-8,0 0 0,-2 9 2,-4-3-1,4 4 1,-7 8 0,5 1 0,-2 3-1,2 4 1,2-5-1,2 3-4,0 2 1,2-1 1,4-1 0,-2 1 0,7-7-2,3-2 1,-4-2 2,1-2 1,-7-8 1,2-3 0,-4 1 0,-2-2 2,0-1 0,0 3-87,0-2 0,-2 3 45,-4-3 0,4 2 40,-4 4 0,-3-3 0,-1-9 0</inkml:trace>
  <inkml:trace contextRef="#ctx0" brushRef="#br0" timeOffset="9698">1206 4873 7399,'-2'-15'-683,"-4"3"0,2 4 610,-7 8 1,5 0 104,-6 0 1,8 8-21,-2 4 0,4-3 0,2 3-11,0 1 0,0-3-6,0 2 1,2-8 0,4 1 0,-2-3-26,8-2 29,-8-7 1,3 3-7,-7-8 1,0 0-2,0-5 0,-2 2 7,-3 3 1,-5 4 2,-8 8 0,7 0 10,-1 0 0,8 8 1,-2 4-6,5 3 0,1-3 0,0-1-2,0 3 0,0-4-7,0 1 0,7-7 1,5 2 0,-2-4 0,-1-4-1,-1-4 1,-2 2 0,-6-7 0,0-3-1,0-2 1,0-1 0,0 0-1,0-1 0,0 1 0,0-1 1,0 1 0,0-1 1,-2 7 0,-4 1 0,-6 2 0,3 2 0,-1 8 0,2 4 0,-3-2 1,5 8-1,2 1 0,-4-3 1,2 2-1,3 1 0,1 3 0,2 1 0,0 1 0,0-1 0,5-5-3,1-1 0,8-9 0,-3-2 1,-3-2 0,-2-9-37,-4-3 1,4-1-1,0-3 9,-3 1 0,-1-1 30,-2 1 0,0-1 0,0 1 0</inkml:trace>
  <inkml:trace contextRef="#ctx0" brushRef="#br0" timeOffset="10356">1468 4157 6871,'-8'-10'-489,"-2"3"1,-7 7 506,-1 0 0,7 0 40,-1 0-51,8 0 1,-5 0-7,3 0 1,4 7-1,-4 5-4,4 3 0,2 3-3,0-1 0,0 1-3,0-1 1,0-5 4,0 0 1,2-9 0,2 1 0,2-8 0,-1 1 1,-5-9-1,2 0 2,4 3 1,-4-7 0,4 4-1,-4-3 2,-2-3 0,0 7-16,0-1 13,0 8 1,-2-9-1,-4 7 0,2 0 0,-5 8 5,1 4 0,0-2 0,4 7 0,-4 3 13,-1 1 0,5-3 0,-2 0-2,4 1 0,2 3 1,0 1 3,0 1-11,0-9 1,2 5 2,4-8 0,-2 0-17,7-6 0,-5-2 11,6-4 1,-8 2 0,2-8-5,-5-1 1,1-3-1,2-1 1,2-1 1,-2 1 0,-2-1-11,-2 9 1,-2-5 4,-4 8 1,-4 1 0,-5 6 2,3 5 1,-1 4 0,7 7 1,0 1-1,6-1 0,0 1 0,2-6-11,4-1 11,-4-7 0,7 4-52,-3-8 1,4-2-1,7-2 52,1-2 0,-1-15 0,1 1 0</inkml:trace>
  <inkml:trace contextRef="#ctx0" brushRef="#br0" timeOffset="10985">1835 3301 7569,'-10'8'-715,"-4"-4"1,8 8 702,3 1 0,-5-3 1,2 1-11,2 3 0,2-4 13,2 1 0,2-5 0,4 6 1,-2-8-5,7 2 0,-5-12 11,6-6 0,-8-3 1,2-3 1,-4 1 0,-2 5 0,0 0 0,0-1 0,-6 3 0,-2 0 0,-2 3 0,4 1 0,-5 6 0,-3 0 0,5 2 0,-1 4 0,2 5 0,0 3 0,4-1 0,-1-1 0,1 2 0,2-5 0,2 3 0,0 2 0,0 1 0,0-3 0,0-1 0,2-1 12,4 2 0,3-5-12,9-7 1,-3-7 0,-1-3 0,-5-2-1,-1 1 1,4-1 0,-6-5-8,-2-1 0,-2 1 0,-2-1-2,0 1 0,0-1 1,-2 1-1,-4 1 0,-6 5 1,2 1-1,-1 6 12,-3-2 0,-1 0 5,-3 6 0,3 8 1,3 4-5,6 3 1,-2 3 0,3-1-5,1 1 1,2-1-1,4-1 1,2-3-10,1-1 0,3-6 0,-2 3-61,6-1 0,3-2 70,3-6 0,7 0 0,2 0 0</inkml:trace>
  <inkml:trace contextRef="#ctx0" brushRef="#br0" timeOffset="11856">2254 2760 7304,'-8'-10'-1206,"-2"6"1165,1 8 1,-5 0 0,6 8 40,-2 1 1,7 3-1,-3 1 0,4 1 0,2-7 0,0 1 2,0 2 0,2-7-1,4-1 0,-3-4-1,9-2 0,-6-2 0,4-4-1,-3-5 0,-1-5 1,-6-1-4,0-1 1,0 1 0,0-1 0,0 1 1,-2 5-1,-2 1 1,-3-1 1,-3 2 0,6 1 0,-4 5 1,1-2 0,-3 0 0,-8 6 0,9 2 1,3 4 4,4 5 0,2-1 0,0 2 0,0 1 0,0 3 1,0 1-3,0 1 0,2-9 1,4-3 1,5-4 0,-1 4-5,2 0 1,-8-2-1,3-8 1,-1-4 0,0-2 0,0 5 0,-6-7 0,0-2 1,0-1 0,0-3 0,0 1 1,0-1 0,0 1 0,0 0-2,0-1 0,-6 6 0,-2 3 1,-2 1 0,5 2 0,-5 8-4,2 4 0,0 2 1,5 5-1,-3-1 1,2 1 0,2-3 0,2 2 0,0 1 0,0 3 4,0 1 1,0-5 0,0 0 1,2-8 14,4 1 0,1-5 0,7-5-10,-2-7 0,-8 2 1,3-1-11,1-3 0,-6-2-2,4-1 1,-6 5-2,-6 1 0,-4 7 7,-7-2 0,5 4 11,1 2 1,5 2 0,-4 4-7,2 5 1,2 5 0,6 1-6,0 1 1,0-1 0,0 1 0,8-3-16,4-3 0,-2-4 0,1-8-16,3 0 0,-5 0 0,3-2-12,2-4 1,-5-2 0,1-5 0,0 1-20,0-2 0,-5 5 1,5-3 58,-2-1 0,5-11 0,-3-3 0</inkml:trace>
  <inkml:trace contextRef="#ctx0" brushRef="#br0" timeOffset="12573">2690 2218 7283,'-17'-9'-617,"-1"3"1,7 4 729,-1 2-90,0 0 0,3 2-58,3 4 1,6 2 17,6 3 0,-2 3-25,7-8 1,1-1 20,5-5 0,-7-2 13,-4-3 0,-4-5 8,-2-8 0,0 7 1,-2 1-1,-2 0 6,-2 1 1,-7 5-4,1-2 1,2 4-3,-1 2 0,-1 2 12,-6 4 0,7 4 0,1 7 4,2 0 0,1 1 1,3-1 2,-2 1 1,2-1-8,10 1 0,-2-9 1,7-3-18,3-4 1,-4-2 0,-1-2 0,1-2 2,0-1 0,-1-9 0,3 2 2,-6-3 0,2-3 1,-2 1-8,-3-1 0,-1 1 1,-2 0 4,0-1 1,-5 6-1,-3 3 0,-2 1 0,-2 2 1,-5 6 0,-1 0 0,7 0 0,1 2 0,2 4 0,1-2 0,3 7 0,-2 3 0,0-4 0,6 1-4,0 3 1,2 1 3,4 3 0,-2-8-1,7-5 1,1-3-5,5-2 0,-5-2-16,0-3 1,-8-5 12,1-8 0,-3 1 3,-2 0 0,0 5 1,-2 2-1,-1 0 7,-3 1 0,-2 5-30,2-2-63,4-4 1,-6 10 90,8 0 0,8 8 0,2 10 0</inkml:trace>
  <inkml:trace contextRef="#ctx0" brushRef="#br0" timeOffset="13352">3144 1782 7169,'0'-18'-1000,"0"7"929,0-1 1,-7 2 0,-3-3 73,0 1 58,2 8-52,1-3 0,3 12 0,-6 3 1,2 2 1,1 0 0,3 3 0,-2-1-1,2 1 1,2-3-16,2 2 1,0-6 6,0 5-6,0-7 1,8 4 0,1-10 1,1-4 0,0 2 0,-6-7-2,2-3 1,-1 4 1,-5-1 1,0-1 0,-2-4 0,-3 5 1,-5 3 0,-8 8 1,1 0-1,0 0 0,1 8 1,2 3-1,3 5 0,7 1 1,-2 1-1,4-1 0,2 1 0,0-1 0,0 1 0,0-7 0,0 1 0,8-8 0,4 2 0,3-4 0,1-4 0,-5-4 0,3 2 0,-8-8 0,-2-1 0,-3-3 0,5-1 0,0-1 1,-2 1 0,-2-1 0,-4 3 0,-4 3 0,2-1 1,-7 5-2,-3-2 0,4 6 0,-1-2 1,-3 5 0,4 2-1,-1 5 0,1 4 0,-2 7 0,7 1 0,3-1 0,2 1 0,0-1 0,0 1 0,0-1 0,0 1 0,0-1 0,0-5-1,0-1 1,7-7 0,5 2 0,4-12 0,-1-5 0,-3-5 0,1-1 0,-5-1 6,2 1 1,-6-1 0,2 1-5,-5-1 1,-1 1 0,-1 1-15,-5 5 1,2 1 0,-8 6-68,-1-2 0,3 1 29,-2 5 0,8 1 50,-1 5 0,3 4 0,2 7 0</inkml:trace>
  <inkml:trace contextRef="#ctx0" brushRef="#br0" timeOffset="14123">3546 1398 6119,'-8'-10'-61,"6"2"0,-7 10 0,5 4 67,-2 6 1,0-3-1,6 3-2,0 2 1,0 1-3,0 3 0,0-7 1,0 1 0,2-8-5,4 1 1,-4-10 5,4-7 0,-4-3-3,-2-3 0,-2 1-3,-4-1 0,2 8 4,-8 5 0,1 3 0,-7 2 0,7 0 7,-1 0 0,8 7 0,-2 5 4,4 4 1,2-5-1,0 1-5,0 1 0,0-3-10,0 2 1,8-3 22,4 3 0,-3-4-21,3-8 1,-2-8 0,3-2 0,-3-1 14,-2-1 1,-2 1-1,-6-7 4,0 1 1,0 5-1,0 0-15,0-1 1,-2 3 0,-4 0-3,-6 3 1,2-5 0,-1 6 13,-3 2 1,5 2-13,-3 2 1,2 2-1,-1 4-5,5 6 0,4-3 0,2 3-5,0 2 1,0 1 0,2 3-6,4-1 0,-3-5 0,9-3 5,2-1 0,-5-2 4,3-6 0,0-2 7,5-4 1,-7-3-1,-2-9 17,-1 1 1,-5-1-1,4 1-15,-4-1 1,-2 1 0,-2 1 0,-2 3-17,-2 1 1,-1 8 0,1-4-45,-6 1-67,4 5 1,1-4 59,7 12 1,0 3-1,2 7 60,3-5 0,5 5 0,8-6 0</inkml:trace>
  <inkml:trace contextRef="#ctx0" brushRef="#br0" timeOffset="14713">4087 1118 7376,'6'-17'0,"0"-1"-374,-2 1 1,-2-1 0,-2 1 322,0-1 0,0 1 47,0 0 1,-2 7 7,-4 4 1,2 10 0,-5 4 1,1 1 0,2-3 1,6 6-16,0 1 1,-6 3-2,0 1 1,0-5-7,6 0 0,6-7 1,0 7 1,6-10 11,-6-2 0,5-2 0,-5-10 4,-2-1 0,-2 3 0,-2-1 0,0-3 0,-2 0 0,-2 1 5,-2 1 0,-2 8 0,3-2 13,-7 5 0,2 1-9,-1 0 0,1 1-3,-2 5 1,-1 4 0,7 7-15,2 1 0,2-6 0,2-1 5,0 3 0,0-5 0,2 1 1,4-2 0,-2-2-1,7-6 1,-1-2 1,2-4 0,1-4 0,-7-7 0,-2-1 0,-2 7 0,-2-1 0,-2 0 2,-4 3 0,2-7-1,-7 5 1,-1 3-2,-5 2 0,-1 4 1,8 4 0,5 4-80,3 5 0,2-1 0,2 2 52,3 1 27,5-5 0,8 8 0,-1-7 0</inkml:trace>
  <inkml:trace contextRef="#ctx0" brushRef="#br0" timeOffset="15316">4472 874 7569,'5'-18'0,"1"1"-803,-2-1 515,-2 9 1,-2-1 255,0 4 0,-2-2 66,-4-3 1,2 1-18,-7 4 0,5 4-13,-6-4 1,8 12-39,-1 6 0,3 3 17,2 3 1,0-6-1,0-1 3,0 3 1,2-7 8,3-1 0,-1-4 2,8-2 0,-2-8 4,1-3 1,-1-5-1,-6-1 1,2-1 1,0 1 6,-6-1 0,-2 3 0,-4 1 4,-6 3 1,2 7-6,-1-2 0,5 4-3,-6 2 0,8 8-19,-1 3 1,3 5-31,2 1 1,0 1 17,0-1 0,7-7 15,5-4 0,-2-4 11,1-2 1,-1-8 11,2-4 1,-4-3 0,-6-1 0,1 3 19,3 1 0,0 1 1,-6-7 18,0 1 1,0-1 0,0 1 1,-2 1-27,-4 5-63,4 3 0,-11 10 0,7 4-21,2 5 0,2-1 0,2 2 6,0 1 1,2-3-163,4 1 214,4 1 0,7-2 0,0-2 0</inkml:trace>
  <inkml:trace contextRef="#ctx0" brushRef="#br0" timeOffset="15664">4891 524 7569,'15'-11'-845,"-3"-1"640,3 1 0,-13-1 1,4 0 185,-4-1 0,-2 3 110,0-2 0,0 6 20,0-5-132,0 7 0,-6-2 8,1 12 0,-1 4-20,6 7 22,0 1 1,6-7 0,1-1 7,3-2 0,-4-2 1,4-8 13,-3-4 0,-1 2 0,-4-8 11,4-1 1,-4 3 0,4-2 9,-4-1 1,-4-1-1,-2 1-8,-2 1 1,-8 2-55,3-1-55,-5 3 1,1 10 0,3 4-123,6 5 207,4 5 0,2 9 0,0 2 0</inkml:trace>
  <inkml:trace contextRef="#ctx0" brushRef="#br0" timeOffset="17210">1101 6445 6676,'0'10'-905,"2"-3"908,4-7 0,-4-2 9,4-3 0,1-5 0,-1-8 1,-2 1 1,-2 5-1,-2 1 11,0-3 0,0 4-16,0-1 1,-2 7 0,-2-4-11,-2 0 0,-1 6 11,1-3 1,-2 5-9,-4 5 1,-1-1 0,7 8 13,2 1 1,2-3-19,2 2 4,0-1 1,2 1-3,4 0 1,-2-8-5,7 1 1,-5-3 1,6-2 1,-6-5 0,3-3-8,-1-2 0,-2-2 0,-6-5 4,0-1 1,0 7-1,0-1 4,0-1 0,-2 3 4,-4-2 0,2 8 0,-7-1 8,-3 3 1,6 4 0,1 3-7,-1 7 1,0 4 0,-6 1-3,3 0 1,7 1 0,-2-1-4,4 1 1,2-6-2,0-1 1,8-7-2,4 2 1,3-4 1,3-2 1,-7-6 0,-1-2 0,-2-1 0,-2 3 0,-6-6 0,0-2 0,0 5 0,0-3 0,0-1 0,0-3 0,-2 1 8,-4 3 0,2-2 2,-8 8 0,6 1-5,-5 5 1,7 2-27,-2 3 1,4 5 0,2 8-4,0-1 24,0 0 0,8-7 0,2-2 0</inkml:trace>
  <inkml:trace contextRef="#ctx0" brushRef="#br0" timeOffset="18023">1503 5607 7569,'-12'0'-892,"0"0"560,9 0 0,-13 0 238,4 0 1,3 5 135,-3 1 0,8 2-36,-2-2 0,4 3 0,2 9 1,0-6 1,0-1 1,2-7 0,4 2-8,-4-4 0,6-10-3,-8-4 0,2-3 1,2-3-3,2 1 0,-1 5 2,-5 1 1,-2 7 0,-3-2 1,1 4 0,-6 4 0,2 4 0,-3 4 0,3 7 11,-2 0 0,6 1 8,-2-1 0,4 1-15,2-1 1,0-5-7,0 0 1,8-9 2,4 3 0,-4-6 0,-1-4 1,-1-3-3,0-3 0,0 4 0,-6-6 0,0-1 0,0-3 0,0 5 1,0-1-1,0-1 1,0-3 0,0 4 0,0 1 0,0-3 0,-8 6 0,-4 3 0,-3 3-1,-3 2 1,9 2 0,1 3 0,0 7 0,6-2 0,-4 1 0,5 3 0,1 1 0,0-3 0,0 0 0,0 1 0,0 3 0,1-1 0,5-3 0,-2-4 0,8-8 0,-6 0 0,5 0 0,-1-8 0,2-4 0,-7-3 0,-1 3 0,0 1 0,2-3 0,-2-2 0,-2 5 0,-2-1 0,0-1 0,-2 3 0,-4-2 0,-4 8 3,-7-1 0,7 5-6,4 5 0,4-1 1,2 8-15,0 1 0,0 3-41,0 1 1,0 1 57,0-1 0,8-7 0,2-2 0</inkml:trace>
  <inkml:trace contextRef="#ctx0" brushRef="#br0" timeOffset="18760">1677 4943 7311,'-17'0'-1147,"-1"0"1071,1 0 1,1 8 0,3 1 81,1 1 1,8 6 4,-1-5 0,3 5-17,2 1 0,0-5 4,0-1 0,7-7-1,5 2 1,-4-6 0,0-4 2,-1-2 0,-3-7 0,6 1-2,-2-3 1,-3 3-1,-5 0 1,0-1 0,0-3 1,0 5-1,0-1 1,-2 0-1,-3 3 0,1-1 1,-8 4 0,1 4 0,-7-4 0,3 6 0,1 4 0,2 2 0,8 8 0,-3-3 15,-1 5 1,6 1 0,-4 1-16,4-1 1,2 1 0,0-1 0,2-7 0,4-4 2,6-4 0,-3-2 0,3 0-3,2 0 0,-5-6 0,1-2-1,-2-2 1,-1 1 0,-3-5 0,2 2-2,-2-1 1,-2 3 0,-2-1-2,0-3 1,-2 4 0,-2-1 0,-2-3 0,-7 6 2,1 2 0,2 4 0,-1 2 0,7 2 0,-2 4 1,4-2-1,2 8 0,0 1 0,0-3 1,0 2-1,0 1 0,2-5 0,4-2 0,4-4 0,7-2 0,-5-2-13,-1-4 1,-7-4 8,2-7 1,-4-1-1,-2 1 0,0-1 0,-2 3 1,-2 1-32,-2 3 1,1-1 0,3-3-60,-4 3 94,4-4 0,-6 14 0,8-5 0</inkml:trace>
  <inkml:trace contextRef="#ctx0" brushRef="#br0" timeOffset="19515">1992 4244 7349,'-8'-9'-1406,"4"-5"1295,-8 8 140,9 0 0,-5 8-16,8 4 1,0-2-3,0 8 1,0-1-15,0-1 0,2-2 4,4-8 0,-5-8-7,5-4 0,-4-3 5,-2-3 0,0 1 0,0-1 0,-2 3 1,-4 3 0,3 5 0,-9 7 0,6 1 24,-5 5 1,7 4-1,-2 7-12,4 1 1,2-6-11,0-1 0,2-1 6,4 2 1,3-7-16,9-10 1,-7 1 0,-1-8 0,0 0 3,0 3 1,-7-7 0,5 5 0,-2-5 1,0-1 1,0-1-1,-6 1 1,0-1 0,0 1 0,-2 1 0,-4 5 0,2 1 0,-8 4 0,1 4 2,-7-4 0,7 10 0,1 4-1,2 2 0,2-5 1,6 7-2,0 2 0,0 1 0,0 3 0,0-1 0,0 1 0,2-9-1,4-3 1,-4-4 0,12-4 0,-9-4 0,-1-5 0,-2-5 0,-2-1 0,0-1 0,0 1-4,0-1 1,-2 3 0,-2 1-145,-1 2 58,-1 9 90,6-5 0,8 8 0,1 0 0</inkml:trace>
  <inkml:trace contextRef="#ctx0" brushRef="#br0" timeOffset="20152">2446 3458 7272,'0'-9'-407,"0"1"1,0 10 0,0 4 361,0 5 1,0-1 37,0 2 9,0-8 0,2 3-5,4-7 0,-3-2 2,9-3 0,-8-5 1,2-8-1,-4 1 0,-2 5 0,0 1 1,0-3 1,0 4 0,-2 1 20,-4 1 1,-4 2-12,-7 6 1,5 0 0,2 2-8,3 4 1,-1 4 0,4 7-2,-2 1 0,0-7 0,6 1-4,0 1 0,2 3 1,4 1 1,-2-7-3,8-4 1,-1-4-1,5-4 2,-5-4 1,-3 2 0,-6-6 0,2 1-1,2-1 1,0-2 0,-6-5 0,0 0 0,-2-1 0,-4 1 0,-2 5 0,-5 2 0,1 2 0,8 1 0,-4 3 0,1-2 0,5 0 0,-6 8 0,8 4-4,0 6 0,0-3 0,0 3-38,0 2 1,0-5-60,0 3 101,8 0 0,1-3 0,9-1 0</inkml:trace>
  <inkml:trace contextRef="#ctx0" brushRef="#br0" timeOffset="20802">2935 2795 6036,'-6'11'13,"0"1"1,0 0 0,6 5-19,0 1 0,0-7-12,0 1 14,0-8-1,0 4 0,0-10 1,0-4-16,0-6 0,0 2 0,0-1 4,0-3 0,-2 6 0,-1 1 11,-3-1 1,-8 6-1,2-4 0,3 4 0,-1 4 7,2 4 0,1 2 0,3 5 1,-2-1-1,2 2 1,-4 1 0,2 3-2,2-1 0,3-5-2,1-1 0,7-1 0,5 2 0,-2-5 0,1-7 0,3 0 0,-6-7 0,-1-3 0,-1-2 0,0 1 0,0-1 0,-6-5 0,0-1 0,0 1 0,0-1 0,0 1 0,-2 5 0,-4 0 1,2 3 3,-7-3 0,5 4 2,-6 8 1,8 8 0,-2 4-7,4 3 1,1 1-1,-3-3 1,-2-1 1,2 2 0,2 1-42,2 3 0,6-7-48,0 1 88,7-8 0,-3-4 0,7-10 0</inkml:trace>
  <inkml:trace contextRef="#ctx0" brushRef="#br0" timeOffset="22127">3878 1852 7569,'-18'0'-781,"7"0"1,1 2 737,2 3 0,-5-3 104,1 4 0,2 4-29,-1 2 0,7-3 1,-2 3-23,4 2 0,2-5 0,2 1-46,4-2 1,-2-2 0,7-6 0,1 0 30,5 0 1,-7-2 0,-2-4 1,0-6 0,-6-3 2,3-3 0,-8 1 1,-5 1 0,-2 4 0,6 3 0,-4 5 0,1-2 0,-3 0 1,-2 6-1,3 2 2,1 4 1,2 4-1,6 7 0,0 1 0,0-1 0,2-5-3,4-1 1,-2-7 4,7 2 0,-5-4 1,6-2 0,-2-8 6,1-3 0,3-5-12,-8-1 1,-1-1-2,-5 1 0,0 5-10,0 0 3,-7 1 0,3 1-20,-8 4 0,8 6 0,-2 6-51,4 6 80,2 3 0,0 3 0,0-1 0</inkml:trace>
  <inkml:trace contextRef="#ctx0" brushRef="#br0" timeOffset="22723">4297 1555 6035,'-17'0'-11,"7"2"1,2 2 0,2 3 32,0 3 0,1-4 0,3 4-18,-4-3 1,4 7 11,-4-2-27,4-5 1,4 1-21,4-8 1,4-2 13,7-4 1,-7-3 11,-4-9 0,-4 7 5,-2-1 0,-2 8 1,-4-2-2,-6 4 0,2 2 6,-1 0 0,7 2 0,-4 4 11,0 6 0,6 3 0,-5 3-9,-1-1 1,6 1 1,-4-1 0,6-7-7,6-4 1,-2-4-3,7-2 1,-1-2-1,4-4 10,-3-6 0,-7 2 1,2-1-11,-4-3 0,-2-1-2,0-3 1,-2 7 3,-4-1-39,-3 8-4,-9-4 0,8 16-4,5 4 1,5-3 0,5 1 44,7-2 0,4 5 0,1-3 0</inkml:trace>
  <inkml:trace contextRef="#ctx0" brushRef="#br0" timeOffset="23218">4646 1310 7139,'10'-2'-1262,"-4"-3"1394,-4 3-40,-2-14 1,-2 16-55,-4 0 0,4 2 1,-6 8 24,1-2 0,5 5-6,-4-1-144,4-5 0,10 1 40,3-8 0,5 0 0,1 0 32,1 0 1,-3-2-1,-1-2 1,-5-3-2,-1-3 1,4 4-1,-6-5 5,-2-3 1,-2-2 18,-2-1 1,-8 7 3,-4 4 1,-3 4-10,-3 2 1,1 2 0,1 4 3,5 6 1,-3-2 0,8 1-12,2 3 1,2-4-77,2 1-6,0 1 0,8-3 62,4-3 0,3-4 0,3-2 0,-3-2 24,-3-4 0,3-1 0,-3-5 0,11-11 0,4 3 0</inkml:trace>
  <inkml:trace contextRef="#ctx0" brushRef="#br0" timeOffset="23673">4996 1136 7569,'0'-12'-1243,"0"0"1054,0 9 237,0-13 0,0 12-32,0-8-25,0 9 1,0-3 38,0 12-30,0 3 0,2 1-21,3-4 0,5-4 0,6-4 20,-5-4 1,-3 2 0,-6-6-2,4 3 0,-4-7 0,3 2 1,-5-1-1,-3-1 2,-3 3 0,-2 7 0,2-2 0,-5 4 0,-5 2 0,-1 0 0,5 0 5,0 0 0,8 2-4,-1 4-1,3 3 0,2 9-3,7-8 1,-3-3-11,8-7 1,-8-2-80,2-3-147,-4 3 239,-2-6 0,-8 0 0,-2-2 0</inkml:trace>
  <inkml:trace contextRef="#ctx0" brushRef="#br0" timeOffset="21142">3284 2393 7569,'0'12'-114,"-2"-3"0,-2 1-616,-2 0 1,1-4 683,5 5 1,0-5-1,2 4 46,3-2 0,-1-3 0,8-5 0,-2-2 0,3-1 0,-1-3 0,-8-8 0,3 5 0</inkml:trace>
  <inkml:trace contextRef="#ctx0" brushRef="#br0" timeOffset="21461">3336 2393 7113,'-1'-15'-599,"-3"1"1,-4 4 541,-2 3 0,4 1 0,-5 6 68,-3 0 0,4 0 25,-1 0 0,5 2-18,-6 3 0,8-1 1,-1 8-10,3 2 0,2 1 0,0 3-9,0-1 0,2-7 0,1-2 0,5-3 2,2 1 1,-4 0 0,5-6-8,3 0 1,-4-2 1,1-4 1,-1-3 0,4-9 2,-3 1 0,-7-1 0,4 1-1,0-1 1,-6 1 0,3-1 0,-3 1-1,-2-1 0,6 1 0,0-1 1,-2 1 0,-2-1 0,-2 1 0,-2 7 0,-4 4 0,-2 6 0,-3 6-13,5 6 0,4-2 0,2 1-70,0 3 83,0-6 0,8 7 0,1-5 0</inkml:trace>
  <inkml:trace contextRef="#ctx0" brushRef="#br0" timeOffset="-674">71 6340 5949,'-10'8'62,"4"3"1,4-1-50,2 2 0,2-6-17,4 5 1,-2-7-13,7 2 0,-7-6 10,2-6 1,-4 2-7,-2-7 0,0 5 1,-2-4 1,-4 2 1,2 2 5,-7 6 0,-1 0 7,-5 0 0,5 0 69,0 0-24,9 8-31,-5 2 1,10 2 0,4-3-20,5-1 0,-1-2-10,2-6 4,-9 0 0,5-2 7,-8-4 0,0 2 0,0-7 1,0 5-7,0-6 1,-2 2-118,-4-1-30,4 3 75,-5 8 79,7 0 0,7 8 0,3 1 0</inkml:trace>
  <inkml:trace contextRef="#ctx0" brushRef="#br1" timeOffset="71707">280 6410 7569,'-17'17'-1523,"-1"1"1523,9-8 0,9 13 0,9-4 0</inkml:trace>
  <inkml:trace contextRef="#ctx0" brushRef="#br1" timeOffset="74182">368 6689 7569,'-20'0'-1557,"-3"0"1577,21 0 31,-6-7-43,16-3 0,-4-8 15,7 1 1,-5-1-14,6 1 0,-8-2-13,2-5 0,3 3 17,3-8 0,-4 6 11,-2-7 0,1 7-21,-1-6 0,6 6 0,-4-4-7,1 1 1,-3-1 4,6-2 1,-6 2 0,3-10 6,-1 6 1,4 8-1,-5-4 141,3 1 0,-4-5-113,6 2 0,-1-4-31,7-2 1,-1 0-20,1 0 1,-3 0-1,-1 3-14,-3 2 0,1-3 18,5 4 1,-5-2 0,-2 0 37,-2 2 1,-1 8-1,-3-4-23,2-1 0,8-1 1,-3-8 1,-1 2-1,2 2-14,1 2 1,-3 8 0,2-5 6,1 1 1,-3 4-1,1-8 1,-1 6 0,4-5-1,-3 3 1,-5 2-1,6 3 0,1-3 1,-3 4-1,2-6-1,1-1 1,-3 7-1,2-6 1,1-1 0,-3 11 22,2-8 0,-7 1-19,7-7 0,0-4-1,5 4 0,1-4-2,-1-2 0,1-4 0,-1 4 0,-1 6-2,-5 2 1,5 8 0,-5-6 2,5-1 1,1-1-1,1-6 6,-1 4 1,1-4-1,-1 4 9,1-4 0,-1 6 0,-1 2 0,-3 1-2,-1 1 1,-6 0 0,5 5-8,3 1 1,1-6 0,3-1-1,-1 3 0,1-10 0,-1 2 0,1 3-19,-1 5 1,-5 4 0,0-1 4,1 1 0,3-1 1,1-1 4,1-4 1,-1 1 0,1-5 16,-1 2 0,0 0 0,1 3-5,-1-1 0,7-6 0,-1 6 1,-2-1-7,-1-1 1,-3 6-1,1-5 1,-1 5-5,1 2 0,-1-1 1,0-1-4,1-5 1,-1 3-1,1-6 2,-1 2 0,-5 1 0,0 7 3,1-1 0,-3 1 1,2 0 3,1-1 1,3-5 0,1-1 3,1 3 1,-1-12 0,1 0-8,-1 2 1,-5 4 0,-1 9-3,3 1 1,-4 0 0,1-3 1,3-3 0,-5 3 0,3-3-2,2 4 0,1-5 1,3 1-1,-1 2 7,1 1 1,-1 3 0,1-2 0,-1-3-5,0-1 1,-5 0 0,0 5 0,1 1-1,3-1 0,1 1 0,1-1 1,-1 1-3,1-1 0,-7 1 0,1-1 0,2 1-4,1 0 1,3-1 0,-1-1 0,0-3-9,1-1 1,-1 0-1,1 3 1,-1-1 5,1-2 0,5-3 0,0 5 0,-1-2 3,-3 2 0,-1-5 1,-1 3-1,1 0 6,-1-3 1,0 7 0,1-4 0,-1 1-1,1-1 0,-1 4 0,1-5 0,-1 5-2,1 2 1,-1-7-1,1 1 1,1 2-4,4 1 1,-3-3-1,3-2 1,-2 0-2,3-1 0,-5 3 1,4 4-1,-3-3 0,-3-1 0,6-2 0,1 3 0,-3-1 0,-1-6 0,-3 4 9,0-2 0,1 5 0,-1-3 4,1 0 1,-1 4 0,1-7 0,-1 3-12,1 4 0,-1-1 0,1 1-1,-1-2 0,1 0 0,-1 5 0,0 1 7,1-1 0,1-5-14,5 0 0,-5-1 1,4 7 6,-3-1 1,-3 1 0,1-1 1,-1 1 0,6-1 0,1 1 0,-3 0-1,-2-1 0,5-1 0,1-3 0,0-1 0,0 2 0,5 1 0,-7 3 0,0-1 15,2 1 1,-5-1 0,5-1 0,-2-2 3,1-3 1,-1 1-1,-4 6 1,3-1-6,1 1 1,0-1 0,-2 1-5,9-1 0,-15 1 1,8-1-25,-5 1 0,3-1 1,2 1 7,-1 0 1,3-1 0,-2 1-1,-1-1 2,-3 1 1,-1 5 0,-1 0 13,0-1 1,7-3 0,-1-1 2,-2-1 1,-7 7-1,-2-1 8,1-2 0,3 5 1,1-3-15,1-1 0,1-3-10,4-1 0,-3-1 9,3 1 1,-2-1-19,3 1 0,-11 5 35,5 0 0,-3 1-4,9-7 1,-5 1-1,4-1 14,-3 1 0,-3-1 0,1 1 1,-1 0 1,0-1-21,1 1 0,-1-1 18,1 1 0,-3 3-43,-3-3 0,4 11-82,-7-17-90,1 21-527,-2-14 221,-8 14 390,0-6 1,8 24 0,1 3-1</inkml:trace>
  <inkml:trace contextRef="#ctx0" brushRef="#br2" timeOffset="92504">2795 3511 5987,'18'0'-148,"-1"0"195,0 0 1,-5 2-15,0 4 0,-6 3 1,3 9-1,-1-1 2,-4 1 0,-2-1 0,0 1 0,2-1-2,1 1 0,9 5 1,-4 2-1,1 0-41,1 1 1,0 5-1,5-4 1,1 2 23,-1 0 1,1 0-1,1 6 1,2 0-4,3 0 0,5-6 0,-4 0 0,0 0 6,0-2 0,6 4 0,0-5 0,6-1 6,4 0 0,0 6 0,-6-4 1,0 2-17,0 0 0,-2-1 0,-4 3 0,-6-2-10,-4 2 0,3-4 0,-3 2 0,-3 0 2,-1-2 1,-1 1 0,-1-7-1,-3 2-9,-2-1 1,3-3 0,-5-2 0,0-1-27,2-4 1,-6 3-1,6-3-54,-1 3 0,-3 3 0,6-1-74,-2 1 1,-2-7 161,-6 1 0,-8 0 0,-2 5 0</inkml:trace>
  <inkml:trace contextRef="#ctx0" brushRef="#br2" timeOffset="92832">3371 4995 7569,'6'-11'-165,"0"-1"0,6 6 0,-5-4 0,3 3 0,4 3 101,1 2 1,10-4 0,5 0 0,1 0 76,-2-1 0,2 5 0,-6-4 1,2 4-24,4 2 0,0 0 0,0 0 0,-2-2-15,2-4 0,-5 4 0,-1-4 0,-2 4-21,0 2 1,1 0 0,-5 0 0,3 0-334,1 0 379,0 8 0,-5-6 0,-1 6 0</inkml:trace>
  <inkml:trace contextRef="#ctx0" brushRef="#br2" timeOffset="93007">4280 4629 7569,'-18'-12'-524,"1"0"431,-1 8 0,1-3 1,-1 7 124,1 0 1,-1 0-1,1 0-193,-1 0 0,7 7 0,1 5 1,0 4 106,1 1 1,3 2 0,-4 5 53,2 5 0,-13 4 0,2 2 0</inkml:trace>
  <inkml:trace contextRef="#ctx0" brushRef="#br2" timeOffset="93598">1852 6951 7569,'-17'0'-277,"5"0"24,0 0 0,6 0 197,-5 0 0,7 2 1,-2 4 12,4 6 0,2-3 1,0 3-1,0 2 16,0 1 1,8 3-1,2-1 1,1 1 14,1-1 1,-2 0 0,3 1 2,-1-1 1,-2 1 0,3-1 0,-3 1-43,-2-1 0,-1 1 0,-3-1 0,2 1-196,-2-1 247,-2-7 0,-10 5 0,-2-5 0</inkml:trace>
  <inkml:trace contextRef="#ctx0" brushRef="#br2" timeOffset="93948">1835 7074 7569,'0'-18'-796,"0"1"1,1-1 732,5 1 1,-2 7-1,8 4 143,1 4 0,3 2 0,1 0 0,1 0-60,-1 0 1,1 2 0,-1 2-1,1 4-8,-1 1 0,6 1 0,1 4 0,-3-3-8,-1 3 0,3-4 0,0-1 1,0 1-7,3 0 0,-5-4 0,6 3 0,-2-1-9,-3-4 1,-3-2 0,-1-2 5,-1 0 0,-1-2 0,-5-4 1,-3-5-1,0-5 0,-6-1 1,3-1-1,-5 1 9,-5-1 0,3-5 1,-6 0-1,2-1 19,0-1 0,-5 4 0,5-6 0,0 1-14,-2 5 0,4 2-59,-7 1 0,5 8 1,-6 5-25,-1 3 0,5 9 0,2 5 0,2 4 74,-2 1 0,4 0 0,-5 1 0</inkml:trace>
  <inkml:trace contextRef="#ctx0" brushRef="#br2" timeOffset="94315">2778 6777 7569,'-8'-10'-195,"-4"4"1,4 2-653,3-2 774,-5 4 0,0-5 0,-5 9 92,3 3 1,-2-1-1,7 8 1,-1 2-8,0 1 1,-3 8 0,5 1 0,2-3-2,2-2 1,2 5 0,2-1-3,4-2 1,3-3-1,9-5 1,-1-3-30,1-2 1,5-2 0,2-6-1,0-2 11,1-4 1,-3 0-1,-4-9 1,3-5 0,1 1 1,0-6-1,-7 1 1,-3 1 5,-1-2 0,-8 5 0,2-3 0,-4 4 1,-2 1 1,-2 1 0,-4 1 0,-6 5 1,-3 5 1,-3 4-1,1 2 1,-3 0-28,-3 0 1,4 2 0,-6 2 0,1 3-20,1 3 1,0 2 0,7 5 0,5 1 6,5-1 38,4-7 0,-6 5 0,-2-5 0</inkml:trace>
  <inkml:trace contextRef="#ctx0" brushRef="#br2" timeOffset="94727">2970 6637 7305,'15'-8'-561,"-3"-3"1,1-5 379,-7-1 183,0 7 0,-4 2 16,4 8 0,4 2 0,5 4 6,-3 5 0,-3-1 1,-3 2-23,6 1 0,-2 3 0,-1 1-7,-1 1 0,4-7-4,-6 1 6,-1 0 0,-5-4 1,-2-7 1,-3-4 0,3-11 0,-6 2 1,2-3 6,0-3 0,0 1 1,6-1-1,0 1-4,0 0 0,0-1 0,2-1 1,4-1 0,6 3 1,1-5 0,1 11 0,-2-3 7,1 3 1,9-3 0,3 8-1,0 2 0,0 2 0,4 2 1,-3 0-1,-1 0-7,0 0 0,0 2 0,-5 4 1,-1 6-45,-3 3 0,-5 3 1,1-1-1,-6 1-8,-4-1 1,-2 1 0,0-1 47,0 1 0,0-1 0,0 0 0</inkml:trace>
  <inkml:trace contextRef="#ctx0" brushRef="#br2" timeOffset="94957">3721 6392 7412,'9'-17'-286,"-1"5"0,-6 3 0,2-1 313,2 0 1,7 6 0,-1-1-148,4 3 0,-5 2 1,1 0-36,1 0 0,3 0 155,1 0 0,1-8 0,-1-2 0</inkml:trace>
  <inkml:trace contextRef="#ctx0" brushRef="#br2" timeOffset="95483">4210 5327 7569,'0'-17'-227,"0"-1"1,0 7-868,0-1 1068,0 8 1,2-4 43,3 8 0,-3 8 1,4 4 17,-4 3 0,0 5 0,2 1 0,2 4-27,-2 2 1,5-3 0,1 5-1,2 0 45,-1-2 0,1 6 0,5-4 1,1 4-44,-1 2 0,-5-2 0,0-2 0,1-2-19,3 2 1,-1 0 0,-1 0-1,-4-4-15,-3-1 0,5 3 0,-6-6 0,0-2 7,1-1 0,-5-9 0,4 1-39,-4 2 54,6-7 0,-6-1 1,4-12 2,-4-5 0,-2 1 0,0-2 0,0-1 4,0-3 0,0-1 0,0-1 0,0 1 32,0-1 0,2 7 0,1-1 1,5 1-4,2 1 1,-4-4 0,5 7 0,3-1-20,1 0 1,9 2 0,-1 6-1,0 0-56,3 0 1,-7 0-1,4 0 1,-3 0-37,-3 0 0,-5 0 0,-1 0 1,1 2-33,-2 4 1,-1-4 0,-5 6 107,2-1 0,8-5 0,-5 6 0</inkml:trace>
  <inkml:trace contextRef="#ctx0" brushRef="#br2" timeOffset="95658">4856 5641 7569,'-10'-7'-1097,"2"-3"1021,8-7 0,2 15 0,2 7 64,2 9 1,0 3 0,-6 1 0,0-1-47,0 1 0,0-1 0,0 1-7,0-1 1,6-5 64,-1 0 0,9-1 0,-4 7 0</inkml:trace>
  <inkml:trace contextRef="#ctx0" brushRef="#br2" timeOffset="95813">4838 5362 7115,'0'-10'-1361,"-5"5"1361,-1 10 0,-8 5 0,4 7 0</inkml:trace>
  <inkml:trace contextRef="#ctx0" brushRef="#br2" timeOffset="96258">5030 5519 6320,'8'12'13,"4"-1"0,-2-1 1,-1 4-1,1-5-28,0-1 0,-4 6 1,3-3-43,-1 5 0,-2 1 1,-6 1 39,0-1 13,0-7 1,0-4-1,0-12 9,0-6 1,-6 3 0,0-3-1,2-1-3,2-3 0,2-1 1,0-1-1,2 1 6,4-1 0,-2 1 0,8-1-2,1 1 0,3 1 1,1 5-1,1 3-5,-1 0 1,1 6 0,-1-4 0,1 4-4,-1 2 0,0 2 0,1 4-41,-1 6 1,-7 3 0,-4 3 0,-4-1-34,-2 1 0,0-1 0,0 1 76,0-1 0,0 1 0,0-1 0</inkml:trace>
  <inkml:trace contextRef="#ctx0" brushRef="#br2" timeOffset="96599">5415 5537 7167,'0'-26'-290,"7"7"0,-5-6 0,6 9 348,0 5 0,2-3 0,7 8-113,1 2 1,-1 2 28,0 2 1,1 0 0,-1 0 26,1 0 1,-6-5-25,-1-1 0,1-6 0,3 4 21,-3-1 0,2 3 0,-7-6-10,3-1 1,-6-3-1,4-1 6,-1-1 1,-5 7 0,2 1 4,-8 2 0,0 2 0,-7 6 2,-3 0 1,-1 0 0,-3 2 0,1 4 9,-1 6 1,1 1 0,-1 1 0,3-3 9,3 3 0,-1 2 1,7 1-21,2 0 1,2 1-1,2-1-47,0 1 1,8-6-1,5-3 1,9-1-172,7-4 217,4 6 0,10-8 0,1 5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6.108"/>
    </inkml:context>
    <inkml:brush xml:id="br0">
      <inkml:brushProperty name="width" value="0.08571" units="cm"/>
      <inkml:brushProperty name="height" value="0.08571" units="cm"/>
    </inkml:brush>
  </inkml:definitions>
  <inkml:trace contextRef="#ctx0" brushRef="#br0">70 18 6187,'-7'-10'88,"5"3"0,-6 9-20,8 3 0,0 5 1,-2 8-5,-4-1 0,2 2 0,-5 3-35,1 1 1,-4 6-1,6-6-32,3-1 0,1-3 0,2-1-93,0-1 1,2-5 0,3-3-11,7-1 1,-2-2 0,1-6-1,3 0 106,1 0 0,11-15 0,1-5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6.302"/>
    </inkml:context>
    <inkml:brush xml:id="br0">
      <inkml:brushProperty name="width" value="0.08571" units="cm"/>
      <inkml:brushProperty name="height" value="0.08571" units="cm"/>
    </inkml:brush>
  </inkml:definitions>
  <inkml:trace contextRef="#ctx0" brushRef="#br0">52 61 7288,'-17'-18'-1239,"5"3"1346,1 3-140,7-3 1,-4 15-57,8 0 1,0 7 0,0 11 88,0-1 0,6-5 0,0 0 0,15-1 0,-2 7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6.792"/>
    </inkml:context>
    <inkml:brush xml:id="br0">
      <inkml:brushProperty name="width" value="0.08571" units="cm"/>
      <inkml:brushProperty name="height" value="0.08571" units="cm"/>
    </inkml:brush>
  </inkml:definitions>
  <inkml:trace contextRef="#ctx0" brushRef="#br0">0 14 7569,'18'0'-12,"-7"-2"39,1-4 0,-6 4 0,4-2-154,-3 8 1,-1 6 0,-6 7-1,0 1-1,0-1 1,0 7 0,0-1 0,0-2 119,0-1 1,0 3 0,0 0-1,0-2 15,0-1 1,0-3 0,0 1 0,0-1-8,0 1 0,0-1 0,0 1-3,0-1 1,0-5-90,0-1 1,8-7 63,4 2 1,3-4-1,3-2 1,-1 0 12,0 0 0,7-2 0,-1-2 0,-2-2 16,-1 3 1,3-5-1,0 2 1,-1 2 8,-3 2 1,4 2 0,1 0-1,-3 0 2,-2 0 0,-1 0 0,-1 2 19,1 4 1,-3 4 25,-3 7 1,-4 1-5,-8-1 1,-8 0-1,-4-1-24,-3-4 0,-8 1 0,-3-7 1,1-2-24,0-2 1,-6 4 0,2-1 0,-2-1-26,2-2 1,-2-2 0,5 0 0,1-2-60,0-3 1,2 1-156,5-8 0,8 0 233,5-5 0,10-1 0,5 1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7.225"/>
    </inkml:context>
    <inkml:brush xml:id="br0">
      <inkml:brushProperty name="width" value="0.08571" units="cm"/>
      <inkml:brushProperty name="height" value="0.08571" units="cm"/>
    </inkml:brush>
  </inkml:definitions>
  <inkml:trace contextRef="#ctx0" brushRef="#br0">53 699 6267,'0'-18'38,"0"1"1,0 0-1,2-1-24,3 1 0,-1-7 0,6 1 1,0 2 19,-1 1 1,-5-3 0,4-2 0,-2 0-31,0-1 0,2-3 0,-5 4 0,3-2-1,-2-4 1,-2 4-1,-2-3 1,0-1 4,0-2 0,0 0 1,0 4-1,0 6 7,0 4 0,-2-5-25,-4 1 0,2 2 0,-7 9 1,5 4 0,-4 10 15,2 4 1,-5-2 0,3 10 0,-1 3 21,-1 4 1,6 10 0,-4-1 0,1 1 11,-1-2 1,6 8 0,-2-6-1,4 0-9,2 2 1,0-6 0,0 0-1,2 0-22,4 0 0,4-5 1,7 1-1,1-4-66,-1-1 1,1 3 0,1-1-1,2-5 17,3 1 1,5-7-1,-6 1 1,0 0 39,3-1 0,1-5 0,8 4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7.623"/>
    </inkml:context>
    <inkml:brush xml:id="br0">
      <inkml:brushProperty name="width" value="0.08571" units="cm"/>
      <inkml:brushProperty name="height" value="0.08571" units="cm"/>
    </inkml:brush>
  </inkml:definitions>
  <inkml:trace contextRef="#ctx0" brushRef="#br0">1 70 6850,'17'10'0,"1"-5"-76,-1-3 0,1 4 0,-1 2 76,1 2 1,-1-6-1,1 1-51,-1-3 1,0-2 29,1 0 0,-3-2 1,-1-2 15,-2-1 1,-3-9 0,3 2 6,-6-3 1,-4 3-33,-2 1 0,-2 1 0,-2-4 61,-2 3 1,-7 7 0,1-2-1,-4 4-7,-1 2 0,5 0 0,1 0 0,-3 0 39,-2 0 0,5 2 0,-1 4-3,-1 5 0,5-1 1,0 2-24,0 1 1,6 3 0,-3 1 0,5 1-6,5-1 1,-1-5 0,6 0 0,0 1-99,-1 3 1,3-5 0,6-1-1,-1 0-134,0-1 1,7-3-1,1 4 1,0-2 199,0-4 0,6 5 0,-3 1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8.195"/>
    </inkml:context>
    <inkml:brush xml:id="br0">
      <inkml:brushProperty name="width" value="0.08571" units="cm"/>
      <inkml:brushProperty name="height" value="0.08571" units="cm"/>
    </inkml:brush>
  </inkml:definitions>
  <inkml:trace contextRef="#ctx0" brushRef="#br0">0 0 7569,'0'18'-590,"18"-18"1</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8.386"/>
    </inkml:context>
    <inkml:brush xml:id="br0">
      <inkml:brushProperty name="width" value="0.08571" units="cm"/>
      <inkml:brushProperty name="height" value="0.08571" units="cm"/>
    </inkml:brush>
  </inkml:definitions>
  <inkml:trace contextRef="#ctx0" brushRef="#br0">0 0 7364,'0'10'-1421,"2"-2"1421,4-8 0,4-8 0,7-2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8.556"/>
    </inkml:context>
    <inkml:brush xml:id="br0">
      <inkml:brushProperty name="width" value="0.08571" units="cm"/>
      <inkml:brushProperty name="height" value="0.08571" units="cm"/>
    </inkml:brush>
  </inkml:definitions>
  <inkml:trace contextRef="#ctx0" brushRef="#br0">1 1 7569,'17'0'-1169,"-5"0"1041,-1 0 0,-5 0 128,6 0 0,-1 0 0,7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9.392"/>
    </inkml:context>
    <inkml:brush xml:id="br0">
      <inkml:brushProperty name="width" value="0.08571" units="cm"/>
      <inkml:brushProperty name="height" value="0.08571" units="cm"/>
    </inkml:brush>
  </inkml:definitions>
  <inkml:trace contextRef="#ctx0" brushRef="#br0">158 88 7474,'-12'0'-651,"1"0"555,-3 0 1,-2 0 125,-1 0 0,-1 0-7,1 0 1,2-2 18,3-4 1,-2 2-53,8-7 0,1-1 39,5-5 0,2 7 0,3 2-80,7 0 0,4 7 0,1-5 0,0 4 33,1 2 1,-1 0-1,1 0 31,-1 0 1,1 2 0,-1 4-33,1 5 0,-1 5 1,1 1-3,-1 1 0,-1-1 1,-3 1-1,-3-1-1,-2 0 1,3-5-1,-5 0 21,-2 1 0,-2 3 1,-2 1 69,0 1 1,-8-1 0,-3-1-39,-5-5 0,-1 5 1,-1-4-6,1 3 1,1-3 0,3-3-18,1-1 0,2 6 0,-3-4-13,1-1 0,6-1 1,-4-6-1,1 2-25,-1 2 0,6 1 1,-4-3-1,3 4-56,-1 2 0,0-4 0,6 5-21,0 3 0,2 1 1,4 3-1,3-1 106,1 1 0,6-1 0,-7 1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2:29.586"/>
    </inkml:context>
    <inkml:brush xml:id="br0">
      <inkml:brushProperty name="width" value="0.08571" units="cm"/>
      <inkml:brushProperty name="height" value="0.08571" units="cm"/>
    </inkml:brush>
  </inkml:definitions>
  <inkml:trace contextRef="#ctx0" brushRef="#br0">53 1 7410,'-12'0'-626,"1"0"1,7 2 526,-2 4 1,4-3 0,2 9 10,0 2 88,0-7 0,-8 9 0,-2-6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139 455 7568,'-8'-10'-1201,"4"2"1307,-8 8 1,7 0 295,-7 0-323,0 0 1,1 6 0,1 2 0,2 1 23,4 5 0,-3 2 1,-1 1-57,-2 0 1,6 1 0,-2-1 0,4 1-55,2-1 0,2 1 1,4-1 14,6 1 1,3-9-1,3-1 1,-1-2-31,1 0 1,5 0-1,0-6 1,1-2 15,1-4 0,-6 2 0,5-8 1,-5 1 2,-2 1 0,1-5 0,-3 3 1,-3-4-6,-6-1 1,2-1 0,-3 1-17,-1-1 1,-4 1-1,-4 0 1,-3-1 5,-3 1 0,-8 1 0,-7 3 0,0 3 5,0 2 1,-6-6-1,4 5 1,-1-1 16,5 4 0,-2 2 1,2 0 9,1-1 1,3-1 0,1 6 0,9 2-46,3 4 1,12-4-1,3 5 1,3-1 17,0 0 1,1 0 0,9-6-1,1 0 14,-2 0 1,-1 0 0,-3 0 0,1-2 45,-1-4 0,-1 2 1,-3-6-36,-1 3 0,-1-7 0,5 2 0,-2-3 0,-5-3-8,-1 1 0,6-2 0,-5-3 0,3-3-26,0-2 1,-7 5 0,7-1 0,0 4 51,-3 1 1,5-5-1,-6 0 99,1 1 1,-3 9 29,6 1-92,-8 8-87,11-3 0,-13 8 0,6 7 44,0 10 0,-6-1 0,4 8 8,-5 1 1,-1-3 0,0 10 0,0 4 0,0 0-26,0 0 1,2-3 0,2 3 0,2 2-21,-2 2 1,4 5-1,0-5 1,-1-2-4,1-2 1,-2 4 0,-6-1 0,0-1 3,0-2 0,2-2 1,2-2-1,2-2 8,-3-2 0,5-6 0,-2 5 0,0-3 3,2-4 0,-5-1 0,7-3 0,0 0 5,0 1 1,1-3-1,7-3 24,-1-6 0,1-4 0,-1-2 0,1 0 0,-1 0 0,0-2 1,1-4-1,-1-6-9,1-3 1,-1-3-1,1 1 1,-1 0 28,1-1 0,-7 1 1,-1-1-1,-2 1 14,-4-1 1,-2 1-1,-2-1-98,0 1 0,0-1 0,-2 1 0,-2-1-36,-2 1 1,-6 0-1,5-1 1,-3 1-19,-4-1 0,-1 1 1,-3 1 27,1 4 0,-3-1 0,-1 5 61,-2-2 0,0 7 0,5-3 0,1 4 2,-1 2 0,1 0 0,-1 0 0,1 0 30,-1 0 9,9 0-39,1 0 0,10 0 34,4 0 1,-3 0 0,9 0 31,2 0 0,-5 0 0,3 0-22,2 0 1,-5 0 0,3 0 0,2 0 0,1-6 1,3 0-3,-1 2 0,0 2 0,1 2-24,-1 0 0,1 0 0,-1-2 1,1-1-1,-1-3 0,1 0 0,1 6 0,2 0-33,3 0 1,-1 0 0,-6 0-34,1 0 1,-6 0-1,-1 0-149,3 0 1,-6 2-227,-3 4 0,-3-2 421,-2 7 0,8 1 0,2 5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17.076"/>
    </inkml:context>
    <inkml:brush xml:id="br0">
      <inkml:brushProperty name="width" value="0.08571" units="cm"/>
      <inkml:brushProperty name="height" value="0.08571" units="cm"/>
    </inkml:brush>
  </inkml:definitions>
  <inkml:trace contextRef="#ctx0" brushRef="#br0">350 157 7569,'8'8'-622,"3"-8"509,-3 0 0,2-8 1,-4 8-1,5-2 79,5-3 0,1 3 0,1-6-2,-1 0 0,1 6 0,-1-6 33,1 1 1,-1 3-1,1-6 1,-3 0-13,-3 1 0,1 3 10,-7-6 1,0 1 14,-6-7 1,-2 7-3,-4-1 1,-4 8 0,-7-2 3,0 4 1,-1 2 0,1 2-1,-1 2 11,1 2 1,5 7-1,0-1 1,-1 4-4,-3 1 0,5 6 1,1 3-1,0 1 4,1 4 0,5 2 1,-2 2-1,4 0-13,2 0 0,0 0 0,0-1 0,0 1-11,0 0 0,0 0 0,2 0-9,4 0 1,1-2-1,7-2 1,-2-4 0,1 0-14,3 1 1,-1-7 0,-1 2 0,-3-3-26,3-3 1,-6-5 0,0-3-1,-3 1-238,1 0 285,0-6 0,-21 4 0,-5-8 0</inkml:trace>
  <inkml:trace contextRef="#ctx0" brushRef="#br0" timeOffset="513">1 542 7569,'17'0'-268,"-7"0"1,5-6 0,-3 0 327,4 2 1,1 0-1,2 0-210,5-1 1,-5-1-1,6 4 1,-1-2 140,-1-2 0,8 0 1,-2 6-1,2-2 28,-2-4 0,4 5 0,-4-7 0,2 2 3,-2 0 1,4 0 0,-5 4 0,-1-2-16,-4-1 0,2-3 0,-1 4 0,-1-2-17,2 2 0,-6-3 1,7 1-1,-3 2-39,0 2 1,1-4 10,-7 0 0,-7-1 8,-4 1 33,-5 4 1,-8-6 0,-5 8 1,-3 0 1,-3 0 0,1 0 0,-1 0 22,1 0 1,-1 8 0,1 1 23,-1 1 1,7 6 0,1-5-26,2 5 1,-3 1 0,5 1-19,2-1 1,4-1 0,6-3-1,5-3-12,5-2 0,3 3 0,5-5 0,3 0-65,0 2 0,12-6 1,-2 4-1,3-4-164,3-2 0,4 0 232,-7 0 0,9 0 0,-5 0 0</inkml:trace>
  <inkml:trace contextRef="#ctx0" brushRef="#br0" timeOffset="954">1572 402 6089,'-7'-18'155,"3"7"0,-8 1-130,-1 2 0,-3-3 0,-1 5-36,-1 2 0,1 2 0,-1 2 0,1 0 27,-1 0 1,1 0-1,-1 0 1,1 0-11,-1 0 0,3 2 0,1 2 0,3 4-1,-3 1 1,-1-3 0,-1 6 0,2-1 16,3-1 0,1 6 0,-2-5-15,7 5 1,3-5 0,2 1-10,0 2 1,2 1 0,3 1-31,7-5 1,4-3-1,1-8 1,1 0 1,-1 0 1,2 0 0,3 0-1,1 0 10,-2 0 0,-1-2 0,-3-4 0,1-3-8,-1-1 0,-5-6 0,-2 5 26,-3-5 0,-1 5 1,-4 1-1,2 0 31,2 1-2,0 5 22,-6-4-18,0 8 0,0 8-25,0 3 1,0 5-60,0 1 1,7-5 0,5-2-1,4-3-17,1-3 1,0 4 0,3-2-1,1-2-70,2-2 140,1-2 0,1 0 0,2 0 0</inkml:trace>
  <inkml:trace contextRef="#ctx0" brushRef="#br0" timeOffset="1246">1869 18 7113,'10'0'-500,"6"-8"1,-7 6 508,9-4 0,-9 6 0,-1 6 31,0 6 0,-6-3 0,4 3 0,-4 2 7,-2 1 1,0 8 0,0 1 0,0-1-16,0 2 1,0-5 0,0 5 0,0-2-54,0 0 0,0 3 1,0-5-1,0 2-67,0-1 0,0-3 0,0-2-97,0 1 0,-2-1 185,-4 1 0,-4-1 0,-7 1 0</inkml:trace>
  <inkml:trace contextRef="#ctx0" brushRef="#br0" timeOffset="1459">1607 332 7132,'20'0'-302,"1"0"0,4 0 199,3 0 1,-5 2 0,6 2 0,2 2 49,2-2 1,2-2-1,0-1 1,-2 3 20,-4 2 1,2 0 31,-8-6 0,8 0 0,-4 0 0</inkml:trace>
  <inkml:trace contextRef="#ctx0" brushRef="#br0" timeOffset="2354">2306 245 7569,'0'9'-1170,"0"1"1100,0-4 0,0-2 0,0 7 110,0 3 0,0 2 0,0 1 5,0 1 1,0-1 0,2 0 5,4 1 0,-2-1 0,5 1-36,-1-1 1,4-5 0,-5-2-15,3-3 0,-4 5 0,6-6-22,1-2 0,3-2 1,1-2-1,1 0-23,-1 0 1,1-6-1,-1-2 1,1-2-36,-1-3 0,0-3 0,1-1 1,-1-1 0,-5-5 1,-2 0 99,-3 1 1,-1 3 99,-6 2-98,0 7 1,-2 2 26,-3 8 0,3 8 0,-4 4-7,4 3 1,2 3-1,2-1 13,4 0 0,3 1 0,9-1-24,-1 1 0,-5-3 0,0-1 0,1-2-16,3 1 1,1-3 0,1 0-1,-1-3-28,0-3 0,1-2 1,-1-2-1,1 0 1,-1-2 0,1-4 5,-1-5 0,-1-5 0,-3-1 1,-3-1 3,-2 1 0,0-3 0,-5-1 0,3-2-24,-2 1 0,-2 1 0,-2 0 0,0-3-25,0 3 1,0 2 0,0 1 31,0 1 0,-8 5 0,-3 2 22,-5 3 0,5 1 0,-1 6 1,-2 0 1,-1 6 0,-3 1 1,1 3 1,7-4 0,4 6-2,4 1 0,2-3-7,0 2 1,8-7 0,4 5 0,3-2-1,3-4 1,-1-2 0,1-2 0,1 0 0,4 0 0,-3-6 0,3 0 0,-3 0 0,-3-2 0,2 5 0,3-7 6,1 2 0,0-4 0,-5 7 9,-1 1 0,1 2 0,-1 2 6,1 0 1,-7 0-1,1 0 9,1 0 1,-5 2 0,0 2 0,-2 3 17,0 3 0,-1 2 0,-5 5-38,0 1 1,2 3 0,2-2 0,2-3-24,-2-1 1,-2 1-1,-2 1-98,0 1 0,6-1 1,2-1-1,-1-3 32,1-1 1,6-6 0,-3 4-1,5-3 79,1-3 0,8 6 0,3 0 0</inkml:trace>
  <inkml:trace contextRef="#ctx0" brushRef="#br0" timeOffset="3154">3563 384 6702,'18'0'-348,"-1"0"358,1 0 0,-1 6 0,1 0-27,-1-2 1,1-2-4,-1-2 0,1 0 1,-3-2 20,-3-4 0,-5-4 0,-5-7 2,4 0 1,-4 5 0,4 0-4,-4-1 1,-10-1 0,-2 0 4,1 3 0,-7 7 1,5-2 1,-5 4 0,-1 2 0,-1 0 0,1 0 21,-1 0 1,1 8-1,1 4 1,3 1 1,1-1 0,2 3 0,-1-3 1,5 4-4,4 1 1,2 0-1,0 1 1,0-1 0,0 1 1,2-1 0,4 1 0,3-1-25,1 1 1,6-3 0,-3-1 0,7-4-16,3-3 1,2 1-1,-4-4 1,5 2 0,1-2 1,0-2 0,4-2 0,-2-2 5,2-4 1,2 2 0,2-8 0,-2-1-8,-4-3 0,4-1 1,-6-3-1,2-1 7,1-2 1,-9-1 0,4 7 0,-2-1 5,1 1 0,-7-6 0,-5-1 0,1 3 2,3 2-1,-6 1 1,-5 1-2,-3-1 0,-2 1-2,0-1 0,-2 9 0,-1 1 16,-3 0 0,-2 6-57,2-4 0,4 6 0,-4 6 51,4 6 0,2 3 0,0 3 23,0-1 0,2 1 0,2-1-17,2 1 1,8-1 0,-3 1 0,5-1 18,1 1 0,1-1 1,-1-1-1,1-3-7,-1-1 0,6-1 0,1 7 0,-3-3 5,-2-3 1,-1 4 0,-1-5 14,1 5 0,-1 1-80,1 1 0,-8-1 66,-5 1 1,-3-1 24,-2 0 0,-7-5 1,-5-2-1,-4-2 0,-1-5 0,-1 5 1,-1-2-1,-2-2-34,-3-2 0,-5-2 0,6 0 0,2 0-12,1 0 1,-3 0 0,0 0-265,1 0-34,11-8 1,3-2-592,8-7 876,8 7 0,1-5 0,9 5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12.734"/>
    </inkml:context>
    <inkml:brush xml:id="br0">
      <inkml:brushProperty name="width" value="0.08571" units="cm"/>
      <inkml:brushProperty name="height" value="0.08571" units="cm"/>
    </inkml:brush>
  </inkml:definitions>
  <inkml:trace contextRef="#ctx0" brushRef="#br0">0 419 6693,'0'-17'0,"2"1"-280,4 5 0,-2 3 296,8 8 1,-3 8 46,3 3 0,2 5 1,-9 1-31,-1 1 0,4 1 0,-2 3 0,-2 1-24,-2-2 0,-2 4 1,0 1-1,0-1 3,0 0 0,0 0 0,0-3-9,0 1 0,0 0 0,0-5 16,0-1 68,0-7 1,-2-2-125,-4-8 0,2-2 1,-6-4 5,3-6 0,-5-3 1,6-5-1,2-1-24,2-2 0,-3-3 1,-1 3-1,2-4 16,2 0 1,2-6 0,0 6 0,0-2 35,0-1 1,2 9 0,2-2 0,4 3 18,1 3 1,3-1 0,5 3 0,1 1 4,-1 3 1,1 5-1,1-4 1,2 0 0,3 1 1,5 5 0,-4-4-1,2 2 8,4 0 1,-4 1 0,3 5 0,-1 0-20,-2 0 1,4 0 0,-8 0-17,-1 0 0,-3 7 0,-4 5 10,-3 4 0,-4-5 0,-8 1 0,0 1-2,0 3 1,-8 1 0,-4 1 0,-3-1-1,-3 1 1,1-3 0,-2-1-1,-3-2-1,-1 1 1,-6 3 0,6-1 0,-1-1-5,-1-3 1,4-5 0,-6 4-1,1 0 2,5-1 0,2-5 1,1 2-1,1-4-12,-1-2 0,7 2 8,-1 4 2,8-4 1,-2 5 0,12-7 11,6 0 0,3 2 0,3 2 0,1 2 0,2 0 7,3 2 1,1-4-1,-4 5 1,3 1-9,-3 0 1,0-1 0,1 5 0,-1-2-28,-6 1 0,3-3 1,-6 0-1,1-1-64,-1 1 1,3-4-1,-3 4-28,3-3 0,3 5 1,-1-6-208,1-2 317,-1 5 0,1-7 0,-1 6 0</inkml:trace>
  <inkml:trace contextRef="#ctx0" brushRef="#br0" timeOffset="397">734 681 7283,'12'0'-295,"-1"0"0,-5 0 0,6 0 254,1 0 1,3 0 0,1 0-1,1 0 36,-1 0 1,-5 0-1,-1-2 1,3-2 18,2-1 0,-1-3 0,-1 4 0,-3-4 3,3-1 0,-6 3 0,-1-4 0,-1 0 15,0 1 1,0 3 26,-6-6-61,0 0 1,-8 3 0,-3 3-16,-5 4 0,4 2 1,1 0 59,-3 0 1,-1 6 0,-1 2-2,4 1 1,-1-3 0,7 6-12,2 1 0,2 3 0,2 1-46,0 1 0,0-1 0,2-1-13,4-5 1,4 3 0,7-6-1,1 0-50,-1-1 0,2-1 1,5-6-1,5 0-3,4 0 0,2 0 1,0 0-1,2-2 81,3-4 0,-3 4 0,6-21 0,-8 4 0</inkml:trace>
  <inkml:trace contextRef="#ctx0" brushRef="#br0" timeOffset="934">1433 664 7343,'34'-16'0,"1"3"-622,0 1 0,-6 0 583,1-5 0,-9 5 1,2 3-1,-3-1 329,-3 0-254,-7 6 1,-4-3-26,-12 7 0,-6 0-21,-11 0 1,-2 0 0,-5 2 0,7 1 15,4 3 0,-1 6 1,-1-4-1,-2 1 4,1 5 1,3 1 0,3 3-1,5-1 1,-3-5 0,8 0-14,3 1 1,1 3 9,2 1 1,7-7-1,5-4 3,4-4 0,1-2 0,2-2 0,3-2-4,1-2 0,2-8 0,-3 3 0,1-5-1,-2-1 1,-1-1 0,-3 1 0,1-3-23,-1-3 1,-1 2-1,-3-6 1,-1 0-25,1-1 1,-5-1 0,0-4 0,-2 0-5,0-2 1,-1 10-1,-5-10 1,0 4 30,0 4 0,0-4 1,0 8-1,0 1-28,0 3 1,-7 1 131,-5 1 0,-4 1 17,-1 5-102,7 3 0,2 10 1,8 4 1,0-2 0,0 7-1,0 3 28,0 1 0,-1 9 0,-3 1 1,-2 0-15,2 0 1,2 6 0,2-1 0,2 3-5,4 1 1,-4-4 0,5-1 0,-1 0-13,0-2 1,2 4-1,-4-8 1,4 1-9,1 1 0,-5-6 0,4 3 0,-2-7 4,0-3 0,1-3 1,-3 5-1,4-4-104,2-3 1,-1 1 0,5-4-1,-2 2-156,1-2 260,3-2 0,1-10 0,1-2 0</inkml:trace>
  <inkml:trace contextRef="#ctx0" brushRef="#br0" timeOffset="1329">2026 524 7569,'0'-12'-833,"0"1"537,0 7 302,0-4 0,2 8 0,2 2-30,2 4 0,6-2 0,-5 7 71,3 3 1,-4 0 0,4-1-29,-3-1 1,1-6 0,-2 3 0,6-1 1,-3 0 0,3-4-7,1 2 0,-3-1 1,2-5-37,1 0 1,3-5 0,-1-3 0,-1-2 2,-2-3 0,-6 3 1,3-2 13,-1-1 0,4-3 218,-7-1-182,1 7-3,-6 2 1,0 10-45,0 4 0,0 4 0,0 7-12,0 1 0,0-7 0,2-1 0,2 0-63,2-1 1,2-3 0,-3 4 0,5 0-20,0-1 1,5-5 0,-3 2 0,4-2 109,1 2 0,1-4 0,-1 5 0</inkml:trace>
  <inkml:trace contextRef="#ctx0" brushRef="#br0" timeOffset="1736">2568 542 7268,'9'-8'-994,"1"6"1193,-4-4 1,-2 4-293,7 2 1,-5 0 0,6 0 76,1 0 0,3 8 1,1 4 27,1 3 0,-1 2 0,-1 1-25,-4-1 1,1-5 0,-5 0 21,2 1 1,-6-3-14,1 2 1,-1-8 1,2 1 26,-4-3 0,6-4-24,-8-3 0,7-5 1,3-8-1,2 1-28,-1-1 1,1 1 0,8-1 0,1 3 7,2 3 0,2-3 0,-3 5 0,1-2 49,-2 1 0,5 7 1,-1-2-1,0 4-5,0 2 1,-1 0 0,-5 0 0,2 0-6,3 0 1,-1 2 0,-8 4 0,-1 4-24,-2-1 0,-3 7 1,5-4-1,-4 3-20,-3 2 1,5-5 0,-4 0 0,1-1-49,5-1 0,-4 6 0,1-7 0,3 1 37,2-4 1,1 2 34,0-3 0,9 1 0,1-6 0</inkml:trace>
  <inkml:trace contextRef="#ctx0" brushRef="#br0" timeOffset="2277">3930 524 7569,'17'-17'-336,"-7"7"1,-4-4 0,-10 7 250,-2-3 0,-7 6 0,1-2 82,-4 4 0,-1 2 0,0 0 1,-1 0 21,1 0 1,-3 0-20,-3 0 0,0 2 0,-5 2 0,9 4 14,4 2 1,-5-5-1,8 7-7,-3 2 1,-1 1 0,5 3-7,5-1 1,4 0 0,4 1-3,4-1 1,3-7 0,9-4-1,-1-4 1,1-2 0,-1 0 0,1 0-2,-1 0 1,7 0-1,-1-2 1,-2-4-7,-1-6 1,-5-3 0,-1-3 0,-3 1-21,3 0 0,-4-1 0,-1-1 0,1-3-24,0-1 1,-6-8 0,3 4 0,-1-2 2,0 0 1,0 0 0,-6-6 0,0 2 37,0 4 0,0-4 1,0 5-1,0 1 55,0 4 0,0-2 1,-2 3-1,-2 5 76,-2 3 0,-2 5-69,3-3-25,3 4 0,-12 10 0,8 4-20,2 6 1,2 5-1,2 4 1,0 5 29,0 1 0,-5-4 0,-1 6 0,2 2-6,2 2 0,2 0 0,0-2 0,0-2-20,0 2 1,2 0 0,2 0-1,4-3-14,1-3 1,3 4 0,5-6 0,1-1-79,-1-3 0,1-2 0,1-1 1,3-2 51,1-3 0,8-7 0,-2 2 0,4-4 30,2-2 0,0-8 0,0-2 0</inkml:trace>
  <inkml:trace contextRef="#ctx0" brushRef="#br0" timeOffset="2725">4489 524 7340,'15'-12'0,"-1"3"-366,-2 1 1,-9 0 0,5 4 0,-2-3 383,0-3 0,0 4 79,-6-6 0,-2 3-34,-4-3 1,2-2-54,-8 9 1,1-1 0,-7 6-1,1 0 3,-1 0 0,1 0 0,-1 2 0,1 2 24,-1 1 1,3 3-1,1-4 1,3 4-9,-3 2 1,4-5 0,1 7-1,-1 2-11,0 1 1,6 3 0,-3-1-7,-1 1 0,6-1 1,-4 0-1,4 1-7,2-1 0,2-5 0,4 0-11,6 1 1,3-5 0,3-2 0,-1-2-46,1 2 0,-1-4 0,0 3 0,1-5 31,-1-5 0,7 1 0,-1-8 0,-2 0-18,-1 3 0,-5-7 0,-1 4 1,-4-3 22,-3-3 0,1 1 0,-4 0 21,2-1 1,0 1-13,-6-1 26,-8 8-8,-2 3 1,-5 14-1,3 5-1,6 4 1,4-5 0,2 1-79,0 2 1,2-1-1,4 1-25,6-3 0,3-1 1,3 2 91,-1-7 0,8 5 0,2 0 0</inkml:trace>
  <inkml:trace contextRef="#ctx0" brushRef="#br0" timeOffset="3176">4803 542 7569,'10'-8'-568,"5"6"345,-13-6 1,14 8 215,-5 0 0,3 2 0,0 2 0,-5 4 22,-1 1 0,-2 3 0,-4 5-3,4 1 0,-4-6 1,3-1-7,-3 3 0,-2-4 70,0 1 1,-2-7 31,-3 2-92,3-4 0,-12-4 0,8-4 0,2-6-37,2-3 1,2 3-1,2 1 1,2-3-66,2-2 1,6-1-1,-5 0 1,3-1 47,4 1 0,1-1 1,3 3-1,-1 1 34,1 2 1,-1 9-1,1-3 1,-1 4-18,1 2 1,-1 0 0,0 0 0,1 0 69,-1 0 1,1 6 0,-1 1 0,1 3-35,-1 4 0,1-5 0,-1 3 0,1 0-7,-1-3 1,-5 7 0,-3-4-70,-1 3 1,4 2 33,-6 1 0,0-1-165,-6 1 0,1-8 192,5-5 0,4-3 0,6-4 0,-5-3 0,5-5 0,-7-8 0</inkml:trace>
  <inkml:trace contextRef="#ctx0" brushRef="#br0" timeOffset="3427">5589 227 7456,'10'0'46,"-3"8"1,-7 4-209,0 3 0,0 3 0,2-1 1,2 1 78,2-1 1,0 6 0,-4 3-1,2-1 93,2 0 0,1 4 0,-3-4 0,2 1-19,-2-1 1,4-2 0,-2-4-15,-3 5 0,5-5 0,-2 4-161,-2-3-258,6-3 442,-8-7 0,5-10 0,-7-10 0</inkml:trace>
  <inkml:trace contextRef="#ctx0" brushRef="#br0" timeOffset="3588">5624 542 7485,'-8'-18'-412,"6"1"336,-4-1 17,4 8 1,4 3 0,6 7-1,8 0-23,5 0 0,10 0 0,-2 2 0,4 2 82,2 1 0,8 9 0,1-4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29.186"/>
    </inkml:context>
    <inkml:brush xml:id="br0">
      <inkml:brushProperty name="width" value="0.08571" units="cm"/>
      <inkml:brushProperty name="height" value="0.08571" units="cm"/>
    </inkml:brush>
  </inkml:definitions>
  <inkml:trace contextRef="#ctx0" brushRef="#br0">1 53 7569,'1'-12'0,"3"0"-830,2-1 434,0 5 370,-6 0 1,0 10 0,0 4 0,2 6 0,2 3 47,2 3 0,-1-1 0,-3 1 0,2-1-10,2 1 1,2 5-1,-4 2 1,3 0 0,3 1 0,-6 3 0,4-6 0,-2 0-12,-1 2 0,7-5 0,-6 5 0,-2-2-69,-2 1 1,4-1 0,-1-6 20,-1 1 1,-2-1 0,-2 1 0,0-1-60,0 1 106,0-9 0,-8 7 0,-1-6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29.852"/>
    </inkml:context>
    <inkml:brush xml:id="br0">
      <inkml:brushProperty name="width" value="0.08571" units="cm"/>
      <inkml:brushProperty name="height" value="0.08571" units="cm"/>
    </inkml:brush>
  </inkml:definitions>
  <inkml:trace contextRef="#ctx0" brushRef="#br0">1 105 7302,'10'0'-340,"5"0"1,-3 0 0,3 0 299,3 0 1,-1-6-1,3 0 1,1 3 59,2 1 0,8 2 1,-2-2-1,4-2-13,2-2 1,6 0 0,2 6 0,-1 0-18,1 0 1,0-2 0,-4-2 0,1-2 6,-1 3 1,4 1-1,-4 2 1,-4 0-3,-4 0 0,-4 0 1,4-2-1,-4-2 12,-2-2 0,-1 0 0,-7 4 14,0-4 0,1 4 1,-3-5 107,-3-1-64,-4 6-60,-8-6 1,-2 8-2,-4 0 1,4 2-1,-6 4-13,1 6 1,-1 3 0,-4 3 0,6-1 3,4 1 0,-3-1 0,-1 1 0,2-1 5,2 0 0,4 1 1,2-1-1,4 1 4,1-1 1,-3-1 0,6-3 0,1-1-3,3 2 1,1-7 0,3 1-1,1-2-2,2 0 0,1 0 1,-5-6-1,2-2 1,3-4 0,1 2 0,-4-8 1,3 1 3,-3 1 1,-2-11 0,-1 3 0,-3-1 4,-3-1 0,1 3 0,-7-1 0,0 1-7,2 0 1,-8-1 0,2 1-4,-6-1 0,-10 8 0,3 5 0,-5 3-31,-1 2 0,-7 0 0,1 0 1,2 0-25,1 0 0,-3 0 1,0 2-1,1 1-12,3 3 1,4 2-1,1-4 1,4 4 0,3 1 1,1-3 65,6 6 0,0-6 0,0 5 0,15-7 0,5 4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30.193"/>
    </inkml:context>
    <inkml:brush xml:id="br0">
      <inkml:brushProperty name="width" value="0.08571" units="cm"/>
      <inkml:brushProperty name="height" value="0.08571" units="cm"/>
    </inkml:brush>
  </inkml:definitions>
  <inkml:trace contextRef="#ctx0" brushRef="#br0">140 141 7569,'18'-2'-323,"-1"-4"-8,-7 4 0,-2-8 315,-8 4 0,-2 4-50,-4-3 1,-4 10 0,-5 7 85,3 4 1,-2 1 0,7 3 2,-3 3 0,6-4 0,-2 5-17,4-5 0,2-2 0,2 1-13,4-1 0,4-1 1,7-5-1,1-5 7,-1-4 1,6-2 0,1 0 0,-3 0-8,-2 0 0,5-2 0,-1-4 1,-4-5 1,-5-5 1,0-1 0,-7-1-1,1 1-7,0-1 1,-2 1 0,-8-2-1,-2-3-23,-2-1 1,-13-6 0,1 6 0,-3-1-1,-4-1 1,5 11 0,-5-3 0,0 3 14,-4 5 1,1 1 0,1 8 0,0 2-16,0 4 0,6 3 0,-3 9 1,7-1 34,5 1 0,4-1 0,8 1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38.132"/>
    </inkml:context>
    <inkml:brush xml:id="br0">
      <inkml:brushProperty name="width" value="0.08571" units="cm"/>
      <inkml:brushProperty name="height" value="0.08571" units="cm"/>
    </inkml:brush>
  </inkml:definitions>
  <inkml:trace contextRef="#ctx0" brushRef="#br0">682 193 7272,'0'-17'0,"0"-1"0,0 1-365,0-1 0,0 1 0,0-1 260,0 1 1,0-1 132,0 1 0,-2 1 1,-4 5-2,-5 5 1,1 4 0,-2 2 5,-1 0 1,-1 8 0,1 3 0,1 7 5,-2 5 0,1 6 0,-1 12 0,3 6-4,-3 3 1,4 2 0,1 3-1,1 1-15,4 2 1,2 6 0,2-4 0,0 1 6,0-1 1,0 0 0,0-4-1,2 2-7,4-1 0,-4 3 0,5-2 1,-1-4-12,0-5 0,0 1 1,-4-5-1,2 0 4,2-5 1,-1-3-1,-5-4 1,0-4-51,0-5 0,0 1 0,0-2 23,0-2 1,0-7 0,-2-4-54,-3-3 1,-5-1 0,-8-6 0,1-2-51,0-3 0,-7-5 1,-1-8-1,0 1 45,0-1 0,-5-5 0,5-2 0,-2 0 72,-4-1 0,6-5 0,-8 4 0,6-8 0</inkml:trace>
  <inkml:trace contextRef="#ctx0" brushRef="#br0" timeOffset="411">71 1171 7340,'-18'-27'0,"1"4"-266,-1 3 1,9 3 0,3-1 0,4 1-1,2-1 176,0 1 1,0-1 0,0 1 148,0-1 0,2 7 1,4 1-32,5 2 0,11-3 0,1 5 0,0 2-10,3 2 0,-5 2 0,6-2 1,0-2 16,0-2 1,2 1-1,6 3 1,2-2 14,4-2 1,-4 0-1,6 4 1,-3-2-27,1-1 0,2-7 1,-4 6-1,1 2-18,-1 2 1,-2-4-1,-2 1 1,-2-1-40,-4-2 0,4 6 1,-6-6-1,2 2-7,0 1 1,-7-7-1,1 4 1,-4 0 25,-1 1 0,-6-5 0,-3 4 48,-1-1 1,-2-3 0,-6-5-28,0-1 1,-2 6 22,-4 1 0,-4 7 0,-7-2-32,-1 4 1,-5 2 0,0 0 0,2 2-3,1 4 0,3-2 0,-1 7 0,1 3-1,-1 2 0,7 1 1,1 0-1,2 1 3,4-1 1,2 1 0,2-1 0,0 1-8,0-1 1,2 1-1,4-1 1,8 1-49,7-1 0,0 1 0,8-1 0,4-1-42,6-5 0,0 3 1,6-8 98,-3-3 0,7 7 0,-4 0 0</inkml:trace>
  <inkml:trace contextRef="#ctx0" brushRef="#br0" timeOffset="845">1765 769 7116,'-2'-17'-342,"-4"1"1,-4 3 0,-1 1 524,-1-1 0,0-3 0,-5 1-196,0 3 1,1 2-1,2 6 1,3-2 14,-3 3 1,-1 1 0,-3 2 0,1 0-1,-1 0 1,-5 5-1,0 3 1,1 2-8,3 4 0,2 1 0,-1 3 1,1-1-1,-1 0 0,6 1 0,3-1 0,1 1-6,4-1 1,2 1-1,4-1 8,4 1 0,-2-7 0,7-1 0,3-2-21,2-4 1,7-2-1,0-2 1,0 0 2,3 0 0,-7-2 0,6-4 0,-3-6-2,-5-3 0,8-3 0,-11 1 0,-1-1 12,3 1 1,-8-1-1,-2 1 100,-4-1 0,-2 1-31,0 0 0,-2 7-15,-4 4-33,-4 4 0,-5 10 1,3 3-24,6 5 0,6 1 0,4 1 0,4-3-21,1-3 1,1 4-1,6-7 1,-1 3-28,5 0 0,1-7 1,-2 5-1,3-2-32,1-4 1,2 4 0,-3-3-1,1-1 93,-2-2 0,6-10 0,1-1 0</inkml:trace>
  <inkml:trace contextRef="#ctx0" brushRef="#br0" timeOffset="1108">2149 263 7115,'0'-18'-1021,"2"7"1082,4-1 1,-4 6-10,4-5 1,-4 9-79,-2 2 1,0 8 0,0 9 0,0 0 48,0 1 0,0 5 1,0 2-1,0 3-5,0 3 1,5 2 0,1 0 0,-2-2-22,-2-2 0,-2-2 0,0 4 0,0-4-19,0-2 1,0 4-1,0-5 1,-2-3-3,-4-1 1,4-3 0,-4 0 0,3-1-92,-3-4 1,2 1 114,-8-7 0,1 8 0,-7-5 0</inkml:trace>
  <inkml:trace contextRef="#ctx0" brushRef="#br0" timeOffset="2054">1922 595 7267,'-17'0'-670,"7"-2"0,2-2 838,0-2 0,14 0 0,0 6 0,8 0 92,3 0 0,2 0 0,5 0 0,3 0-398,0 0 1,6 0 0,-4 0-1,2 0-58,-2 0 1,8 0-1,-6 0 1,0 0 183,2 0 1,-6 0 0,3-2 0,-1-2 17,-2-1 1,-2-3-1,-7 4 1,-1-4 7,0-1 0,1 3 0,-1-4 73,1 2 1,-7-3 1,1 5-77,-8 0 1,2 6-11,-12 0 0,2 8 1,-6 3-1,1 5 8,-1 1 1,6 3 0,-2 1 3,4 2 0,2 1 1,0-7-1,0 1-12,0-1 1,0 1 0,0-1 0,2 0-11,4 1 1,-2-3 0,8-1-8,1-2 0,9-8 0,1 3 0,-2-1-8,-1 0 1,-3 0 0,1-6 0,-1-2 2,0-4 1,1-2 0,-1-7 0,1 1 5,-1 1 1,1-13 0,-1 9-1,-1-3 13,-5 1 1,3 7 0,-8 1 20,-2-3 1,-2-1-16,-2-3 1,-2 8 25,-4 5 1,2 5-32,-8 5 1,8 5 0,-1 8 2,3-1 1,2 1 0,2-1 0,3-1 9,7-5 1,-2 5 0,1-7 0,3 3-12,2 0 1,7-8 0,0 3-1,-2-1 0,-1 0 1,-3 0 0,1-6 0,1 0-6,5 0 1,-5-2 0,4-2 0,-3-4 0,-3-1 0,1-3 0,-3-6 0,-1 1 0,-3 0 0,-5-3 0,4-1 0,-2-4-1,-5-3 1,-1 7 0,-2-2-1,0 1-20,0-1 0,-2 4 1,-1-5 36,-3 5 0,-8 7 1,3 3-8,-5 1 0,-1 2 0,-1 6-17,1 0 0,-1 8-13,1 3 0,7 5 11,4 1 0,4-5 0,4-2 9,4-2 0,4-3 0,7-5 0,3 0 1,3 0 0,-2 0 0,6 0 0,-1 0-9,-5 0 1,0-2 0,1-1 19,1-3 0,-2-2 0,-7 4 122,-3-2 0,1 0-118,6 6 0,-7 0 0,-1 2-7,-2 4 1,3 4-1,-5 7 1,-2 1-8,-2-1 0,0 1 0,2-1 0,2 1-11,-3-1 0,-1 1 0,-2-1-27,0 1 1,6-1-1,0 1 1,-2-1-67,-2 0 0,4-5 0,0 0 1,-1-1-32,3-1 0,-4 4 136,8-9 0,-1 1 0,7-6 0</inkml:trace>
  <inkml:trace contextRef="#ctx0" brushRef="#br0" timeOffset="2767">3721 595 7569,'-10'-8'-620,"2"6"1,16-6 569,4 8 1,3 0 0,3 0 40,-1 0 0,-5 0 0,0 0 1,-1-2 4,-1-3 0,5 3 0,-5-6-10,0 0 0,3-2 35,-7-7 0,-2 1 1,-10 5 6,-5 5 0,1-2 0,-2 2 1,-1 2-2,-3 2 0,5 2 1,-1 0-6,-2 0 1,-1 0 0,-1 2 0,3 4 2,1 6 0,2 3 0,-1 3 0,5-1-4,4 1 0,2-1 0,0 1 1,0-1-17,0 1 1,0 5-1,2 0 1,4-1-10,5-3 1,5-3 0,1-3-1,1-1 1,-1 1 1,1-5-1,1 0 1,2-2-2,3-1 1,-1 1 0,-4-6 0,3 0-2,1 0 1,2-6-1,-3-1 1,3-3 3,2-4 0,-6-1 0,5-3 0,-3-1-11,0-4 0,0 1 0,-3-5 0,1 0 4,2 0 0,1 0 0,-9-4 0,-1 4 5,-2 1 0,-7-3 0,5 6 0,-2 2 2,-4 1 0,-2 3 0,-2-1 8,0 1 0,-2 7 1,-4 4-5,-6 4 0,-3 2 0,-3 0-2,1 0 1,5 0 0,2 2-2,3 4 0,1 4 0,6 7 0,0 1 4,0-1 1,0 1 0,0 1 0,2 2 6,4 3 0,1-1 1,7-4-1,-2 3 0,1 1 1,3 0 0,3-3-1,2 1 1,3 2 1,-1 1-1,-6-7 1,1 1 9,-1-1 0,1 2 0,-1 3-5,1 1 0,-8 0 1,-5-5 42,-3-1 0,-2-5 0,-2-2-14,-3-3 1,-7-1 0,-9-6 0,-3 0-33,3 0 1,-4 0 0,-1 0-1,1 0-110,0 0 0,2 0 1,5-2-1,1-2-290,-1-1 386,1-9 0,-1-4 0,1-9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43:35.940"/>
    </inkml:context>
    <inkml:brush xml:id="br0">
      <inkml:brushProperty name="width" value="0.08571" units="cm"/>
      <inkml:brushProperty name="height" value="0.08571" units="cm"/>
    </inkml:brush>
  </inkml:definitions>
  <inkml:trace contextRef="#ctx0" brushRef="#br0">0 121 7437,'0'-12'-512,"0"1"1,2 5 436,4-6 1,-2 8 93,8-1 0,-7 3 18,7 2 0,-6 0 0,6 0-16,1 0 1,3 0 0,1 0 0,1 0-11,-1 0 1,1 0 0,-3 2 0,-1 1-30,-3 3 0,-5 8 0,6-3 10,1 5 1,-5 1 0,0-1 0,-2-2-2,-1-3 1,1 1-1,-4 5 6,4 1 1,-4-1 1,4 1 1,-4-1 0,-2 1 0,-8-9 0,0-3 0,-3-12-16,5-5 1,4-5 0,2-1 0,2-1-18,4 1 1,1-1-1,9 3 1,-3 1 24,1 3 1,11-1 0,-7-4 0,1 5 8,1 5 1,-3-2-1,2 2 1,3 1 0,1-3 1,2 6 0,-3-4-1,1 4 16,-2 2 1,-1 0 0,-3 2-16,1 4 0,-1 4 0,-1 7 24,-5 0 1,-3 1 0,-6-1-14,4 1 1,-4-1 0,4 1-7,-5-1 1,-1 1-12,0-1 93,0 1-69,0-9 1,0-3 0,2-12-1,2-5-32,2-5 0,6-1 0,-5-1 0,3 1-14,4-1 0,-1 1 1,1-1-1,-2 1 16,1-1 1,3 3 0,3 1 3,4 3 1,-3 7 0,3-2-1,-4 4 3,-1 2 1,-1 0-1,1 0 1,-3 2-3,-3 4 0,4 2 1,-5 5-1,3-1-20,-3 1 0,5 3 0,-6 1 1,1 1-30,1-1 1,-2 1-1,3-1 1,-1 1 7,1-1 0,3-1 1,1-3 44,1-1 0,7 0 0,2 5 0</inkml:trace>
  <inkml:trace contextRef="#ctx0" brushRef="#br0" timeOffset="476">1729 173 7378,'0'-17'-416,"0"-1"0,0 7 1,0-1 237,0-1 192,0 5 1,-7 0 19,-5 8 1,-4 0 0,-1 0 0,-1 0 2,1 0 1,0 6-1,-1 2 1,1 1-23,-1 5 0,1-4 0,-1 1-15,1 3 1,-1 1 0,1 3-1,1-1 1,3 1 2,1-1 1,8 1 0,-2-1-9,4 1 1,2-1-1,2-1 1,2-3 2,2-1 0,8-6 1,-3 3 1,5-1 1,1-2 0,3-6 0,1 0-1,2 0 0,1-6 0,-7-2 0,1-1-1,-1-5 1,6 0-1,-1-1 1,-5 1-1,-3 1 0,-5-7 1,3 9-1,-6-5 22,-4-1 0,-2 5 0,0 0 30,0-1 1,0 3-62,0-1-5,0 7 1,0-2 0,0 12 9,0 5 1,0 5-1,0 1 1,0 1-41,0-1 0,2 1 0,2-1 0,3-1-25,3-5 1,2 5-1,3-5 1,-1 3-135,-3-2 204,1 3 0,13-13 0,2 6 0</inkml:trace>
  <inkml:trace contextRef="#ctx0" brushRef="#br0" timeOffset="891">2061 138 7299,'10'0'-427,"3"2"0,-5 2 383,2 2 0,-4 6 0,3-5 0,1 3 9,0 4 0,-6-5 0,2 3 0,-3 2 40,3 1 0,-4 3 0,4-1 19,-4 1 1,-2-7 8,0 1 1,0-6-9,0 5 0,-6-9-20,0-2 1,0-2 0,6-9-1,0-3-8,0-1 0,0-3 0,0 1 0,2-1-1,4 1 0,2-1 0,6 1 0,-3 1-1,3 5 0,1-3 0,3 6 0,1 1 4,4-1 0,-3 2 1,3 6-1,-3 0 1,-3 0 1,0 0 0,1 2 0,-1 4 4,1 5 0,-1-1 1,-1 2-1,-3 1-15,-1 3 0,-8 1 1,2 1-1,-2-1-31,1 1 0,-3-1 0,4 1-31,-4-1 0,0-5 0,2-1-81,2 3 153,7-6 0,5-1 0,9-7 0</inkml:trace>
  <inkml:trace contextRef="#ctx0" brushRef="#br0" timeOffset="1479">2812 86 6185,'6'12'-1,"0"-1"1,1 1 0,-1 4 0,4-3 8,0-1 0,5-3 0,-3 5 0,3-4 3,3-3 0,-1-1 0,1-4 1,-1 2-11,1 2 1,1 0 0,2-6 0,3 0-6,-3 0 1,4-6 0,-1-2 0,-3 0-2,-2 1 1,-1-7 0,-1 2 0,-1-3 2,-5-3 0,5 1 0,-6 0 0,-1-1 1,-3 1 0,2 5 0,-2 0 12,-2-1 58,-2-3-63,-2 6 1,0 5 0,0 10-1,0 9 5,0 7 0,0 1 1,0 7-1,0 2 14,0 2 1,0 10 0,0 3-1,0 5 3,0 1 1,2 6 0,1 2-1,5 2-16,2 4 0,-6-3 1,4-1-1,-3 0-2,1 0 1,6 0 0,-4 4-1,-1-4-21,1-2 0,-2-2 1,-6-5-1,0-1-1,0 1 0,0-9 1,0-3-1,-2-6 39,-4-6 0,2-4 0,-7-9 1,-3-5 18,-1-5 1,-3-4 0,-1-2 0,-3 0-34,-1 0 0,-6-13 0,6-7 0,1-5 0,3-6 1,1-6-1,1-8 1,1-7-34,5-2 0,-3-3 0,8-1 0,3-6-16,1-4 0,4 0 0,3 0 0,7 2 20,4 0 0,3-9 1,4 9-1,6 2-49,4 2 1,10 3 0,4 9 0,5 3-326,6 7 390,-4 3 0,7-6 0,-9-2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3.114"/>
    </inkml:context>
    <inkml:brush xml:id="br0">
      <inkml:brushProperty name="width" value="0.09086" units="cm"/>
      <inkml:brushProperty name="height" value="0.09086" units="cm"/>
      <inkml:brushProperty name="color" value="#FF0000"/>
    </inkml:brush>
  </inkml:definitions>
  <inkml:trace contextRef="#ctx0" brushRef="#br0">20166 15639 7775,'-5'0'-371,"5"0"1,5 0 0,8 0 0,-2 2 370,-3 2 0,3 3 0,-4 5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0.983"/>
    </inkml:context>
    <inkml:brush xml:id="br0">
      <inkml:brushProperty name="width" value="0.08571" units="cm"/>
      <inkml:brushProperty name="height" value="0.08571" units="cm"/>
    </inkml:brush>
  </inkml:definitions>
  <inkml:trace contextRef="#ctx0" brushRef="#br0">280 158 7286,'-12'0'-124,"1"0"1,-1 6 230,-5 0 0,-1-1 13,1-5 1,-1 0-1,1 0-49,-1 0 0,1 0 0,-1 0-50,1 0 0,0-2 1,-1-1-157,1-3 1,1-2 50,4 2 0,5-3 27,7-9 0,2 6 0,3 3 20,7 1 1,4-4-1,1 6 1,1 1 4,-1-3 0,6 6 0,1-4 0,-3 4 25,-2 2 1,5-2-1,-1-2 1,-2-1 1,-1 1 1,-3 2-1,1 2 17,-1 0 1,-5 6 0,-3 1 28,-1 3 1,-2-4 0,-6 5 59,0 3 1,0-4 0,0 1 68,0 3 0,0 2-69,0 1 0,0 0-56,0 1 0,6-6 1,2-3-82,1-1 1,3 4-1,5-7 1,1-1 5,-1-2 0,1-2 0,-1 0 0,1 0-40,-1 0 0,1 0 0,-1 0 0,1 0 29,-1 0 0,6-7 0,1-3 0,-3-2 11,-2 1 1,-7-1-1,0-4 1,-1 3 28,-1 1 0,0 2 0,-6-3 20,1 1 1,1 1-48,-6-7 0,0 6 0,-2 1 34,-4-3 81,5-1 0,-7 3 94,8 0-72,0 9 1,-2-5-35,-4 8 0,4 2 0,-6 4-12,1 5 1,5 5 0,-4 1-17,4 1 0,2-1 0,0 1 1,0-1 14,0 1 1,0-1 0,0 2-1,0 3-13,0 1 1,6 8 0,-1-2 0,1 2-21,2-2 1,-6 4 0,6-4-1,-2 4-40,-1 2 1,1 0-1,-4-2 1,2-2 10,2-2 0,0 1 0,-6 4 1,0-1-21,0-3 1,0 3 0,0-4 0,0 2 11,0-2 1,-6-2 0,-2-6-1,-2 3 5,-3-3 0,3-2 0,-2-1 0,-1-3 2,-3-3 1,-1 3-1,-1-5-6,1 0 0,-1-2 0,-1-8 1,-2 0-28,-3 0 1,1 0 0,6-2 0,-1-4-7,1-6 1,-1-3-1,1-3 1,-1 3 12,1 3 0,7-3 0,4 3 1,4-4-24,2-1 0,0-1 0,0 1-65,0 0 0,8-1 0,4 3-47,3 3 0,3-4 1,1 7-1,3-3-60,1 0 0,2 7 0,-2-5 0,5 0 222,-1 0 0,6-1 0,2-7 0,9 1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357"/>
    </inkml:context>
    <inkml:brush xml:id="br0">
      <inkml:brushProperty name="width" value="0.08571" units="cm"/>
      <inkml:brushProperty name="height" value="0.08571" units="cm"/>
    </inkml:brush>
  </inkml:definitions>
  <inkml:trace contextRef="#ctx0" brushRef="#br0">0 35 7569,'0'-10'-100,"0"-5"1,2 13 102,4-4 0,-2 4 0,7 2 10,3 0 1,2 0-1,1 0 1,0 0-55,1 0 0,-1 0 1,1 0-1,-1 0-135,1 0 0,-1 0 1,1 0-1,-1 0-21,1 0 1,-1 0 0,1 0 196,-1 0 0,-7 0 0,-3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395 157 8355,'11'0'0,"-1"-2"0,0-2-638,0-1 1,-7-3 362,3 2 1,-4 2 438,-2-8 0,0 7-52,0-7 0,-8 8 1,-3-2-37,-5 4 1,-1 2-1,-1 0 1,1 0-50,-1 0 1,1 2 0,-1 2 0,1 2-89,0-2 1,-1 6 67,1 1 0,1 5 19,4 1 0,5 1 1,9-1-3,3 1 0,5-7 0,8-1 0,-1 0-4,1-1 0,7-3 0,2 4 0,2-2-31,0-4 1,-2 3 0,4-1 0,-3-2 11,-3-2 0,-2 4 0,-6 0 0,-1-1-64,-4 3 0,1-4-66,-7 8 0,0-7 105,-6 7 0,-8-2 0,-4 3 0,-5-3-30,-6-2 1,3 4-1,-3-5 1,4 1-41,1 0 0,1 0 0,-1-5 0,1 3-198,-1-2 0,1 4 292,-1-2 0,1 7 0,-1-3 0</inkml:trace>
  <inkml:trace contextRef="#ctx0" brushRef="#br0" timeOffset="366">465 262 6360,'0'-17'380,"0"7"0,-2 2 0,-4 8-415,-6 0 1,3 0 0,-3 0 107,-2 0 1,5 0 0,-3 0-1,0 2-39,3 4 0,-7-2 1,4 7-18,-3 3 0,-3-4 0,1 1 1,0 1 22,-1-2 0,1 3 1,-1-5-1,1 2 4,-1 3 0,1-3 1,-3 0-1,-1-1-36,-2 1 0,-1 2 0,7 5-122,-1 1 1,7-9 0,1-1-171,2 0 0,1 0-171,1 3 313,4-3 0,2-8 1,11 0 141,5 0 0,9 0 0,2 0 0</inkml:trace>
  <inkml:trace contextRef="#ctx0" brushRef="#br0" timeOffset="1090">1006 262 8093,'17'0'-475,"1"0"0,-6-6 0,-3-2 1,1 1 605,0-1 0,-6-6 0,1 3 0,-3 1 74,-2-2 1,-7 8-121,-5-1 0,-4 3 0,-1 2-26,-1 0 0,1 0 0,0 0 0,-1 0-13,1 0 1,-1 0 0,1 0 0,-3 0-21,-3 0 1,9 0-1,-3 2 1,1 1-61,1 3 1,3 6-1,3-4-6,1 1 0,0 3 1,4 6 15,-2-1 0,2 0 17,10 1 0,4-3 0,7-3 2,1-6 1,-1-4-1,3-2 1,1 0 9,2 0 1,1 0 0,-7 0 0,1-2-12,-1-4 1,-1 2 0,-3-6 0,-3 1 1,-2-1 1,3 4 0,-3-3-1,2 1 5,-6-6-73,3 12 58,-7-5 0,0 8 54,0 5 0,0-2 0,-2 8 18,-3 1 1,-3 3-1,-6 1 1,5 1-6,1-1 0,-6 7 0,5-1 0,-3-2 13,0-1 0,6 3 0,-3 0 0,1 0-53,4 3 1,-4-7 0,3 6-1,1-1-9,2-1 1,2 2-1,0-4 1,0 3-12,0-3 0,0-1 0,0-3 35,0 0 1,2-1-1,3-2 20,7-3 0,4-7 0,1 2-38,1-4 1,-1-2-1,0 0 1,1 0-59,-1 0 0,1-6 0,1-2 0,1-1-131,-3-5 1,8-2-1,-11-1 1,0 1-231,1 5 0,-1-11 0,-1 5 409,-1-2 0,-8-1 0,4 3 0,-8-1 0</inkml:trace>
  <inkml:trace contextRef="#ctx0" brushRef="#br0" timeOffset="1584">1320 279 6357,'10'-17'506,"6"1"0,-7 3-518,1 1 1,0 8 0,-6-3 143,1-1-108,1 6 0,-6-4 58,0 12 0,0 4 1,0 7-1,0 1 1,0-7 0,0 1 6,0 1 1,0 3 0,2 1-134,4 1 1,-4-7 0,6-1 0,-2 0 68,-1 0 1,9-7-1,-2 3-35,3-4 0,3-2 0,-1 0-41,0 0 1,1-2 0,-3-4-1,-1-5-80,-2-5 1,-6-1 0,3-1 0,1 1 27,0-1 0,-7 7 0,3-1 262,-4-1 327,-2-3-320,0 6 0,0 5-209,0 10 1,0-1 0,2 8 18,4 1 0,-4-3 0,4 2-76,-4 1 1,0-3-1,3 2-69,7 1 1,4 1-1,1-1-2,1-1 1,-1-8 0,1 4 0,1-2 170,4-1 0,4 1 0,8-6 0</inkml:trace>
  <inkml:trace contextRef="#ctx0" brushRef="#br0" timeOffset="2079">2194 262 7709,'17'-10'-848,"-5"-3"0,-3 5 775,-1-2 1,4-1 305,-6-7 1,-6 6 0,-8 3 0,-2 1-150,-3 4 0,3 2 0,-2 2 1,-1 0-51,-3 0 0,-1 0 1,-1 0-1,1 0 43,-1 0 1,1 0 0,-1 0 0,1 2-32,-1 4 0,1-2 0,-1 7 0,1 1-50,0-2 1,5 5 0,2-3 5,2 4 0,-3 1 0,5 0 1,2 1 10,2-1 1,4-5 0,2 0 0,4-1-125,1-1 0,3 4 0,6-9 85,-1-1 1,0-2 0,1-2 0,-1 0 2,1 0 0,-1 0 0,1 0 0,-1-2-47,1-4 0,-1-3 0,1-9 19,-1 1 0,-5 1 1,-3 3-1,-1 1 30,-4-1 1,4 3 0,-2-2 84,-2-1 1,-2 3 84,-2-2 93,0 8-227,0-3 0,0 9 1,0 3-16,0 7 0,1 4 0,3 1-57,2 0 0,6-5 0,-4 0-119,1 1 0,3-3 1,5 0 51,1-3 0,-1-1 0,1-6 1,-1 0 123,1 0 0,7 0 0,2 0 0</inkml:trace>
  <inkml:trace contextRef="#ctx0" brushRef="#br0" timeOffset="2455">2508 245 8030,'0'-18'-1780,"0"6"1860,0 1 0,0 5 1,2-4 133,4 2 1,3 3 0,9 5-82,-1 0 0,-5 0 1,0 0-1,1 0-83,3 0 1,1 0 0,1 0 0,-3 2-62,-3 3 1,3-1 0,-3 8-78,4 2 1,-1 1-1,-1 3 1,-5-1-34,-1 0 0,0 1 0,-4-1 99,2 1 1,-1-1 0,-7-1 66,-3-5 0,1-1 0,-8-6 0,-2 2 14,-1-2 0,3-2 1,1-2 106,-3 0 1,-1-2-112,-3-4 0,8 2 1,5-8-1,3-1-39,2-3 1,5-1 0,3-1 0,0 1-29,0-1 0,9-5 0,-3 0 0,1 2-44,7 1 0,-5 5 0,6 1 0,-3 2-117,-3-1 1,1 5-1,-1 2 1,1 4-120,-1 2 0,-5 0 0,-1 0 292,3 0 0,2 0 0,1 0 0,0 0 0</inkml:trace>
  <inkml:trace contextRef="#ctx0" brushRef="#br0" timeOffset="2843">3119 192 7923,'-10'8'-206,"3"-6"0,14 6 0,5-8 379,4 0 1,-5 0 0,1 0-1,2 0-124,1 0 0,3 0 0,-1 0-164,0 0 0,1-2 0,-1-2 71,1-2 0,-7-6 0,-1 5-18,-2-3 1,-2 4 0,-6-6 45,0-1 0,0 3 36,0-2 0,-2 9 0,-4-3 0,-6 4 32,-3 2 0,-3 0 1,1 0-1,-1 0 22,1 0 1,0 2 0,-3 2 0,-1 3-1,-3 3 1,1 2-1,6 5-37,-1 1 0,3-1 1,3 1-1,6-1-120,4 1 1,2-1 0,0 0-59,0 1 1,8-1 0,4-1 0,5-3-72,6-1 0,-1-8 1,7 2-1,2-4-191,2-2 1,2 0 402,0 0 0,8 0 0,1 0 0</inkml:trace>
  <inkml:trace contextRef="#ctx0" brushRef="#br0" timeOffset="3349">3940 122 8355,'0'-17'-218,"6"5"0,0 1-139,-2-3 1,-3 4 0,-2 1 0,-5-1 491,-6 0 1,-3 4 0,-3-3 0,1 1-76,-1 4 1,1 2 0,-1 2-1,1 0 14,-1 0 0,1 0 0,-1 0 0,1 0-9,-1 0 0,1 0 0,0 0 0,-1 2-51,1 4 1,1-2-1,2 5 1,5 1-59,1 0 0,2 1 0,6 7-30,0-1 1,0 1-1,2-3 37,4-3 1,4 2 0,7-7 70,1 3 1,5-6 0,0 2-1,-2-4 18,-1-2 1,-3 5 0,1 1 0,-1-2-29,1-2 1,-1 0 0,1 2-84,-1 2 0,1 7 15,-1-1 0,-1 4 60,-5 1 0,-3-5 94,-8-1 0,-8-1 1,-3 4-31,-5-3 0,-7-7 1,0 2-1,1-2 2,3 2 1,1-4-1,1 3 1,-1-3 9,1-2 0,-1 0 1,1 0-65,0 0 1,-1 0 0,1 0 0,-1 0-78,1 0 1,5 0 0,0 0-363,-1 0 46,-3 0 0,5 0 92,-1 0 273,8 0 0,4 0 0,10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558"/>
    </inkml:context>
    <inkml:brush xml:id="br0">
      <inkml:brushProperty name="width" value="0.08571" units="cm"/>
      <inkml:brushProperty name="height" value="0.08571" units="cm"/>
    </inkml:brush>
  </inkml:definitions>
  <inkml:trace contextRef="#ctx0" brushRef="#br0">0 1 7569,'18'0'-71,"-1"0"0,1 0 1,-1 0 126,1 0 0,-7 0 1,1 0-1,2 0-174,1 0 1,3 0-1,-1 0 1,1 0 117,-1 0 0,8 0 0,2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195"/>
    </inkml:context>
    <inkml:brush xml:id="br0">
      <inkml:brushProperty name="width" value="0.08571" units="cm"/>
      <inkml:brushProperty name="height" value="0.08571" units="cm"/>
    </inkml:brush>
  </inkml:definitions>
  <inkml:trace contextRef="#ctx0" brushRef="#br0">0 175 7445,'2'-16'-114,"2"3"1,4 3 44,2 2 0,-4 3 1,3 3-1,1-2 139,0-2 0,1 0 0,7 6-129,-1 0 0,1 0 1,-1 0 137,1 0 1,-1 0 0,1 0-1,-1 0-47,0 0 1,1 0 0,-3 2 0,-1 4-15,-2 6 0,-3-3 0,5 3 0,-4 1-75,-3 3 0,5 1-29,-6 1 0,0-1-44,-6 1 2,0-1 125,0 1-41,0-9 1,-2 7 0,-4-4 6,-6 3 0,3-5 1,-3-2-6,-2-1 1,-1-5 0,-3 4 23,1-4 1,-1-2 0,1 0-3,0 0 1,5 0 0,0 0 0,1-2-27,1-4 1,-4 2 32,8-7 1,1-1 0,7-3 5,3 3 0,5-2 0,6 7 0,-3-1 17,-1 0 1,0-4 0,5 7 0,0-1 31,1-2 0,-1 6 0,1-4 0,-1 4-3,1 2 0,-1-5 0,1-1-22,-1 2 1,1 2 0,-1 0 0,1-2-13,-1-2 1,-1-2 0,-3 5 0,-1-3 8,1 2 0,-3-4 0,0 0 0,-1 1-8,1-1 1,0-6 0,3 5-1,-3-3-7,-2 0 1,4 1-1,-5-7-9,3 1 1,-6 5 0,2 0 6,-4-1 1,-4 5 11,-4 2 1,2 4 17,-8 2 1,1 0-1,-7 0 12,1 0 1,1 2-1,3 4 14,1 6 0,0 3 1,-3 3-17,3-1 1,3-1-1,5-3 1,-2-1 18,2 2 1,2 1 0,2 3 0,0-1 11,0 0 0,0-5 0,0 0 0,0 1 2,0 3 0,6 1 1,0 1-1,-1-3-15,3-3 0,-6 3 0,6-5 1,-2 2 16,0-1 0,5-5 0,-3 4-22,2-2 1,1-1-1,7-3-162,-1 2 0,-5 0 0,0-6-207,1 0 1,1-2 0,-1-2-39,-1-2 1,0-5 0,3 3 356,-3-2 0,3-1 0,-5-7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429"/>
    </inkml:context>
    <inkml:brush xml:id="br0">
      <inkml:brushProperty name="width" value="0.08571" units="cm"/>
      <inkml:brushProperty name="height" value="0.08571" units="cm"/>
    </inkml:brush>
  </inkml:definitions>
  <inkml:trace contextRef="#ctx0" brushRef="#br0">1 1 7569,'17'0'-410,"1"0"1,-3 1 625,-3 5 0,2-2 1,-7 6-1,1 0-63,0-1 1,-2-3 0,-6 6 0,0 1-94,0 3 0,0 1 0,0 3 0,0 1-144,0 2 1,0 1 0,0-7-1,0 3-1097,0 3 1181,0-4 0,0 6 0,0-7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11.429"/>
    </inkml:context>
    <inkml:brush xml:id="br0">
      <inkml:brushProperty name="width" value="0.08571" units="cm"/>
      <inkml:brushProperty name="height" value="0.08571" units="cm"/>
    </inkml:brush>
  </inkml:definitions>
  <inkml:trace contextRef="#ctx0" brushRef="#br0">1 140 6894,'9'0'-273,"-1"0"0,0-6 370,4 0 1,3-5-30,3 5 0,-7-2 4,1 2-29,0 4 25,-3-5 1,7 7 194,-5 0-209,5 0-40,1 0 1,-5 0 26,0 0 46,-1 0-99,-1 0 0,4 2 0,-7 2 0,1 3 1,2 1-57,0 0 1,-5 5 0,5-1 10,-2 4 1,0-1 0,-5-1 0,3-3 9,-2 3 0,-2-4 0,-4 1 8,-4 3 0,2 1 0,-7 1 1,-1-3 4,2-1 1,-5-6 0,3 4 16,-3-3 0,-3-1 1,1-6-1,1 2 7,5 4 0,-5-4 1,5 4 7,-5-4 0,6-4 1,3-2 36,-1-2 1,6-8-43,-4 3 1,12-5 0,5-1-3,5-1 0,0 7 1,-3 1-1,-1 0 6,1 1 0,3 3 0,1-4 0,-1 0-1,-4 1 1,3 5 0,-3-4 6,3 0 0,3 1 0,-3-7 0,-1 4-4,-3 2 0,1-5 1,6 1 0,-3-3 1,-1-1 59,-3 5 0,-7-5 15,2 4 0,-4 3 63,-2-3-165,0 8 1,-2-4-13,-4 8 1,2 0 101,-7 0 1,5 0 15,-6 0 0,6 2 1,-3 4 13,1 6 1,2-2 0,4 1-25,-4 3 1,4 1 0,-3 3 0,3-1 51,2 1 1,0-1-1,0 1-8,0-1 0,2 1 1,1-1-60,3 0 0,6-5 1,-4-2-1,-1-1-65,1 1 1,6-6-1,-5 4 1,3-2-91,0-1 0,-1 1 0,7-6 0,-1 2-415,1 4 333,-9-4-227,7 6 0,-6-8-5,7 0 415,1 0 0,7-8 0,2-2 0</inkml:trace>
  <inkml:trace contextRef="#ctx0" brushRef="#br0" timeOffset="979">857 227 7569,'17'0'-536,"-7"0"610,-3 8-345,-7-6 131,8 6 232,-6-8 1,6 2-91,-8 4 0,-2-2 64,-4 7 0,-4-7-37,-7 2 34,7-4-13,-5-2-37,13 0-112,-6 0 141,0 0-3,6 0-190,-5 0 191,-1 0-13,6-8-129,-6 6 84,8-13 0,0 11 1,0-8-8,0-2 0,8 5 18,4-3 0,3 8 0,3-2 11,-1 5 1,-5 1-1,-1 0 35,3 0 1,1 0-1,3 0-3,-1 0 0,-5 0 1,-2 1 45,-3 5 1,7-2-54,-2 8 0,-3-1 0,1 7-17,-2-1 1,-2 1-1,-6-1-5,0 1 0,0-1 0,0 1 0,-2-1-19,-4 1 0,2-1 0,-6 1-19,3-1 42,-7 0 0,10 1 1,-8-1-10,-1 1 0,3-3 1,-2-1 3,-1-2-51,5-1 49,-7-1 0,5 5-2,-8-13-5,9 6 1,-7-2-1,5 0 1,-5-2 1,-1-2 1,-1 0-1,1 1-24,-1 3 0,1 0 0,-1-6-12,1 0 0,5-2 67,1-4 1,7-3-11,-2-9 0,4 7-13,2-1 1,0 0-15,0-5 0,2 7 0,2 2-16,2 1 1,1 5 0,-3-6 9,2 0 0,8 6-2,-3-4 0,-3 2 0,0 1 32,-1-3 29,3 0 1,8 6-28,-1 0 0,-5 6 1,-1 0 27,3-3 0,-4 1-21,1 2 0,-1-2 0,4 6 0,-5-1-5,-1 1 0,4-4 0,-5 4 0,1-1-19,0 1 1,4-4-1,-5 4 1,1-1 3,0 1 1,0-4-1,-2 4 9,5-3 1,-1 5-1,2-4 30,1 1 0,3-5 0,-1 4 21,-3 0 0,3-6 0,-3 4 0,2-3-11,-3 3 1,5-4 0,-5 4-51,5-4 1,-4 4 0,-1 0 18,3-3 0,-5-1 1,1 0-24,-2 4 0,0-4-91,-3 4 1,-1-4-1,6 0-832,-2 4 922,-2-4 0,-6 13 0,0-5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9.240"/>
    </inkml:context>
    <inkml:brush xml:id="br0">
      <inkml:brushProperty name="width" value="0.08571" units="cm"/>
      <inkml:brushProperty name="height" value="0.08571" units="cm"/>
    </inkml:brush>
  </inkml:definitions>
  <inkml:trace contextRef="#ctx0" brushRef="#br0">158 105 7610,'0'18'73,"0"-1"1,5 1-1,1 1 1,-2 2 0,-2 4-15,-2 3 0,6 7 1,0 5-1,-2-1-141,-2-2 1,-2-2-1,0 0-160,0 0 259,0 0-259,0 0 105,0-8 1,0 6 75,0-14 32,0 6 0,0-7-43,0-1-440,0 1 221,0-1 67,0-7 42,0 6 182,0-15 0,-8 7 0,-2-8 0</inkml:trace>
  <inkml:trace contextRef="#ctx0" brushRef="#br0" timeOffset="693">0 140 7569,'12'-17'-390,"0"-1"0,-6 6 0,5 3 452,3 1 1,3-4-1,3 5-28,-3-3 0,10 6 0,-9-2 0,1 2-10,1-2 0,3 5 0,2-5 0,0 2 117,1-2 0,3 4 1,-4-4-1,0 4-112,0 2 0,4 2 0,-5 2-59,-3 2 1,-2 6 0,-3-5-25,-4 3-44,-5-6 104,-7 11-69,0-13 45,0 14 1,-2-6-2,-3 7 1,-5-1 0,-8-3 0,1-3-14,0-2 25,-9-2-6,7 1 5,-6-5 1,7 6-16,1-8 14,-1 8-8,1-6 1,-1 5 62,1-7-25,7 0 1,4 0 0,12-2-16,6-3 0,3 3 0,3-4 0,-1 4-5,1 2 0,-1-2 1,1-2-1,1-2 5,4 2 1,-3 3-1,3 1 1,-4 0 18,-1 0 0,-1 0 1,1 1-11,-1 5 1,-5-4 0,-2 6-1,-1-2-34,1 0 0,-6 7 0,2-1 8,-4 3 0,-2-3 0,0 0 70,0 1 1,0-3 0,-2 2-18,-4 1 0,2-3 0,-8 0 1,-1-3-25,-3-3 1,1 0 0,1 0 0,3 2-57,-3-2 0,-2-2 0,-1-2 0,0 0-65,-1 0 0,1 0 0,-1 0-70,1 0 0,-1 0 58,1 0-388,7-8 503,2 6 0,8-14 0,0 7 0</inkml:trace>
  <inkml:trace contextRef="#ctx0" brushRef="#br0" timeOffset="1298">786 297 7470,'-11'0'-399,"-1"0"0,6-6 412,-5 1 54,7-9 1,-2 6 0,12-3 16,5 5 1,-1 4 0,2 2-5,1 0 1,3 0 0,1 0-77,1 0 1,-7 0 0,1 0-40,2 0 0,-1 2 0,1 4-100,-3 5 1,-7-1 25,2 2 0,-4-1 102,-2 7 1,-6-1-1,-1-1 1,-3-3 2,-4-1 1,-1 0 0,-3 3 0,1-1-17,-1-3 1,7-1 0,-1 4 0,-2-5-2,-1-1 1,3 4 0,3-5 15,1 3 1,0-6 161,2 2 28,4-4 0,-4-2-108,12 0 1,4 0-1,7 0-19,1 0 1,-1 0 0,1 0-16,-1 0 1,7 0 0,-1 0 0,-2 0-8,-1 0 0,-3 0 0,1-2 0,-1-2-82,0-2 0,-5 0 0,0 6-173,1 0 0,3 0 26,1 0 0,1 0 193,-1 0 0,-7 0 0,-2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8.257"/>
    </inkml:context>
    <inkml:brush xml:id="br0">
      <inkml:brushProperty name="width" value="0.08571" units="cm"/>
      <inkml:brushProperty name="height" value="0.08571" units="cm"/>
    </inkml:brush>
  </inkml:definitions>
  <inkml:trace contextRef="#ctx0" brushRef="#br0">0 228 7071,'12'0'271,"-1"0"-223,3 0 0,-4 0 0,1 0 0,3 0 1,1 0-29,3 0 0,-1 0 0,3 0 0,1 0-82,2 0 1,8 0-1,-2 0-36,4 0 1,-3 0 0,-3 0 0,0 0 0,-2 0-38,0 0 0,4 0 0,-3 0 0,-1 0-4,0 0 0,-2 0 0,-5 0 139,-1 0 0,-7 7 0,-2 3 0</inkml:trace>
  <inkml:trace contextRef="#ctx0" brushRef="#br0" timeOffset="347">349 1 7569,'8'9'-226,"-6"-1"0,6 0 0,-8 4 324,0 3 0,0 3 0,0-1 1,0 0-22,0 1 1,0-1 0,0 3 0,0 1-39,0 2 1,6 8 0,-1-3 0,-1 1-118,-2 0-272,-2-8 182,8 12-1,-6-13 26,6 5 0,-8-2 1,0 0 142,0-1 0,7-3 0,3-1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5.157"/>
    </inkml:context>
    <inkml:brush xml:id="br0">
      <inkml:brushProperty name="width" value="0.08571" units="cm"/>
      <inkml:brushProperty name="height" value="0.08571" units="cm"/>
    </inkml:brush>
  </inkml:definitions>
  <inkml:trace contextRef="#ctx0" brushRef="#br0">1 70 7569,'9'0'-95,"1"0"0,-4 2 92,5 4 1,-1 4 0,0 7 0,-2 1 88,-4-1 1,-1 8-1,1 2 1,2 3-57,-2-1 1,-2 6 0,-2 5 0,0-1-27,0-2 1,0-2-1,0 0 1,0-2-86,0-4 1,0 2 0,0-6 0,0 0-110,0 1 1,0-3 0,-2-6-1,-2 1-497,-2-1 687,0 1 0,6-1 0,0-7 0,0-2 0</inkml:trace>
  <inkml:trace contextRef="#ctx0" brushRef="#br0" timeOffset="672">1 123 7569,'0'-12'-268,"0"0"1,0 1-1,2-5 1,3 3 391,7 1 0,4 6 1,1-4-38,0 3 0,1-1 0,-1 4 0,1-2-10,-1 2 1,7 2-1,1 2 1,0 0-30,0 0 1,1 0 0,-5 0-1,4 0-30,2 0 0,-5 0 1,1 0-1,-4 2-125,-1 4 1,-3-2 0,-1 6-10,-2-3 0,-9 7 78,3-2 13,-4 3 19,-10 3 0,1-7-8,-5 1 0,-9-6 1,3 3-1,-3 1 20,-4 0-17,5-6-4,-5 11 14,8-13-14,-1 6 19,1-8-136,-1 8 121,8-6-1,-5 5-7,13-7-37,-6 0-10,8 0 48,0 0 0,8 0 0,4 0-11,3 0 6,-5 0 105,5 0-104,-5 0 15,8 0 62,-1 0-60,0 0 0,-5 0 1,0 0 37,-1 0-33,7 0-4,-1 8 39,-7-6-36,6 6 4,-7 0 8,1-6 1,5 13-9,-5-5-8,0 0 8,-2 5-4,-8-5 0,5 1 0,1 1-1,-2 2 0,-8-5 1,-3 1-1,-1 0 10,0-1 0,-6-5 0,3 2 0,-7-2 7,-5 2 56,4-4-66,-7 6 1,9-8 3,-1 0-14,1 0 13,0 0 2,-1 0-67,1 0 64,-1 0 3,8 0-3,-5 0-106,13 0 0,-14 0-160,5 0 0,3-2 259,2-4 0,4 4 0,2-6 0,0 8 0</inkml:trace>
  <inkml:trace contextRef="#ctx0" brushRef="#br0" timeOffset="992">647 297 7569,'10'0'-83,"-3"2"0,-5 4 134,4 6 0,-4 3 0,4 3-22,-4-1 1,-2 1 0,0-1-1,0 2-11,0 5 1,0-5 0,0 4-1,0-1-231,0 1 0,0-4 0,0 5 0,0-5-483,0-1 696,0-9 0,0 7 0,0-6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4.345"/>
    </inkml:context>
    <inkml:brush xml:id="br0">
      <inkml:brushProperty name="width" value="0.08571" units="cm"/>
      <inkml:brushProperty name="height" value="0.08571" units="cm"/>
    </inkml:brush>
  </inkml:definitions>
  <inkml:trace contextRef="#ctx0" brushRef="#br0">1 227 7936,'11'0'-8,"1"0"1,2 0 2,1 0 0,-1 0 0,1 0 0,5 0 0,-1 0-38,0 0 1,5 0 0,-1 0-1,0 0 23,2 0 1,-5 0-1,3 0 1,-3 0-107,-3 0 1,0 0 0,1 0-138,-1 0 0,-5 0-15,0 0 207,-8 0 1,11 0-100,-3 0 0,-3 0 170,3 0 0,-8 0 0,4 0 0,-8 0 0</inkml:trace>
  <inkml:trace contextRef="#ctx0" brushRef="#br0" timeOffset="408">245 0 6710,'-10'2'328,"5"4"-234,3 5 1,2-1 0,0 2 0,0 1-68,0 3 0,0 1 0,0 3 0,0 1-111,0 2 0,0 3 1,0-5-1,0 4-67,0 2 0,5-3 1,1 3-1,-2-2-30,-2-4 1,-2 5 0,0-3 180,0-2 0,0-1 0,0-3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2.245"/>
    </inkml:context>
    <inkml:brush xml:id="br0">
      <inkml:brushProperty name="width" value="0.08571" units="cm"/>
      <inkml:brushProperty name="height" value="0.08571" units="cm"/>
    </inkml:brush>
  </inkml:definitions>
  <inkml:trace contextRef="#ctx0" brushRef="#br0">106 106 6727,'-10'-8'200,"2"6"0,6-4 1,-2 12-140,-2 6 0,1 3 0,5 3 0,0-1-7,0 1 0,0 7 1,0 4-1,0 4 37,0 2 0,5 0 0,1 2 1,-2 1-58,-2 3 1,-2 6-1,0-6 1,0-1-76,0 3 1,0-6 0,0 4 0,0-6 74,0-6 9,0 4-38,0-6-510,0 0 276,0 6 0,0-14-284,0 5 69,0-5 125,0-1 223,0-9 96,0-1 0,0-8 0,0 0 0</inkml:trace>
  <inkml:trace contextRef="#ctx0" brushRef="#br0" timeOffset="754">1 193 7569,'0'-17'-213,"0"7"0,0 0 0,2 4 185,4-5 0,-3 1 123,9-2 1,0 3 0,5-5-10,1 2 1,-1 7-1,3-5 1,1 0-26,2 1 1,0 5-1,-5-4 1,1 2-33,5 0 1,-3 0-1,6 4 1,-2-1-61,-3-3 1,-1 0 0,0 6 0,3 0-11,-3 0 0,-2 2 22,-1 4 0,-3 3 11,-3 9-42,-4-8 53,-8 5-4,0-13 0,0 14-9,0-5 1,0-1 0,-2 0 0,-4-1-276,-6 1 270,5-6-11,-9 11 29,6-13 0,-5 8-37,3-4 0,-3-4 102,13 6-98,-14-8-8,7 0 7,-1 0 201,-6 0-56,14 0-87,-5 0 0,9 0-27,3 0 1,5 0 1,8 0-33,-1 0 36,0 0 1,-5 0 6,0 0 9,-1 0-15,7 0-7,-1 0 24,1 0 0,-7 2-18,1 3-4,0-3-4,-3 6 0,5-6 12,-8 4-37,7-4 32,-11 13 1,6-11 3,-8 8 2,0-8-13,0 11 0,0-11 0,-2 6 21,-4-2 1,2 3-1,-7-3 37,-3 2-51,-1-6 10,-3 3-5,1 1-2,-1-6 0,1 6 68,-1-8-64,1 8-2,-1-7 1,7 7 5,-1-8-1,1 0-26,1 0 1,-6 0-16,5 0 40,3 0-50,-8 0 0,7 0-909,-9 0 229,1 0 717,7 0 0,10-8 0,10-1 0</inkml:trace>
  <inkml:trace contextRef="#ctx0" brushRef="#br0" timeOffset="1184">891 280 6222,'-17'0'-376,"5"6"376,1 0 372,7 0 1,-12-4-1,5 4-187,-5 5 0,-1 5 0,1 1 47,5 1-124,3-1 0,8 1-148,0-1 0,0 1 116,0-1 19,0 1-191,8-9 1,-5 7 95,9-5-92,0-3 121,5 0 1,-3-2 33,3 0-129,-3-1 0,11-5 35,-8 0 1,1 0 0,-1-2 0,1-1 17,-1-3 0,1-8 1,-1 2-1,1-3 38,-1-2 1,-5-1 0,-2 1 0,-3-1 6,-3 1 1,-2-1 0,-2 1 0,-2-1-97,-4 1 0,2 5 1,-7 1-1,-5-1-92,-5 2 0,0 0 0,-9 7 0,1-3-479,2 2 635,-6 2 0,6 10 0,-8 1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4.929"/>
    </inkml:context>
    <inkml:brush xml:id="br0">
      <inkml:brushProperty name="width" value="0.08571" units="cm"/>
      <inkml:brushProperty name="height" value="0.08571" units="cm"/>
    </inkml:brush>
  </inkml:definitions>
  <inkml:trace contextRef="#ctx0" brushRef="#br0">525 35 7029,'0'-9'493,"0"-1"-334,0 4-208,0 4 1,-2-6 43,-4 8 0,-4 0 0,-7 2 0,-1 2 4,1 2 0,-1 6 0,-1-5 0,-3 1-1,-1 0 1,-2 4 0,4-5 0,-5 3 7,-1 4 1,4-5 0,-4 1 0,0 0 0,-1-1 0,7 1 0,-2 4 1,3-5-2,3-1 1,-1 4 0,3-4 0,1-1-16,3 1 0,5-2 0,-4-4-27,2 4 24,3-4-36,5 13 45,0-13 0,2 6 0,3-8 15,7 0 0,-2 0 0,1 0 0,3 0-10,1 0 0,-3 0 0,0 2 0,1 2 0,3 1 0,3 1-1,5-6 1,-5 0 0,4 0 0,-3 0-2,-3 0 1,1 2 0,-1 2 0,1 2-2,-1-2 1,0-2-1,1 0-36,-1 4 1,1-3 0,-1 7 14,1-2 0,-7-2 1,-1-4 10,-2 3 1,0-3-1,-4 6-4,1 0 0,1-4 28,-6 7 0,-2-5 1,-4 4 2,-5-2 1,-5 5-1,-1-3 3,-1 0 1,-5 3-1,0-5 1,1 2 1,3 3 1,2-3 0,-1 0 0,1-1-6,-1 1 0,1 0 0,-1 3 0,1-1 2,-1 2 1,1-5-1,1 3-76,5 2 1,-3 1-1,6 1 1,1-3 7,-1-1 1,2-6 69,6 5 0,0 1 42,0 5-24,0-7 0,2 4 8,4-8 1,-2 5-1,7-5 7,3-2 1,-4-2-1,1-2-14,3 0 0,1 0 1,3 0-1,-1 0-7,1 0 1,-1 0-1,1 0 1,-1 0 0,1 0 1,-1 0 0,0 0 0,1 0 1,-1 0 1,1 0 0,-1 0 0,1 0-15,-1 0 0,1 0 0,-1 0-97,1 0 1,-1 2-207,1 4 1,-1-4-109,0 3 0,-5-3-398,0-2 788,-8 0 0,11 0 0,-5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10 31 8355,'-8'-17'-325,"8"7"0,-1 6 0,6 6 342,5 4 1,-6 8 0,4-3 0,-2 5 0,-1 1-11,-1 1 1,-2-1 0,-2 3 0,0 1 29,0 2 1,0 1 0,0-7 0,0 1-25,0-1 1,0 6 0,0 1 0,0-3 2,0-2 0,0-1 1,0-1-1,0 1-36,0-1 0,0 1 1,0-1 33,0 1 0,0-1 1,0 1 44,0-1 1,2-1 58,4-5 43,-4 5 1,13-14-1,-3 3 0,4-3 0,1-2-84,0 0 1,1 0-1,-1 0 1,1 0 26,-1 0 0,1-5 1,-1-1-1,1 2-19,-1 2 1,1 2-1,-1 0 1,1 0-73,-1 0 0,-5 0 0,-1 0 0,3 0-28,1 0 0,-3 0 0,0 0-184,1 0 1,3 0-337,1 0 1,-5 0 33,0 0 1,-7 0-678,7 0 1178,-8 0 0,11-8 0,-5-2 0</inkml:trace>
  <inkml:trace contextRef="#ctx0" brushRef="#br0" timeOffset="497">674 381 8355,'10'8'-183,"-1"-7"-257,-3 5 0,4 2 0,7-2 471,1-2 0,-1-2 1,1-2-1,-1 0 74,1 0 1,-1 0 0,1 0-72,-1 0 0,-5-6 0,-1 0 0,3 2 1,-4-6-52,1-1 1,-7 1 0,2-2 8,-4-1 0,-2 3 28,0-1 0,0-1 1,-2-4-1,-2 3 14,-2 1 1,-7 8 0,1-3 0,-4 1 2,-1 0 1,0 0 0,-1 6 0,-1 0-13,-5 0 0,5 0 0,-4 0 1,3 2 26,3 4 0,-1-2 0,1 5 0,1 1-30,5 0 1,1 0 0,6 3 0,-2-1-14,2 1 1,2 3 0,2 1-15,0 1 0,8-1 1,4 1-1,1-1 0,-1 1 0,4-1 0,-3 1-53,9-1 0,-3-1 0,6-3 0,-2-1 0,3-1-23,1-1 1,-4 0 0,6-6 0,0 2-215,-1-3 0,5-1 1,-4-2-1,2 0 295,-2 0 0,4 0 0,-6-7 0,8-3 0</inkml:trace>
  <inkml:trace contextRef="#ctx0" brushRef="#br0" timeOffset="976">1565 363 7275,'7'-9'-757,"-5"-7"1,6 6 927,0 1 0,-6-7 360,4 5 1,-5 1-285,-1-2 1,0 6-130,0-5 0,-1 7 0,-5-2-63,-6 4 1,2 2 0,-1 0-1,-3 0 4,-1 0 1,-5 0 0,1 2-17,1 4 0,-3 2 0,9 5 1,-3-1-81,-3 1 1,1 3-1,-1 1-48,1 1 0,7-7 0,4 1-84,5 2 1,1 1 80,0 3 0,7-3 0,5-3 26,3-6 0,3-4 0,-1-2 0,1 0 48,-1 0 1,1-2 0,-1-4 18,1-6 1,-3 3-1,-1-1 1,-4 0 111,-3 0 0,-1 5 117,-6-7 30,0 8-245,0-4 0,0 10-152,0 4 1,0-2 0,0 8-62,0 1 0,2-3 0,4 2-1,5 1 1,5-5 0,1 0 0,1-3 194,-1 1 0,9 0 0,1-6 0</inkml:trace>
  <inkml:trace contextRef="#ctx0" brushRef="#br0" timeOffset="1405">2158 259 7924,'0'-18'-736,"0"6"0,0 1 965,0-3 1,-2 4 0,-3 1-97,-7 1 1,2 2 0,-1 6-61,-3 0 0,-2 0 0,-1 0-58,0 0 0,-1 0 0,3 2 0,1 2-55,2 2 1,7 7-1,-7-3 1,0 2 0,3-1 1,-1 1 44,4 6 0,4-1 0,-2 0-37,8 1 0,0-6 1,8-3-1,1 1 23,3 0 1,3-5 0,2 5-1,5 0-6,1 0 1,-6-7-1,2 5 1,-3-2-1,-3 0 0,1 6 1,-3-5-1,-1 1 8,-2 0 1,-9 0 64,3-3 0,-6 5 27,-6 8 0,-9-3 0,-8-3 0,1-5-32,3 1 1,1-6-1,-1 4 1,-2-4-32,-3-2 1,1 6-1,6 0 1,-1-3-17,1-1 0,-1-2 0,1 0-888,-1 0-73,9 0 954,1-7 0,8-3 0,0-8 0</inkml:trace>
  <inkml:trace contextRef="#ctx0" brushRef="#br0" timeOffset="1751">2350 101 6976,'10'0'14,"6"0"0,-14 2 1,5 2 170,1 2 0,-6 8 0,4-3-88,-4 5 1,-2 1 0,0 1-1,0-1-51,0 1 0,0-1 1,0 2-1,0 3-36,0 1 0,0 0 0,0-5 0,0-1-234,0 1 0,0-1 0,0 1-143,0-1 1,0 1-215,0-1 581,0 1 0,8-9 0,1-1 0</inkml:trace>
  <inkml:trace contextRef="#ctx0" brushRef="#br0" timeOffset="2043">2350 293 6992,'18'0'189,"-1"0"0,1 0 0,-1 0 0,1 0-88,-1 0 0,1 0 0,-1 0 0,1 0 32,-1 0 0,1 0 0,-1 0 17,0 0 0,-5 0 1,0 0-293,1 0 0,-3 0-997,2 0 1139,-8 0 0,-4 8 0,-10 2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5.842"/>
    </inkml:context>
    <inkml:brush xml:id="br0">
      <inkml:brushProperty name="width" value="0.08571" units="cm"/>
      <inkml:brushProperty name="height" value="0.08571" units="cm"/>
    </inkml:brush>
  </inkml:definitions>
  <inkml:trace contextRef="#ctx0" brushRef="#br0">70 193 6660,'-16'-2'240,"3"-2"-174,1-2 0,6-2 0,-3 2-32,1-5 0,2 1 0,6-2-42,0-1 0,0-3 1,2 1-1,2 1 12,2 3 0,7 1 0,-1-4 41,3 3 0,3 7-25,-1-2 1,1 4-22,-1 2 0,-1 2 1,-3 4-120,-1 5 0,-8 5 0,2 1 110,-4 1 0,-2-6 0,0-1 26,0 3 0,5 1 1,3 3 75,2-1 1,-4-1-1,5-3-80,3-1 1,2-2-1,1 1 1,2-5-36,5-4 0,-5-2 0,4 0 0,-3 0-2,-3 0 0,1 0 1,-1-2-1,1-4 17,-1-5 0,-1 1 0,-3-2 0,-1 1 9,1 1 0,-5-6 1,0 5-1,-2-5-1,0-1 1,-1 5 0,-5 1-1,0-3 11,0-2 1,0 5-1,0-1 71,0-1-20,0-3-154,0 6 63,0 3 0,0 9 0,0 3 41,0 7 1,0-2-1,0 1 1,0 3 14,0 1 1,0 3-1,0-1 1,0 1-13,0-1 0,0 1 1,0-1-1,0 3 39,0 3 1,2-4-1,2 7 1,2-3-33,-2 0 0,-2 6 0,0-5 0,2-1-25,2 2 1,-1 0 0,-5 6 0,0-4-2,0-1 1,6 5-1,0-4 1,-2 2-2,-2 0 0,-2-6 0,0 5 0,-2-1-4,-4 0 0,2-6 1,-6 3-1,1-5 8,-1-2 0,0 1 0,-3-1 0,1-1 75,-1-5 1,-3 3 0,-1-6 47,-1 2 1,-5-7-73,0 3 1,-1-4 0,7-2 0,-1 0 0,3-2 4,3-4 1,-1 3-1,5-9 1,0-2-22,0-1 1,1-1 0,3 3 0,-2 1-28,2-2 0,2-1 1,2-3-167,0 1 0,2 5 0,4 1 37,5-3 0,5 6 1,1 1-1,1 1 122,-1 0 0,1-8 0,-1 5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384"/>
    </inkml:context>
    <inkml:brush xml:id="br0">
      <inkml:brushProperty name="width" value="0.08571" units="cm"/>
      <inkml:brushProperty name="height" value="0.08571" units="cm"/>
    </inkml:brush>
  </inkml:definitions>
  <inkml:trace contextRef="#ctx0" brushRef="#br0">0 0 7569,'0'10'-863,"0"-2"998,0-8-90,8 0 0,2 0-62,7 0 0,1 0 0,-1 0 15,1 0 1,-1 0 0,1 0-178,-1 0 1,1 0-1,-1 0-265,1 0 444,-9 7 0,7-5 0,-6 6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576"/>
    </inkml:context>
    <inkml:brush xml:id="br0">
      <inkml:brushProperty name="width" value="0.08571" units="cm"/>
      <inkml:brushProperty name="height" value="0.08571" units="cm"/>
    </inkml:brush>
  </inkml:definitions>
  <inkml:trace contextRef="#ctx0" brushRef="#br0">0 0 7402,'2'10'-264,"4"-4"148,6-4 0,1 0 0,1 2 0,-2 1 43,1-1 1,3-2-1,1-2 1,1 0 72,-1 0 0,1 0 0,-1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9.822"/>
    </inkml:context>
    <inkml:brush xml:id="br0">
      <inkml:brushProperty name="width" value="0.08571" units="cm"/>
      <inkml:brushProperty name="height" value="0.08571" units="cm"/>
    </inkml:brush>
  </inkml:definitions>
  <inkml:trace contextRef="#ctx0" brushRef="#br0">18 175 6433,'-2'-10'107,"-4"4"0,4-4-64,-3-1 0,3 1-62,2-2 0,2 7 0,3-5-4,7 2 1,-2-3-1,1 5 30,3 2 0,1-4 1,3 2 23,-1 2 0,-5 2 1,0 2 11,1 0 1,3 0 0,1 0 0,1 0-26,-1 0 1,-5 0 0,-1 0 0,3 2-30,2 4 1,-5-2 0,1 6 0,0-1-5,-3 1 0,1-4 0,-6 6 1,4-1-4,1-1 0,-5 6 0,2-5-1,-4 5 1,0 1 0,2 1 0,2-1 8,-3 1 1,-1-1 0,-2 0-19,0 1 0,0-1 0,0 1-50,0-1 61,0 1 19,0-1 0,-2-7 0,-1-6 9,-3-8 0,0 0 1,4-6-1,-2 1-5,-2-1 0,0-2 1,6-5-6,0-1 1,0 1 0,0-1-2,0 1 1,0 0 0,0-1 0,2 3-3,4 3 0,-4-4 1,6 7-1,-2-3 2,0 0 0,1 3 0,-3-5 1,4 2 10,2-1 0,-5 3 0,5-1 0,0-1 32,0 2 1,1-5-28,7 3 0,-3 2 0,-1 1 0,-3 1 8,3 4 1,-4 2 0,1 2-8,3 0 0,1 0 0,3 0 3,-1 0 0,1 0 0,-1 0-14,1 0 1,-1 2 0,1 2-6,-1 2 1,-5 5-1,-2-3 1,-1 0 3,1 0 0,2 5 0,3-1 3,-3 3 0,-3-3 1,-3 0-4,6 1 0,-4 3 0,-1-1 0,-1-1-4,0-2 1,0-1 0,-4 7 3,4-1 1,-4-5-1,3-1 32,-3 3 0,-2 1 2,0 3 1,0-1-1,0 1 14,0-1 0,0-5 0,0 0-73,0 1 0,0-3-143,0 2 0,0-1-330,0 7 493,-7-9 0,5 7 0,-6-6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3.601"/>
    </inkml:context>
    <inkml:brush xml:id="br0">
      <inkml:brushProperty name="width" value="0.08571" units="cm"/>
      <inkml:brushProperty name="height" value="0.08571" units="cm"/>
    </inkml:brush>
  </inkml:definitions>
  <inkml:trace contextRef="#ctx0" brushRef="#br0">315 1 7569,'9'0'-946,"-1"0"917,-8 0 0,-8 0 28,-3 0 0,1 6 0,-2 0 1,-1-3-1,-1 1 8,2 2 1,-3-4 0,3 6-1,-3-2 31,-3 0 0,1 1 0,-1-3 0,1 4-23,-1 2 1,1-5 0,0 5-16,-1-2 1,1 4 0,1-5-12,4 3 1,3-6 0,5 4-1,-2-1 11,0-5 0,6 8 1,2-6 0,4 2 0,4 2 1,7-5 5,1 3 0,1 0 0,2-6 0,3 0 5,-3 0 1,-2 2 0,-1 2-1,1 2 5,5-2 1,-5-1-1,4 1-5,-3 2 1,-3 2 0,1-4-12,-1 2 0,-7 1-46,-4-1 0,1-2 30,-1 8 1,-2-6-1,-10 5 5,-5 3 1,-5-5 0,-1 1 0,-1 0-10,1 0 1,-1-5-1,1 7 1,-1 0-22,1-3 1,-1 5-1,1-6 40,-1 1 0,1 3 0,-1 4 0,3-3 4,3-1 1,-1-6-1,5 3 1,-2-1 0,6 6 22,-1-3 0,3-1 20,2 2 1,2-8-1,3 1-6,7-3 0,4-2 1,1 0-1,0 0 10,1 0 1,-1 0 0,1 0 0,1 0-22,5 0 0,-5 0 0,4 0 0,-3 0-16,-3 0 1,1 0 0,-1 2-26,1 4 1,-1-4-1,0 4-156,1-4 1,-1-2 73,1 0 0,-7 0 93,1 0 0,-8 0 0,4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485"/>
    </inkml:context>
    <inkml:brush xml:id="br0">
      <inkml:brushProperty name="width" value="0.08571" units="cm"/>
      <inkml:brushProperty name="height" value="0.08571" units="cm"/>
    </inkml:brush>
  </inkml:definitions>
  <inkml:trace contextRef="#ctx0" brushRef="#br0">17 193 6035,'-6'-12'195,"0"1"0,2-1-142,10-5 0,-4 5 0,6 2 0,-1 2 9,5 5 0,3-5 0,3 2-44,-1 2 1,1 0-1,-1 0 1,1-1 6,-1 1 0,1 2 0,-1 2 1,1 0-10,-1 0 1,1 0 0,-1 0 0,0 2-15,1 3 0,-1-3 0,1 6-13,-1 0 1,1 0 0,-3 5 13,-3-1 0,-4 0 0,-8 5-98,0 1 0,0-1 1,-2 0 62,-4 1 0,-2-6 0,-5-1-2,1 3 0,2-5 0,-3 1 24,1-2 1,0 4 16,-5-7 0,-1 1 108,1-6-109,7 0 0,3-8-126,7-3 0,0-5 65,0-1 0,7-1 0,3 1 54,0-1 1,5 7 0,-3-1-6,3-1 1,3 3 0,-3-2 0,-1 1 22,-2 1 0,-7 0 1,7 4 42,2-5 0,1-3 1,1 1-1,-3 3-52,-1 2 1,-6-4-1,3 5 64,-1-3 1,0 4-35,-2-5 0,-6 7-34,0-2 0,-2 4-20,-10 2 1,6 0 31,-5 0 21,-1 0 0,-3 8 0,1 3 6,2 5 0,8-5 1,-1 1-1,3 2 19,2 1 0,0 3 0,0-1 1,0 1 1,0-1 0,0 1 30,0-1 0,2 0-78,3 1 0,5-3 0,6-1 0,-3-4-15,-1-3 0,0-1 0,5-4-4,1 4 0,-1-4 0,0 4 0,1-4-297,-1-2 1,1 0 0,-1 0-58,1 0 0,-1-2 357,1-4 0,-1-4 0,1-7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780"/>
    </inkml:context>
    <inkml:brush xml:id="br0">
      <inkml:brushProperty name="width" value="0.08571" units="cm"/>
      <inkml:brushProperty name="height" value="0.08571" units="cm"/>
    </inkml:brush>
  </inkml:definitions>
  <inkml:trace contextRef="#ctx0" brushRef="#br0">0 1 7402,'10'8'-1110,"-4"3"1237,-4 5 1,-1 1 0,3 1-1,2-1-12,-2 1 1,-2-1 0,-2 1-1,0-1-79,0 1 0,0 5 0,0 0 0,0-2-156,0-1 0,0 3 1,-2 0-1,-2-1-350,-2-3 470,1-1 0,5-1 0,0 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8.893"/>
    </inkml:context>
    <inkml:brush xml:id="br0">
      <inkml:brushProperty name="width" value="0.08571" units="cm"/>
      <inkml:brushProperty name="height" value="0.08571" units="cm"/>
    </inkml:brush>
  </inkml:definitions>
  <inkml:trace contextRef="#ctx0" brushRef="#br0">332 14 6491,'10'-8'52,"-10"6"0,-12-2-73,-3 8 0,-3-2 0,1 6 42,0-1 0,-1-5 0,1 4 1,-1-2 4,1 2 1,-3-4 0,1 6 0,-1-3 6,5 1 1,1 2 0,-3-4 0,-1 4-3,1 1 0,5-5 0,3 4-42,1 0-40,-6 1 68,12 9 0,-5-6-11,7-1-63,0 1 48,0 5 1,2-1-1,3-5 32,7-5 0,5-4 1,5-2 6,1 0 1,0 6 0,-5 0 0,1-2-17,5-2 1,-5-2 0,4 2-1,-3 2-12,-3 1 0,1 1 1,-1-6-1,-1 2-26,-5 4 1,3-2-51,-8 7 0,5-5 39,-5 6 1,-2-6 0,-10 3 17,-6-1 1,-3 4 0,-3-4 16,1 1 0,0-3 1,-1 4-1,1 0-2,-1-1 0,1-3 0,-1 6 11,1 1 0,5-5 0,2 0-5,3 0 1,1-5 15,6 9 1,0-6 55,0 6 1,2-9 0,4 3-19,5-4 0,5-2 0,1 0 0,1 0-18,-1 0 0,3 0 0,1 0 0,2 0-14,-1 0 1,-1 0 0,0 0 0,2 0-13,-1 0 1,-1 0-1,1 0 1,1 0-61,-2 0 0,-1 0 0,-3 0-101,0 0 0,-5 0 0,0 0-222,1 0 1,-3 0 368,2 0 0,-1 0 0,7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9.793"/>
    </inkml:context>
    <inkml:brush xml:id="br0">
      <inkml:brushProperty name="width" value="0.08571" units="cm"/>
      <inkml:brushProperty name="height" value="0.08571" units="cm"/>
    </inkml:brush>
  </inkml:definitions>
  <inkml:trace contextRef="#ctx0" brushRef="#br0">0 228 7569,'10'-10'-697,"0"-3"494,-5 7 0,-3-2 0,6 4 98,0-2 1,-4-5 233,7 5-113,1-8 1,5 12-1,1-5 17,-1-1 0,1 6 1,-1-4-1,1 4 24,-1 2 1,1 0-1,-1 0 1,1 0-25,-1 0 1,6 0 0,1 0-3,-3 0 1,-3 2-1,-5 2 1,-3 4-36,-2 1 0,-1-3 0,-3 6 13,2 1 1,0 3 0,-6 1-66,0 1 1,-2-6 0,-4-1 38,-6 3 1,-3 1 0,-3 1 10,1-5 1,5 3 0,1-8 0,-1 0-2,2 1 0,-5-5 42,3 4-55,4-4-17,1-2 1,7-8 18,0-3 0,2 1 1,3-2-3,7-1 1,-2 3 0,1-2 17,3-1 1,-4 3 0,1 0-1,1 1 2,-2-1 0,3 4 0,-5-5 6,2-3 1,1 0-1,5 1 1,-3 1-4,-1-1 0,-2 3 1,3-2 33,-1-1 1,-6-3 0,6-1-3,1-1 0,-5 7 0,0 1 159,-1 2-163,-5-5 1,4 11-32,-12-4 1,2 4 0,-7 2 0,-3 2-1,-1 2 1,-1 3 0,3 1 0,3 2-1,0 0 1,2 3 0,1 3 0,3 1 0,2 1-1,2-1 134,0 1 0,0-7-72,0 1 0,0 0 1,0 5 18,0 0 0,8 1-86,3-1 0,5 1-41,1-1 1,1-5-1,-1-2-96,1-3 1,-3 1 0,-1-4 0,-3 2 141,3-2 0,1-2 0,3-2 0</inkml:trace>
  <inkml:trace contextRef="#ctx0" brushRef="#br0" timeOffset="921">996 385 7569,'-18'10'-62,"1"-2"0,1-7-328,5 5 1,-5-4 216,4 4 1,-3-4 196,-3-2 0,7 0 0,-1 0 14,-1 0 1,5-2-27,2-4 1,4-3-8,2-9 1,0 6-1,2 3 1,2-1-10,2 0 0,7 6 0,-3-3 0,2 1 21,-1 0 0,-5 0 0,6 6 9,1 0 1,3 0 0,1 0-7,1 0 0,-7 0 0,1 0 1,2 2-22,1 4 1,-3-2-1,-1 6 1,1-1-8,-2 1 1,5 2 0,-5 5-2,0 1 1,3-1-1,-7 0 2,-2 1 1,-2-1 0,-2 1 0,0-1-29,0 1 1,-2-3 0,-2-1 0,-4-2 21,-1 1 1,3 3-1,-6 1 1,-1-1-22,-3-5 0,4 5 1,1-6-1,-3 1 18,-1 1 0,-3-6 0,1 3 1,-1-1 19,1-4 1,-1 4-1,1-2 1,-1-3-4,1-1 1,-1-2-1,1 0 1,0 0-2,-1 0 0,1 0 0,-1 0 7,1 0 1,-1-2-5,1-3 1,7-5 0,4-8 0,4 1 0,2 5 0,0 1 0,2-1 10,4 2 1,-2-3 0,8 7-9,1 2 0,-3-4 0,1 2 3,3 3 0,-4 1 1,1 2 12,3 0 1,2 0 30,1 0 1,0 0-16,1 0 0,-1 0 1,-1 2-1,-3 1-4,-1 3 0,-2 2 0,3-4-6,-1 2 0,0 5 0,3-3 0,-1 0-55,-3 0 1,1 5 0,4-1 17,-5 3 1,3-3-1,-6-2-20,1-2 31,-5 5 1,10-9-1,-6 6 1,-1-1-5,1 1 1,4-4 0,-5 4 0,1-1 14,0 1 0,6-4 28,-3 6 1,5-3 0,1 5 24,1-3 1,-7-7 0,-1 4-31,-2 0 0,5-6 1,-3 6 22,0-1 1,-1-5-210,-3 4 1,-4-2-399,4 2 548,-4-4 0,-2 5 0,0-7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6.692"/>
    </inkml:context>
    <inkml:brush xml:id="br0">
      <inkml:brushProperty name="width" value="0.08571" units="cm"/>
      <inkml:brushProperty name="height" value="0.08571" units="cm"/>
    </inkml:brush>
  </inkml:definitions>
  <inkml:trace contextRef="#ctx0" brushRef="#br0">35 105 6548,'0'-10'195,"0"2"1,0 10-172,0 4 1,0-2-1,0 8 1,2 1 13,4 3 0,-4 1 0,4 3 0,-4 3-16,-2 6 0,0 4 1,2 2-1,2 0-10,1 0 1,1 0 0,-6 0 0,0 0-26,0 0 1,6-1 0,0-1-1,-2-2-49,-2-1 1,-2-7-1,0 4 1,0-2-82,0-3 0,5-3 0,1-2-416,-2 1 559,-2-8 0,-2 5 0,0-5 0</inkml:trace>
  <inkml:trace contextRef="#ctx0" brushRef="#br0" timeOffset="660">0 210 7569,'0'-18'-296,"0"1"213,0-1 1,0 7 0,0-1-4,0-2 1,0 5 0,2-1 0,2 0 128,2 1 1,0 3-1,-4-6-44,4-2 1,-3 7 0,9-1 25,2 0 1,1 6-1,3-5 1,-1 1-6,1 0 1,-1 0 0,2 6 0,3 0-26,1 0 0,6 0 0,-4 0 0,1 0 19,-1 0 0,0 0 0,-4 0-11,3 0 1,-1 6 0,-7 2-1,-3-1-58,-1 1 25,-1 6 0,1-5 0,-2 9-24,-2-1 0,-3-5 1,-5 0 1,0 1 1,-7 3-1,-5-1 10,-4-3 1,-1 2 0,-1-7-1,-1 1 7,-4 0 1,3 0 0,-3-5 38,4 3 1,1 0-1,1-6 18,-1 0-8,9 0 0,3 0-19,12 0 0,3 0 1,9-2-1,-1-2-6,1-2 0,-1 1 1,1 5-1,-1-2 19,1-4 0,-1 4 1,0-4 11,1 4 1,-1 2-1,1 0 0,-1 0 0,1 6 0,-1 2 2,1 1-27,-1-5 6,-7 12 1,0-8 0,-7 5 0,3-1 11,-2 1 1,-2 3-1,-4-1 1,-2-1-3,-2-2 0,-7-8 0,1 3 0,-3-1-7,-3 0 0,1 0 0,-1-4 0,1 2-17,-1 1 1,1 1-1,-1-6 1,1 0-60,0 0 0,5 0 1,2-2-1,0-2-205,1-1 277,5-1 0,-4-2 0,8-2 0</inkml:trace>
  <inkml:trace contextRef="#ctx0" brushRef="#br0" timeOffset="1205">751 367 6094,'-9'-2'578,"3"-4"-641,4 4 1,10-11 108,3 7 1,5 0 78,1 6 1,1 0-123,-1 0 0,1 0 1,-3 2-38,-3 4 0,1 3-24,-7 9 1,0-1 0,-6 1-17,0-1 1,-8 1 61,-3-1 0,-5-1 0,-1-3 0,-1-1 0,1-2 1,-1 1-1,1-3-6,-1 0 1,7-6 0,1 5 0,0-1-11,1 0 113,5 0 10,-4-6-17,8 0 0,8 0 1,3 0-11,5 0 1,1 0 0,1 0 0,-1 0 19,1 0 1,-1 0-1,1 0-62,-1 0 0,1 0 0,-1 2 0,0 2-94,1 2 0,-6 1 1,-1-3-272,3 2 0,-1 2 339,-1-2 0,4-4 0,-7 5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18 647 7546,'11'0'-125,"1"0"0,-6 0 1,3 2 116,-1 4 0,6-4 37,-3 3 0,5-3 1,1-2-14,1 0 1,-1-7-1,1-5 10,-1-4 0,-5 5 0,-1-1-7,3-2 0,-4-1 1,-1-3 69,-1 1 0,4 0-42,-6-1 0,-1 1-51,-5-1 1,-7 8-24,-5 5 0,-3 3 0,-3 2 22,1 0 1,-1 0-1,3 2 1,1 2 34,2 1 0,1 3 1,-7-2-1,1 4 64,-1-1 1,7 7 0,-1-5 0,-1 3-54,-3-2 1,4 3 0,3-3 0,1 3-18,4 3 1,2-1-1,2 1 1,0-1 26,0 1 1,2-7-1,2 1 1,4 2 36,1 1 1,3 1 0,5-3 0,1-1-23,-1 1 1,7-5 0,-1 0-1,0-2 21,2 0 1,1-1-1,5-5 1,-4 0-195,-2 0 1,4 0-1,-4 0 1,1-1-151,-1-5 0,0 4 0,-4-6 0,3 2-114,-3 0 1,-1-5-1,-3 3 1,0-2 370,1-3 0,-1-3 0,1-1 0</inkml:trace>
  <inkml:trace contextRef="#ctx0" brushRef="#br0" timeOffset="297">768 332 7926,'0'-11'-1713,"0"-1"2435,0-1 1,0 3-56,0-2-596,0 8 0,2-1-3,4 10 1,-4 5 0,4 8-1,-4-1-71,-2 0 0,0 9 0,0 1 1,0 0-109,0-4 0,6 3 1,0-1-1,-3 0-79,-1 0 1,0-2 0,2-5 0,2-1-60,-2 1 0,0-3 0,0-1-538,2-2 787,7-1 0,-3 7 0,7-1 0</inkml:trace>
  <inkml:trace contextRef="#ctx0" brushRef="#br0" timeOffset="1132">629 472 8355,'-18'0'-67,"7"-6"-526,-1 1 481,8-1 0,-2 6 0,12 0 100,6 0 1,3 0 0,3 0 0,-1 0 83,1 0 0,1 0 1,2 0-1,3 0-84,-3 0 0,0 0 0,1 0 0,1 0 3,-2 0 0,1-2 0,-1-2 0,2-2-32,-1 2 0,-1-4 0,0 3 0,3-1-90,-3-2 0,-2 4 0,-1-6 0,-3 1 64,-3-1 1,4-2 0,-5-5-51,5-1 0,-7 1 0,-3 0 118,-4-1 1,-2 1 132,0-1 1,0 6 0,-2 3-18,-4 1 1,3 2 0,-9 6 113,-2 0-137,7 0 0,-1 2-105,8 4 1,0-2-1,0 7 8,0 3 0,0 2 0,0 1 0,2 1 11,4-1 0,-4 0 1,3 1-1,-3-1 27,-2 1 0,0-1 0,0 3 0,0 1-9,0 2 0,0 1 1,0-7-1,2 1-21,4-1 1,-4 0-1,6 1 1,-2-1-10,-1 1 1,3-1-1,-4 1-78,2-1 1,6 1-1,-7-1 1,7-5 27,-6-1 317,0-7-248,-6 4 1,0-10 0,0-4 85,0-5 0,0 1 0,0-2-57,0-1 0,0 3-133,0-2 1,7 1 42,5-7 0,7 1 1,3 1-1,-3 3 26,3 1 0,-1 2 1,-4-3-1,1 3 85,-1 2 0,7 1 0,-1 3-15,-2-2 1,-1 0-1,-3 6 15,1 0 0,-1 6 1,0 2-18,1 1 0,-6-3 0,-3 6 0,1-1-3,0-1 0,-6 6 0,3-5-26,1 5 0,-6 1 0,4 1-119,-4-1 1,-2 1 0,0-1-171,0 1 1,0-7 0,0 1-64,0 2 0,0 1 1,2 1 332,4-5 0,3-3 0,9-8 0</inkml:trace>
  <inkml:trace contextRef="#ctx0" brushRef="#br0" timeOffset="1614">2166 682 8355,'11'-6'-252,"1"0"0,-8-2-142,2 3 1,-6-3 499,-6-4 0,2-1 0,-8 7 0,-1 2-10,-3 2 1,5-4-1,-1 0 1,-2 2 3,-1 2 0,3 2 0,0 0-84,-1 0 0,-3 0 0,-1 2 0,-1 2 46,1 2 0,5 2 1,1-4-1,-3 3-162,-1 3 1,-1 2 0,2 3 0,3-1 80,-3-2 1,5-1 0,-1 7 0,2-1 6,4 1 0,-4-1 0,3 1 0,1-1 3,2 0 1,4-5 0,2 0 0,3-1 4,3-1 1,2 4 0,5-9 0,1-1 2,-1-2 1,3 4 0,3 0 0,4-2 0,0-2 1,4-4-1,-6-2 28,3-2 1,-1-6-1,4 5 1,-4-3 0,-2-4-13,-3-1 1,1-3 0,-4 3 0,-3 1 66,-1 3 0,-5-1 0,0-5-23,-3-1 1,-1 1 0,-8-1-71,-3 1 0,1 5 1,-8 2-1,-4 1-56,-5-1 1,2 6 0,-5-2-1,5 4-44,2 2 0,-1 0 0,1 0 0,-1 0-197,1 0 1,-1 2-1,1 4-65,-1 6 1,9-3 371,3 3 0,4 0 0,2 5 0</inkml:trace>
  <inkml:trace contextRef="#ctx0" brushRef="#br0" timeOffset="1990">2724 664 8355,'18'-6'0,"-1"-1"-805,1-3 0,-1 4 623,1-5 0,-3 5 0,-3-6 513,-6-2 1,-4 5-237,-2-3 1,-8 8-1,-4-2 1,-3 4-19,-3 2 1,7 0-1,-1 0 1,-2 0-33,-1 0 0,3 2 0,1 2 0,-3 4-69,-1 2 0,-3-4 1,1 5-1,-1 3 4,1 1 1,-1 1 0,1-3 0,1-1 22,5 2 1,-3 1 0,8 3 0,2-1-43,2 1 0,2-7 0,0 1 0,2 1 4,4 3 0,4 0 0,9-5 0,3-3-10,1 0 1,2-6 0,-2 3 0,5-3-16,-1-2 1,6 0 0,-6 0 0,2-2-39,0-3 1,-8-5 0,3-8-1,-5 1 25,-1 0 0,-1-3 0,1-1 0,-3-4-3,-3-3 1,1-1 75,-7-6 0,8-7 0,-5-3 0</inkml:trace>
  <inkml:trace contextRef="#ctx0" brushRef="#br0" timeOffset="2431">2986 298 7920,'-7'-24'-616,"-5"1"0,2 0 0,1 5 534,1 1 1,-4-1-1,6 1 1,3-1 81,1 1 0,2 5 0,0 1 24,0-3 0,0-2 515,0-1-287,0 0 1,-2 1 106,-4 4-163,4 5-53,-6 7-82,8 0 1,0 7 0,0 5 13,0 4 0,0-5 1,0 1-1,0 1-16,0 3 0,-2 1 1,-2 1-1,-2 1 4,3 5 0,1-5 1,2 6-1,0-2-140,0 1 0,0 7 1,0-4-1,0 2 75,0 0 1,0-6 0,0 5-1,0-1-49,0 0 1,0-6 0,2 5 0,1-3 37,3 0 1,6 0-1,-4-5 1,-1-1 73,1 1 0,4-1 1,-4 1 71,1-1 1,-3 1-50,6-1 1,-6-1 8,5-5 1,-5 3-32,6-8 0,-6 5-616,5-5-336,-7 0 890,4-6 0,-8 0 0,0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5.588"/>
    </inkml:context>
    <inkml:brush xml:id="br0">
      <inkml:brushProperty name="width" value="0.08571" units="cm"/>
      <inkml:brushProperty name="height" value="0.08571" units="cm"/>
    </inkml:brush>
  </inkml:definitions>
  <inkml:trace contextRef="#ctx0" brushRef="#br0">1 176 7147,'17'0'17,"-5"-6"0,0 0-20,1 2 1,3 2-1,1 2 1,1 0 0,-1 0-18,1 0 0,7 0 0,2 0 0,2 0 1,0 0 1,-2 0 0,4 0 0,-2-2 10,2-4 0,-3 4 0,-1-3 0,-2 3-44,-4 2 1,-1 0 0,-3 0-369,1 0 43,-9 0 377,-1 0 0,-8-8 0,0-2 0</inkml:trace>
  <inkml:trace contextRef="#ctx0" brushRef="#br0" timeOffset="449">245 18 6191,'10'-7'244,"-2"5"-34,-8-6-63,0 8 0,0 2-19,0 4 0,2-2-72,4 7 1,-5 1-1,5 5 1,-2 1-16,2-1 0,-4 1 0,4-1 1,-4 3-19,-2 3 1,2-4-1,2 5 1,1-5-31,-1-2 1,-2 1-1,0-1 1,2 1-111,2-1 0,0 1 1,-6-1-1,2 1-172,3-1 0,-3-5 289,4-1 0,-4 1 0,-2 6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1.500"/>
    </inkml:context>
    <inkml:brush xml:id="br0">
      <inkml:brushProperty name="width" value="0.08571" units="cm"/>
      <inkml:brushProperty name="height" value="0.08571" units="cm"/>
    </inkml:brush>
  </inkml:definitions>
  <inkml:trace contextRef="#ctx0" brushRef="#br0">0 35 7428,'10'2'-368,"-2"2"0,-3 4 0,1 2 434,-2 3 1,-2 3 0,-2 3 0,2 2-27,4 3 0,-4 7 0,4-2 1,-3 4-8,3 2 0,-4 0 0,4 0 0,-4 0-12,-2-1 0,0 7 0,0 0 0,2-2-37,4-2 0,-4-2 0,3 0 0,-3-3-16,-2-2 1,0 3-1,0-6 1,0 2-32,0 0 1,0-8 0,0 3 0,0-5 1,0-2 0,-2-5 0,-1 0-127,-3 1 188,0-5 0,6 0 0,0-8 0</inkml:trace>
  <inkml:trace contextRef="#ctx0" brushRef="#br0" timeOffset="726">70 88 7569,'2'-18'-175,"4"1"1,-2 5-1,7 2 141,3 3 0,1-1 0,3 4 14,-1-2 0,1 0 0,-1 6 0,1 0 108,-1 0 0,1 0 0,-1 0 0,1 0-37,-1 0 0,0 0 1,1 0-1,-1 0-49,1 0 0,-1 0 1,1 2-1,-1 2-24,1 2 1,-1 6 0,-1-5 0,-3 1-158,-1 0 0,-8 5 90,2-1 0,-4 4 89,-2 1 0,-8-1 0,-4-3 1,-3-3-9,-3-2 0,-5 5 1,-2-3-1,-1 2-7,1-1 0,2-7 0,5 4 24,1 0 77,0-6-3,7 5 0,4-9-78,12-3 0,4 3 0,7-4 0,0 2 14,1-2 0,-1 4 0,1-4-28,-1 4 0,1 2 0,-1 0 1,1 0 0,-7 0 0,1 0 7,2 0 1,1 6 0,1 2-16,-5 2 0,-1-1 1,-6 5-4,2-2 0,5-1 1,-5 7 8,-2-1 1,-2-5 35,-2 0 1,-2-3 0,-2 5 11,-2-3 1,-1-7 0,1 2 0,-6-4 0,-3-2 1,-3 0-12,1 0 1,-1 0-1,1 0-147,-1 0 0,7 0-376,-1 0 14,0 0 481,3 0 0,1 8 0,8 2 0</inkml:trace>
  <inkml:trace contextRef="#ctx0" brushRef="#br0" timeOffset="962">699 315 7448,'17'0'-319,"-5"6"0,-1-1 408,3-1 0,-6 6-29,-2 2 0,-4 3 0,-2 3 0,0-1-54,0 0 1,0-5-1,0 0 1,0 1-174,0 3 1,0 1 0,-2 1 166,-4-1 0,-4 1 0,-7-1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0.522"/>
    </inkml:context>
    <inkml:brush xml:id="br0">
      <inkml:brushProperty name="width" value="0.08571" units="cm"/>
      <inkml:brushProperty name="height" value="0.08571" units="cm"/>
    </inkml:brush>
  </inkml:definitions>
  <inkml:trace contextRef="#ctx0" brushRef="#br0">1 140 6809,'17'0'-84,"1"0"106,-1 0 0,1 0 0,-1 0 0,1 0-33,-1 0 1,1-2-1,-1-2 1,1-1 5,-1 1 1,0 2 0,1 2 0,-1 0 9,1 0 1,-1 0 0,1 0-1,-1-2-6,1-4 1,-1 4 0,1-4-26,-1 4 1,-5 2-335,-1 0-89,1 0 449,-2-8 0,-3-1 0,-7-9 0</inkml:trace>
  <inkml:trace contextRef="#ctx0" brushRef="#br0" timeOffset="359">245 0 7300,'10'0'-590,"-2"8"681,-8 4 0,6-2 0,-1 1 1,-1 3 0,-2 1 0,-2 3-105,0-1 1,0 1-1,2-1 1,2 1-149,2-1 0,0 1 0,-6-1-385,0 0 546,0 1 0,-8-1 0,-2 1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7.288"/>
    </inkml:context>
    <inkml:brush xml:id="br0">
      <inkml:brushProperty name="width" value="0.08571" units="cm"/>
      <inkml:brushProperty name="height" value="0.08571" units="cm"/>
    </inkml:brush>
  </inkml:definitions>
  <inkml:trace contextRef="#ctx0" brushRef="#br0">36 70 7569,'0'-10'-281,"0"-5"0,0 11 576,0-8-228,0 8-75,0-3 1,0 9 0,0 3-22,0 7 1,0 4 0,0 3-1,0 2 33,0 3 1,0 7 0,0-4-1,0 2-15,0 0 1,0 4 0,0 4 0,2-4 4,4 0 1,-5 0-1,5 2 1,-4-2-56,-2-4 0,2 4 1,2-4-1,2 2-45,-2-2 0,-2 2 0,-2-6 0,0 1-16,0-1 0,-2-2 0,-2-5 1,-4-1-7,-2 1 1,5-7 127,-7 1 0,0-1 0,-5 7 0</inkml:trace>
  <inkml:trace contextRef="#ctx0" brushRef="#br0" timeOffset="701">1 105 7497,'10'-17'-84,"-1"7"-9,-3 4 1,-2-2-1,8 0-27,1-1 1,-3 5 0,1-4 0,3 2 146,2 0 0,1 1 0,1 5 0,-1-2-9,0-4 0,1 4 1,-1-4-1,1 4 11,-1 2 1,7 0 0,-1 0 0,-2 0-26,-1 0 1,-3 0 0,1 0-1,-1 2 11,0 4 1,1-2 0,-1 7-70,1 3 1,-8 2 0,-5 1 7,-3 1 0,-2-1 0,-2 0 0,-1 1 24,-3-1 1,-8-5-1,2 0 1,-3 1-18,-3 3 1,1-5 0,0 1 0,-1 0 24,1-3 1,-1 1 0,1-6 0,-1 2 1,9 2 0,1-5 103,0 3-45,6 0 1,-4-12-40,12 0 0,4-5 0,7 5 0,1 2-8,-1 2 1,1-4 0,-1 1-1,1 1 2,-1 2 0,0 2 0,1 0 1,-1 0-7,1 0 0,-1 0 1,1 2-1,-1 2-21,1 1 1,-7 3-1,-1-2-11,-2 6 1,3 3-1,-5 3 25,-2-1 1,-2 0 0,-2 1 11,0-1 0,-6 1 1,-1-3 19,-3-3 1,4 2 0,-4-7 22,3 3 0,-7-6 1,2 2-28,-3-4 0,-3-2 1,1 0-1,-1 0-15,1 0 1,-1-2 0,1-2-6,0-2 1,-1-6-1,3 5 1,1-1-103,2 0 0,8 0-303,-1 3 409,3 3 0,2-14 0,0 6 0</inkml:trace>
  <inkml:trace contextRef="#ctx0" brushRef="#br0" timeOffset="1091">804 349 6827,'-11'0'-421,"1"2"465,2 4 1,0-2 0,2 8 0,-5 1 0,3-3 0,2 2 0,2 1 9,-1 3 1,3 1 0,-4 1-10,4-1 1,8 1 0,1-3-65,3-3 1,2 1-1,5-7 1,1-2 34,-1-2 1,1-2-1,-1 0 1,1 0-61,-1 0 0,0-8 14,1-3 1,-3-5-1,-3-1 26,-6-1 1,-4 1-1,-2-1-29,0 1 1,-8 1-1,-4 3 1,-3 3-66,-3 2 1,-5 2 0,-2 6 0,0 0 97,0 0 0,-7 0 0,5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3.759"/>
    </inkml:context>
    <inkml:brush xml:id="br0">
      <inkml:brushProperty name="width" value="0.08571" units="cm"/>
      <inkml:brushProperty name="height" value="0.08571" units="cm"/>
    </inkml:brush>
  </inkml:definitions>
  <inkml:trace contextRef="#ctx0" brushRef="#br0">437 35 6926,'11'-6'0,"-1"-1"15,-2-3-172,-2 6 260,-6-4 69,0 8-141,0 0 0,-8 0-16,-4 0 0,-3 6 0,-3 2 0,1 0-19,-1-1 1,1 5-1,-3-4 1,-1 1-12,-2 5 0,-8 0 1,4-1-1,-3-1 24,1 1 0,6-3 0,-4 2-7,2 1 0,1-3 0,7 0 0,-1-1 3,1 1 0,5 0-28,1 1 1,7-1 17,-2-4 41,4-4 0,4 6 1,4-8-1,5 0-13,5 0 1,1 0-1,3 0 1,1 0-4,2 0 1,7 0-1,-7 0 1,0 0-10,2 0 1,-3 0-1,5 0 1,-2 0-20,-4 0 0,-1 0 1,-3 0-1,1 2 2,-1 3 0,-5-3 1,0 6-5,1 0 0,-3 0 1,0 5-78,-3-1 1,-1 0 0,-6 5 69,0 1 1,-6-1 0,-1 0 0,-3 1-7,-4-1 1,-1 1-1,-3-1 1,1 1 25,-1-1 1,1-1 0,-1-3 0,1-1-1,-1 2 0,-5 1 0,0 3 0,2-1-9,1 0 0,5-5 1,1 0 48,2 1 0,3-3 0,-5 0 1,4-1 24,3 1 0,1-4-29,6 6 1,0-7 34,0 7 0,8-6 0,3 4-19,5-3 1,-5-1-1,1-6 1,2 0-7,1 0 1,3 2 0,-1 2 0,1 2 14,-1-2 1,0-2 0,1-2-27,-1 0 1,1 0-1,-1 0 1,1 2-50,-1 3 0,-5-3 0,0 4-233,1-4 0,-3-2-14,1 0 0,-5 0-251,6 0 509,-8 0 0,11 0 0,-5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524"/>
    </inkml:context>
    <inkml:brush xml:id="br0">
      <inkml:brushProperty name="width" value="0.08571" units="cm"/>
      <inkml:brushProperty name="height" value="0.08571" units="cm"/>
    </inkml:brush>
  </inkml:definitions>
  <inkml:trace contextRef="#ctx0" brushRef="#br0">0 158 7569,'0'-10'-263,"0"-5"1,0 11 0,0-8 283,0-2 0,0 5 18,0-3 0,2 8 0,4-3 58,5-1 1,-1 6-26,2-4 1,-1 4 14,7 2-159,-1 0 164,1 0-42,-1 0-195,1 0 133,-1 0 0,1 2 1,-1 4-31,1 5 0,-7 3 0,-1 0-7,-2-3 0,-2 1 1,-6 5-1,0 1-17,0-1 0,-2-5 0,-4 0 9,-6 1 33,-3 3-13,-3-7 82,1 7-87,-1-14 15,1 13 10,-1-13 1,7 6-16,-1-8 139,8 0-81,-4 0-58,1 0 0,5-2 0,-2-2-69,8-2 91,5-7-10,1 11 8,6-14 1,-7 13-115,9-9 100,-1 8 4,1-12 1,-7 9 9,1-5-15,0-3 20,5 13 1,-5-8-6,-1 4-24,-7 4 23,12-13-7,-14 5 38,13 0-20,-13-5 1,6 11 0,-8-8 5,0-1 0,0 3 0,0-2 123,0-1 0,0 3 91,0-2-44,0 8-75,0-3 0,0 9-48,0 3 0,0-1 0,0 8 0,0 2 0,0 1 1,0 3-1,0-1-37,0 0 0,0 1 0,0-1 0,0 1 9,0-1 1,0-5 0,0 0 44,0 1-141,0 3 0,6-5 1,2 1-697,1 2 598,-5-7-166,12 1 337,-14 0 0,13-6 0,-5 6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759"/>
    </inkml:context>
    <inkml:brush xml:id="br0">
      <inkml:brushProperty name="width" value="0.08571" units="cm"/>
      <inkml:brushProperty name="height" value="0.08571" units="cm"/>
    </inkml:brush>
  </inkml:definitions>
  <inkml:trace contextRef="#ctx0" brushRef="#br0">0 0 7569,'10'0'-655,"6"0"477,-15 0 0,9 0 0,-6 2 300,2 4 1,0-2 0,-6 8-1,0 1-143,0 3 1,0 1 0,-2-1-14,-4-5 42,4 5-203,-6-6 192,8 7-196,0 0 0,0 1 199,0-1 0,0 1 0,0-1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5.544"/>
    </inkml:context>
    <inkml:brush xml:id="br0">
      <inkml:brushProperty name="width" value="0.08571" units="cm"/>
      <inkml:brushProperty name="height" value="0.08571" units="cm"/>
    </inkml:brush>
  </inkml:definitions>
  <inkml:trace contextRef="#ctx0" brushRef="#br0">1 0 6766,'0'18'65,"0"-1"1,0 0 1,0 1 1,2-3 0,2-1-1,4-4-33,1-2 0,-3 3 0,4-3 1,-1 0-17,1-1 0,2-1 0,5-6-23,1 0 1,1 0 0,2 0-97,3 0 76,-1 0 0,-6-2 0,1-2-21,-1-1 53,1-9-230,-1 12 212,1-13 0,-1 7-21,1-4 23,-9-3-11,7 13 0,-14-14 27,4 5 0,-4 1 27,-2-2-15,0 1-19,0 1-1,0 2 4,0 8 1,-2 2 3,-4 4 0,4 4 0,-4 7 1,4 0 0,2 1 0,0-1 1,0 1-4,0-1 1,2 1 0,2-1 0,2 1-2,-2-1 0,-2 1 0,-2 1 1,2 2 4,3 3 0,-3-1 1,4-4-1,-4 3-8,-2 1 0,0 0 0,0-3 0,0 1-10,0 2 12,0 1-4,0-7 0,0 1-2,0-1 5,-8 0-1,6 1 1,-13-1-3,3 1 0,3-3 0,-1-1 0,0-4-1,0-3 0,5 5 1,-5-4-1,0 0 49,1-1 1,3-1-1,-6-6 16,-2 0 0,-1 0 0,-1-2 0,3-2-19,1-1 0,3-9 1,-5 2 4,2-3 1,8-3 0,-1 1-31,3-1 1,2 1-51,0-1 1,0 7-1,2 1 1,3 2-155,7 4 1,-2 3 0,1 1 184,3 0 0,1-8 0,3-2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173"/>
    </inkml:context>
    <inkml:brush xml:id="br0">
      <inkml:brushProperty name="width" value="0.08571" units="cm"/>
      <inkml:brushProperty name="height" value="0.08571" units="cm"/>
    </inkml:brush>
  </inkml:definitions>
  <inkml:trace contextRef="#ctx0" brushRef="#br0">0 1 7202,'18'0'-249,"-1"0"1,-5 0-1,0 0 276,1 0 0,3 0 1,1 0-1,1 0 15,-1 0 1,-5 0 0,-1 0-49,3 0 1,1 0 22,3 0 0,-1 2-274,1 3 0,-1-3 257,1 4 0,-8 4 0,-3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387"/>
    </inkml:context>
    <inkml:brush xml:id="br0">
      <inkml:brushProperty name="width" value="0.08571" units="cm"/>
      <inkml:brushProperty name="height" value="0.08571" units="cm"/>
    </inkml:brush>
  </inkml:definitions>
  <inkml:trace contextRef="#ctx0" brushRef="#br0">0 1 6482,'18'10'-114,"-7"-3"441,1-7-289,0 0 1,3 2 0,-1 2 0,-3 2-24,3-2 0,1-2 0,3-2 1,-1 0-103,1 0 1,5 6 86,0-1 0,16 1 0,-2-6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35 53 8355,'-11'0'-286,"1"-2"1,2-4 0,4-5 615,3-5-300,1 7-24,0 1 1,0 10 34,0 4 0,0-3 0,0 9 0,0 2 3,0 1 0,5 3 0,1-1 0,-2 3-53,-2 3 1,-2 2 0,0 6-1,0-2 1,0 0 0,0 0 0,0-1-1,0-1 1,0-2 0,0 0-1,0-3 1,0-3 0,0-2 0,0 1-1,0-1-959,0 1 928,0-8-735,0-3 619,0 1 0,0-14 0,0 0 156,0-7 0,0-5 0,0 1 0</inkml:trace>
  <inkml:trace contextRef="#ctx0" brushRef="#br0" timeOffset="807">53 106 7383,'2'-10'181,"4"4"0,-4 2 0,5 0-97,1-2 1,-4 1-117,8 5 0,-3 2 1,5 1-1,-4 5 46,-3 2 0,7 2 1,-4 5-39,-1 1 1,7-1 0,-6 0 0,1-1-11,1-4 0,-6 3 0,3-3 1,1 1-26,0-1 1,-4 4-1,3-5 27,-1 5 1,0-5-19,-2 1 52,-4-8-8,5 4 1,-7-16 0,0-4 0,2-1-25,4 1 0,-4-4 1,6 5-1,-2-5 23,0-1 1,5-1-1,-5 1 1,0-1 21,2 1 0,-5 1 1,7 3-1,-2 1 31,-4-1 0,6 3-10,1-2 0,-1 6-29,1-5 0,1 7-9,6-2 1,-7 4 4,1 2 0,0 0 32,5 0 1,-5 2 0,-3 4 61,-1 6 1,-2 3 0,-4 3-25,4-1 0,-4 1 0,3-1 1,-3 0-38,-2 1 0,0-1 0,0 1 0,2-1-30,4 1 0,-4 5 1,4 0-1,-4-1-66,-2-3 1,0 4 0,2 1 0,2-3-92,1-2 1,1-1 0,-6-1 0,0 1-445,0-1 0,6 1 595,0-1 0,8 1 0,-5-9 0,9-1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0.372"/>
    </inkml:context>
    <inkml:brush xml:id="br0">
      <inkml:brushProperty name="width" value="0.08571" units="cm"/>
      <inkml:brushProperty name="height" value="0.08571" units="cm"/>
    </inkml:brush>
  </inkml:definitions>
  <inkml:trace contextRef="#ctx0" brushRef="#br0">0 1 7569,'12'6'-83,"-1"0"1,-7 1-1,4-3 1,-2 4-1,0 2 1,-2 3 86,-2 3 1,-2 1 0,2 1 0,1-1 7,3 1 0,0-1 1,-6 3-1,0 1-53,0 2 1,0 0-1,-2-3 1,-2 1-218,-2 2 1,1 1 257,5-7 0,-8 8 0,-2 3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3.722"/>
    </inkml:context>
    <inkml:brush xml:id="br0">
      <inkml:brushProperty name="width" value="0.08571" units="cm"/>
      <inkml:brushProperty name="height" value="0.08571" units="cm"/>
    </inkml:brush>
  </inkml:definitions>
  <inkml:trace contextRef="#ctx0" brushRef="#br0">333 0 6555,'-8'10'20,"-4"-4"1,-3-4-1,-3-2 1,1 0 6,-1 0 1,1 6 0,-1-1 0,1-1 7,-1-2 1,1 4 0,0 0 0,-1 0-18,1 2 1,-1-5-1,1 7 1,1 0-5,5 0 1,-3-5-1,6 5 1,0 0-28,1-1 1,1-3-1,6 6 9,0 1 1,0-3-1,2 0 6,4-2 67,3 5-65,9-11 3,-1 14 1,1-14 49,-1 5-44,1 1-1,7-6 15,-6 14-13,6-14 4,1 5 1,-7 1-36,6-6 37,-7 6-1,7 0-166,-6-7 157,-1 7 4,-3 0-11,-5-6-216,0 13 131,5-13 0,-13 14-31,4-4 170,-4-5-81,-2 1-11,-8 0 1,-1-6-9,-9 13 13,1-13-15,-1 14 199,1-6-71,-1-1-93,1 7 0,-1-12 60,1 7 0,-1-1 0,3 4 0,1-5 56,3-1-94,7 6 10,-4-5 7,8 9-12,0-1 5,0-7-17,0 5 19,0-13-5,0 14 38,0-14 0,2 11-30,4-7 1,3 0-1,9-6 1,-1 2-9,1 4 0,1-4 1,3 4-1,1-4-16,-2-2-324,-1 0 160,5 0 0,-6 0 149,7 0-496,-9 0 218,0 0 290,9 0 0,-7-8 0,6-2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9.194"/>
    </inkml:context>
    <inkml:brush xml:id="br0">
      <inkml:brushProperty name="width" value="0.08571" units="cm"/>
      <inkml:brushProperty name="height" value="0.08571" units="cm"/>
    </inkml:brush>
  </inkml:definitions>
  <inkml:trace contextRef="#ctx0" brushRef="#br0">245 18 7569,'10'0'0,"0"0"-71,-5 0-490,-3 0 427,6 0 136,0 0 63,-6 0 64,6-8-148,-8 6 1,-2-5-1,-4 7 19,-6 0 1,-3 0 0,-3 2-1,1 1 6,-1 3 0,1 0 0,-1-4 0,1 2 15,-1 2-2,1 0 24,0 1-32,-1-5 4,1 14 0,-1-14-10,1 13 10,7-13 11,-6 14-2,15-14-6,-7 13-27,8-13 0,0 14-2,0-5 0,0-1 36,0 2 1,8-8 0,3 1 33,5-3 1,-1 0 0,-1 2-9,-3 2-38,1 0 1,6-6-1,-1 0-7,0 0 20,1 8 5,-1-7-7,-7 7-193,6 0 188,-7-6-6,1 6-215,6-1 102,-15-5 1,13 8-132,-8-4 190,0 4 14,-6-1 0,0 1 16,0-4 1,0-2-53,0 7 0,-8 1 72,-4 5 0,-3 1 0,-1-1-29,5 1 0,1-6-4,4-1 3,4 1 14,-13-3 10,13 7 1,-8-12-37,4 8 5,4-1 10,-6-1 1,8-2 139,0-1 0,0-3-11,0 8 0,8-8 0,4 4-36,3-1 0,3-5 0,-1 4 20,1-4-59,-1-2-24,1 0 37,7 0-1,-6 0 2,14 0-35,-13 0 14,5 0 1,-2 0 23,1 0 0,5 0 0,-6 2 14,-2 4-121,-1-4 1,-3 6-335,1-8 224,-1 0-58,-7 7 222,-2-5 0,-8 14 0,0-7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1.349"/>
    </inkml:context>
    <inkml:brush xml:id="br0">
      <inkml:brushProperty name="width" value="0.08571" units="cm"/>
      <inkml:brushProperty name="height" value="0.08571" units="cm"/>
    </inkml:brush>
  </inkml:definitions>
  <inkml:trace contextRef="#ctx0" brushRef="#br0">1 141 7569,'11'-6'-90,"1"0"0,-6 0-278,6 6 1,-1-6-1,7 0 350,-1 3 0,1 1 0,-1 2 28,1 0 1,-1 0 0,0 0-1,1 0 69,-1 0 0,-5 2 0,0 1 32,1 3 0,3 8-129,1-3 1,-7 5 0,-4 1-7,-4 1 0,-2-1 0,-2-1 9,-4-4 0,-4-3 0,-7-5 4,-1 2 1,1 6 0,-1-7 13,1-1 0,-1-2 0,1-2 0,0 0-11,-1 0 1,6 0-5,1 0 0,7-2-14,-2-4 1,6-1 0,6-7-3,6 2 0,3 9 0,3-5 16,-1 0 0,0 4 0,1-6 12,-1 3 1,-1-1 0,-3 4 4,-1-2 0,-6-5 0,6 3-7,1-2 0,-3 4-2,2-5 1,-3-1-1,5-3 1,-4 1 26,-3 2 0,5 6 1,-6-5 69,-2-3 1,3 5 69,-1-3-98,0 0 1,-8 3-97,-4 3 0,2 4 66,-7 2 1,5 6-1,-4 1 1,2 3 68,5 4 1,1 1-1,2 5-50,0 3 0,0-4 0,0 5 1,0-5-30,0-2 1,0 1 0,0-1 72,0 1 1,7-1-241,5 1 1,4-3 0,-1-1-1,-1-4-797,-3-3 939,1-1 0,5-6 0,1 0 0</inkml:trace>
  <inkml:trace contextRef="#ctx0" brushRef="#br0" timeOffset="874">699 333 7569,'0'9'-1376,"0"1"1410,0-4 0,0-2 38,0 7 1,-5-5 0,-3 4-10,-2-2 0,-2-3 5,-5-5 1,5 0 30,1 0-124,7 0 1,-6 0 0,6-1-29,-2-5 1,1 2 0,7-6 27,3 2 0,-1 3 0,6 3 12,-2-4 1,5 4 0,-1-4 9,3 4 1,3 2-1,-1 0 6,1 0 1,-1 2-1,1 2 29,-1 2 0,-5 1 0,0-1-18,1 6 1,-5-2 0,0 1 0,-3 3-2,1 1 0,0-3 1,-6 0-1,0 1-11,0 3 1,0 3 0,0 3 0,0 1-37,0-2 0,-6-1 1,-1-3-1,-1 1 18,0-1 1,-6 0 0,5 1 0,-3-1 19,0 1 0,1-7 0,-7 1 0,1 0 7,-1-3 0,1 1 0,-1-6 0,1 2-14,0-2 1,-1-2-1,1-2 1,-1 0 1,1 0 1,5 0 0,0 0 0,-1 0 0,-1-2 6,3-4 1,1-2-1,6-5-1,-2 1 0,0 0-7,6-5 0,2-1-12,4 1 0,-4 5 0,6 3-11,0 1 0,-5 2 53,9 6 1,0 0 15,5 0 1,1 0-28,-1 0 0,1 0 0,-1 0 33,1 0 1,-3 2-1,-1 2 1,-3 2-45,3-3 0,1 7 0,3 0-12,-1 0 0,-5 3 0,-2-5 1,-1 0-18,1-1 1,-6 1-1,4-2 24,-1 6 0,-3-3 0,6 3 42,-2 2 0,0-5 9,-3 3 0,5 0-39,8 5 1,-1 1 2,0-1 1,1-5-1,-1-3 27,1-1 0,-6 0 0,-1-4 43,3 2 0,-5-1 39,3-5-296,0 0 1,-1 0 0,-1 2-449,-2 4 619,-2-4 0,-6 6 0,0-8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0.335"/>
    </inkml:context>
    <inkml:brush xml:id="br0">
      <inkml:brushProperty name="width" value="0.08571" units="cm"/>
      <inkml:brushProperty name="height" value="0.08571" units="cm"/>
    </inkml:brush>
  </inkml:definitions>
  <inkml:trace contextRef="#ctx0" brushRef="#br0">0 228 7387,'0'-12'-1214,"0"1"1266,0-1 1,2-4-16,4 5 0,4-3 0,7 8 1,1 2-14,-1 3 1,1 1 0,-1 0 0,1 0-12,-1 0 0,0 0 0,1 0 0,-1 0-19,1 0 0,-1 1 0,1 3 0,-3 4-3,-3 2 1,2 1 0,-7 5-1,1-2-22,0-3 1,-2 1-1,-6 5 23,0 1 1,-2-1 0,-4 1 4,-6-1 1,-3-1 0,-3-3 1,1-1 1,-1-8 0,1 4 0,-1-3-2,1 1 1,-1 0-23,1-6-14,7 0 1,3-8 21,7-3 0,1-5 0,5-1 13,6-1 0,3 3 0,3 1 1,-3 2-4,-3-1 1,4 3 0,-5 0 0,5 1-1,1-1 0,1 4 0,-1-4 1,1 3 12,-1 3 1,1-4-1,-3 0 1,-1 1-7,-3-1 0,-1 0 1,4 4 3,-3-2-5,-7-7 0,6 9 0,-6-8 1,2-1 0,-1 3 0,-3-2 4,4-1 1,-4 3 0,4-2 50,-4-1 0,-4 5-33,-4 2 0,4 2 0,-6 0 15,1-1 0,3-1 213,-8 6-63,0 8-161,-5 1 0,7 9 0,4-1 27,4 1 1,2-1-1,0 1-2,0-1 0,0 1 0,0-1-38,0 0 0,0 1 0,0-1-66,0 1 1,8-1-16,4 1 0,3-1 0,3-1-87,-1-5 1,-5-1 0,0-6-183,1 2 0,3 0 336,1-6 0,1 7 0,-1 3 0</inkml:trace>
  <inkml:trace contextRef="#ctx0" brushRef="#br0" timeOffset="237">699 315 7569,'10'10'-210,"-3"0"0,-5-7 186,4 3 0,-4 8 0,4-3-6,-4 5 2,-2 1 0,0 1 1,0-1-1,0 1 0,0-1 1,0 1-1,0-1-165,0 1 1,0-1 0,0 1 59,0-1 0,0-5 133,0-1 0,0-7 0,0 4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7.061"/>
    </inkml:context>
    <inkml:brush xml:id="br0">
      <inkml:brushProperty name="width" value="0.08571" units="cm"/>
      <inkml:brushProperty name="height" value="0.08571" units="cm"/>
    </inkml:brush>
  </inkml:definitions>
  <inkml:trace contextRef="#ctx0" brushRef="#br0">52 106 6780,'0'17'126,"0"1"1,0-1-49,0 0-59,8 9 1,-6-5 0,4 8-1,-4 2-1,-2 2 0,6 2 0,0 0 0,-3 0-59,-1 0 0,-2 0 0,0-2 0,0-2 22,0-2 0,0-2 0,0 2 0,0-5-159,0-5 0,0-2 0,-2 1-75,-3-1 1,3-5 252,-4 0 0,-4-9 0,0 5 0</inkml:trace>
  <inkml:trace contextRef="#ctx0" brushRef="#br0" timeOffset="600">0 175 7569,'0'-17'0,"0"7"-312,0-5 234,0 13 1,6-14 60,0 5 1,5 1-1,-3 0 1,2 1 32,3-1 1,3 4 0,1-4 0,1 3-96,-1 3 1,1-4-1,-1 2 137,1 2-15,-1 2 162,8 2-204,-5-7 25,5 5-34,-8-6 39,1 8 2,-8 0-1,5 8-119,-5-6 0,7 5 130,1 1-20,-9-6-77,7 14 1,-14-13-1,4 9-158,-4 2 214,-2 1-43,0 3 29,0-9-8,0 7 0,-6-12 0,-2 5 0,-2 1-20,-3 0 0,-3-4 0,-1 3 22,-1-1 0,1 0 2,-1-2-1,1-4 31,0 5 69,7-7-86,2 0 0,10 0 5,4 0 2,-4-7 1,13 5 0,-3-4 0,3 4-5,3 2 1,-1 0 0,3 0 0,1 0-4,2 0 1,1 0-1,-7 2-22,1 4 0,-1 1 1,-1 7-1,-3-4 6,-1-2 1,-8 5-1,2-1 26,-5 3 1,-1-3 0,0 0 17,0 1 1,-5-3 0,-3 0-1,-2-3-16,-3-3 0,-3 4 0,-1-2 0,-3-2-30,-3-2 1,4 3-1,-5 1-358,5-2 379,1-2 0,1-2 0,-1 0 0</inkml:trace>
  <inkml:trace contextRef="#ctx0" brushRef="#br0" timeOffset="1071">611 403 7569,'0'-10'-411,"0"-6"0,8 9 357,4-5 0,-3 2 54,3 4 1,0 4 3,5-3 1,-1 5 0,-3 3-25,-1 3 0,-8 8 0,2-2 11,-4 3 1,-2 3-1,0-1 1,-2-2-12,-4-3 0,2 4 0,-8-5 1,1 5 13,1 1 1,-6 1 0,5-1-36,-5 1 0,5-7 0,-1 1 28,-2 2 1,5-7-1,-1 1 112,2 0 97,2-6-48,6 6 1,2-8-64,4 0 0,4 0 0,7 0-26,1 0 0,-7 0 0,1 0 0,2 0-11,1 0 0,3 0 1,-1 0-108,1 0 0,-1 0 1,0 0-20,1 0 0,-1 1 78,1 5 0,-8-4 0,-3 6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6.015"/>
    </inkml:context>
    <inkml:brush xml:id="br0">
      <inkml:brushProperty name="width" value="0.08571" units="cm"/>
      <inkml:brushProperty name="height" value="0.08571" units="cm"/>
    </inkml:brush>
  </inkml:definitions>
  <inkml:trace contextRef="#ctx0" brushRef="#br0">18 208 6535,'-7'-9'39,"5"1"0,-6 6 170,8-4-93,0 4 1,8-11-61,3 7 1,-1 0 0,2 6-40,1 0 1,3 0-1,1 0 1,1 0-27,-1 0 0,6-6 1,1 0-1,-3 2 30,-2 3 0,5 1 0,-1 0 0,-2 0-59,-1 0 0,-3 0 0,1 0-147,-1 0 0,1 0-107,-1 0 0,-5 0 75,-1 0 1,-9 0 216,-2 0 0,-7 0 0,-11 0 0,1 0 0</inkml:trace>
  <inkml:trace contextRef="#ctx0" brushRef="#br0" timeOffset="304">193 16 7519,'0'-9'-602,"0"3"629,0 12 0,6-3 0,0 9 30,-2 2 0,3 1 0,-1 3 1,-2-1-15,-2 1 0,4-1 0,0 2 0,-3 3-56,-1 1 0,4 6 1,0-4-1,-2 1-67,-2-1 0,-2 4 0,0-6 0,0 1-198,0 1 0,0-6 278,0 4 0,-8-3 0,-2-3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4.443"/>
    </inkml:context>
    <inkml:brush xml:id="br0">
      <inkml:brushProperty name="width" value="0.08571" units="cm"/>
      <inkml:brushProperty name="height" value="0.08571" units="cm"/>
    </inkml:brush>
  </inkml:definitions>
  <inkml:trace contextRef="#ctx0" brushRef="#br0">0 454 7569,'12'0'-817,"0"0"680,-1 0-22,-1 0 0,5-5-3,-3-1 118,-4 0 211,7 6 1,-5 0-167,8 0-1,-9 0 0,7 0 1,-7 6 0,9 0 215,-1-1-200,-7 3 0,6-6 4,-7 14-38,1-15 30,6 15 1,-15-12-53,5 8 1,-2-7 0,0 7 8,2 2 31,0-7 2,-14 9 0,4-8-17,-8 3 1,7-1 0,-7-6 7,-2 2 1,-1 1-1,-3-3 13,1 2 0,-1 0 11,1-6-20,7 0 8,3 0 23,-1-8-27,6 6 1,-4-13-2,12 3 0,-2-1 0,7 1 1,1 4-5,-2 0 0,5 1 0,-3-5 0,3 4-8,3 0 11,-1 6 1,-7-13-3,6 13 5,-7-14-5,9 15 2,-1-7-2,-7 0 9,5 6-8,-13-13 1,14 13-3,-14-6 2,6 0 1,-8 4 2,0-7 0,0-1 5,0-6 0,0 7 114,0-1 77,0 1-144,0 1-23,0 2-4,0 8 16,-8 0 1,4 2 0,-6 4 27,2 5 0,3-1 0,5 2-8,0 1 1,0 3 0,0 1-37,0 1 1,0-6 0,2-1-184,3 3 0,5 1 8,8 3 0,-1-1 0,0-1-37,1-5 0,-8-1 1,-3-6 185,1 2 0,2 7 0,7-3 0</inkml:trace>
  <inkml:trace contextRef="#ctx0" brushRef="#br0" timeOffset="230">629 559 7429,'10'8'-238,"-3"-4"1,-7 7-1,0 3 279,0 2 1,0-3 0,0 3-1,0 3-33,0 0 0,0 1 1,0-1-1,0 3-31,0 1 0,0 0 1,0-3-129,0 3-62,0 4 221,0-8 0,-5 5-34,-1-13 0,0-1 26,6 2 0,-8-1 0,-1 7 0</inkml:trace>
  <inkml:trace contextRef="#ctx0" brushRef="#br0" timeOffset="839">699 140 5848,'-12'0'41,"1"0"0,5-2 1,-4-4 13,2-5 0,2 1 0,6-2 55,0-1 1,0-3-78,0-1 0,2 1 0,2 3 0,4 3 12,2 2 1,-4 2 0,5 6-3,3 0 1,1 0-1,3 0-73,-1 0 0,-5 0 0,0 2 9,1 4 0,-5-2 0,-2 8-7,-4 1 1,-2 3 0,0 1 37,0 1 0,-8-1 0,-2 1 9,0-1 0,-3-5 0,5-3 1,0 1 14,1 0-33,-7-6 105,12 11-97,-6-13 13,8 6 0,0-6 46,0 4 0,2-4 1,4 3-42,6-3 1,5-2-1,5 0 1,1 0-30,-2 0 0,4 0 1,1 0-1,-1 0-32,0 0 1,4 0 0,-6 0 0,1 0-499,1 0 532,-6 0 0,14 0 0,-5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2.069"/>
    </inkml:context>
    <inkml:brush xml:id="br0">
      <inkml:brushProperty name="width" value="0.08571" units="cm"/>
      <inkml:brushProperty name="height" value="0.08571" units="cm"/>
    </inkml:brush>
  </inkml:definitions>
  <inkml:trace contextRef="#ctx0" brushRef="#br0">105 0 7228,'-10'0'-1059,"-5"0"1137,13 0 1,-6 2-1,6 2 40,-4 2 1,4 2 0,-4-2-14,5 5 0,1 5 0,0 3 1,0 3-85,0 1 0,0 8 0,0-2 1,0 4-20,0 2 1,0 0 0,0 2 0,0 2-16,0 1 0,0 7 0,0-6 1,1-3 9,5-1 1,-4 4 0,4 2-1,-4-1-36,-2 1 1,0-2 0,0-4 0,0 0-43,0-2 1,-2 3-1,-2-10 1,-4-1-33,-1-4 1,5-4-1,-2-1-166,4-1 109,-6 1 170,6-9 0,-13-9 0,5-9 0</inkml:trace>
  <inkml:trace contextRef="#ctx0" brushRef="#br0" timeOffset="612">87 175 7172,'0'-17'-991,"8"-9"799,-6 7 194,6-6-1,-8 15 82,8-5 0,-4 5 1,5-8 30,-1 1 1,6 7 0,-3 4-96,5 4 0,1 2 0,1 0 0,-1 0 8,1 0 0,-1 0 0,1 0 50,-1 0-20,1 0-17,7 0-141,-6 0 118,6 0 0,-7 2 13,-1 4-27,1-4 11,-1 6 0,-5 0-75,0 3 79,-1-3 1,-1 8-65,-2-14 0,-8 13-61,0-3 98,0 3 1,0-3 0,-2-2 0,-4-1-1,-6 1 1,-3-4 0,-3 4-18,1-3 22,-8-1-7,5 2-4,-5-6 27,7 6-21,1-8 0,0 0 4,-1 0 28,8 0-25,3 0-3,-1 0 21,6 0-21,-6 0 1,8-2 0,2-2 5,4-2 0,-2 0 0,7 4 0,3-2 15,2-2 1,-5 1 0,1 5 6,1 0-18,3 0 46,1 0-45,-7 0-1,6 0-13,-7 0 14,1 0 0,6 0 1,-13 2-10,9 3 1,-6-1 0,4 8 6,-3 2 0,5-5-20,-6 3 17,0 0 0,-6-1 115,0 1-111,0-8-1,0 11 71,-8-13-63,6 14 0,-14-14 5,7 13-53,-1-13 51,-6 6-2,7 0 6,-9-6-143,9 5-4,-7-7 136,14 0-238,-13 0 228,13 0-17,-14 0-309,14 0 328,-6 0 0,8 0 0,0-7 0,0-3 0</inkml:trace>
  <inkml:trace contextRef="#ctx0" brushRef="#br0" timeOffset="816">646 280 6805,'12'2'-1,"0"4"1,-1-4 0,5 5 375,-5 1 0,-1-4 1,-6 8-540,2 1-15,7 3 147,-11 1 0,6 1-121,-8-1 1,0 1 0,0-1-89,0 1 0,0-7 0,0 1 241,0 1 0,8 3 0,2 1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1.106"/>
    </inkml:context>
    <inkml:brush xml:id="br0">
      <inkml:brushProperty name="width" value="0.08571" units="cm"/>
      <inkml:brushProperty name="height" value="0.08571" units="cm"/>
    </inkml:brush>
  </inkml:definitions>
  <inkml:trace contextRef="#ctx0" brushRef="#br0">36 173 7569,'-10'0'-725,"2"0"1,6 0 842,-4 0-76,4 0 0,-5 0 10,7 0 71,0 0 20,0-8-92,0 6 60,0-6-20,0 8 127,0 0-157,7 0-12,3 0 2,8 0-4,-1 0-197,1 0 186,-1 0 4,8 0-15,-5 0-124,13 0 1,-6 0 117,0 0-116,6 0 114,-14 0-13,14 0-32,-13 0 1,5 0-182,-8 0 172,1 0-139,-1 0-19,-7 0 167,6 0-39,-14 0-103,5 0-40,1 0 158,-6 0 52,6 0 0,-8 0 0,-8 8 0,-2 2 0</inkml:trace>
  <inkml:trace contextRef="#ctx0" brushRef="#br0" timeOffset="302">245 16 7569,'-9'-8'-105,"1"6"1,8-4-1,0 12 217,0 6-42,0 3-1,0 3 0,0-1-105,0 0 0,0 7 0,0-1-44,0-2 1,2 5-1,2-3 1,3 0-149,3 2 50,-6-5 160,4 5-408,-1-8 426,-5 1 0,14-1 0,-6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02893-FDCB-4AF7-B240-12C0441D17B2}" type="datetimeFigureOut">
              <a:rPr lang="en-IN" smtClean="0"/>
              <a:t>27-02-2022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56106-EC55-4893-B6E5-542294842986}" type="slidenum">
              <a:rPr lang="en-IN" smtClean="0"/>
              <a:t>‹#›</a:t>
            </a:fld>
            <a:endParaRPr lang="en-IN"/>
          </a:p>
        </p:txBody>
      </p:sp>
    </p:spTree>
    <p:extLst>
      <p:ext uri="{BB962C8B-B14F-4D97-AF65-F5344CB8AC3E}">
        <p14:creationId xmlns:p14="http://schemas.microsoft.com/office/powerpoint/2010/main" val="296024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pPr eaLnBrk="1" hangingPunct="1"/>
            <a:endParaRPr lang="en-US" altLang="en-US">
              <a:latin typeface="Arial" pitchFamily="34" charset="0"/>
            </a:endParaRPr>
          </a:p>
        </p:txBody>
      </p:sp>
      <p:sp>
        <p:nvSpPr>
          <p:cNvPr id="41988" name="Slide Number Placeholder 3"/>
          <p:cNvSpPr>
            <a:spLocks noGrp="1"/>
          </p:cNvSpPr>
          <p:nvPr>
            <p:ph type="sldNum" sz="quarter" idx="5"/>
          </p:nvPr>
        </p:nvSpPr>
        <p:spPr>
          <a:noFill/>
        </p:spPr>
        <p:txBody>
          <a:bodyPr/>
          <a:lstStyle/>
          <a:p>
            <a:fld id="{A0E3CAFB-9B8D-4222-875C-BE851338C5DF}" type="slidenum">
              <a:rPr lang="bg-BG" altLang="en-US">
                <a:solidFill>
                  <a:prstClr val="black"/>
                </a:solidFill>
              </a:rPr>
              <a:pPr/>
              <a:t>56</a:t>
            </a:fld>
            <a:endParaRPr lang="bg-BG" altLang="en-US">
              <a:solidFill>
                <a:prstClr val="black"/>
              </a:solidFill>
            </a:endParaRPr>
          </a:p>
        </p:txBody>
      </p:sp>
    </p:spTree>
    <p:extLst>
      <p:ext uri="{BB962C8B-B14F-4D97-AF65-F5344CB8AC3E}">
        <p14:creationId xmlns:p14="http://schemas.microsoft.com/office/powerpoint/2010/main" val="336427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ln>
            <a:miter lim="800000"/>
            <a:headEnd/>
            <a:tailEnd/>
          </a:ln>
        </p:spPr>
        <p:txBody>
          <a:bodyPr/>
          <a:lstStyle/>
          <a:p>
            <a:fld id="{E9B086AA-7D3D-4B6F-ADB6-197BFC253F76}" type="slidenum">
              <a:rPr lang="en-US" altLang="en-US">
                <a:solidFill>
                  <a:srgbClr val="FFFF66"/>
                </a:solidFill>
                <a:latin typeface="Times New Roman" pitchFamily="18" charset="0"/>
              </a:rPr>
              <a:pPr/>
              <a:t>66</a:t>
            </a:fld>
            <a:endParaRPr lang="en-US" altLang="en-US">
              <a:solidFill>
                <a:srgbClr val="FFFF66"/>
              </a:solidFill>
              <a:latin typeface="Times New Roman" pitchFamily="18" charset="0"/>
            </a:endParaRPr>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80525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0" y="6521853"/>
            <a:ext cx="1219200" cy="365125"/>
          </a:xfrm>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513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55594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vl3pPr>
              <a:defRPr sz="2000"/>
            </a:lvl3pPr>
            <a:lvl4pPr>
              <a:defRPr baseline="0"/>
            </a:lvl4pPr>
            <a:lvl5pPr>
              <a:defRPr/>
            </a:lvl5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1143000" marR="0" lvl="2"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600200" marR="0" lvl="3"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2057400" marR="0" lvl="4"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778517" y="6550672"/>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9267744" y="-1"/>
            <a:ext cx="2924257" cy="692697"/>
          </a:xfrm>
          <a:prstGeom prst="rect">
            <a:avLst/>
          </a:prstGeom>
        </p:spPr>
      </p:pic>
      <p:grpSp>
        <p:nvGrpSpPr>
          <p:cNvPr id="19" name="Group 18"/>
          <p:cNvGrpSpPr/>
          <p:nvPr userDrawn="1"/>
        </p:nvGrpSpPr>
        <p:grpSpPr>
          <a:xfrm>
            <a:off x="2844800" y="6553201"/>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grpSp>
        <p:nvGrpSpPr>
          <p:cNvPr id="23" name="Group 22"/>
          <p:cNvGrpSpPr/>
          <p:nvPr userDrawn="1"/>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sp>
        <p:nvSpPr>
          <p:cNvPr id="18" name="Rectangle 2" descr="Large confetti"/>
          <p:cNvSpPr>
            <a:spLocks noGrp="1" noChangeArrowheads="1"/>
          </p:cNvSpPr>
          <p:nvPr>
            <p:ph type="title" idx="4294967295" hasCustomPrompt="1"/>
          </p:nvPr>
        </p:nvSpPr>
        <p:spPr>
          <a:xfrm>
            <a:off x="88320" y="26442"/>
            <a:ext cx="9055681" cy="1192758"/>
          </a:xfrm>
        </p:spPr>
        <p:txBody>
          <a:bodyPr>
            <a:noAutofit/>
          </a:bodyPr>
          <a:lstStyle>
            <a:lvl1pPr algn="l" eaLnBrk="1" hangingPunct="1">
              <a:defRPr sz="36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073112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90688"/>
            <a:ext cx="53848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90688"/>
            <a:ext cx="5384800" cy="4433887"/>
          </a:xfrm>
        </p:spPr>
        <p:txBody>
          <a:bodyPr/>
          <a:lstStyle/>
          <a:p>
            <a:pPr lvl="0"/>
            <a:endParaRPr lang="en-US" noProof="0"/>
          </a:p>
        </p:txBody>
      </p:sp>
      <p:sp>
        <p:nvSpPr>
          <p:cNvPr id="5" name="Slide Number Placeholder 4"/>
          <p:cNvSpPr>
            <a:spLocks noGrp="1"/>
          </p:cNvSpPr>
          <p:nvPr>
            <p:ph type="sldNum" sz="quarter" idx="10"/>
          </p:nvPr>
        </p:nvSpPr>
        <p:spPr>
          <a:xfrm>
            <a:off x="8737600" y="6248400"/>
            <a:ext cx="2844800" cy="476250"/>
          </a:xfrm>
        </p:spPr>
        <p:txBody>
          <a:bodyPr/>
          <a:lstStyle>
            <a:lvl1pPr>
              <a:defRPr/>
            </a:lvl1pPr>
          </a:lstStyle>
          <a:p>
            <a:pPr>
              <a:defRPr/>
            </a:pPr>
            <a:fld id="{A1254760-BC45-477E-BCBF-6F6EFE9AC2A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285013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pic>
        <p:nvPicPr>
          <p:cNvPr id="15" name="Picture 14" descr="Picture 7.png"/>
          <p:cNvPicPr>
            <a:picLocks noChangeAspect="1"/>
          </p:cNvPicPr>
          <p:nvPr userDrawn="1"/>
        </p:nvPicPr>
        <p:blipFill>
          <a:blip r:embed="rId3" cstate="print"/>
          <a:srcRect l="1923" b="5336"/>
          <a:stretch>
            <a:fillRect/>
          </a:stretch>
        </p:blipFill>
        <p:spPr>
          <a:xfrm>
            <a:off x="9267744"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9" name="TextBox 18"/>
          <p:cNvSpPr txBox="1"/>
          <p:nvPr userDrawn="1"/>
        </p:nvSpPr>
        <p:spPr>
          <a:xfrm>
            <a:off x="9144000" y="762000"/>
            <a:ext cx="2946400" cy="553998"/>
          </a:xfrm>
          <a:prstGeom prst="rect">
            <a:avLst/>
          </a:prstGeom>
          <a:noFill/>
        </p:spPr>
        <p:txBody>
          <a:bodyPr wrap="square" rtlCol="0">
            <a:spAutoFit/>
          </a:bodyPr>
          <a:lstStyle/>
          <a:p>
            <a:pPr algn="ct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Tree>
    <p:extLst>
      <p:ext uri="{BB962C8B-B14F-4D97-AF65-F5344CB8AC3E}">
        <p14:creationId xmlns:p14="http://schemas.microsoft.com/office/powerpoint/2010/main" val="3229987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prstClr val="white"/>
              </a:solidFill>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pic>
        <p:nvPicPr>
          <p:cNvPr id="9" name="Picture 10" descr="BITS_university_logo_whitevert.png"/>
          <p:cNvPicPr>
            <a:picLocks noChangeAspect="1"/>
          </p:cNvPicPr>
          <p:nvPr userDrawn="1"/>
        </p:nvPicPr>
        <p:blipFill>
          <a:blip r:embed="rId3"/>
          <a:srcRect t="2" b="28592"/>
          <a:stretch>
            <a:fillRect/>
          </a:stretch>
        </p:blipFill>
        <p:spPr bwMode="auto">
          <a:xfrm>
            <a:off x="101600" y="3352801"/>
            <a:ext cx="2743200" cy="1979613"/>
          </a:xfrm>
          <a:prstGeom prst="rect">
            <a:avLst/>
          </a:prstGeom>
          <a:noFill/>
          <a:ln w="9525">
            <a:noFill/>
            <a:miter lim="800000"/>
            <a:headEnd/>
            <a:tailEnd/>
          </a:ln>
        </p:spPr>
      </p:pic>
      <p:grpSp>
        <p:nvGrpSpPr>
          <p:cNvPr id="3" name="Group 11"/>
          <p:cNvGrpSpPr>
            <a:grpSpLocks/>
          </p:cNvGrpSpPr>
          <p:nvPr userDrawn="1"/>
        </p:nvGrpSpPr>
        <p:grpSpPr bwMode="auto">
          <a:xfrm>
            <a:off x="-101600" y="5257800"/>
            <a:ext cx="2946400" cy="685800"/>
            <a:chOff x="76200" y="2209800"/>
            <a:chExt cx="2209800" cy="685800"/>
          </a:xfrm>
        </p:grpSpPr>
        <p:sp>
          <p:nvSpPr>
            <p:cNvPr id="11" name="TextBox 10"/>
            <p:cNvSpPr txBox="1"/>
            <p:nvPr userDrawn="1"/>
          </p:nvSpPr>
          <p:spPr>
            <a:xfrm>
              <a:off x="76200" y="2209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2" name="TextBox 11"/>
            <p:cNvSpPr txBox="1"/>
            <p:nvPr userDrawn="1"/>
          </p:nvSpPr>
          <p:spPr>
            <a:xfrm>
              <a:off x="228600" y="2665413"/>
              <a:ext cx="1905000" cy="230187"/>
            </a:xfrm>
            <a:prstGeom prst="rect">
              <a:avLst/>
            </a:prstGeom>
            <a:noFill/>
          </p:spPr>
          <p:txBody>
            <a:bodyPr>
              <a:spAutoFit/>
            </a:bodyPr>
            <a:lstStyle/>
            <a:p>
              <a:pPr algn="ctr">
                <a:defRPr/>
              </a:pPr>
              <a:r>
                <a:rPr lang="en-US" sz="900" spc="-150"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37133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one">
    <p:spTree>
      <p:nvGrpSpPr>
        <p:cNvPr id="1" name=""/>
        <p:cNvGrpSpPr/>
        <p:nvPr/>
      </p:nvGrpSpPr>
      <p:grpSpPr>
        <a:xfrm>
          <a:off x="0" y="0"/>
          <a:ext cx="0" cy="0"/>
          <a:chOff x="0" y="0"/>
          <a:chExt cx="0" cy="0"/>
        </a:xfrm>
      </p:grpSpPr>
      <p:sp>
        <p:nvSpPr>
          <p:cNvPr id="4" name="TextBox 3"/>
          <p:cNvSpPr txBox="1"/>
          <p:nvPr/>
        </p:nvSpPr>
        <p:spPr>
          <a:xfrm>
            <a:off x="10871200" y="6550025"/>
            <a:ext cx="1320800" cy="261610"/>
          </a:xfrm>
          <a:prstGeom prst="rect">
            <a:avLst/>
          </a:prstGeom>
          <a:noFill/>
        </p:spPr>
        <p:txBody>
          <a:bodyPr wrap="square">
            <a:spAutoFit/>
          </a:bodyPr>
          <a:lstStyle/>
          <a:p>
            <a:pPr algn="r">
              <a:defRPr/>
            </a:pPr>
            <a:r>
              <a:rPr lang="en-US" sz="1100" b="1" dirty="0">
                <a:solidFill>
                  <a:srgbClr val="101141"/>
                </a:solidFill>
                <a:latin typeface="Arial"/>
                <a:cs typeface="Arial"/>
              </a:rPr>
              <a:t>BITS </a:t>
            </a:r>
            <a:r>
              <a:rPr lang="en-US" sz="1100" dirty="0" err="1">
                <a:solidFill>
                  <a:srgbClr val="101141"/>
                </a:solidFill>
                <a:latin typeface="Arial"/>
                <a:cs typeface="Arial"/>
              </a:rPr>
              <a:t>Pilani</a:t>
            </a:r>
            <a:endParaRPr lang="en-US" sz="1100" dirty="0">
              <a:solidFill>
                <a:srgbClr val="101141"/>
              </a:solidFill>
              <a:latin typeface="Arial"/>
              <a:cs typeface="Arial"/>
            </a:endParaRP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Tree>
    <p:extLst>
      <p:ext uri="{BB962C8B-B14F-4D97-AF65-F5344CB8AC3E}">
        <p14:creationId xmlns:p14="http://schemas.microsoft.com/office/powerpoint/2010/main" val="2015288076"/>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36269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519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19974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41760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2838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92237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134761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12416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625600" cy="304800"/>
          </a:xfrm>
          <a:prstGeom prst="rect">
            <a:avLst/>
          </a:prstGeom>
        </p:spPr>
        <p:txBody>
          <a:bodyPr vert="horz" lIns="91440" tIns="45720" rIns="91440" bIns="45720" rtlCol="0" anchor="ctr"/>
          <a:lstStyle>
            <a:lvl1pPr algn="l">
              <a:defRPr sz="1200">
                <a:solidFill>
                  <a:schemeClr val="tx1"/>
                </a:solidFill>
              </a:defRPr>
            </a:lvl1pPr>
          </a:lstStyle>
          <a:p>
            <a:endParaRPr lang="en-US" dirty="0">
              <a:solidFill>
                <a:prstClr val="black"/>
              </a:solidFill>
            </a:endParaRPr>
          </a:p>
        </p:txBody>
      </p:sp>
      <p:sp>
        <p:nvSpPr>
          <p:cNvPr id="5" name="Footer Placeholder 4"/>
          <p:cNvSpPr>
            <a:spLocks noGrp="1"/>
          </p:cNvSpPr>
          <p:nvPr>
            <p:ph type="ftr" sz="quarter" idx="3"/>
          </p:nvPr>
        </p:nvSpPr>
        <p:spPr>
          <a:xfrm>
            <a:off x="1320800" y="6553200"/>
            <a:ext cx="38608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solidFill>
                <a:prstClr val="black"/>
              </a:solidFill>
            </a:endParaRPr>
          </a:p>
        </p:txBody>
      </p:sp>
      <p:sp>
        <p:nvSpPr>
          <p:cNvPr id="6" name="Slide Number Placeholder 5"/>
          <p:cNvSpPr>
            <a:spLocks noGrp="1"/>
          </p:cNvSpPr>
          <p:nvPr>
            <p:ph type="sldNum" sz="quarter" idx="4"/>
          </p:nvPr>
        </p:nvSpPr>
        <p:spPr>
          <a:xfrm>
            <a:off x="0" y="6492876"/>
            <a:ext cx="1219200" cy="365125"/>
          </a:xfrm>
          <a:prstGeom prst="rect">
            <a:avLst/>
          </a:prstGeom>
        </p:spPr>
        <p:txBody>
          <a:bodyPr vert="horz" lIns="91440" tIns="45720" rIns="91440" bIns="45720" rtlCol="0" anchor="ctr"/>
          <a:lstStyle>
            <a:lvl1pPr algn="r">
              <a:defRPr sz="1200">
                <a:solidFill>
                  <a:schemeClr val="tx1"/>
                </a:solidFill>
              </a:defRPr>
            </a:lvl1p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114439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3" Type="http://schemas.openxmlformats.org/officeDocument/2006/relationships/image" Target="../media/image104.emf"/><Relationship Id="rId18" Type="http://schemas.openxmlformats.org/officeDocument/2006/relationships/customXml" Target="../ink/ink103.xml"/><Relationship Id="rId26" Type="http://schemas.openxmlformats.org/officeDocument/2006/relationships/customXml" Target="../ink/ink107.xml"/><Relationship Id="rId39" Type="http://schemas.openxmlformats.org/officeDocument/2006/relationships/image" Target="../media/image117.emf"/><Relationship Id="rId21" Type="http://schemas.openxmlformats.org/officeDocument/2006/relationships/image" Target="../media/image108.emf"/><Relationship Id="rId34" Type="http://schemas.openxmlformats.org/officeDocument/2006/relationships/customXml" Target="../ink/ink111.xml"/><Relationship Id="rId42" Type="http://schemas.openxmlformats.org/officeDocument/2006/relationships/customXml" Target="../ink/ink115.xml"/><Relationship Id="rId47" Type="http://schemas.openxmlformats.org/officeDocument/2006/relationships/image" Target="../media/image121.emf"/><Relationship Id="rId50" Type="http://schemas.openxmlformats.org/officeDocument/2006/relationships/customXml" Target="../ink/ink119.xml"/><Relationship Id="rId7" Type="http://schemas.openxmlformats.org/officeDocument/2006/relationships/image" Target="../media/image101.emf"/><Relationship Id="rId2" Type="http://schemas.openxmlformats.org/officeDocument/2006/relationships/customXml" Target="../ink/ink95.xml"/><Relationship Id="rId16" Type="http://schemas.openxmlformats.org/officeDocument/2006/relationships/customXml" Target="../ink/ink102.xml"/><Relationship Id="rId29" Type="http://schemas.openxmlformats.org/officeDocument/2006/relationships/image" Target="../media/image112.emf"/><Relationship Id="rId11" Type="http://schemas.openxmlformats.org/officeDocument/2006/relationships/image" Target="../media/image103.emf"/><Relationship Id="rId24" Type="http://schemas.openxmlformats.org/officeDocument/2006/relationships/customXml" Target="../ink/ink106.xml"/><Relationship Id="rId32" Type="http://schemas.openxmlformats.org/officeDocument/2006/relationships/customXml" Target="../ink/ink110.xml"/><Relationship Id="rId37" Type="http://schemas.openxmlformats.org/officeDocument/2006/relationships/image" Target="../media/image116.emf"/><Relationship Id="rId40" Type="http://schemas.openxmlformats.org/officeDocument/2006/relationships/customXml" Target="../ink/ink114.xml"/><Relationship Id="rId45" Type="http://schemas.openxmlformats.org/officeDocument/2006/relationships/image" Target="../media/image120.emf"/><Relationship Id="rId5" Type="http://schemas.openxmlformats.org/officeDocument/2006/relationships/image" Target="../media/image100.emf"/><Relationship Id="rId15" Type="http://schemas.openxmlformats.org/officeDocument/2006/relationships/image" Target="../media/image105.emf"/><Relationship Id="rId23" Type="http://schemas.openxmlformats.org/officeDocument/2006/relationships/image" Target="../media/image109.emf"/><Relationship Id="rId28" Type="http://schemas.openxmlformats.org/officeDocument/2006/relationships/customXml" Target="../ink/ink108.xml"/><Relationship Id="rId36" Type="http://schemas.openxmlformats.org/officeDocument/2006/relationships/customXml" Target="../ink/ink112.xml"/><Relationship Id="rId49" Type="http://schemas.openxmlformats.org/officeDocument/2006/relationships/image" Target="../media/image122.emf"/><Relationship Id="rId10" Type="http://schemas.openxmlformats.org/officeDocument/2006/relationships/customXml" Target="../ink/ink99.xml"/><Relationship Id="rId19" Type="http://schemas.openxmlformats.org/officeDocument/2006/relationships/image" Target="../media/image107.emf"/><Relationship Id="rId31" Type="http://schemas.openxmlformats.org/officeDocument/2006/relationships/image" Target="../media/image113.emf"/><Relationship Id="rId44" Type="http://schemas.openxmlformats.org/officeDocument/2006/relationships/customXml" Target="../ink/ink116.xml"/><Relationship Id="rId4" Type="http://schemas.openxmlformats.org/officeDocument/2006/relationships/customXml" Target="../ink/ink96.xml"/><Relationship Id="rId9" Type="http://schemas.openxmlformats.org/officeDocument/2006/relationships/image" Target="../media/image102.emf"/><Relationship Id="rId14" Type="http://schemas.openxmlformats.org/officeDocument/2006/relationships/customXml" Target="../ink/ink101.xml"/><Relationship Id="rId22" Type="http://schemas.openxmlformats.org/officeDocument/2006/relationships/customXml" Target="../ink/ink105.xml"/><Relationship Id="rId27" Type="http://schemas.openxmlformats.org/officeDocument/2006/relationships/image" Target="../media/image111.emf"/><Relationship Id="rId30" Type="http://schemas.openxmlformats.org/officeDocument/2006/relationships/customXml" Target="../ink/ink109.xml"/><Relationship Id="rId35" Type="http://schemas.openxmlformats.org/officeDocument/2006/relationships/image" Target="../media/image115.emf"/><Relationship Id="rId43" Type="http://schemas.openxmlformats.org/officeDocument/2006/relationships/image" Target="../media/image119.emf"/><Relationship Id="rId48" Type="http://schemas.openxmlformats.org/officeDocument/2006/relationships/customXml" Target="../ink/ink118.xml"/><Relationship Id="rId8" Type="http://schemas.openxmlformats.org/officeDocument/2006/relationships/customXml" Target="../ink/ink98.xml"/><Relationship Id="rId51" Type="http://schemas.openxmlformats.org/officeDocument/2006/relationships/image" Target="../media/image123.emf"/><Relationship Id="rId3" Type="http://schemas.openxmlformats.org/officeDocument/2006/relationships/image" Target="../media/image99.emf"/><Relationship Id="rId12" Type="http://schemas.openxmlformats.org/officeDocument/2006/relationships/customXml" Target="../ink/ink100.xml"/><Relationship Id="rId17" Type="http://schemas.openxmlformats.org/officeDocument/2006/relationships/image" Target="../media/image106.emf"/><Relationship Id="rId25" Type="http://schemas.openxmlformats.org/officeDocument/2006/relationships/image" Target="../media/image110.emf"/><Relationship Id="rId33" Type="http://schemas.openxmlformats.org/officeDocument/2006/relationships/image" Target="../media/image114.emf"/><Relationship Id="rId38" Type="http://schemas.openxmlformats.org/officeDocument/2006/relationships/customXml" Target="../ink/ink113.xml"/><Relationship Id="rId46" Type="http://schemas.openxmlformats.org/officeDocument/2006/relationships/customXml" Target="../ink/ink117.xml"/><Relationship Id="rId20" Type="http://schemas.openxmlformats.org/officeDocument/2006/relationships/customXml" Target="../ink/ink104.xml"/><Relationship Id="rId41" Type="http://schemas.openxmlformats.org/officeDocument/2006/relationships/image" Target="../media/image118.emf"/><Relationship Id="rId1" Type="http://schemas.openxmlformats.org/officeDocument/2006/relationships/slideLayout" Target="../slideLayouts/slideLayout11.xml"/><Relationship Id="rId6" Type="http://schemas.openxmlformats.org/officeDocument/2006/relationships/customXml" Target="../ink/ink97.xml"/></Relationships>
</file>

<file path=ppt/slides/_rels/slide11.xml.rels><?xml version="1.0" encoding="UTF-8" standalone="yes"?>
<Relationships xmlns="http://schemas.openxmlformats.org/package/2006/relationships"><Relationship Id="rId13" Type="http://schemas.openxmlformats.org/officeDocument/2006/relationships/image" Target="../media/image104.emf"/><Relationship Id="rId18" Type="http://schemas.openxmlformats.org/officeDocument/2006/relationships/customXml" Target="../ink/ink128.xml"/><Relationship Id="rId26" Type="http://schemas.openxmlformats.org/officeDocument/2006/relationships/customXml" Target="../ink/ink132.xml"/><Relationship Id="rId39" Type="http://schemas.openxmlformats.org/officeDocument/2006/relationships/image" Target="../media/image123.emf"/><Relationship Id="rId21" Type="http://schemas.openxmlformats.org/officeDocument/2006/relationships/image" Target="../media/image114.emf"/><Relationship Id="rId34" Type="http://schemas.openxmlformats.org/officeDocument/2006/relationships/customXml" Target="../ink/ink136.xml"/><Relationship Id="rId42" Type="http://schemas.openxmlformats.org/officeDocument/2006/relationships/customXml" Target="../ink/ink140.xml"/><Relationship Id="rId7" Type="http://schemas.openxmlformats.org/officeDocument/2006/relationships/image" Target="../media/image101.emf"/><Relationship Id="rId2" Type="http://schemas.openxmlformats.org/officeDocument/2006/relationships/customXml" Target="../ink/ink120.xml"/><Relationship Id="rId16" Type="http://schemas.openxmlformats.org/officeDocument/2006/relationships/customXml" Target="../ink/ink127.xml"/><Relationship Id="rId20" Type="http://schemas.openxmlformats.org/officeDocument/2006/relationships/customXml" Target="../ink/ink129.xml"/><Relationship Id="rId29" Type="http://schemas.openxmlformats.org/officeDocument/2006/relationships/image" Target="../media/image118.emf"/><Relationship Id="rId41" Type="http://schemas.openxmlformats.org/officeDocument/2006/relationships/image" Target="../media/image125.emf"/><Relationship Id="rId1" Type="http://schemas.openxmlformats.org/officeDocument/2006/relationships/slideLayout" Target="../slideLayouts/slideLayout11.xml"/><Relationship Id="rId6" Type="http://schemas.openxmlformats.org/officeDocument/2006/relationships/customXml" Target="../ink/ink122.xml"/><Relationship Id="rId11" Type="http://schemas.openxmlformats.org/officeDocument/2006/relationships/image" Target="../media/image103.emf"/><Relationship Id="rId24" Type="http://schemas.openxmlformats.org/officeDocument/2006/relationships/customXml" Target="../ink/ink131.xml"/><Relationship Id="rId32" Type="http://schemas.openxmlformats.org/officeDocument/2006/relationships/customXml" Target="../ink/ink135.xml"/><Relationship Id="rId37" Type="http://schemas.openxmlformats.org/officeDocument/2006/relationships/image" Target="../media/image122.emf"/><Relationship Id="rId40" Type="http://schemas.openxmlformats.org/officeDocument/2006/relationships/customXml" Target="../ink/ink139.xml"/><Relationship Id="rId5" Type="http://schemas.openxmlformats.org/officeDocument/2006/relationships/image" Target="../media/image100.emf"/><Relationship Id="rId15" Type="http://schemas.openxmlformats.org/officeDocument/2006/relationships/image" Target="../media/image124.emf"/><Relationship Id="rId23" Type="http://schemas.openxmlformats.org/officeDocument/2006/relationships/image" Target="../media/image115.emf"/><Relationship Id="rId28" Type="http://schemas.openxmlformats.org/officeDocument/2006/relationships/customXml" Target="../ink/ink133.xml"/><Relationship Id="rId36" Type="http://schemas.openxmlformats.org/officeDocument/2006/relationships/customXml" Target="../ink/ink137.xml"/><Relationship Id="rId10" Type="http://schemas.openxmlformats.org/officeDocument/2006/relationships/customXml" Target="../ink/ink124.xml"/><Relationship Id="rId19" Type="http://schemas.openxmlformats.org/officeDocument/2006/relationships/image" Target="../media/image113.emf"/><Relationship Id="rId31" Type="http://schemas.openxmlformats.org/officeDocument/2006/relationships/image" Target="../media/image119.emf"/><Relationship Id="rId4" Type="http://schemas.openxmlformats.org/officeDocument/2006/relationships/customXml" Target="../ink/ink121.xml"/><Relationship Id="rId9" Type="http://schemas.openxmlformats.org/officeDocument/2006/relationships/image" Target="../media/image102.emf"/><Relationship Id="rId14" Type="http://schemas.openxmlformats.org/officeDocument/2006/relationships/customXml" Target="../ink/ink126.xml"/><Relationship Id="rId22" Type="http://schemas.openxmlformats.org/officeDocument/2006/relationships/customXml" Target="../ink/ink130.xml"/><Relationship Id="rId27" Type="http://schemas.openxmlformats.org/officeDocument/2006/relationships/image" Target="../media/image117.emf"/><Relationship Id="rId30" Type="http://schemas.openxmlformats.org/officeDocument/2006/relationships/customXml" Target="../ink/ink134.xml"/><Relationship Id="rId35" Type="http://schemas.openxmlformats.org/officeDocument/2006/relationships/image" Target="../media/image121.emf"/><Relationship Id="rId43" Type="http://schemas.openxmlformats.org/officeDocument/2006/relationships/image" Target="../media/image126.emf"/><Relationship Id="rId8" Type="http://schemas.openxmlformats.org/officeDocument/2006/relationships/customXml" Target="../ink/ink123.xml"/><Relationship Id="rId3" Type="http://schemas.openxmlformats.org/officeDocument/2006/relationships/image" Target="../media/image99.emf"/><Relationship Id="rId12" Type="http://schemas.openxmlformats.org/officeDocument/2006/relationships/customXml" Target="../ink/ink125.xml"/><Relationship Id="rId17" Type="http://schemas.openxmlformats.org/officeDocument/2006/relationships/image" Target="../media/image112.emf"/><Relationship Id="rId25" Type="http://schemas.openxmlformats.org/officeDocument/2006/relationships/image" Target="../media/image116.emf"/><Relationship Id="rId33" Type="http://schemas.openxmlformats.org/officeDocument/2006/relationships/image" Target="../media/image120.emf"/><Relationship Id="rId38" Type="http://schemas.openxmlformats.org/officeDocument/2006/relationships/customXml" Target="../ink/ink138.xml"/></Relationships>
</file>

<file path=ppt/slides/_rels/slide12.xml.rels><?xml version="1.0" encoding="UTF-8" standalone="yes"?>
<Relationships xmlns="http://schemas.openxmlformats.org/package/2006/relationships"><Relationship Id="rId26" Type="http://schemas.openxmlformats.org/officeDocument/2006/relationships/customXml" Target="../ink/ink153.xml"/><Relationship Id="rId21" Type="http://schemas.openxmlformats.org/officeDocument/2006/relationships/image" Target="../media/image116.emf"/><Relationship Id="rId42" Type="http://schemas.openxmlformats.org/officeDocument/2006/relationships/customXml" Target="../ink/ink161.xml"/><Relationship Id="rId47" Type="http://schemas.openxmlformats.org/officeDocument/2006/relationships/image" Target="../media/image133.emf"/><Relationship Id="rId63" Type="http://schemas.openxmlformats.org/officeDocument/2006/relationships/image" Target="../media/image141.emf"/><Relationship Id="rId68" Type="http://schemas.openxmlformats.org/officeDocument/2006/relationships/customXml" Target="../ink/ink174.xml"/><Relationship Id="rId84" Type="http://schemas.openxmlformats.org/officeDocument/2006/relationships/customXml" Target="../ink/ink182.xml"/><Relationship Id="rId16" Type="http://schemas.openxmlformats.org/officeDocument/2006/relationships/customXml" Target="../ink/ink148.xml"/><Relationship Id="rId11" Type="http://schemas.openxmlformats.org/officeDocument/2006/relationships/image" Target="../media/image103.emf"/><Relationship Id="rId32" Type="http://schemas.openxmlformats.org/officeDocument/2006/relationships/customXml" Target="../ink/ink156.xml"/><Relationship Id="rId37" Type="http://schemas.openxmlformats.org/officeDocument/2006/relationships/image" Target="../media/image128.emf"/><Relationship Id="rId53" Type="http://schemas.openxmlformats.org/officeDocument/2006/relationships/image" Target="../media/image136.emf"/><Relationship Id="rId58" Type="http://schemas.openxmlformats.org/officeDocument/2006/relationships/customXml" Target="../ink/ink169.xml"/><Relationship Id="rId74" Type="http://schemas.openxmlformats.org/officeDocument/2006/relationships/customXml" Target="../ink/ink177.xml"/><Relationship Id="rId79" Type="http://schemas.openxmlformats.org/officeDocument/2006/relationships/image" Target="../media/image149.emf"/><Relationship Id="rId5" Type="http://schemas.openxmlformats.org/officeDocument/2006/relationships/image" Target="../media/image100.emf"/><Relationship Id="rId19" Type="http://schemas.openxmlformats.org/officeDocument/2006/relationships/image" Target="../media/image114.emf"/><Relationship Id="rId14" Type="http://schemas.openxmlformats.org/officeDocument/2006/relationships/customXml" Target="../ink/ink147.xml"/><Relationship Id="rId22" Type="http://schemas.openxmlformats.org/officeDocument/2006/relationships/customXml" Target="../ink/ink151.xml"/><Relationship Id="rId27" Type="http://schemas.openxmlformats.org/officeDocument/2006/relationships/image" Target="../media/image120.emf"/><Relationship Id="rId30" Type="http://schemas.openxmlformats.org/officeDocument/2006/relationships/customXml" Target="../ink/ink155.xml"/><Relationship Id="rId35" Type="http://schemas.openxmlformats.org/officeDocument/2006/relationships/image" Target="../media/image127.emf"/><Relationship Id="rId43" Type="http://schemas.openxmlformats.org/officeDocument/2006/relationships/image" Target="../media/image131.emf"/><Relationship Id="rId48" Type="http://schemas.openxmlformats.org/officeDocument/2006/relationships/customXml" Target="../ink/ink164.xml"/><Relationship Id="rId56" Type="http://schemas.openxmlformats.org/officeDocument/2006/relationships/customXml" Target="../ink/ink168.xml"/><Relationship Id="rId64" Type="http://schemas.openxmlformats.org/officeDocument/2006/relationships/customXml" Target="../ink/ink172.xml"/><Relationship Id="rId69" Type="http://schemas.openxmlformats.org/officeDocument/2006/relationships/image" Target="../media/image144.emf"/><Relationship Id="rId77" Type="http://schemas.openxmlformats.org/officeDocument/2006/relationships/image" Target="../media/image148.emf"/><Relationship Id="rId8" Type="http://schemas.openxmlformats.org/officeDocument/2006/relationships/customXml" Target="../ink/ink144.xml"/><Relationship Id="rId51" Type="http://schemas.openxmlformats.org/officeDocument/2006/relationships/image" Target="../media/image135.emf"/><Relationship Id="rId72" Type="http://schemas.openxmlformats.org/officeDocument/2006/relationships/customXml" Target="../ink/ink176.xml"/><Relationship Id="rId80" Type="http://schemas.openxmlformats.org/officeDocument/2006/relationships/customXml" Target="../ink/ink180.xml"/><Relationship Id="rId85" Type="http://schemas.openxmlformats.org/officeDocument/2006/relationships/image" Target="../media/image152.emf"/><Relationship Id="rId3" Type="http://schemas.openxmlformats.org/officeDocument/2006/relationships/image" Target="../media/image99.emf"/><Relationship Id="rId12" Type="http://schemas.openxmlformats.org/officeDocument/2006/relationships/customXml" Target="../ink/ink146.xml"/><Relationship Id="rId17" Type="http://schemas.openxmlformats.org/officeDocument/2006/relationships/image" Target="../media/image113.emf"/><Relationship Id="rId25" Type="http://schemas.openxmlformats.org/officeDocument/2006/relationships/image" Target="../media/image119.emf"/><Relationship Id="rId33" Type="http://schemas.openxmlformats.org/officeDocument/2006/relationships/image" Target="../media/image123.emf"/><Relationship Id="rId38" Type="http://schemas.openxmlformats.org/officeDocument/2006/relationships/customXml" Target="../ink/ink159.xml"/><Relationship Id="rId46" Type="http://schemas.openxmlformats.org/officeDocument/2006/relationships/customXml" Target="../ink/ink163.xml"/><Relationship Id="rId59" Type="http://schemas.openxmlformats.org/officeDocument/2006/relationships/image" Target="../media/image139.emf"/><Relationship Id="rId67" Type="http://schemas.openxmlformats.org/officeDocument/2006/relationships/image" Target="../media/image143.emf"/><Relationship Id="rId20" Type="http://schemas.openxmlformats.org/officeDocument/2006/relationships/customXml" Target="../ink/ink150.xml"/><Relationship Id="rId41" Type="http://schemas.openxmlformats.org/officeDocument/2006/relationships/image" Target="../media/image130.emf"/><Relationship Id="rId54" Type="http://schemas.openxmlformats.org/officeDocument/2006/relationships/customXml" Target="../ink/ink167.xml"/><Relationship Id="rId62" Type="http://schemas.openxmlformats.org/officeDocument/2006/relationships/customXml" Target="../ink/ink171.xml"/><Relationship Id="rId70" Type="http://schemas.openxmlformats.org/officeDocument/2006/relationships/customXml" Target="../ink/ink175.xml"/><Relationship Id="rId75" Type="http://schemas.openxmlformats.org/officeDocument/2006/relationships/image" Target="../media/image147.emf"/><Relationship Id="rId83" Type="http://schemas.openxmlformats.org/officeDocument/2006/relationships/image" Target="../media/image151.emf"/><Relationship Id="rId1" Type="http://schemas.openxmlformats.org/officeDocument/2006/relationships/slideLayout" Target="../slideLayouts/slideLayout11.xml"/><Relationship Id="rId6" Type="http://schemas.openxmlformats.org/officeDocument/2006/relationships/customXml" Target="../ink/ink143.xml"/><Relationship Id="rId15" Type="http://schemas.openxmlformats.org/officeDocument/2006/relationships/image" Target="../media/image112.emf"/><Relationship Id="rId23" Type="http://schemas.openxmlformats.org/officeDocument/2006/relationships/image" Target="../media/image118.emf"/><Relationship Id="rId28" Type="http://schemas.openxmlformats.org/officeDocument/2006/relationships/customXml" Target="../ink/ink154.xml"/><Relationship Id="rId36" Type="http://schemas.openxmlformats.org/officeDocument/2006/relationships/customXml" Target="../ink/ink158.xml"/><Relationship Id="rId49" Type="http://schemas.openxmlformats.org/officeDocument/2006/relationships/image" Target="../media/image134.emf"/><Relationship Id="rId57" Type="http://schemas.openxmlformats.org/officeDocument/2006/relationships/image" Target="../media/image138.emf"/><Relationship Id="rId10" Type="http://schemas.openxmlformats.org/officeDocument/2006/relationships/customXml" Target="../ink/ink145.xml"/><Relationship Id="rId31" Type="http://schemas.openxmlformats.org/officeDocument/2006/relationships/image" Target="../media/image122.emf"/><Relationship Id="rId44" Type="http://schemas.openxmlformats.org/officeDocument/2006/relationships/customXml" Target="../ink/ink162.xml"/><Relationship Id="rId52" Type="http://schemas.openxmlformats.org/officeDocument/2006/relationships/customXml" Target="../ink/ink166.xml"/><Relationship Id="rId60" Type="http://schemas.openxmlformats.org/officeDocument/2006/relationships/customXml" Target="../ink/ink170.xml"/><Relationship Id="rId65" Type="http://schemas.openxmlformats.org/officeDocument/2006/relationships/image" Target="../media/image142.emf"/><Relationship Id="rId73" Type="http://schemas.openxmlformats.org/officeDocument/2006/relationships/image" Target="../media/image146.emf"/><Relationship Id="rId78" Type="http://schemas.openxmlformats.org/officeDocument/2006/relationships/customXml" Target="../ink/ink179.xml"/><Relationship Id="rId81" Type="http://schemas.openxmlformats.org/officeDocument/2006/relationships/image" Target="../media/image150.emf"/><Relationship Id="rId4" Type="http://schemas.openxmlformats.org/officeDocument/2006/relationships/customXml" Target="../ink/ink142.xml"/><Relationship Id="rId9" Type="http://schemas.openxmlformats.org/officeDocument/2006/relationships/image" Target="../media/image102.emf"/><Relationship Id="rId13" Type="http://schemas.openxmlformats.org/officeDocument/2006/relationships/image" Target="../media/image104.emf"/><Relationship Id="rId18" Type="http://schemas.openxmlformats.org/officeDocument/2006/relationships/customXml" Target="../ink/ink149.xml"/><Relationship Id="rId39" Type="http://schemas.openxmlformats.org/officeDocument/2006/relationships/image" Target="../media/image129.emf"/><Relationship Id="rId34" Type="http://schemas.openxmlformats.org/officeDocument/2006/relationships/customXml" Target="../ink/ink157.xml"/><Relationship Id="rId50" Type="http://schemas.openxmlformats.org/officeDocument/2006/relationships/customXml" Target="../ink/ink165.xml"/><Relationship Id="rId55" Type="http://schemas.openxmlformats.org/officeDocument/2006/relationships/image" Target="../media/image137.emf"/><Relationship Id="rId76" Type="http://schemas.openxmlformats.org/officeDocument/2006/relationships/customXml" Target="../ink/ink178.xml"/><Relationship Id="rId7" Type="http://schemas.openxmlformats.org/officeDocument/2006/relationships/image" Target="../media/image101.emf"/><Relationship Id="rId71" Type="http://schemas.openxmlformats.org/officeDocument/2006/relationships/image" Target="../media/image145.emf"/><Relationship Id="rId2" Type="http://schemas.openxmlformats.org/officeDocument/2006/relationships/customXml" Target="../ink/ink141.xml"/><Relationship Id="rId29" Type="http://schemas.openxmlformats.org/officeDocument/2006/relationships/image" Target="../media/image121.emf"/><Relationship Id="rId24" Type="http://schemas.openxmlformats.org/officeDocument/2006/relationships/customXml" Target="../ink/ink152.xml"/><Relationship Id="rId40" Type="http://schemas.openxmlformats.org/officeDocument/2006/relationships/customXml" Target="../ink/ink160.xml"/><Relationship Id="rId45" Type="http://schemas.openxmlformats.org/officeDocument/2006/relationships/image" Target="../media/image132.emf"/><Relationship Id="rId66" Type="http://schemas.openxmlformats.org/officeDocument/2006/relationships/customXml" Target="../ink/ink173.xml"/><Relationship Id="rId61" Type="http://schemas.openxmlformats.org/officeDocument/2006/relationships/image" Target="../media/image140.emf"/><Relationship Id="rId82" Type="http://schemas.openxmlformats.org/officeDocument/2006/relationships/customXml" Target="../ink/ink181.xml"/></Relationships>
</file>

<file path=ppt/slides/_rels/slide13.xml.rels><?xml version="1.0" encoding="UTF-8" standalone="yes"?>
<Relationships xmlns="http://schemas.openxmlformats.org/package/2006/relationships"><Relationship Id="rId117" Type="http://schemas.openxmlformats.org/officeDocument/2006/relationships/image" Target="../media/image205.emf"/><Relationship Id="rId21" Type="http://schemas.openxmlformats.org/officeDocument/2006/relationships/image" Target="../media/image157.emf"/><Relationship Id="rId42" Type="http://schemas.openxmlformats.org/officeDocument/2006/relationships/customXml" Target="../ink/ink203.xml"/><Relationship Id="rId63" Type="http://schemas.openxmlformats.org/officeDocument/2006/relationships/image" Target="../media/image178.emf"/><Relationship Id="rId84" Type="http://schemas.openxmlformats.org/officeDocument/2006/relationships/customXml" Target="../ink/ink224.xml"/><Relationship Id="rId138" Type="http://schemas.openxmlformats.org/officeDocument/2006/relationships/customXml" Target="../ink/ink251.xml"/><Relationship Id="rId159" Type="http://schemas.openxmlformats.org/officeDocument/2006/relationships/image" Target="../media/image226.emf"/><Relationship Id="rId170" Type="http://schemas.openxmlformats.org/officeDocument/2006/relationships/customXml" Target="../ink/ink267.xml"/><Relationship Id="rId191" Type="http://schemas.openxmlformats.org/officeDocument/2006/relationships/image" Target="../media/image242.emf"/><Relationship Id="rId205" Type="http://schemas.openxmlformats.org/officeDocument/2006/relationships/image" Target="../media/image249.emf"/><Relationship Id="rId226" Type="http://schemas.openxmlformats.org/officeDocument/2006/relationships/customXml" Target="../ink/ink295.xml"/><Relationship Id="rId107" Type="http://schemas.openxmlformats.org/officeDocument/2006/relationships/image" Target="../media/image200.emf"/><Relationship Id="rId11" Type="http://schemas.openxmlformats.org/officeDocument/2006/relationships/image" Target="../media/image103.emf"/><Relationship Id="rId32" Type="http://schemas.openxmlformats.org/officeDocument/2006/relationships/customXml" Target="../ink/ink198.xml"/><Relationship Id="rId53" Type="http://schemas.openxmlformats.org/officeDocument/2006/relationships/image" Target="../media/image173.emf"/><Relationship Id="rId74" Type="http://schemas.openxmlformats.org/officeDocument/2006/relationships/customXml" Target="../ink/ink219.xml"/><Relationship Id="rId128" Type="http://schemas.openxmlformats.org/officeDocument/2006/relationships/customXml" Target="../ink/ink246.xml"/><Relationship Id="rId149" Type="http://schemas.openxmlformats.org/officeDocument/2006/relationships/image" Target="../media/image221.emf"/><Relationship Id="rId5" Type="http://schemas.openxmlformats.org/officeDocument/2006/relationships/image" Target="../media/image100.emf"/><Relationship Id="rId95" Type="http://schemas.openxmlformats.org/officeDocument/2006/relationships/image" Target="../media/image194.emf"/><Relationship Id="rId160" Type="http://schemas.openxmlformats.org/officeDocument/2006/relationships/customXml" Target="../ink/ink262.xml"/><Relationship Id="rId181" Type="http://schemas.openxmlformats.org/officeDocument/2006/relationships/image" Target="../media/image237.emf"/><Relationship Id="rId216" Type="http://schemas.openxmlformats.org/officeDocument/2006/relationships/customXml" Target="../ink/ink290.xml"/><Relationship Id="rId22" Type="http://schemas.openxmlformats.org/officeDocument/2006/relationships/customXml" Target="../ink/ink193.xml"/><Relationship Id="rId43" Type="http://schemas.openxmlformats.org/officeDocument/2006/relationships/image" Target="../media/image168.emf"/><Relationship Id="rId64" Type="http://schemas.openxmlformats.org/officeDocument/2006/relationships/customXml" Target="../ink/ink214.xml"/><Relationship Id="rId118" Type="http://schemas.openxmlformats.org/officeDocument/2006/relationships/customXml" Target="../ink/ink241.xml"/><Relationship Id="rId139" Type="http://schemas.openxmlformats.org/officeDocument/2006/relationships/image" Target="../media/image216.emf"/><Relationship Id="rId85" Type="http://schemas.openxmlformats.org/officeDocument/2006/relationships/image" Target="../media/image189.emf"/><Relationship Id="rId150" Type="http://schemas.openxmlformats.org/officeDocument/2006/relationships/customXml" Target="../ink/ink257.xml"/><Relationship Id="rId171" Type="http://schemas.openxmlformats.org/officeDocument/2006/relationships/image" Target="../media/image232.emf"/><Relationship Id="rId192" Type="http://schemas.openxmlformats.org/officeDocument/2006/relationships/customXml" Target="../ink/ink278.xml"/><Relationship Id="rId206" Type="http://schemas.openxmlformats.org/officeDocument/2006/relationships/customXml" Target="../ink/ink285.xml"/><Relationship Id="rId227" Type="http://schemas.openxmlformats.org/officeDocument/2006/relationships/image" Target="../media/image260.emf"/><Relationship Id="rId12" Type="http://schemas.openxmlformats.org/officeDocument/2006/relationships/customXml" Target="../ink/ink188.xml"/><Relationship Id="rId33" Type="http://schemas.openxmlformats.org/officeDocument/2006/relationships/image" Target="../media/image163.emf"/><Relationship Id="rId108" Type="http://schemas.openxmlformats.org/officeDocument/2006/relationships/customXml" Target="../ink/ink236.xml"/><Relationship Id="rId129" Type="http://schemas.openxmlformats.org/officeDocument/2006/relationships/image" Target="../media/image211.emf"/><Relationship Id="rId54" Type="http://schemas.openxmlformats.org/officeDocument/2006/relationships/customXml" Target="../ink/ink209.xml"/><Relationship Id="rId75" Type="http://schemas.openxmlformats.org/officeDocument/2006/relationships/image" Target="../media/image184.emf"/><Relationship Id="rId96" Type="http://schemas.openxmlformats.org/officeDocument/2006/relationships/customXml" Target="../ink/ink230.xml"/><Relationship Id="rId140" Type="http://schemas.openxmlformats.org/officeDocument/2006/relationships/customXml" Target="../ink/ink252.xml"/><Relationship Id="rId161" Type="http://schemas.openxmlformats.org/officeDocument/2006/relationships/image" Target="../media/image227.emf"/><Relationship Id="rId182" Type="http://schemas.openxmlformats.org/officeDocument/2006/relationships/customXml" Target="../ink/ink273.xml"/><Relationship Id="rId217" Type="http://schemas.openxmlformats.org/officeDocument/2006/relationships/image" Target="../media/image255.emf"/><Relationship Id="rId6" Type="http://schemas.openxmlformats.org/officeDocument/2006/relationships/customXml" Target="../ink/ink185.xml"/><Relationship Id="rId23" Type="http://schemas.openxmlformats.org/officeDocument/2006/relationships/image" Target="../media/image158.emf"/><Relationship Id="rId119" Type="http://schemas.openxmlformats.org/officeDocument/2006/relationships/image" Target="../media/image206.emf"/><Relationship Id="rId44" Type="http://schemas.openxmlformats.org/officeDocument/2006/relationships/customXml" Target="../ink/ink204.xml"/><Relationship Id="rId65" Type="http://schemas.openxmlformats.org/officeDocument/2006/relationships/image" Target="../media/image179.emf"/><Relationship Id="rId86" Type="http://schemas.openxmlformats.org/officeDocument/2006/relationships/customXml" Target="../ink/ink225.xml"/><Relationship Id="rId130" Type="http://schemas.openxmlformats.org/officeDocument/2006/relationships/customXml" Target="../ink/ink247.xml"/><Relationship Id="rId151" Type="http://schemas.openxmlformats.org/officeDocument/2006/relationships/image" Target="../media/image222.emf"/><Relationship Id="rId172" Type="http://schemas.openxmlformats.org/officeDocument/2006/relationships/customXml" Target="../ink/ink268.xml"/><Relationship Id="rId193" Type="http://schemas.openxmlformats.org/officeDocument/2006/relationships/image" Target="../media/image243.emf"/><Relationship Id="rId207" Type="http://schemas.openxmlformats.org/officeDocument/2006/relationships/image" Target="../media/image250.emf"/><Relationship Id="rId228" Type="http://schemas.openxmlformats.org/officeDocument/2006/relationships/customXml" Target="../ink/ink296.xml"/><Relationship Id="rId13" Type="http://schemas.openxmlformats.org/officeDocument/2006/relationships/image" Target="../media/image153.emf"/><Relationship Id="rId109" Type="http://schemas.openxmlformats.org/officeDocument/2006/relationships/image" Target="../media/image201.emf"/><Relationship Id="rId34" Type="http://schemas.openxmlformats.org/officeDocument/2006/relationships/customXml" Target="../ink/ink199.xml"/><Relationship Id="rId55" Type="http://schemas.openxmlformats.org/officeDocument/2006/relationships/image" Target="../media/image174.emf"/><Relationship Id="rId76" Type="http://schemas.openxmlformats.org/officeDocument/2006/relationships/customXml" Target="../ink/ink220.xml"/><Relationship Id="rId97" Type="http://schemas.openxmlformats.org/officeDocument/2006/relationships/image" Target="../media/image195.emf"/><Relationship Id="rId120" Type="http://schemas.openxmlformats.org/officeDocument/2006/relationships/customXml" Target="../ink/ink242.xml"/><Relationship Id="rId141" Type="http://schemas.openxmlformats.org/officeDocument/2006/relationships/image" Target="../media/image217.emf"/><Relationship Id="rId7" Type="http://schemas.openxmlformats.org/officeDocument/2006/relationships/image" Target="../media/image101.emf"/><Relationship Id="rId162" Type="http://schemas.openxmlformats.org/officeDocument/2006/relationships/customXml" Target="../ink/ink263.xml"/><Relationship Id="rId183" Type="http://schemas.openxmlformats.org/officeDocument/2006/relationships/image" Target="../media/image238.emf"/><Relationship Id="rId218" Type="http://schemas.openxmlformats.org/officeDocument/2006/relationships/customXml" Target="../ink/ink291.xml"/><Relationship Id="rId24" Type="http://schemas.openxmlformats.org/officeDocument/2006/relationships/customXml" Target="../ink/ink194.xml"/><Relationship Id="rId45" Type="http://schemas.openxmlformats.org/officeDocument/2006/relationships/image" Target="../media/image169.emf"/><Relationship Id="rId66" Type="http://schemas.openxmlformats.org/officeDocument/2006/relationships/customXml" Target="../ink/ink215.xml"/><Relationship Id="rId87" Type="http://schemas.openxmlformats.org/officeDocument/2006/relationships/image" Target="../media/image190.emf"/><Relationship Id="rId110" Type="http://schemas.openxmlformats.org/officeDocument/2006/relationships/customXml" Target="../ink/ink237.xml"/><Relationship Id="rId131" Type="http://schemas.openxmlformats.org/officeDocument/2006/relationships/image" Target="../media/image212.emf"/><Relationship Id="rId152" Type="http://schemas.openxmlformats.org/officeDocument/2006/relationships/customXml" Target="../ink/ink258.xml"/><Relationship Id="rId173" Type="http://schemas.openxmlformats.org/officeDocument/2006/relationships/image" Target="../media/image233.emf"/><Relationship Id="rId194" Type="http://schemas.openxmlformats.org/officeDocument/2006/relationships/customXml" Target="../ink/ink279.xml"/><Relationship Id="rId208" Type="http://schemas.openxmlformats.org/officeDocument/2006/relationships/customXml" Target="../ink/ink286.xml"/><Relationship Id="rId229" Type="http://schemas.openxmlformats.org/officeDocument/2006/relationships/image" Target="../media/image261.emf"/><Relationship Id="rId14" Type="http://schemas.openxmlformats.org/officeDocument/2006/relationships/customXml" Target="../ink/ink189.xml"/><Relationship Id="rId35" Type="http://schemas.openxmlformats.org/officeDocument/2006/relationships/image" Target="../media/image164.emf"/><Relationship Id="rId56" Type="http://schemas.openxmlformats.org/officeDocument/2006/relationships/customXml" Target="../ink/ink210.xml"/><Relationship Id="rId77" Type="http://schemas.openxmlformats.org/officeDocument/2006/relationships/image" Target="../media/image185.emf"/><Relationship Id="rId100" Type="http://schemas.openxmlformats.org/officeDocument/2006/relationships/customXml" Target="../ink/ink232.xml"/><Relationship Id="rId8" Type="http://schemas.openxmlformats.org/officeDocument/2006/relationships/customXml" Target="../ink/ink186.xml"/><Relationship Id="rId98" Type="http://schemas.openxmlformats.org/officeDocument/2006/relationships/customXml" Target="../ink/ink231.xml"/><Relationship Id="rId121" Type="http://schemas.openxmlformats.org/officeDocument/2006/relationships/image" Target="../media/image207.emf"/><Relationship Id="rId142" Type="http://schemas.openxmlformats.org/officeDocument/2006/relationships/customXml" Target="../ink/ink253.xml"/><Relationship Id="rId163" Type="http://schemas.openxmlformats.org/officeDocument/2006/relationships/image" Target="../media/image228.emf"/><Relationship Id="rId184" Type="http://schemas.openxmlformats.org/officeDocument/2006/relationships/customXml" Target="../ink/ink274.xml"/><Relationship Id="rId219" Type="http://schemas.openxmlformats.org/officeDocument/2006/relationships/image" Target="../media/image256.emf"/><Relationship Id="rId25" Type="http://schemas.openxmlformats.org/officeDocument/2006/relationships/image" Target="../media/image159.emf"/><Relationship Id="rId46" Type="http://schemas.openxmlformats.org/officeDocument/2006/relationships/customXml" Target="../ink/ink205.xml"/><Relationship Id="rId67" Type="http://schemas.openxmlformats.org/officeDocument/2006/relationships/image" Target="../media/image180.emf"/><Relationship Id="rId116" Type="http://schemas.openxmlformats.org/officeDocument/2006/relationships/customXml" Target="../ink/ink240.xml"/><Relationship Id="rId137" Type="http://schemas.openxmlformats.org/officeDocument/2006/relationships/image" Target="../media/image215.emf"/><Relationship Id="rId158" Type="http://schemas.openxmlformats.org/officeDocument/2006/relationships/customXml" Target="../ink/ink261.xml"/><Relationship Id="rId20" Type="http://schemas.openxmlformats.org/officeDocument/2006/relationships/customXml" Target="../ink/ink192.xml"/><Relationship Id="rId41" Type="http://schemas.openxmlformats.org/officeDocument/2006/relationships/image" Target="../media/image167.emf"/><Relationship Id="rId62" Type="http://schemas.openxmlformats.org/officeDocument/2006/relationships/customXml" Target="../ink/ink213.xml"/><Relationship Id="rId83" Type="http://schemas.openxmlformats.org/officeDocument/2006/relationships/image" Target="../media/image188.emf"/><Relationship Id="rId88" Type="http://schemas.openxmlformats.org/officeDocument/2006/relationships/customXml" Target="../ink/ink226.xml"/><Relationship Id="rId111" Type="http://schemas.openxmlformats.org/officeDocument/2006/relationships/image" Target="../media/image202.emf"/><Relationship Id="rId132" Type="http://schemas.openxmlformats.org/officeDocument/2006/relationships/customXml" Target="../ink/ink248.xml"/><Relationship Id="rId153" Type="http://schemas.openxmlformats.org/officeDocument/2006/relationships/image" Target="../media/image223.emf"/><Relationship Id="rId174" Type="http://schemas.openxmlformats.org/officeDocument/2006/relationships/customXml" Target="../ink/ink269.xml"/><Relationship Id="rId179" Type="http://schemas.openxmlformats.org/officeDocument/2006/relationships/image" Target="../media/image236.emf"/><Relationship Id="rId195" Type="http://schemas.openxmlformats.org/officeDocument/2006/relationships/image" Target="../media/image244.emf"/><Relationship Id="rId209" Type="http://schemas.openxmlformats.org/officeDocument/2006/relationships/image" Target="../media/image251.emf"/><Relationship Id="rId190" Type="http://schemas.openxmlformats.org/officeDocument/2006/relationships/customXml" Target="../ink/ink277.xml"/><Relationship Id="rId204" Type="http://schemas.openxmlformats.org/officeDocument/2006/relationships/customXml" Target="../ink/ink284.xml"/><Relationship Id="rId220" Type="http://schemas.openxmlformats.org/officeDocument/2006/relationships/customXml" Target="../ink/ink292.xml"/><Relationship Id="rId225" Type="http://schemas.openxmlformats.org/officeDocument/2006/relationships/image" Target="../media/image259.emf"/><Relationship Id="rId15" Type="http://schemas.openxmlformats.org/officeDocument/2006/relationships/image" Target="../media/image154.emf"/><Relationship Id="rId36" Type="http://schemas.openxmlformats.org/officeDocument/2006/relationships/customXml" Target="../ink/ink200.xml"/><Relationship Id="rId57" Type="http://schemas.openxmlformats.org/officeDocument/2006/relationships/image" Target="../media/image175.emf"/><Relationship Id="rId106" Type="http://schemas.openxmlformats.org/officeDocument/2006/relationships/customXml" Target="../ink/ink235.xml"/><Relationship Id="rId127" Type="http://schemas.openxmlformats.org/officeDocument/2006/relationships/image" Target="../media/image210.emf"/><Relationship Id="rId10" Type="http://schemas.openxmlformats.org/officeDocument/2006/relationships/customXml" Target="../ink/ink187.xml"/><Relationship Id="rId31" Type="http://schemas.openxmlformats.org/officeDocument/2006/relationships/image" Target="../media/image162.emf"/><Relationship Id="rId52" Type="http://schemas.openxmlformats.org/officeDocument/2006/relationships/customXml" Target="../ink/ink208.xml"/><Relationship Id="rId73" Type="http://schemas.openxmlformats.org/officeDocument/2006/relationships/image" Target="../media/image183.emf"/><Relationship Id="rId78" Type="http://schemas.openxmlformats.org/officeDocument/2006/relationships/customXml" Target="../ink/ink221.xml"/><Relationship Id="rId94" Type="http://schemas.openxmlformats.org/officeDocument/2006/relationships/customXml" Target="../ink/ink229.xml"/><Relationship Id="rId99" Type="http://schemas.openxmlformats.org/officeDocument/2006/relationships/image" Target="../media/image196.emf"/><Relationship Id="rId101" Type="http://schemas.openxmlformats.org/officeDocument/2006/relationships/image" Target="../media/image197.emf"/><Relationship Id="rId122" Type="http://schemas.openxmlformats.org/officeDocument/2006/relationships/customXml" Target="../ink/ink243.xml"/><Relationship Id="rId143" Type="http://schemas.openxmlformats.org/officeDocument/2006/relationships/image" Target="../media/image218.emf"/><Relationship Id="rId148" Type="http://schemas.openxmlformats.org/officeDocument/2006/relationships/customXml" Target="../ink/ink256.xml"/><Relationship Id="rId164" Type="http://schemas.openxmlformats.org/officeDocument/2006/relationships/customXml" Target="../ink/ink264.xml"/><Relationship Id="rId169" Type="http://schemas.openxmlformats.org/officeDocument/2006/relationships/image" Target="../media/image231.emf"/><Relationship Id="rId185" Type="http://schemas.openxmlformats.org/officeDocument/2006/relationships/image" Target="../media/image239.emf"/><Relationship Id="rId4" Type="http://schemas.openxmlformats.org/officeDocument/2006/relationships/customXml" Target="../ink/ink184.xml"/><Relationship Id="rId9" Type="http://schemas.openxmlformats.org/officeDocument/2006/relationships/image" Target="../media/image102.emf"/><Relationship Id="rId180" Type="http://schemas.openxmlformats.org/officeDocument/2006/relationships/customXml" Target="../ink/ink272.xml"/><Relationship Id="rId210" Type="http://schemas.openxmlformats.org/officeDocument/2006/relationships/customXml" Target="../ink/ink287.xml"/><Relationship Id="rId215" Type="http://schemas.openxmlformats.org/officeDocument/2006/relationships/image" Target="../media/image254.emf"/><Relationship Id="rId26" Type="http://schemas.openxmlformats.org/officeDocument/2006/relationships/customXml" Target="../ink/ink195.xml"/><Relationship Id="rId47" Type="http://schemas.openxmlformats.org/officeDocument/2006/relationships/image" Target="../media/image170.emf"/><Relationship Id="rId68" Type="http://schemas.openxmlformats.org/officeDocument/2006/relationships/customXml" Target="../ink/ink216.xml"/><Relationship Id="rId89" Type="http://schemas.openxmlformats.org/officeDocument/2006/relationships/image" Target="../media/image191.emf"/><Relationship Id="rId112" Type="http://schemas.openxmlformats.org/officeDocument/2006/relationships/customXml" Target="../ink/ink238.xml"/><Relationship Id="rId133" Type="http://schemas.openxmlformats.org/officeDocument/2006/relationships/image" Target="../media/image213.emf"/><Relationship Id="rId154" Type="http://schemas.openxmlformats.org/officeDocument/2006/relationships/customXml" Target="../ink/ink259.xml"/><Relationship Id="rId175" Type="http://schemas.openxmlformats.org/officeDocument/2006/relationships/image" Target="../media/image234.emf"/><Relationship Id="rId196" Type="http://schemas.openxmlformats.org/officeDocument/2006/relationships/customXml" Target="../ink/ink280.xml"/><Relationship Id="rId200" Type="http://schemas.openxmlformats.org/officeDocument/2006/relationships/customXml" Target="../ink/ink282.xml"/><Relationship Id="rId16" Type="http://schemas.openxmlformats.org/officeDocument/2006/relationships/customXml" Target="../ink/ink190.xml"/><Relationship Id="rId221" Type="http://schemas.openxmlformats.org/officeDocument/2006/relationships/image" Target="../media/image257.emf"/><Relationship Id="rId37" Type="http://schemas.openxmlformats.org/officeDocument/2006/relationships/image" Target="../media/image165.emf"/><Relationship Id="rId58" Type="http://schemas.openxmlformats.org/officeDocument/2006/relationships/customXml" Target="../ink/ink211.xml"/><Relationship Id="rId79" Type="http://schemas.openxmlformats.org/officeDocument/2006/relationships/image" Target="../media/image186.emf"/><Relationship Id="rId102" Type="http://schemas.openxmlformats.org/officeDocument/2006/relationships/customXml" Target="../ink/ink233.xml"/><Relationship Id="rId123" Type="http://schemas.openxmlformats.org/officeDocument/2006/relationships/image" Target="../media/image208.emf"/><Relationship Id="rId144" Type="http://schemas.openxmlformats.org/officeDocument/2006/relationships/customXml" Target="../ink/ink254.xml"/><Relationship Id="rId90" Type="http://schemas.openxmlformats.org/officeDocument/2006/relationships/customXml" Target="../ink/ink227.xml"/><Relationship Id="rId165" Type="http://schemas.openxmlformats.org/officeDocument/2006/relationships/image" Target="../media/image229.emf"/><Relationship Id="rId186" Type="http://schemas.openxmlformats.org/officeDocument/2006/relationships/customXml" Target="../ink/ink275.xml"/><Relationship Id="rId211" Type="http://schemas.openxmlformats.org/officeDocument/2006/relationships/image" Target="../media/image252.emf"/><Relationship Id="rId27" Type="http://schemas.openxmlformats.org/officeDocument/2006/relationships/image" Target="../media/image160.emf"/><Relationship Id="rId48" Type="http://schemas.openxmlformats.org/officeDocument/2006/relationships/customXml" Target="../ink/ink206.xml"/><Relationship Id="rId69" Type="http://schemas.openxmlformats.org/officeDocument/2006/relationships/image" Target="../media/image181.emf"/><Relationship Id="rId113" Type="http://schemas.openxmlformats.org/officeDocument/2006/relationships/image" Target="../media/image203.emf"/><Relationship Id="rId134" Type="http://schemas.openxmlformats.org/officeDocument/2006/relationships/customXml" Target="../ink/ink249.xml"/><Relationship Id="rId80" Type="http://schemas.openxmlformats.org/officeDocument/2006/relationships/customXml" Target="../ink/ink222.xml"/><Relationship Id="rId155" Type="http://schemas.openxmlformats.org/officeDocument/2006/relationships/image" Target="../media/image224.emf"/><Relationship Id="rId176" Type="http://schemas.openxmlformats.org/officeDocument/2006/relationships/customXml" Target="../ink/ink270.xml"/><Relationship Id="rId197" Type="http://schemas.openxmlformats.org/officeDocument/2006/relationships/image" Target="../media/image245.emf"/><Relationship Id="rId201" Type="http://schemas.openxmlformats.org/officeDocument/2006/relationships/image" Target="../media/image247.emf"/><Relationship Id="rId222" Type="http://schemas.openxmlformats.org/officeDocument/2006/relationships/customXml" Target="../ink/ink293.xml"/><Relationship Id="rId17" Type="http://schemas.openxmlformats.org/officeDocument/2006/relationships/image" Target="../media/image155.emf"/><Relationship Id="rId38" Type="http://schemas.openxmlformats.org/officeDocument/2006/relationships/customXml" Target="../ink/ink201.xml"/><Relationship Id="rId59" Type="http://schemas.openxmlformats.org/officeDocument/2006/relationships/image" Target="../media/image176.emf"/><Relationship Id="rId103" Type="http://schemas.openxmlformats.org/officeDocument/2006/relationships/image" Target="../media/image198.emf"/><Relationship Id="rId124" Type="http://schemas.openxmlformats.org/officeDocument/2006/relationships/customXml" Target="../ink/ink244.xml"/><Relationship Id="rId70" Type="http://schemas.openxmlformats.org/officeDocument/2006/relationships/customXml" Target="../ink/ink217.xml"/><Relationship Id="rId91" Type="http://schemas.openxmlformats.org/officeDocument/2006/relationships/image" Target="../media/image192.emf"/><Relationship Id="rId145" Type="http://schemas.openxmlformats.org/officeDocument/2006/relationships/image" Target="../media/image219.emf"/><Relationship Id="rId166" Type="http://schemas.openxmlformats.org/officeDocument/2006/relationships/customXml" Target="../ink/ink265.xml"/><Relationship Id="rId187" Type="http://schemas.openxmlformats.org/officeDocument/2006/relationships/image" Target="../media/image240.emf"/><Relationship Id="rId1" Type="http://schemas.openxmlformats.org/officeDocument/2006/relationships/slideLayout" Target="../slideLayouts/slideLayout11.xml"/><Relationship Id="rId212" Type="http://schemas.openxmlformats.org/officeDocument/2006/relationships/customXml" Target="../ink/ink288.xml"/><Relationship Id="rId28" Type="http://schemas.openxmlformats.org/officeDocument/2006/relationships/customXml" Target="../ink/ink196.xml"/><Relationship Id="rId49" Type="http://schemas.openxmlformats.org/officeDocument/2006/relationships/image" Target="../media/image171.emf"/><Relationship Id="rId114" Type="http://schemas.openxmlformats.org/officeDocument/2006/relationships/customXml" Target="../ink/ink239.xml"/><Relationship Id="rId60" Type="http://schemas.openxmlformats.org/officeDocument/2006/relationships/customXml" Target="../ink/ink212.xml"/><Relationship Id="rId81" Type="http://schemas.openxmlformats.org/officeDocument/2006/relationships/image" Target="../media/image187.emf"/><Relationship Id="rId135" Type="http://schemas.openxmlformats.org/officeDocument/2006/relationships/image" Target="../media/image214.emf"/><Relationship Id="rId156" Type="http://schemas.openxmlformats.org/officeDocument/2006/relationships/customXml" Target="../ink/ink260.xml"/><Relationship Id="rId177" Type="http://schemas.openxmlformats.org/officeDocument/2006/relationships/image" Target="../media/image235.emf"/><Relationship Id="rId198" Type="http://schemas.openxmlformats.org/officeDocument/2006/relationships/customXml" Target="../ink/ink281.xml"/><Relationship Id="rId202" Type="http://schemas.openxmlformats.org/officeDocument/2006/relationships/customXml" Target="../ink/ink283.xml"/><Relationship Id="rId223" Type="http://schemas.openxmlformats.org/officeDocument/2006/relationships/image" Target="../media/image258.emf"/><Relationship Id="rId18" Type="http://schemas.openxmlformats.org/officeDocument/2006/relationships/customXml" Target="../ink/ink191.xml"/><Relationship Id="rId39" Type="http://schemas.openxmlformats.org/officeDocument/2006/relationships/image" Target="../media/image166.emf"/><Relationship Id="rId50" Type="http://schemas.openxmlformats.org/officeDocument/2006/relationships/customXml" Target="../ink/ink207.xml"/><Relationship Id="rId104" Type="http://schemas.openxmlformats.org/officeDocument/2006/relationships/customXml" Target="../ink/ink234.xml"/><Relationship Id="rId125" Type="http://schemas.openxmlformats.org/officeDocument/2006/relationships/image" Target="../media/image209.emf"/><Relationship Id="rId146" Type="http://schemas.openxmlformats.org/officeDocument/2006/relationships/customXml" Target="../ink/ink255.xml"/><Relationship Id="rId167" Type="http://schemas.openxmlformats.org/officeDocument/2006/relationships/image" Target="../media/image230.emf"/><Relationship Id="rId188" Type="http://schemas.openxmlformats.org/officeDocument/2006/relationships/customXml" Target="../ink/ink276.xml"/><Relationship Id="rId71" Type="http://schemas.openxmlformats.org/officeDocument/2006/relationships/image" Target="../media/image182.emf"/><Relationship Id="rId92" Type="http://schemas.openxmlformats.org/officeDocument/2006/relationships/customXml" Target="../ink/ink228.xml"/><Relationship Id="rId213" Type="http://schemas.openxmlformats.org/officeDocument/2006/relationships/image" Target="../media/image253.emf"/><Relationship Id="rId2" Type="http://schemas.openxmlformats.org/officeDocument/2006/relationships/customXml" Target="../ink/ink183.xml"/><Relationship Id="rId29" Type="http://schemas.openxmlformats.org/officeDocument/2006/relationships/image" Target="../media/image161.emf"/><Relationship Id="rId40" Type="http://schemas.openxmlformats.org/officeDocument/2006/relationships/customXml" Target="../ink/ink202.xml"/><Relationship Id="rId115" Type="http://schemas.openxmlformats.org/officeDocument/2006/relationships/image" Target="../media/image204.emf"/><Relationship Id="rId136" Type="http://schemas.openxmlformats.org/officeDocument/2006/relationships/customXml" Target="../ink/ink250.xml"/><Relationship Id="rId157" Type="http://schemas.openxmlformats.org/officeDocument/2006/relationships/image" Target="../media/image225.emf"/><Relationship Id="rId178" Type="http://schemas.openxmlformats.org/officeDocument/2006/relationships/customXml" Target="../ink/ink271.xml"/><Relationship Id="rId61" Type="http://schemas.openxmlformats.org/officeDocument/2006/relationships/image" Target="../media/image177.emf"/><Relationship Id="rId82" Type="http://schemas.openxmlformats.org/officeDocument/2006/relationships/customXml" Target="../ink/ink223.xml"/><Relationship Id="rId199" Type="http://schemas.openxmlformats.org/officeDocument/2006/relationships/image" Target="../media/image246.emf"/><Relationship Id="rId203" Type="http://schemas.openxmlformats.org/officeDocument/2006/relationships/image" Target="../media/image248.emf"/><Relationship Id="rId19" Type="http://schemas.openxmlformats.org/officeDocument/2006/relationships/image" Target="../media/image156.emf"/><Relationship Id="rId224" Type="http://schemas.openxmlformats.org/officeDocument/2006/relationships/customXml" Target="../ink/ink294.xml"/><Relationship Id="rId30" Type="http://schemas.openxmlformats.org/officeDocument/2006/relationships/customXml" Target="../ink/ink197.xml"/><Relationship Id="rId105" Type="http://schemas.openxmlformats.org/officeDocument/2006/relationships/image" Target="../media/image199.emf"/><Relationship Id="rId126" Type="http://schemas.openxmlformats.org/officeDocument/2006/relationships/customXml" Target="../ink/ink245.xml"/><Relationship Id="rId147" Type="http://schemas.openxmlformats.org/officeDocument/2006/relationships/image" Target="../media/image220.emf"/><Relationship Id="rId168" Type="http://schemas.openxmlformats.org/officeDocument/2006/relationships/customXml" Target="../ink/ink266.xml"/><Relationship Id="rId51" Type="http://schemas.openxmlformats.org/officeDocument/2006/relationships/image" Target="../media/image172.emf"/><Relationship Id="rId72" Type="http://schemas.openxmlformats.org/officeDocument/2006/relationships/customXml" Target="../ink/ink218.xml"/><Relationship Id="rId93" Type="http://schemas.openxmlformats.org/officeDocument/2006/relationships/image" Target="../media/image193.emf"/><Relationship Id="rId189" Type="http://schemas.openxmlformats.org/officeDocument/2006/relationships/image" Target="../media/image241.emf"/><Relationship Id="rId3" Type="http://schemas.openxmlformats.org/officeDocument/2006/relationships/image" Target="../media/image99.emf"/><Relationship Id="rId214" Type="http://schemas.openxmlformats.org/officeDocument/2006/relationships/customXml" Target="../ink/ink289.xml"/></Relationships>
</file>

<file path=ppt/slides/_rels/slide14.xml.rels><?xml version="1.0" encoding="UTF-8" standalone="yes"?>
<Relationships xmlns="http://schemas.openxmlformats.org/package/2006/relationships"><Relationship Id="rId26" Type="http://schemas.openxmlformats.org/officeDocument/2006/relationships/customXml" Target="../ink/ink309.xml"/><Relationship Id="rId21" Type="http://schemas.openxmlformats.org/officeDocument/2006/relationships/image" Target="../media/image271.emf"/><Relationship Id="rId42" Type="http://schemas.openxmlformats.org/officeDocument/2006/relationships/customXml" Target="../ink/ink317.xml"/><Relationship Id="rId47" Type="http://schemas.openxmlformats.org/officeDocument/2006/relationships/image" Target="../media/image284.emf"/><Relationship Id="rId63" Type="http://schemas.openxmlformats.org/officeDocument/2006/relationships/image" Target="../media/image292.emf"/><Relationship Id="rId68" Type="http://schemas.openxmlformats.org/officeDocument/2006/relationships/customXml" Target="../ink/ink330.xml"/><Relationship Id="rId84" Type="http://schemas.openxmlformats.org/officeDocument/2006/relationships/customXml" Target="../ink/ink338.xml"/><Relationship Id="rId89" Type="http://schemas.openxmlformats.org/officeDocument/2006/relationships/image" Target="../media/image305.emf"/><Relationship Id="rId16" Type="http://schemas.openxmlformats.org/officeDocument/2006/relationships/customXml" Target="../ink/ink304.xml"/><Relationship Id="rId11" Type="http://schemas.openxmlformats.org/officeDocument/2006/relationships/image" Target="../media/image266.emf"/><Relationship Id="rId32" Type="http://schemas.openxmlformats.org/officeDocument/2006/relationships/customXml" Target="../ink/ink312.xml"/><Relationship Id="rId37" Type="http://schemas.openxmlformats.org/officeDocument/2006/relationships/image" Target="../media/image279.emf"/><Relationship Id="rId53" Type="http://schemas.openxmlformats.org/officeDocument/2006/relationships/image" Target="../media/image287.emf"/><Relationship Id="rId58" Type="http://schemas.openxmlformats.org/officeDocument/2006/relationships/customXml" Target="../ink/ink325.xml"/><Relationship Id="rId74" Type="http://schemas.openxmlformats.org/officeDocument/2006/relationships/customXml" Target="../ink/ink333.xml"/><Relationship Id="rId79" Type="http://schemas.openxmlformats.org/officeDocument/2006/relationships/image" Target="../media/image300.emf"/><Relationship Id="rId5" Type="http://schemas.openxmlformats.org/officeDocument/2006/relationships/image" Target="../media/image263.emf"/><Relationship Id="rId14" Type="http://schemas.openxmlformats.org/officeDocument/2006/relationships/customXml" Target="../ink/ink303.xml"/><Relationship Id="rId22" Type="http://schemas.openxmlformats.org/officeDocument/2006/relationships/customXml" Target="../ink/ink307.xml"/><Relationship Id="rId27" Type="http://schemas.openxmlformats.org/officeDocument/2006/relationships/image" Target="../media/image274.emf"/><Relationship Id="rId30" Type="http://schemas.openxmlformats.org/officeDocument/2006/relationships/customXml" Target="../ink/ink311.xml"/><Relationship Id="rId35" Type="http://schemas.openxmlformats.org/officeDocument/2006/relationships/image" Target="../media/image278.emf"/><Relationship Id="rId43" Type="http://schemas.openxmlformats.org/officeDocument/2006/relationships/image" Target="../media/image282.emf"/><Relationship Id="rId48" Type="http://schemas.openxmlformats.org/officeDocument/2006/relationships/customXml" Target="../ink/ink320.xml"/><Relationship Id="rId56" Type="http://schemas.openxmlformats.org/officeDocument/2006/relationships/customXml" Target="../ink/ink324.xml"/><Relationship Id="rId64" Type="http://schemas.openxmlformats.org/officeDocument/2006/relationships/customXml" Target="../ink/ink328.xml"/><Relationship Id="rId69" Type="http://schemas.openxmlformats.org/officeDocument/2006/relationships/image" Target="../media/image295.emf"/><Relationship Id="rId77" Type="http://schemas.openxmlformats.org/officeDocument/2006/relationships/image" Target="../media/image299.emf"/><Relationship Id="rId8" Type="http://schemas.openxmlformats.org/officeDocument/2006/relationships/customXml" Target="../ink/ink300.xml"/><Relationship Id="rId51" Type="http://schemas.openxmlformats.org/officeDocument/2006/relationships/image" Target="../media/image286.emf"/><Relationship Id="rId72" Type="http://schemas.openxmlformats.org/officeDocument/2006/relationships/customXml" Target="../ink/ink332.xml"/><Relationship Id="rId80" Type="http://schemas.openxmlformats.org/officeDocument/2006/relationships/customXml" Target="../ink/ink336.xml"/><Relationship Id="rId85" Type="http://schemas.openxmlformats.org/officeDocument/2006/relationships/image" Target="../media/image303.emf"/><Relationship Id="rId3" Type="http://schemas.openxmlformats.org/officeDocument/2006/relationships/image" Target="../media/image262.emf"/><Relationship Id="rId12" Type="http://schemas.openxmlformats.org/officeDocument/2006/relationships/customXml" Target="../ink/ink302.xml"/><Relationship Id="rId17" Type="http://schemas.openxmlformats.org/officeDocument/2006/relationships/image" Target="../media/image269.emf"/><Relationship Id="rId25" Type="http://schemas.openxmlformats.org/officeDocument/2006/relationships/image" Target="../media/image273.emf"/><Relationship Id="rId33" Type="http://schemas.openxmlformats.org/officeDocument/2006/relationships/image" Target="../media/image277.emf"/><Relationship Id="rId38" Type="http://schemas.openxmlformats.org/officeDocument/2006/relationships/customXml" Target="../ink/ink315.xml"/><Relationship Id="rId46" Type="http://schemas.openxmlformats.org/officeDocument/2006/relationships/customXml" Target="../ink/ink319.xml"/><Relationship Id="rId59" Type="http://schemas.openxmlformats.org/officeDocument/2006/relationships/image" Target="../media/image290.emf"/><Relationship Id="rId67" Type="http://schemas.openxmlformats.org/officeDocument/2006/relationships/image" Target="../media/image294.emf"/><Relationship Id="rId20" Type="http://schemas.openxmlformats.org/officeDocument/2006/relationships/customXml" Target="../ink/ink306.xml"/><Relationship Id="rId41" Type="http://schemas.openxmlformats.org/officeDocument/2006/relationships/image" Target="../media/image281.emf"/><Relationship Id="rId54" Type="http://schemas.openxmlformats.org/officeDocument/2006/relationships/customXml" Target="../ink/ink323.xml"/><Relationship Id="rId62" Type="http://schemas.openxmlformats.org/officeDocument/2006/relationships/customXml" Target="../ink/ink327.xml"/><Relationship Id="rId70" Type="http://schemas.openxmlformats.org/officeDocument/2006/relationships/customXml" Target="../ink/ink331.xml"/><Relationship Id="rId75" Type="http://schemas.openxmlformats.org/officeDocument/2006/relationships/image" Target="../media/image298.emf"/><Relationship Id="rId83" Type="http://schemas.openxmlformats.org/officeDocument/2006/relationships/image" Target="../media/image302.emf"/><Relationship Id="rId88" Type="http://schemas.openxmlformats.org/officeDocument/2006/relationships/customXml" Target="../ink/ink340.xml"/><Relationship Id="rId1" Type="http://schemas.openxmlformats.org/officeDocument/2006/relationships/slideLayout" Target="../slideLayouts/slideLayout11.xml"/><Relationship Id="rId6" Type="http://schemas.openxmlformats.org/officeDocument/2006/relationships/customXml" Target="../ink/ink299.xml"/><Relationship Id="rId15" Type="http://schemas.openxmlformats.org/officeDocument/2006/relationships/image" Target="../media/image268.emf"/><Relationship Id="rId23" Type="http://schemas.openxmlformats.org/officeDocument/2006/relationships/image" Target="../media/image272.emf"/><Relationship Id="rId28" Type="http://schemas.openxmlformats.org/officeDocument/2006/relationships/customXml" Target="../ink/ink310.xml"/><Relationship Id="rId36" Type="http://schemas.openxmlformats.org/officeDocument/2006/relationships/customXml" Target="../ink/ink314.xml"/><Relationship Id="rId49" Type="http://schemas.openxmlformats.org/officeDocument/2006/relationships/image" Target="../media/image285.emf"/><Relationship Id="rId57" Type="http://schemas.openxmlformats.org/officeDocument/2006/relationships/image" Target="../media/image289.emf"/><Relationship Id="rId10" Type="http://schemas.openxmlformats.org/officeDocument/2006/relationships/customXml" Target="../ink/ink301.xml"/><Relationship Id="rId31" Type="http://schemas.openxmlformats.org/officeDocument/2006/relationships/image" Target="../media/image276.emf"/><Relationship Id="rId44" Type="http://schemas.openxmlformats.org/officeDocument/2006/relationships/customXml" Target="../ink/ink318.xml"/><Relationship Id="rId52" Type="http://schemas.openxmlformats.org/officeDocument/2006/relationships/customXml" Target="../ink/ink322.xml"/><Relationship Id="rId60" Type="http://schemas.openxmlformats.org/officeDocument/2006/relationships/customXml" Target="../ink/ink326.xml"/><Relationship Id="rId65" Type="http://schemas.openxmlformats.org/officeDocument/2006/relationships/image" Target="../media/image293.emf"/><Relationship Id="rId73" Type="http://schemas.openxmlformats.org/officeDocument/2006/relationships/image" Target="../media/image297.emf"/><Relationship Id="rId78" Type="http://schemas.openxmlformats.org/officeDocument/2006/relationships/customXml" Target="../ink/ink335.xml"/><Relationship Id="rId81" Type="http://schemas.openxmlformats.org/officeDocument/2006/relationships/image" Target="../media/image301.emf"/><Relationship Id="rId86" Type="http://schemas.openxmlformats.org/officeDocument/2006/relationships/customXml" Target="../ink/ink339.xml"/><Relationship Id="rId4" Type="http://schemas.openxmlformats.org/officeDocument/2006/relationships/customXml" Target="../ink/ink298.xml"/><Relationship Id="rId9" Type="http://schemas.openxmlformats.org/officeDocument/2006/relationships/image" Target="../media/image265.emf"/><Relationship Id="rId13" Type="http://schemas.openxmlformats.org/officeDocument/2006/relationships/image" Target="../media/image267.emf"/><Relationship Id="rId18" Type="http://schemas.openxmlformats.org/officeDocument/2006/relationships/customXml" Target="../ink/ink305.xml"/><Relationship Id="rId39" Type="http://schemas.openxmlformats.org/officeDocument/2006/relationships/image" Target="../media/image280.emf"/><Relationship Id="rId34" Type="http://schemas.openxmlformats.org/officeDocument/2006/relationships/customXml" Target="../ink/ink313.xml"/><Relationship Id="rId50" Type="http://schemas.openxmlformats.org/officeDocument/2006/relationships/customXml" Target="../ink/ink321.xml"/><Relationship Id="rId55" Type="http://schemas.openxmlformats.org/officeDocument/2006/relationships/image" Target="../media/image288.emf"/><Relationship Id="rId76" Type="http://schemas.openxmlformats.org/officeDocument/2006/relationships/customXml" Target="../ink/ink334.xml"/><Relationship Id="rId7" Type="http://schemas.openxmlformats.org/officeDocument/2006/relationships/image" Target="../media/image264.emf"/><Relationship Id="rId71" Type="http://schemas.openxmlformats.org/officeDocument/2006/relationships/image" Target="../media/image296.emf"/><Relationship Id="rId2" Type="http://schemas.openxmlformats.org/officeDocument/2006/relationships/customXml" Target="../ink/ink297.xml"/><Relationship Id="rId29" Type="http://schemas.openxmlformats.org/officeDocument/2006/relationships/image" Target="../media/image275.emf"/><Relationship Id="rId24" Type="http://schemas.openxmlformats.org/officeDocument/2006/relationships/customXml" Target="../ink/ink308.xml"/><Relationship Id="rId40" Type="http://schemas.openxmlformats.org/officeDocument/2006/relationships/customXml" Target="../ink/ink316.xml"/><Relationship Id="rId45" Type="http://schemas.openxmlformats.org/officeDocument/2006/relationships/image" Target="../media/image283.emf"/><Relationship Id="rId66" Type="http://schemas.openxmlformats.org/officeDocument/2006/relationships/customXml" Target="../ink/ink329.xml"/><Relationship Id="rId87" Type="http://schemas.openxmlformats.org/officeDocument/2006/relationships/image" Target="../media/image304.emf"/><Relationship Id="rId61" Type="http://schemas.openxmlformats.org/officeDocument/2006/relationships/image" Target="../media/image291.emf"/><Relationship Id="rId82" Type="http://schemas.openxmlformats.org/officeDocument/2006/relationships/customXml" Target="../ink/ink337.xml"/><Relationship Id="rId19" Type="http://schemas.openxmlformats.org/officeDocument/2006/relationships/image" Target="../media/image270.emf"/></Relationships>
</file>

<file path=ppt/slides/_rels/slide15.xml.rels><?xml version="1.0" encoding="UTF-8" standalone="yes"?>
<Relationships xmlns="http://schemas.openxmlformats.org/package/2006/relationships"><Relationship Id="rId8" Type="http://schemas.openxmlformats.org/officeDocument/2006/relationships/image" Target="../media/image30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307.emf"/><Relationship Id="rId5" Type="http://schemas.openxmlformats.org/officeDocument/2006/relationships/oleObject" Target="../embeddings/oleObject2.bin"/><Relationship Id="rId4" Type="http://schemas.openxmlformats.org/officeDocument/2006/relationships/image" Target="../media/image306.emf"/></Relationships>
</file>

<file path=ppt/slides/_rels/slide16.xml.rels><?xml version="1.0" encoding="UTF-8" standalone="yes"?>
<Relationships xmlns="http://schemas.openxmlformats.org/package/2006/relationships"><Relationship Id="rId13" Type="http://schemas.openxmlformats.org/officeDocument/2006/relationships/image" Target="../media/image314.emf"/><Relationship Id="rId18" Type="http://schemas.openxmlformats.org/officeDocument/2006/relationships/customXml" Target="../ink/ink349.xml"/><Relationship Id="rId26" Type="http://schemas.openxmlformats.org/officeDocument/2006/relationships/customXml" Target="../ink/ink353.xml"/><Relationship Id="rId39" Type="http://schemas.openxmlformats.org/officeDocument/2006/relationships/image" Target="../media/image327.emf"/><Relationship Id="rId21" Type="http://schemas.openxmlformats.org/officeDocument/2006/relationships/image" Target="../media/image318.emf"/><Relationship Id="rId34" Type="http://schemas.openxmlformats.org/officeDocument/2006/relationships/customXml" Target="../ink/ink357.xml"/><Relationship Id="rId42" Type="http://schemas.openxmlformats.org/officeDocument/2006/relationships/customXml" Target="../ink/ink361.xml"/><Relationship Id="rId47" Type="http://schemas.openxmlformats.org/officeDocument/2006/relationships/image" Target="../media/image331.emf"/><Relationship Id="rId50" Type="http://schemas.openxmlformats.org/officeDocument/2006/relationships/customXml" Target="../ink/ink365.xml"/><Relationship Id="rId7" Type="http://schemas.openxmlformats.org/officeDocument/2006/relationships/image" Target="../media/image311.emf"/><Relationship Id="rId2" Type="http://schemas.openxmlformats.org/officeDocument/2006/relationships/customXml" Target="../ink/ink341.xml"/><Relationship Id="rId16" Type="http://schemas.openxmlformats.org/officeDocument/2006/relationships/customXml" Target="../ink/ink348.xml"/><Relationship Id="rId29" Type="http://schemas.openxmlformats.org/officeDocument/2006/relationships/image" Target="../media/image322.emf"/><Relationship Id="rId11" Type="http://schemas.openxmlformats.org/officeDocument/2006/relationships/image" Target="../media/image313.emf"/><Relationship Id="rId24" Type="http://schemas.openxmlformats.org/officeDocument/2006/relationships/customXml" Target="../ink/ink352.xml"/><Relationship Id="rId32" Type="http://schemas.openxmlformats.org/officeDocument/2006/relationships/customXml" Target="../ink/ink356.xml"/><Relationship Id="rId37" Type="http://schemas.openxmlformats.org/officeDocument/2006/relationships/image" Target="../media/image326.emf"/><Relationship Id="rId40" Type="http://schemas.openxmlformats.org/officeDocument/2006/relationships/customXml" Target="../ink/ink360.xml"/><Relationship Id="rId45" Type="http://schemas.openxmlformats.org/officeDocument/2006/relationships/image" Target="../media/image330.emf"/><Relationship Id="rId53" Type="http://schemas.openxmlformats.org/officeDocument/2006/relationships/image" Target="../media/image334.emf"/><Relationship Id="rId5" Type="http://schemas.openxmlformats.org/officeDocument/2006/relationships/image" Target="../media/image310.emf"/><Relationship Id="rId10" Type="http://schemas.openxmlformats.org/officeDocument/2006/relationships/customXml" Target="../ink/ink345.xml"/><Relationship Id="rId19" Type="http://schemas.openxmlformats.org/officeDocument/2006/relationships/image" Target="../media/image317.emf"/><Relationship Id="rId31" Type="http://schemas.openxmlformats.org/officeDocument/2006/relationships/image" Target="../media/image323.emf"/><Relationship Id="rId44" Type="http://schemas.openxmlformats.org/officeDocument/2006/relationships/customXml" Target="../ink/ink362.xml"/><Relationship Id="rId52" Type="http://schemas.openxmlformats.org/officeDocument/2006/relationships/customXml" Target="../ink/ink366.xml"/><Relationship Id="rId4" Type="http://schemas.openxmlformats.org/officeDocument/2006/relationships/customXml" Target="../ink/ink342.xml"/><Relationship Id="rId9" Type="http://schemas.openxmlformats.org/officeDocument/2006/relationships/image" Target="../media/image312.emf"/><Relationship Id="rId14" Type="http://schemas.openxmlformats.org/officeDocument/2006/relationships/customXml" Target="../ink/ink347.xml"/><Relationship Id="rId22" Type="http://schemas.openxmlformats.org/officeDocument/2006/relationships/customXml" Target="../ink/ink351.xml"/><Relationship Id="rId27" Type="http://schemas.openxmlformats.org/officeDocument/2006/relationships/image" Target="../media/image321.emf"/><Relationship Id="rId30" Type="http://schemas.openxmlformats.org/officeDocument/2006/relationships/customXml" Target="../ink/ink355.xml"/><Relationship Id="rId35" Type="http://schemas.openxmlformats.org/officeDocument/2006/relationships/image" Target="../media/image325.emf"/><Relationship Id="rId43" Type="http://schemas.openxmlformats.org/officeDocument/2006/relationships/image" Target="../media/image329.emf"/><Relationship Id="rId48" Type="http://schemas.openxmlformats.org/officeDocument/2006/relationships/customXml" Target="../ink/ink364.xml"/><Relationship Id="rId8" Type="http://schemas.openxmlformats.org/officeDocument/2006/relationships/customXml" Target="../ink/ink344.xml"/><Relationship Id="rId51" Type="http://schemas.openxmlformats.org/officeDocument/2006/relationships/image" Target="../media/image333.emf"/><Relationship Id="rId3" Type="http://schemas.openxmlformats.org/officeDocument/2006/relationships/image" Target="../media/image309.emf"/><Relationship Id="rId12" Type="http://schemas.openxmlformats.org/officeDocument/2006/relationships/customXml" Target="../ink/ink346.xml"/><Relationship Id="rId17" Type="http://schemas.openxmlformats.org/officeDocument/2006/relationships/image" Target="../media/image316.emf"/><Relationship Id="rId25" Type="http://schemas.openxmlformats.org/officeDocument/2006/relationships/image" Target="../media/image320.emf"/><Relationship Id="rId33" Type="http://schemas.openxmlformats.org/officeDocument/2006/relationships/image" Target="../media/image324.emf"/><Relationship Id="rId38" Type="http://schemas.openxmlformats.org/officeDocument/2006/relationships/customXml" Target="../ink/ink359.xml"/><Relationship Id="rId46" Type="http://schemas.openxmlformats.org/officeDocument/2006/relationships/customXml" Target="../ink/ink363.xml"/><Relationship Id="rId20" Type="http://schemas.openxmlformats.org/officeDocument/2006/relationships/customXml" Target="../ink/ink350.xml"/><Relationship Id="rId41" Type="http://schemas.openxmlformats.org/officeDocument/2006/relationships/image" Target="../media/image328.emf"/><Relationship Id="rId1" Type="http://schemas.openxmlformats.org/officeDocument/2006/relationships/slideLayout" Target="../slideLayouts/slideLayout11.xml"/><Relationship Id="rId6" Type="http://schemas.openxmlformats.org/officeDocument/2006/relationships/customXml" Target="../ink/ink343.xml"/><Relationship Id="rId15" Type="http://schemas.openxmlformats.org/officeDocument/2006/relationships/image" Target="../media/image315.emf"/><Relationship Id="rId23" Type="http://schemas.openxmlformats.org/officeDocument/2006/relationships/image" Target="../media/image319.emf"/><Relationship Id="rId28" Type="http://schemas.openxmlformats.org/officeDocument/2006/relationships/customXml" Target="../ink/ink354.xml"/><Relationship Id="rId36" Type="http://schemas.openxmlformats.org/officeDocument/2006/relationships/customXml" Target="../ink/ink358.xml"/><Relationship Id="rId49" Type="http://schemas.openxmlformats.org/officeDocument/2006/relationships/image" Target="../media/image332.emf"/></Relationships>
</file>

<file path=ppt/slides/_rels/slide17.xml.rels><?xml version="1.0" encoding="UTF-8" standalone="yes"?>
<Relationships xmlns="http://schemas.openxmlformats.org/package/2006/relationships"><Relationship Id="rId3" Type="http://schemas.openxmlformats.org/officeDocument/2006/relationships/image" Target="../media/image335.emf"/><Relationship Id="rId2" Type="http://schemas.openxmlformats.org/officeDocument/2006/relationships/customXml" Target="../ink/ink367.xml"/><Relationship Id="rId1" Type="http://schemas.openxmlformats.org/officeDocument/2006/relationships/slideLayout" Target="../slideLayouts/slideLayout11.xml"/><Relationship Id="rId5" Type="http://schemas.openxmlformats.org/officeDocument/2006/relationships/image" Target="../media/image336.emf"/><Relationship Id="rId4" Type="http://schemas.openxmlformats.org/officeDocument/2006/relationships/customXml" Target="../ink/ink368.xml"/></Relationships>
</file>

<file path=ppt/slides/_rels/slide18.xml.rels><?xml version="1.0" encoding="UTF-8" standalone="yes"?>
<Relationships xmlns="http://schemas.openxmlformats.org/package/2006/relationships"><Relationship Id="rId26" Type="http://schemas.openxmlformats.org/officeDocument/2006/relationships/customXml" Target="../ink/ink381.xml"/><Relationship Id="rId117" Type="http://schemas.openxmlformats.org/officeDocument/2006/relationships/image" Target="../media/image394.emf"/><Relationship Id="rId21" Type="http://schemas.openxmlformats.org/officeDocument/2006/relationships/image" Target="../media/image346.emf"/><Relationship Id="rId42" Type="http://schemas.openxmlformats.org/officeDocument/2006/relationships/customXml" Target="../ink/ink389.xml"/><Relationship Id="rId47" Type="http://schemas.openxmlformats.org/officeDocument/2006/relationships/image" Target="../media/image359.emf"/><Relationship Id="rId63" Type="http://schemas.openxmlformats.org/officeDocument/2006/relationships/image" Target="../media/image367.emf"/><Relationship Id="rId68" Type="http://schemas.openxmlformats.org/officeDocument/2006/relationships/customXml" Target="../ink/ink402.xml"/><Relationship Id="rId84" Type="http://schemas.openxmlformats.org/officeDocument/2006/relationships/customXml" Target="../ink/ink410.xml"/><Relationship Id="rId89" Type="http://schemas.openxmlformats.org/officeDocument/2006/relationships/image" Target="../media/image380.emf"/><Relationship Id="rId112" Type="http://schemas.openxmlformats.org/officeDocument/2006/relationships/customXml" Target="../ink/ink424.xml"/><Relationship Id="rId16" Type="http://schemas.openxmlformats.org/officeDocument/2006/relationships/customXml" Target="../ink/ink376.xml"/><Relationship Id="rId107" Type="http://schemas.openxmlformats.org/officeDocument/2006/relationships/image" Target="../media/image389.emf"/><Relationship Id="rId11" Type="http://schemas.openxmlformats.org/officeDocument/2006/relationships/image" Target="../media/image341.emf"/><Relationship Id="rId32" Type="http://schemas.openxmlformats.org/officeDocument/2006/relationships/customXml" Target="../ink/ink384.xml"/><Relationship Id="rId37" Type="http://schemas.openxmlformats.org/officeDocument/2006/relationships/image" Target="../media/image354.emf"/><Relationship Id="rId53" Type="http://schemas.openxmlformats.org/officeDocument/2006/relationships/image" Target="../media/image362.emf"/><Relationship Id="rId58" Type="http://schemas.openxmlformats.org/officeDocument/2006/relationships/customXml" Target="../ink/ink397.xml"/><Relationship Id="rId74" Type="http://schemas.openxmlformats.org/officeDocument/2006/relationships/customXml" Target="../ink/ink405.xml"/><Relationship Id="rId79" Type="http://schemas.openxmlformats.org/officeDocument/2006/relationships/image" Target="../media/image375.emf"/><Relationship Id="rId102" Type="http://schemas.openxmlformats.org/officeDocument/2006/relationships/customXml" Target="../ink/ink419.xml"/><Relationship Id="rId5" Type="http://schemas.openxmlformats.org/officeDocument/2006/relationships/image" Target="../media/image338.emf"/><Relationship Id="rId90" Type="http://schemas.openxmlformats.org/officeDocument/2006/relationships/customXml" Target="../ink/ink413.xml"/><Relationship Id="rId95" Type="http://schemas.openxmlformats.org/officeDocument/2006/relationships/image" Target="../media/image383.emf"/><Relationship Id="rId22" Type="http://schemas.openxmlformats.org/officeDocument/2006/relationships/customXml" Target="../ink/ink379.xml"/><Relationship Id="rId27" Type="http://schemas.openxmlformats.org/officeDocument/2006/relationships/image" Target="../media/image349.emf"/><Relationship Id="rId43" Type="http://schemas.openxmlformats.org/officeDocument/2006/relationships/image" Target="../media/image357.emf"/><Relationship Id="rId48" Type="http://schemas.openxmlformats.org/officeDocument/2006/relationships/customXml" Target="../ink/ink392.xml"/><Relationship Id="rId64" Type="http://schemas.openxmlformats.org/officeDocument/2006/relationships/customXml" Target="../ink/ink400.xml"/><Relationship Id="rId69" Type="http://schemas.openxmlformats.org/officeDocument/2006/relationships/image" Target="../media/image370.emf"/><Relationship Id="rId113" Type="http://schemas.openxmlformats.org/officeDocument/2006/relationships/image" Target="../media/image392.emf"/><Relationship Id="rId118" Type="http://schemas.openxmlformats.org/officeDocument/2006/relationships/customXml" Target="../ink/ink427.xml"/><Relationship Id="rId80" Type="http://schemas.openxmlformats.org/officeDocument/2006/relationships/customXml" Target="../ink/ink408.xml"/><Relationship Id="rId85" Type="http://schemas.openxmlformats.org/officeDocument/2006/relationships/image" Target="../media/image378.emf"/><Relationship Id="rId12" Type="http://schemas.openxmlformats.org/officeDocument/2006/relationships/customXml" Target="../ink/ink374.xml"/><Relationship Id="rId17" Type="http://schemas.openxmlformats.org/officeDocument/2006/relationships/image" Target="../media/image344.emf"/><Relationship Id="rId33" Type="http://schemas.openxmlformats.org/officeDocument/2006/relationships/image" Target="../media/image352.emf"/><Relationship Id="rId38" Type="http://schemas.openxmlformats.org/officeDocument/2006/relationships/customXml" Target="../ink/ink387.xml"/><Relationship Id="rId59" Type="http://schemas.openxmlformats.org/officeDocument/2006/relationships/image" Target="../media/image365.emf"/><Relationship Id="rId103" Type="http://schemas.openxmlformats.org/officeDocument/2006/relationships/image" Target="../media/image387.emf"/><Relationship Id="rId108" Type="http://schemas.openxmlformats.org/officeDocument/2006/relationships/customXml" Target="../ink/ink422.xml"/><Relationship Id="rId54" Type="http://schemas.openxmlformats.org/officeDocument/2006/relationships/customXml" Target="../ink/ink395.xml"/><Relationship Id="rId70" Type="http://schemas.openxmlformats.org/officeDocument/2006/relationships/customXml" Target="../ink/ink403.xml"/><Relationship Id="rId75" Type="http://schemas.openxmlformats.org/officeDocument/2006/relationships/image" Target="../media/image373.emf"/><Relationship Id="rId91" Type="http://schemas.openxmlformats.org/officeDocument/2006/relationships/image" Target="../media/image381.emf"/><Relationship Id="rId96" Type="http://schemas.openxmlformats.org/officeDocument/2006/relationships/customXml" Target="../ink/ink416.xml"/><Relationship Id="rId1" Type="http://schemas.openxmlformats.org/officeDocument/2006/relationships/slideLayout" Target="../slideLayouts/slideLayout11.xml"/><Relationship Id="rId6" Type="http://schemas.openxmlformats.org/officeDocument/2006/relationships/customXml" Target="../ink/ink371.xml"/><Relationship Id="rId23" Type="http://schemas.openxmlformats.org/officeDocument/2006/relationships/image" Target="../media/image347.emf"/><Relationship Id="rId28" Type="http://schemas.openxmlformats.org/officeDocument/2006/relationships/customXml" Target="../ink/ink382.xml"/><Relationship Id="rId49" Type="http://schemas.openxmlformats.org/officeDocument/2006/relationships/image" Target="../media/image360.emf"/><Relationship Id="rId114" Type="http://schemas.openxmlformats.org/officeDocument/2006/relationships/customXml" Target="../ink/ink425.xml"/><Relationship Id="rId119" Type="http://schemas.openxmlformats.org/officeDocument/2006/relationships/image" Target="../media/image395.emf"/><Relationship Id="rId44" Type="http://schemas.openxmlformats.org/officeDocument/2006/relationships/customXml" Target="../ink/ink390.xml"/><Relationship Id="rId60" Type="http://schemas.openxmlformats.org/officeDocument/2006/relationships/customXml" Target="../ink/ink398.xml"/><Relationship Id="rId65" Type="http://schemas.openxmlformats.org/officeDocument/2006/relationships/image" Target="../media/image368.emf"/><Relationship Id="rId81" Type="http://schemas.openxmlformats.org/officeDocument/2006/relationships/image" Target="../media/image376.emf"/><Relationship Id="rId86" Type="http://schemas.openxmlformats.org/officeDocument/2006/relationships/customXml" Target="../ink/ink411.xml"/><Relationship Id="rId4" Type="http://schemas.openxmlformats.org/officeDocument/2006/relationships/customXml" Target="../ink/ink370.xml"/><Relationship Id="rId9" Type="http://schemas.openxmlformats.org/officeDocument/2006/relationships/image" Target="../media/image340.emf"/><Relationship Id="rId13" Type="http://schemas.openxmlformats.org/officeDocument/2006/relationships/image" Target="../media/image342.emf"/><Relationship Id="rId18" Type="http://schemas.openxmlformats.org/officeDocument/2006/relationships/customXml" Target="../ink/ink377.xml"/><Relationship Id="rId39" Type="http://schemas.openxmlformats.org/officeDocument/2006/relationships/image" Target="../media/image355.emf"/><Relationship Id="rId109" Type="http://schemas.openxmlformats.org/officeDocument/2006/relationships/image" Target="../media/image390.emf"/><Relationship Id="rId34" Type="http://schemas.openxmlformats.org/officeDocument/2006/relationships/customXml" Target="../ink/ink385.xml"/><Relationship Id="rId50" Type="http://schemas.openxmlformats.org/officeDocument/2006/relationships/customXml" Target="../ink/ink393.xml"/><Relationship Id="rId55" Type="http://schemas.openxmlformats.org/officeDocument/2006/relationships/image" Target="../media/image363.emf"/><Relationship Id="rId76" Type="http://schemas.openxmlformats.org/officeDocument/2006/relationships/customXml" Target="../ink/ink406.xml"/><Relationship Id="rId97" Type="http://schemas.openxmlformats.org/officeDocument/2006/relationships/image" Target="../media/image384.emf"/><Relationship Id="rId104" Type="http://schemas.openxmlformats.org/officeDocument/2006/relationships/customXml" Target="../ink/ink420.xml"/><Relationship Id="rId120" Type="http://schemas.openxmlformats.org/officeDocument/2006/relationships/customXml" Target="../ink/ink428.xml"/><Relationship Id="rId7" Type="http://schemas.openxmlformats.org/officeDocument/2006/relationships/image" Target="../media/image339.emf"/><Relationship Id="rId71" Type="http://schemas.openxmlformats.org/officeDocument/2006/relationships/image" Target="../media/image371.emf"/><Relationship Id="rId92" Type="http://schemas.openxmlformats.org/officeDocument/2006/relationships/customXml" Target="../ink/ink414.xml"/><Relationship Id="rId2" Type="http://schemas.openxmlformats.org/officeDocument/2006/relationships/customXml" Target="../ink/ink369.xml"/><Relationship Id="rId29" Type="http://schemas.openxmlformats.org/officeDocument/2006/relationships/image" Target="../media/image350.emf"/><Relationship Id="rId24" Type="http://schemas.openxmlformats.org/officeDocument/2006/relationships/customXml" Target="../ink/ink380.xml"/><Relationship Id="rId40" Type="http://schemas.openxmlformats.org/officeDocument/2006/relationships/customXml" Target="../ink/ink388.xml"/><Relationship Id="rId45" Type="http://schemas.openxmlformats.org/officeDocument/2006/relationships/image" Target="../media/image358.emf"/><Relationship Id="rId66" Type="http://schemas.openxmlformats.org/officeDocument/2006/relationships/customXml" Target="../ink/ink401.xml"/><Relationship Id="rId87" Type="http://schemas.openxmlformats.org/officeDocument/2006/relationships/image" Target="../media/image379.emf"/><Relationship Id="rId110" Type="http://schemas.openxmlformats.org/officeDocument/2006/relationships/customXml" Target="../ink/ink423.xml"/><Relationship Id="rId115" Type="http://schemas.openxmlformats.org/officeDocument/2006/relationships/image" Target="../media/image393.emf"/><Relationship Id="rId61" Type="http://schemas.openxmlformats.org/officeDocument/2006/relationships/image" Target="../media/image366.emf"/><Relationship Id="rId82" Type="http://schemas.openxmlformats.org/officeDocument/2006/relationships/customXml" Target="../ink/ink409.xml"/><Relationship Id="rId19" Type="http://schemas.openxmlformats.org/officeDocument/2006/relationships/image" Target="../media/image345.emf"/><Relationship Id="rId14" Type="http://schemas.openxmlformats.org/officeDocument/2006/relationships/customXml" Target="../ink/ink375.xml"/><Relationship Id="rId30" Type="http://schemas.openxmlformats.org/officeDocument/2006/relationships/customXml" Target="../ink/ink383.xml"/><Relationship Id="rId35" Type="http://schemas.openxmlformats.org/officeDocument/2006/relationships/image" Target="../media/image353.emf"/><Relationship Id="rId56" Type="http://schemas.openxmlformats.org/officeDocument/2006/relationships/customXml" Target="../ink/ink396.xml"/><Relationship Id="rId77" Type="http://schemas.openxmlformats.org/officeDocument/2006/relationships/image" Target="../media/image374.emf"/><Relationship Id="rId100" Type="http://schemas.openxmlformats.org/officeDocument/2006/relationships/customXml" Target="../ink/ink418.xml"/><Relationship Id="rId105" Type="http://schemas.openxmlformats.org/officeDocument/2006/relationships/image" Target="../media/image388.emf"/><Relationship Id="rId8" Type="http://schemas.openxmlformats.org/officeDocument/2006/relationships/customXml" Target="../ink/ink372.xml"/><Relationship Id="rId51" Type="http://schemas.openxmlformats.org/officeDocument/2006/relationships/image" Target="../media/image361.emf"/><Relationship Id="rId72" Type="http://schemas.openxmlformats.org/officeDocument/2006/relationships/customXml" Target="../ink/ink404.xml"/><Relationship Id="rId93" Type="http://schemas.openxmlformats.org/officeDocument/2006/relationships/image" Target="../media/image382.emf"/><Relationship Id="rId98" Type="http://schemas.openxmlformats.org/officeDocument/2006/relationships/customXml" Target="../ink/ink417.xml"/><Relationship Id="rId121" Type="http://schemas.openxmlformats.org/officeDocument/2006/relationships/image" Target="../media/image396.emf"/><Relationship Id="rId3" Type="http://schemas.openxmlformats.org/officeDocument/2006/relationships/image" Target="../media/image337.emf"/><Relationship Id="rId25" Type="http://schemas.openxmlformats.org/officeDocument/2006/relationships/image" Target="../media/image348.emf"/><Relationship Id="rId46" Type="http://schemas.openxmlformats.org/officeDocument/2006/relationships/customXml" Target="../ink/ink391.xml"/><Relationship Id="rId67" Type="http://schemas.openxmlformats.org/officeDocument/2006/relationships/image" Target="../media/image369.emf"/><Relationship Id="rId116" Type="http://schemas.openxmlformats.org/officeDocument/2006/relationships/customXml" Target="../ink/ink426.xml"/><Relationship Id="rId20" Type="http://schemas.openxmlformats.org/officeDocument/2006/relationships/customXml" Target="../ink/ink378.xml"/><Relationship Id="rId41" Type="http://schemas.openxmlformats.org/officeDocument/2006/relationships/image" Target="../media/image356.emf"/><Relationship Id="rId62" Type="http://schemas.openxmlformats.org/officeDocument/2006/relationships/customXml" Target="../ink/ink399.xml"/><Relationship Id="rId83" Type="http://schemas.openxmlformats.org/officeDocument/2006/relationships/image" Target="../media/image377.emf"/><Relationship Id="rId88" Type="http://schemas.openxmlformats.org/officeDocument/2006/relationships/customXml" Target="../ink/ink412.xml"/><Relationship Id="rId111" Type="http://schemas.openxmlformats.org/officeDocument/2006/relationships/image" Target="../media/image391.emf"/><Relationship Id="rId15" Type="http://schemas.openxmlformats.org/officeDocument/2006/relationships/image" Target="../media/image343.emf"/><Relationship Id="rId36" Type="http://schemas.openxmlformats.org/officeDocument/2006/relationships/customXml" Target="../ink/ink386.xml"/><Relationship Id="rId57" Type="http://schemas.openxmlformats.org/officeDocument/2006/relationships/image" Target="../media/image364.emf"/><Relationship Id="rId106" Type="http://schemas.openxmlformats.org/officeDocument/2006/relationships/customXml" Target="../ink/ink421.xml"/><Relationship Id="rId10" Type="http://schemas.openxmlformats.org/officeDocument/2006/relationships/customXml" Target="../ink/ink373.xml"/><Relationship Id="rId31" Type="http://schemas.openxmlformats.org/officeDocument/2006/relationships/image" Target="../media/image351.emf"/><Relationship Id="rId52" Type="http://schemas.openxmlformats.org/officeDocument/2006/relationships/customXml" Target="../ink/ink394.xml"/><Relationship Id="rId73" Type="http://schemas.openxmlformats.org/officeDocument/2006/relationships/image" Target="../media/image372.emf"/><Relationship Id="rId78" Type="http://schemas.openxmlformats.org/officeDocument/2006/relationships/customXml" Target="../ink/ink407.xml"/><Relationship Id="rId94" Type="http://schemas.openxmlformats.org/officeDocument/2006/relationships/customXml" Target="../ink/ink415.xml"/><Relationship Id="rId99" Type="http://schemas.openxmlformats.org/officeDocument/2006/relationships/image" Target="../media/image385.emf"/><Relationship Id="rId101" Type="http://schemas.openxmlformats.org/officeDocument/2006/relationships/image" Target="../media/image386.emf"/></Relationships>
</file>

<file path=ppt/slides/_rels/slide19.xml.rels><?xml version="1.0" encoding="UTF-8" standalone="yes"?>
<Relationships xmlns="http://schemas.openxmlformats.org/package/2006/relationships"><Relationship Id="rId13" Type="http://schemas.openxmlformats.org/officeDocument/2006/relationships/image" Target="../media/image402.emf"/><Relationship Id="rId18" Type="http://schemas.openxmlformats.org/officeDocument/2006/relationships/customXml" Target="../ink/ink437.xml"/><Relationship Id="rId26" Type="http://schemas.openxmlformats.org/officeDocument/2006/relationships/customXml" Target="../ink/ink441.xml"/><Relationship Id="rId21" Type="http://schemas.openxmlformats.org/officeDocument/2006/relationships/image" Target="../media/image406.emf"/><Relationship Id="rId34" Type="http://schemas.openxmlformats.org/officeDocument/2006/relationships/customXml" Target="../ink/ink445.xml"/><Relationship Id="rId7" Type="http://schemas.openxmlformats.org/officeDocument/2006/relationships/image" Target="../media/image399.emf"/><Relationship Id="rId12" Type="http://schemas.openxmlformats.org/officeDocument/2006/relationships/customXml" Target="../ink/ink434.xml"/><Relationship Id="rId17" Type="http://schemas.openxmlformats.org/officeDocument/2006/relationships/image" Target="../media/image404.emf"/><Relationship Id="rId25" Type="http://schemas.openxmlformats.org/officeDocument/2006/relationships/image" Target="../media/image408.emf"/><Relationship Id="rId33" Type="http://schemas.openxmlformats.org/officeDocument/2006/relationships/image" Target="../media/image412.emf"/><Relationship Id="rId2" Type="http://schemas.openxmlformats.org/officeDocument/2006/relationships/customXml" Target="../ink/ink429.xml"/><Relationship Id="rId16" Type="http://schemas.openxmlformats.org/officeDocument/2006/relationships/customXml" Target="../ink/ink436.xml"/><Relationship Id="rId20" Type="http://schemas.openxmlformats.org/officeDocument/2006/relationships/customXml" Target="../ink/ink438.xml"/><Relationship Id="rId29" Type="http://schemas.openxmlformats.org/officeDocument/2006/relationships/image" Target="../media/image410.emf"/><Relationship Id="rId1" Type="http://schemas.openxmlformats.org/officeDocument/2006/relationships/slideLayout" Target="../slideLayouts/slideLayout11.xml"/><Relationship Id="rId6" Type="http://schemas.openxmlformats.org/officeDocument/2006/relationships/customXml" Target="../ink/ink431.xml"/><Relationship Id="rId11" Type="http://schemas.openxmlformats.org/officeDocument/2006/relationships/image" Target="../media/image401.emf"/><Relationship Id="rId24" Type="http://schemas.openxmlformats.org/officeDocument/2006/relationships/customXml" Target="../ink/ink440.xml"/><Relationship Id="rId32" Type="http://schemas.openxmlformats.org/officeDocument/2006/relationships/customXml" Target="../ink/ink444.xml"/><Relationship Id="rId37" Type="http://schemas.openxmlformats.org/officeDocument/2006/relationships/image" Target="../media/image414.emf"/><Relationship Id="rId5" Type="http://schemas.openxmlformats.org/officeDocument/2006/relationships/image" Target="../media/image398.emf"/><Relationship Id="rId15" Type="http://schemas.openxmlformats.org/officeDocument/2006/relationships/image" Target="../media/image403.emf"/><Relationship Id="rId23" Type="http://schemas.openxmlformats.org/officeDocument/2006/relationships/image" Target="../media/image407.emf"/><Relationship Id="rId28" Type="http://schemas.openxmlformats.org/officeDocument/2006/relationships/customXml" Target="../ink/ink442.xml"/><Relationship Id="rId36" Type="http://schemas.openxmlformats.org/officeDocument/2006/relationships/customXml" Target="../ink/ink446.xml"/><Relationship Id="rId10" Type="http://schemas.openxmlformats.org/officeDocument/2006/relationships/customXml" Target="../ink/ink433.xml"/><Relationship Id="rId19" Type="http://schemas.openxmlformats.org/officeDocument/2006/relationships/image" Target="../media/image405.emf"/><Relationship Id="rId31" Type="http://schemas.openxmlformats.org/officeDocument/2006/relationships/image" Target="../media/image411.emf"/><Relationship Id="rId4" Type="http://schemas.openxmlformats.org/officeDocument/2006/relationships/customXml" Target="../ink/ink430.xml"/><Relationship Id="rId9" Type="http://schemas.openxmlformats.org/officeDocument/2006/relationships/image" Target="../media/image400.emf"/><Relationship Id="rId14" Type="http://schemas.openxmlformats.org/officeDocument/2006/relationships/customXml" Target="../ink/ink435.xml"/><Relationship Id="rId22" Type="http://schemas.openxmlformats.org/officeDocument/2006/relationships/customXml" Target="../ink/ink439.xml"/><Relationship Id="rId27" Type="http://schemas.openxmlformats.org/officeDocument/2006/relationships/image" Target="../media/image409.emf"/><Relationship Id="rId30" Type="http://schemas.openxmlformats.org/officeDocument/2006/relationships/customXml" Target="../ink/ink443.xml"/><Relationship Id="rId35" Type="http://schemas.openxmlformats.org/officeDocument/2006/relationships/image" Target="../media/image413.emf"/><Relationship Id="rId8" Type="http://schemas.openxmlformats.org/officeDocument/2006/relationships/customXml" Target="../ink/ink432.xml"/><Relationship Id="rId3" Type="http://schemas.openxmlformats.org/officeDocument/2006/relationships/image" Target="../media/image39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17" Type="http://schemas.openxmlformats.org/officeDocument/2006/relationships/image" Target="../media/image472.emf"/><Relationship Id="rId21" Type="http://schemas.openxmlformats.org/officeDocument/2006/relationships/image" Target="../media/image424.emf"/><Relationship Id="rId42" Type="http://schemas.openxmlformats.org/officeDocument/2006/relationships/customXml" Target="../ink/ink467.xml"/><Relationship Id="rId63" Type="http://schemas.openxmlformats.org/officeDocument/2006/relationships/image" Target="../media/image445.emf"/><Relationship Id="rId84" Type="http://schemas.openxmlformats.org/officeDocument/2006/relationships/customXml" Target="../ink/ink488.xml"/><Relationship Id="rId16" Type="http://schemas.openxmlformats.org/officeDocument/2006/relationships/customXml" Target="../ink/ink454.xml"/><Relationship Id="rId107" Type="http://schemas.openxmlformats.org/officeDocument/2006/relationships/image" Target="../media/image467.emf"/><Relationship Id="rId11" Type="http://schemas.openxmlformats.org/officeDocument/2006/relationships/image" Target="../media/image419.emf"/><Relationship Id="rId32" Type="http://schemas.openxmlformats.org/officeDocument/2006/relationships/customXml" Target="../ink/ink462.xml"/><Relationship Id="rId37" Type="http://schemas.openxmlformats.org/officeDocument/2006/relationships/image" Target="../media/image432.emf"/><Relationship Id="rId53" Type="http://schemas.openxmlformats.org/officeDocument/2006/relationships/image" Target="../media/image440.emf"/><Relationship Id="rId58" Type="http://schemas.openxmlformats.org/officeDocument/2006/relationships/customXml" Target="../ink/ink475.xml"/><Relationship Id="rId74" Type="http://schemas.openxmlformats.org/officeDocument/2006/relationships/customXml" Target="../ink/ink483.xml"/><Relationship Id="rId79" Type="http://schemas.openxmlformats.org/officeDocument/2006/relationships/image" Target="../media/image453.emf"/><Relationship Id="rId102" Type="http://schemas.openxmlformats.org/officeDocument/2006/relationships/customXml" Target="../ink/ink497.xml"/><Relationship Id="rId123" Type="http://schemas.openxmlformats.org/officeDocument/2006/relationships/image" Target="../media/image475.emf"/><Relationship Id="rId128" Type="http://schemas.openxmlformats.org/officeDocument/2006/relationships/customXml" Target="../ink/ink510.xml"/><Relationship Id="rId5" Type="http://schemas.openxmlformats.org/officeDocument/2006/relationships/image" Target="../media/image416.emf"/><Relationship Id="rId90" Type="http://schemas.openxmlformats.org/officeDocument/2006/relationships/customXml" Target="../ink/ink491.xml"/><Relationship Id="rId95" Type="http://schemas.openxmlformats.org/officeDocument/2006/relationships/image" Target="../media/image461.emf"/><Relationship Id="rId22" Type="http://schemas.openxmlformats.org/officeDocument/2006/relationships/customXml" Target="../ink/ink457.xml"/><Relationship Id="rId27" Type="http://schemas.openxmlformats.org/officeDocument/2006/relationships/image" Target="../media/image427.emf"/><Relationship Id="rId43" Type="http://schemas.openxmlformats.org/officeDocument/2006/relationships/image" Target="../media/image435.emf"/><Relationship Id="rId48" Type="http://schemas.openxmlformats.org/officeDocument/2006/relationships/customXml" Target="../ink/ink470.xml"/><Relationship Id="rId64" Type="http://schemas.openxmlformats.org/officeDocument/2006/relationships/customXml" Target="../ink/ink478.xml"/><Relationship Id="rId69" Type="http://schemas.openxmlformats.org/officeDocument/2006/relationships/image" Target="../media/image448.emf"/><Relationship Id="rId113" Type="http://schemas.openxmlformats.org/officeDocument/2006/relationships/image" Target="../media/image470.emf"/><Relationship Id="rId118" Type="http://schemas.openxmlformats.org/officeDocument/2006/relationships/customXml" Target="../ink/ink505.xml"/><Relationship Id="rId80" Type="http://schemas.openxmlformats.org/officeDocument/2006/relationships/customXml" Target="../ink/ink486.xml"/><Relationship Id="rId85" Type="http://schemas.openxmlformats.org/officeDocument/2006/relationships/image" Target="../media/image456.emf"/><Relationship Id="rId12" Type="http://schemas.openxmlformats.org/officeDocument/2006/relationships/customXml" Target="../ink/ink452.xml"/><Relationship Id="rId17" Type="http://schemas.openxmlformats.org/officeDocument/2006/relationships/image" Target="../media/image422.emf"/><Relationship Id="rId33" Type="http://schemas.openxmlformats.org/officeDocument/2006/relationships/image" Target="../media/image430.emf"/><Relationship Id="rId38" Type="http://schemas.openxmlformats.org/officeDocument/2006/relationships/customXml" Target="../ink/ink465.xml"/><Relationship Id="rId59" Type="http://schemas.openxmlformats.org/officeDocument/2006/relationships/image" Target="../media/image443.emf"/><Relationship Id="rId103" Type="http://schemas.openxmlformats.org/officeDocument/2006/relationships/image" Target="../media/image465.emf"/><Relationship Id="rId108" Type="http://schemas.openxmlformats.org/officeDocument/2006/relationships/customXml" Target="../ink/ink500.xml"/><Relationship Id="rId124" Type="http://schemas.openxmlformats.org/officeDocument/2006/relationships/customXml" Target="../ink/ink508.xml"/><Relationship Id="rId129" Type="http://schemas.openxmlformats.org/officeDocument/2006/relationships/image" Target="../media/image478.emf"/><Relationship Id="rId54" Type="http://schemas.openxmlformats.org/officeDocument/2006/relationships/customXml" Target="../ink/ink473.xml"/><Relationship Id="rId70" Type="http://schemas.openxmlformats.org/officeDocument/2006/relationships/customXml" Target="../ink/ink481.xml"/><Relationship Id="rId75" Type="http://schemas.openxmlformats.org/officeDocument/2006/relationships/image" Target="../media/image451.emf"/><Relationship Id="rId91" Type="http://schemas.openxmlformats.org/officeDocument/2006/relationships/image" Target="../media/image459.emf"/><Relationship Id="rId96" Type="http://schemas.openxmlformats.org/officeDocument/2006/relationships/customXml" Target="../ink/ink494.xml"/><Relationship Id="rId1" Type="http://schemas.openxmlformats.org/officeDocument/2006/relationships/slideLayout" Target="../slideLayouts/slideLayout11.xml"/><Relationship Id="rId6" Type="http://schemas.openxmlformats.org/officeDocument/2006/relationships/customXml" Target="../ink/ink449.xml"/><Relationship Id="rId23" Type="http://schemas.openxmlformats.org/officeDocument/2006/relationships/image" Target="../media/image425.emf"/><Relationship Id="rId28" Type="http://schemas.openxmlformats.org/officeDocument/2006/relationships/customXml" Target="../ink/ink460.xml"/><Relationship Id="rId49" Type="http://schemas.openxmlformats.org/officeDocument/2006/relationships/image" Target="../media/image438.emf"/><Relationship Id="rId114" Type="http://schemas.openxmlformats.org/officeDocument/2006/relationships/customXml" Target="../ink/ink503.xml"/><Relationship Id="rId119" Type="http://schemas.openxmlformats.org/officeDocument/2006/relationships/image" Target="../media/image473.emf"/><Relationship Id="rId44" Type="http://schemas.openxmlformats.org/officeDocument/2006/relationships/customXml" Target="../ink/ink468.xml"/><Relationship Id="rId60" Type="http://schemas.openxmlformats.org/officeDocument/2006/relationships/customXml" Target="../ink/ink476.xml"/><Relationship Id="rId65" Type="http://schemas.openxmlformats.org/officeDocument/2006/relationships/image" Target="../media/image446.emf"/><Relationship Id="rId81" Type="http://schemas.openxmlformats.org/officeDocument/2006/relationships/image" Target="../media/image454.emf"/><Relationship Id="rId86" Type="http://schemas.openxmlformats.org/officeDocument/2006/relationships/customXml" Target="../ink/ink489.xml"/><Relationship Id="rId130" Type="http://schemas.openxmlformats.org/officeDocument/2006/relationships/customXml" Target="../ink/ink511.xml"/><Relationship Id="rId13" Type="http://schemas.openxmlformats.org/officeDocument/2006/relationships/image" Target="../media/image420.emf"/><Relationship Id="rId18" Type="http://schemas.openxmlformats.org/officeDocument/2006/relationships/customXml" Target="../ink/ink455.xml"/><Relationship Id="rId39" Type="http://schemas.openxmlformats.org/officeDocument/2006/relationships/image" Target="../media/image433.emf"/><Relationship Id="rId109" Type="http://schemas.openxmlformats.org/officeDocument/2006/relationships/image" Target="../media/image468.emf"/><Relationship Id="rId34" Type="http://schemas.openxmlformats.org/officeDocument/2006/relationships/customXml" Target="../ink/ink463.xml"/><Relationship Id="rId50" Type="http://schemas.openxmlformats.org/officeDocument/2006/relationships/customXml" Target="../ink/ink471.xml"/><Relationship Id="rId55" Type="http://schemas.openxmlformats.org/officeDocument/2006/relationships/image" Target="../media/image441.emf"/><Relationship Id="rId76" Type="http://schemas.openxmlformats.org/officeDocument/2006/relationships/customXml" Target="../ink/ink484.xml"/><Relationship Id="rId97" Type="http://schemas.openxmlformats.org/officeDocument/2006/relationships/image" Target="../media/image462.emf"/><Relationship Id="rId104" Type="http://schemas.openxmlformats.org/officeDocument/2006/relationships/customXml" Target="../ink/ink498.xml"/><Relationship Id="rId120" Type="http://schemas.openxmlformats.org/officeDocument/2006/relationships/customXml" Target="../ink/ink506.xml"/><Relationship Id="rId125" Type="http://schemas.openxmlformats.org/officeDocument/2006/relationships/image" Target="../media/image476.emf"/><Relationship Id="rId7" Type="http://schemas.openxmlformats.org/officeDocument/2006/relationships/image" Target="../media/image417.emf"/><Relationship Id="rId71" Type="http://schemas.openxmlformats.org/officeDocument/2006/relationships/image" Target="../media/image449.emf"/><Relationship Id="rId92" Type="http://schemas.openxmlformats.org/officeDocument/2006/relationships/customXml" Target="../ink/ink492.xml"/><Relationship Id="rId2" Type="http://schemas.openxmlformats.org/officeDocument/2006/relationships/customXml" Target="../ink/ink447.xml"/><Relationship Id="rId29" Type="http://schemas.openxmlformats.org/officeDocument/2006/relationships/image" Target="../media/image428.emf"/><Relationship Id="rId24" Type="http://schemas.openxmlformats.org/officeDocument/2006/relationships/customXml" Target="../ink/ink458.xml"/><Relationship Id="rId40" Type="http://schemas.openxmlformats.org/officeDocument/2006/relationships/customXml" Target="../ink/ink466.xml"/><Relationship Id="rId45" Type="http://schemas.openxmlformats.org/officeDocument/2006/relationships/image" Target="../media/image436.emf"/><Relationship Id="rId66" Type="http://schemas.openxmlformats.org/officeDocument/2006/relationships/customXml" Target="../ink/ink479.xml"/><Relationship Id="rId87" Type="http://schemas.openxmlformats.org/officeDocument/2006/relationships/image" Target="../media/image457.emf"/><Relationship Id="rId110" Type="http://schemas.openxmlformats.org/officeDocument/2006/relationships/customXml" Target="../ink/ink501.xml"/><Relationship Id="rId115" Type="http://schemas.openxmlformats.org/officeDocument/2006/relationships/image" Target="../media/image471.emf"/><Relationship Id="rId131" Type="http://schemas.openxmlformats.org/officeDocument/2006/relationships/image" Target="../media/image479.emf"/><Relationship Id="rId61" Type="http://schemas.openxmlformats.org/officeDocument/2006/relationships/image" Target="../media/image444.emf"/><Relationship Id="rId82" Type="http://schemas.openxmlformats.org/officeDocument/2006/relationships/customXml" Target="../ink/ink487.xml"/><Relationship Id="rId19" Type="http://schemas.openxmlformats.org/officeDocument/2006/relationships/image" Target="../media/image423.emf"/><Relationship Id="rId14" Type="http://schemas.openxmlformats.org/officeDocument/2006/relationships/customXml" Target="../ink/ink453.xml"/><Relationship Id="rId30" Type="http://schemas.openxmlformats.org/officeDocument/2006/relationships/customXml" Target="../ink/ink461.xml"/><Relationship Id="rId35" Type="http://schemas.openxmlformats.org/officeDocument/2006/relationships/image" Target="../media/image431.emf"/><Relationship Id="rId56" Type="http://schemas.openxmlformats.org/officeDocument/2006/relationships/customXml" Target="../ink/ink474.xml"/><Relationship Id="rId77" Type="http://schemas.openxmlformats.org/officeDocument/2006/relationships/image" Target="../media/image452.emf"/><Relationship Id="rId100" Type="http://schemas.openxmlformats.org/officeDocument/2006/relationships/customXml" Target="../ink/ink496.xml"/><Relationship Id="rId105" Type="http://schemas.openxmlformats.org/officeDocument/2006/relationships/image" Target="../media/image466.emf"/><Relationship Id="rId126" Type="http://schemas.openxmlformats.org/officeDocument/2006/relationships/customXml" Target="../ink/ink509.xml"/><Relationship Id="rId8" Type="http://schemas.openxmlformats.org/officeDocument/2006/relationships/customXml" Target="../ink/ink450.xml"/><Relationship Id="rId51" Type="http://schemas.openxmlformats.org/officeDocument/2006/relationships/image" Target="../media/image439.emf"/><Relationship Id="rId72" Type="http://schemas.openxmlformats.org/officeDocument/2006/relationships/customXml" Target="../ink/ink482.xml"/><Relationship Id="rId93" Type="http://schemas.openxmlformats.org/officeDocument/2006/relationships/image" Target="../media/image460.emf"/><Relationship Id="rId98" Type="http://schemas.openxmlformats.org/officeDocument/2006/relationships/customXml" Target="../ink/ink495.xml"/><Relationship Id="rId121" Type="http://schemas.openxmlformats.org/officeDocument/2006/relationships/image" Target="../media/image474.emf"/><Relationship Id="rId3" Type="http://schemas.openxmlformats.org/officeDocument/2006/relationships/image" Target="../media/image415.emf"/><Relationship Id="rId25" Type="http://schemas.openxmlformats.org/officeDocument/2006/relationships/image" Target="../media/image426.emf"/><Relationship Id="rId46" Type="http://schemas.openxmlformats.org/officeDocument/2006/relationships/customXml" Target="../ink/ink469.xml"/><Relationship Id="rId67" Type="http://schemas.openxmlformats.org/officeDocument/2006/relationships/image" Target="../media/image447.emf"/><Relationship Id="rId116" Type="http://schemas.openxmlformats.org/officeDocument/2006/relationships/customXml" Target="../ink/ink504.xml"/><Relationship Id="rId20" Type="http://schemas.openxmlformats.org/officeDocument/2006/relationships/customXml" Target="../ink/ink456.xml"/><Relationship Id="rId41" Type="http://schemas.openxmlformats.org/officeDocument/2006/relationships/image" Target="../media/image434.emf"/><Relationship Id="rId62" Type="http://schemas.openxmlformats.org/officeDocument/2006/relationships/customXml" Target="../ink/ink477.xml"/><Relationship Id="rId83" Type="http://schemas.openxmlformats.org/officeDocument/2006/relationships/image" Target="../media/image455.emf"/><Relationship Id="rId88" Type="http://schemas.openxmlformats.org/officeDocument/2006/relationships/customXml" Target="../ink/ink490.xml"/><Relationship Id="rId111" Type="http://schemas.openxmlformats.org/officeDocument/2006/relationships/image" Target="../media/image469.emf"/><Relationship Id="rId132" Type="http://schemas.openxmlformats.org/officeDocument/2006/relationships/customXml" Target="../ink/ink512.xml"/><Relationship Id="rId15" Type="http://schemas.openxmlformats.org/officeDocument/2006/relationships/image" Target="../media/image421.emf"/><Relationship Id="rId36" Type="http://schemas.openxmlformats.org/officeDocument/2006/relationships/customXml" Target="../ink/ink464.xml"/><Relationship Id="rId57" Type="http://schemas.openxmlformats.org/officeDocument/2006/relationships/image" Target="../media/image442.emf"/><Relationship Id="rId106" Type="http://schemas.openxmlformats.org/officeDocument/2006/relationships/customXml" Target="../ink/ink499.xml"/><Relationship Id="rId127" Type="http://schemas.openxmlformats.org/officeDocument/2006/relationships/image" Target="../media/image477.emf"/><Relationship Id="rId10" Type="http://schemas.openxmlformats.org/officeDocument/2006/relationships/customXml" Target="../ink/ink451.xml"/><Relationship Id="rId31" Type="http://schemas.openxmlformats.org/officeDocument/2006/relationships/image" Target="../media/image429.emf"/><Relationship Id="rId52" Type="http://schemas.openxmlformats.org/officeDocument/2006/relationships/customXml" Target="../ink/ink472.xml"/><Relationship Id="rId73" Type="http://schemas.openxmlformats.org/officeDocument/2006/relationships/image" Target="../media/image450.emf"/><Relationship Id="rId78" Type="http://schemas.openxmlformats.org/officeDocument/2006/relationships/customXml" Target="../ink/ink485.xml"/><Relationship Id="rId94" Type="http://schemas.openxmlformats.org/officeDocument/2006/relationships/customXml" Target="../ink/ink493.xml"/><Relationship Id="rId99" Type="http://schemas.openxmlformats.org/officeDocument/2006/relationships/image" Target="../media/image463.emf"/><Relationship Id="rId101" Type="http://schemas.openxmlformats.org/officeDocument/2006/relationships/image" Target="../media/image464.emf"/><Relationship Id="rId122" Type="http://schemas.openxmlformats.org/officeDocument/2006/relationships/customXml" Target="../ink/ink507.xml"/><Relationship Id="rId4" Type="http://schemas.openxmlformats.org/officeDocument/2006/relationships/customXml" Target="../ink/ink448.xml"/><Relationship Id="rId9" Type="http://schemas.openxmlformats.org/officeDocument/2006/relationships/image" Target="../media/image418.emf"/><Relationship Id="rId26" Type="http://schemas.openxmlformats.org/officeDocument/2006/relationships/customXml" Target="../ink/ink459.xml"/><Relationship Id="rId47" Type="http://schemas.openxmlformats.org/officeDocument/2006/relationships/image" Target="../media/image437.emf"/><Relationship Id="rId68" Type="http://schemas.openxmlformats.org/officeDocument/2006/relationships/customXml" Target="../ink/ink480.xml"/><Relationship Id="rId89" Type="http://schemas.openxmlformats.org/officeDocument/2006/relationships/image" Target="../media/image458.emf"/><Relationship Id="rId112" Type="http://schemas.openxmlformats.org/officeDocument/2006/relationships/customXml" Target="../ink/ink502.xml"/><Relationship Id="rId133" Type="http://schemas.openxmlformats.org/officeDocument/2006/relationships/image" Target="../media/image480.emf"/></Relationships>
</file>

<file path=ppt/slides/_rels/slide21.xml.rels><?xml version="1.0" encoding="UTF-8" standalone="yes"?>
<Relationships xmlns="http://schemas.openxmlformats.org/package/2006/relationships"><Relationship Id="rId26" Type="http://schemas.openxmlformats.org/officeDocument/2006/relationships/customXml" Target="../ink/ink525.xml"/><Relationship Id="rId21" Type="http://schemas.openxmlformats.org/officeDocument/2006/relationships/image" Target="../media/image490.emf"/><Relationship Id="rId42" Type="http://schemas.openxmlformats.org/officeDocument/2006/relationships/customXml" Target="../ink/ink533.xml"/><Relationship Id="rId47" Type="http://schemas.openxmlformats.org/officeDocument/2006/relationships/image" Target="../media/image503.emf"/><Relationship Id="rId63" Type="http://schemas.openxmlformats.org/officeDocument/2006/relationships/image" Target="../media/image511.emf"/><Relationship Id="rId68" Type="http://schemas.openxmlformats.org/officeDocument/2006/relationships/customXml" Target="../ink/ink546.xml"/><Relationship Id="rId2" Type="http://schemas.openxmlformats.org/officeDocument/2006/relationships/customXml" Target="../ink/ink513.xml"/><Relationship Id="rId16" Type="http://schemas.openxmlformats.org/officeDocument/2006/relationships/customXml" Target="../ink/ink520.xml"/><Relationship Id="rId29" Type="http://schemas.openxmlformats.org/officeDocument/2006/relationships/image" Target="../media/image494.emf"/><Relationship Id="rId11" Type="http://schemas.openxmlformats.org/officeDocument/2006/relationships/image" Target="../media/image485.emf"/><Relationship Id="rId24" Type="http://schemas.openxmlformats.org/officeDocument/2006/relationships/customXml" Target="../ink/ink524.xml"/><Relationship Id="rId32" Type="http://schemas.openxmlformats.org/officeDocument/2006/relationships/customXml" Target="../ink/ink528.xml"/><Relationship Id="rId37" Type="http://schemas.openxmlformats.org/officeDocument/2006/relationships/image" Target="../media/image498.emf"/><Relationship Id="rId40" Type="http://schemas.openxmlformats.org/officeDocument/2006/relationships/customXml" Target="../ink/ink532.xml"/><Relationship Id="rId45" Type="http://schemas.openxmlformats.org/officeDocument/2006/relationships/image" Target="../media/image502.emf"/><Relationship Id="rId53" Type="http://schemas.openxmlformats.org/officeDocument/2006/relationships/image" Target="../media/image506.emf"/><Relationship Id="rId58" Type="http://schemas.openxmlformats.org/officeDocument/2006/relationships/customXml" Target="../ink/ink541.xml"/><Relationship Id="rId66" Type="http://schemas.openxmlformats.org/officeDocument/2006/relationships/customXml" Target="../ink/ink545.xml"/><Relationship Id="rId5" Type="http://schemas.openxmlformats.org/officeDocument/2006/relationships/image" Target="../media/image482.emf"/><Relationship Id="rId61" Type="http://schemas.openxmlformats.org/officeDocument/2006/relationships/image" Target="../media/image510.emf"/><Relationship Id="rId19" Type="http://schemas.openxmlformats.org/officeDocument/2006/relationships/image" Target="../media/image489.emf"/><Relationship Id="rId14" Type="http://schemas.openxmlformats.org/officeDocument/2006/relationships/customXml" Target="../ink/ink519.xml"/><Relationship Id="rId22" Type="http://schemas.openxmlformats.org/officeDocument/2006/relationships/customXml" Target="../ink/ink523.xml"/><Relationship Id="rId27" Type="http://schemas.openxmlformats.org/officeDocument/2006/relationships/image" Target="../media/image493.emf"/><Relationship Id="rId30" Type="http://schemas.openxmlformats.org/officeDocument/2006/relationships/customXml" Target="../ink/ink527.xml"/><Relationship Id="rId35" Type="http://schemas.openxmlformats.org/officeDocument/2006/relationships/image" Target="../media/image497.emf"/><Relationship Id="rId43" Type="http://schemas.openxmlformats.org/officeDocument/2006/relationships/image" Target="../media/image501.emf"/><Relationship Id="rId48" Type="http://schemas.openxmlformats.org/officeDocument/2006/relationships/customXml" Target="../ink/ink536.xml"/><Relationship Id="rId56" Type="http://schemas.openxmlformats.org/officeDocument/2006/relationships/customXml" Target="../ink/ink540.xml"/><Relationship Id="rId64" Type="http://schemas.openxmlformats.org/officeDocument/2006/relationships/customXml" Target="../ink/ink544.xml"/><Relationship Id="rId69" Type="http://schemas.openxmlformats.org/officeDocument/2006/relationships/image" Target="../media/image514.emf"/><Relationship Id="rId8" Type="http://schemas.openxmlformats.org/officeDocument/2006/relationships/customXml" Target="../ink/ink516.xml"/><Relationship Id="rId51" Type="http://schemas.openxmlformats.org/officeDocument/2006/relationships/image" Target="../media/image505.emf"/><Relationship Id="rId72" Type="http://schemas.openxmlformats.org/officeDocument/2006/relationships/customXml" Target="../ink/ink548.xml"/><Relationship Id="rId3" Type="http://schemas.openxmlformats.org/officeDocument/2006/relationships/image" Target="../media/image481.emf"/><Relationship Id="rId12" Type="http://schemas.openxmlformats.org/officeDocument/2006/relationships/customXml" Target="../ink/ink518.xml"/><Relationship Id="rId17" Type="http://schemas.openxmlformats.org/officeDocument/2006/relationships/image" Target="../media/image488.emf"/><Relationship Id="rId25" Type="http://schemas.openxmlformats.org/officeDocument/2006/relationships/image" Target="../media/image492.emf"/><Relationship Id="rId33" Type="http://schemas.openxmlformats.org/officeDocument/2006/relationships/image" Target="../media/image496.emf"/><Relationship Id="rId38" Type="http://schemas.openxmlformats.org/officeDocument/2006/relationships/customXml" Target="../ink/ink531.xml"/><Relationship Id="rId46" Type="http://schemas.openxmlformats.org/officeDocument/2006/relationships/customXml" Target="../ink/ink535.xml"/><Relationship Id="rId59" Type="http://schemas.openxmlformats.org/officeDocument/2006/relationships/image" Target="../media/image509.emf"/><Relationship Id="rId67" Type="http://schemas.openxmlformats.org/officeDocument/2006/relationships/image" Target="../media/image513.emf"/><Relationship Id="rId20" Type="http://schemas.openxmlformats.org/officeDocument/2006/relationships/customXml" Target="../ink/ink522.xml"/><Relationship Id="rId41" Type="http://schemas.openxmlformats.org/officeDocument/2006/relationships/image" Target="../media/image500.emf"/><Relationship Id="rId54" Type="http://schemas.openxmlformats.org/officeDocument/2006/relationships/customXml" Target="../ink/ink539.xml"/><Relationship Id="rId62" Type="http://schemas.openxmlformats.org/officeDocument/2006/relationships/customXml" Target="../ink/ink543.xml"/><Relationship Id="rId70" Type="http://schemas.openxmlformats.org/officeDocument/2006/relationships/customXml" Target="../ink/ink547.xml"/><Relationship Id="rId1" Type="http://schemas.openxmlformats.org/officeDocument/2006/relationships/slideLayout" Target="../slideLayouts/slideLayout11.xml"/><Relationship Id="rId6" Type="http://schemas.openxmlformats.org/officeDocument/2006/relationships/customXml" Target="../ink/ink515.xml"/><Relationship Id="rId15" Type="http://schemas.openxmlformats.org/officeDocument/2006/relationships/image" Target="../media/image487.emf"/><Relationship Id="rId23" Type="http://schemas.openxmlformats.org/officeDocument/2006/relationships/image" Target="../media/image491.emf"/><Relationship Id="rId28" Type="http://schemas.openxmlformats.org/officeDocument/2006/relationships/customXml" Target="../ink/ink526.xml"/><Relationship Id="rId36" Type="http://schemas.openxmlformats.org/officeDocument/2006/relationships/customXml" Target="../ink/ink530.xml"/><Relationship Id="rId49" Type="http://schemas.openxmlformats.org/officeDocument/2006/relationships/image" Target="../media/image504.emf"/><Relationship Id="rId57" Type="http://schemas.openxmlformats.org/officeDocument/2006/relationships/image" Target="../media/image508.emf"/><Relationship Id="rId10" Type="http://schemas.openxmlformats.org/officeDocument/2006/relationships/customXml" Target="../ink/ink517.xml"/><Relationship Id="rId31" Type="http://schemas.openxmlformats.org/officeDocument/2006/relationships/image" Target="../media/image495.emf"/><Relationship Id="rId44" Type="http://schemas.openxmlformats.org/officeDocument/2006/relationships/customXml" Target="../ink/ink534.xml"/><Relationship Id="rId52" Type="http://schemas.openxmlformats.org/officeDocument/2006/relationships/customXml" Target="../ink/ink538.xml"/><Relationship Id="rId60" Type="http://schemas.openxmlformats.org/officeDocument/2006/relationships/customXml" Target="../ink/ink542.xml"/><Relationship Id="rId65" Type="http://schemas.openxmlformats.org/officeDocument/2006/relationships/image" Target="../media/image512.emf"/><Relationship Id="rId73" Type="http://schemas.openxmlformats.org/officeDocument/2006/relationships/image" Target="../media/image516.emf"/><Relationship Id="rId4" Type="http://schemas.openxmlformats.org/officeDocument/2006/relationships/customXml" Target="../ink/ink514.xml"/><Relationship Id="rId9" Type="http://schemas.openxmlformats.org/officeDocument/2006/relationships/image" Target="../media/image484.emf"/><Relationship Id="rId13" Type="http://schemas.openxmlformats.org/officeDocument/2006/relationships/image" Target="../media/image486.emf"/><Relationship Id="rId18" Type="http://schemas.openxmlformats.org/officeDocument/2006/relationships/customXml" Target="../ink/ink521.xml"/><Relationship Id="rId39" Type="http://schemas.openxmlformats.org/officeDocument/2006/relationships/image" Target="../media/image499.emf"/><Relationship Id="rId34" Type="http://schemas.openxmlformats.org/officeDocument/2006/relationships/customXml" Target="../ink/ink529.xml"/><Relationship Id="rId50" Type="http://schemas.openxmlformats.org/officeDocument/2006/relationships/customXml" Target="../ink/ink537.xml"/><Relationship Id="rId55" Type="http://schemas.openxmlformats.org/officeDocument/2006/relationships/image" Target="../media/image507.emf"/><Relationship Id="rId7" Type="http://schemas.openxmlformats.org/officeDocument/2006/relationships/image" Target="../media/image483.emf"/><Relationship Id="rId71" Type="http://schemas.openxmlformats.org/officeDocument/2006/relationships/image" Target="../media/image515.emf"/></Relationships>
</file>

<file path=ppt/slides/_rels/slide22.xml.rels><?xml version="1.0" encoding="UTF-8" standalone="yes"?>
<Relationships xmlns="http://schemas.openxmlformats.org/package/2006/relationships"><Relationship Id="rId13" Type="http://schemas.openxmlformats.org/officeDocument/2006/relationships/image" Target="../media/image488.emf"/><Relationship Id="rId18" Type="http://schemas.openxmlformats.org/officeDocument/2006/relationships/customXml" Target="../ink/ink557.xml"/><Relationship Id="rId26" Type="http://schemas.openxmlformats.org/officeDocument/2006/relationships/customXml" Target="../ink/ink561.xml"/><Relationship Id="rId39" Type="http://schemas.openxmlformats.org/officeDocument/2006/relationships/image" Target="../media/image526.emf"/><Relationship Id="rId21" Type="http://schemas.openxmlformats.org/officeDocument/2006/relationships/image" Target="../media/image508.emf"/><Relationship Id="rId34" Type="http://schemas.openxmlformats.org/officeDocument/2006/relationships/customXml" Target="../ink/ink565.xml"/><Relationship Id="rId42" Type="http://schemas.openxmlformats.org/officeDocument/2006/relationships/customXml" Target="../ink/ink569.xml"/><Relationship Id="rId47" Type="http://schemas.openxmlformats.org/officeDocument/2006/relationships/image" Target="../media/image530.emf"/><Relationship Id="rId50" Type="http://schemas.openxmlformats.org/officeDocument/2006/relationships/customXml" Target="../ink/ink573.xml"/><Relationship Id="rId55" Type="http://schemas.openxmlformats.org/officeDocument/2006/relationships/image" Target="../media/image534.emf"/><Relationship Id="rId7" Type="http://schemas.openxmlformats.org/officeDocument/2006/relationships/image" Target="../media/image483.emf"/><Relationship Id="rId2" Type="http://schemas.openxmlformats.org/officeDocument/2006/relationships/customXml" Target="../ink/ink549.xml"/><Relationship Id="rId16" Type="http://schemas.openxmlformats.org/officeDocument/2006/relationships/customXml" Target="../ink/ink556.xml"/><Relationship Id="rId29" Type="http://schemas.openxmlformats.org/officeDocument/2006/relationships/image" Target="../media/image521.emf"/><Relationship Id="rId11" Type="http://schemas.openxmlformats.org/officeDocument/2006/relationships/image" Target="../media/image486.emf"/><Relationship Id="rId24" Type="http://schemas.openxmlformats.org/officeDocument/2006/relationships/customXml" Target="../ink/ink560.xml"/><Relationship Id="rId32" Type="http://schemas.openxmlformats.org/officeDocument/2006/relationships/customXml" Target="../ink/ink564.xml"/><Relationship Id="rId37" Type="http://schemas.openxmlformats.org/officeDocument/2006/relationships/image" Target="../media/image525.emf"/><Relationship Id="rId40" Type="http://schemas.openxmlformats.org/officeDocument/2006/relationships/customXml" Target="../ink/ink568.xml"/><Relationship Id="rId45" Type="http://schemas.openxmlformats.org/officeDocument/2006/relationships/image" Target="../media/image529.emf"/><Relationship Id="rId53" Type="http://schemas.openxmlformats.org/officeDocument/2006/relationships/image" Target="../media/image533.emf"/><Relationship Id="rId5" Type="http://schemas.openxmlformats.org/officeDocument/2006/relationships/image" Target="../media/image482.emf"/><Relationship Id="rId10" Type="http://schemas.openxmlformats.org/officeDocument/2006/relationships/customXml" Target="../ink/ink553.xml"/><Relationship Id="rId19" Type="http://schemas.openxmlformats.org/officeDocument/2006/relationships/image" Target="../media/image507.emf"/><Relationship Id="rId31" Type="http://schemas.openxmlformats.org/officeDocument/2006/relationships/image" Target="../media/image522.emf"/><Relationship Id="rId44" Type="http://schemas.openxmlformats.org/officeDocument/2006/relationships/customXml" Target="../ink/ink570.xml"/><Relationship Id="rId52" Type="http://schemas.openxmlformats.org/officeDocument/2006/relationships/customXml" Target="../ink/ink574.xml"/><Relationship Id="rId4" Type="http://schemas.openxmlformats.org/officeDocument/2006/relationships/customXml" Target="../ink/ink550.xml"/><Relationship Id="rId9" Type="http://schemas.openxmlformats.org/officeDocument/2006/relationships/image" Target="../media/image484.emf"/><Relationship Id="rId14" Type="http://schemas.openxmlformats.org/officeDocument/2006/relationships/customXml" Target="../ink/ink555.xml"/><Relationship Id="rId22" Type="http://schemas.openxmlformats.org/officeDocument/2006/relationships/customXml" Target="../ink/ink559.xml"/><Relationship Id="rId27" Type="http://schemas.openxmlformats.org/officeDocument/2006/relationships/image" Target="../media/image520.emf"/><Relationship Id="rId30" Type="http://schemas.openxmlformats.org/officeDocument/2006/relationships/customXml" Target="../ink/ink563.xml"/><Relationship Id="rId35" Type="http://schemas.openxmlformats.org/officeDocument/2006/relationships/image" Target="../media/image524.emf"/><Relationship Id="rId43" Type="http://schemas.openxmlformats.org/officeDocument/2006/relationships/image" Target="../media/image528.emf"/><Relationship Id="rId48" Type="http://schemas.openxmlformats.org/officeDocument/2006/relationships/customXml" Target="../ink/ink572.xml"/><Relationship Id="rId8" Type="http://schemas.openxmlformats.org/officeDocument/2006/relationships/customXml" Target="../ink/ink552.xml"/><Relationship Id="rId51" Type="http://schemas.openxmlformats.org/officeDocument/2006/relationships/image" Target="../media/image532.emf"/><Relationship Id="rId3" Type="http://schemas.openxmlformats.org/officeDocument/2006/relationships/image" Target="../media/image481.emf"/><Relationship Id="rId12" Type="http://schemas.openxmlformats.org/officeDocument/2006/relationships/customXml" Target="../ink/ink554.xml"/><Relationship Id="rId17" Type="http://schemas.openxmlformats.org/officeDocument/2006/relationships/image" Target="../media/image517.emf"/><Relationship Id="rId25" Type="http://schemas.openxmlformats.org/officeDocument/2006/relationships/image" Target="../media/image519.emf"/><Relationship Id="rId33" Type="http://schemas.openxmlformats.org/officeDocument/2006/relationships/image" Target="../media/image523.emf"/><Relationship Id="rId38" Type="http://schemas.openxmlformats.org/officeDocument/2006/relationships/customXml" Target="../ink/ink567.xml"/><Relationship Id="rId46" Type="http://schemas.openxmlformats.org/officeDocument/2006/relationships/customXml" Target="../ink/ink571.xml"/><Relationship Id="rId20" Type="http://schemas.openxmlformats.org/officeDocument/2006/relationships/customXml" Target="../ink/ink558.xml"/><Relationship Id="rId41" Type="http://schemas.openxmlformats.org/officeDocument/2006/relationships/image" Target="../media/image527.emf"/><Relationship Id="rId54" Type="http://schemas.openxmlformats.org/officeDocument/2006/relationships/customXml" Target="../ink/ink575.xml"/><Relationship Id="rId1" Type="http://schemas.openxmlformats.org/officeDocument/2006/relationships/slideLayout" Target="../slideLayouts/slideLayout11.xml"/><Relationship Id="rId6" Type="http://schemas.openxmlformats.org/officeDocument/2006/relationships/customXml" Target="../ink/ink551.xml"/><Relationship Id="rId15" Type="http://schemas.openxmlformats.org/officeDocument/2006/relationships/image" Target="../media/image505.emf"/><Relationship Id="rId23" Type="http://schemas.openxmlformats.org/officeDocument/2006/relationships/image" Target="../media/image518.emf"/><Relationship Id="rId28" Type="http://schemas.openxmlformats.org/officeDocument/2006/relationships/customXml" Target="../ink/ink562.xml"/><Relationship Id="rId36" Type="http://schemas.openxmlformats.org/officeDocument/2006/relationships/customXml" Target="../ink/ink566.xml"/><Relationship Id="rId49" Type="http://schemas.openxmlformats.org/officeDocument/2006/relationships/image" Target="../media/image53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customXml" Target="../ink/ink576.xml"/><Relationship Id="rId2" Type="http://schemas.openxmlformats.org/officeDocument/2006/relationships/image" Target="NULL"/><Relationship Id="rId1" Type="http://schemas.openxmlformats.org/officeDocument/2006/relationships/slideLayout" Target="../slideLayouts/slideLayout11.xml"/><Relationship Id="rId6" Type="http://schemas.openxmlformats.org/officeDocument/2006/relationships/image" Target="../media/image542.emf"/><Relationship Id="rId5" Type="http://schemas.openxmlformats.org/officeDocument/2006/relationships/customXml" Target="../ink/ink577.xml"/><Relationship Id="rId4" Type="http://schemas.openxmlformats.org/officeDocument/2006/relationships/image" Target="../media/image541.emf"/></Relationships>
</file>

<file path=ppt/slides/_rels/slide32.xml.rels><?xml version="1.0" encoding="UTF-8" standalone="yes"?>
<Relationships xmlns="http://schemas.openxmlformats.org/package/2006/relationships"><Relationship Id="rId26" Type="http://schemas.openxmlformats.org/officeDocument/2006/relationships/customXml" Target="../ink/ink590.xml"/><Relationship Id="rId21" Type="http://schemas.openxmlformats.org/officeDocument/2006/relationships/image" Target="../media/image552.emf"/><Relationship Id="rId42" Type="http://schemas.openxmlformats.org/officeDocument/2006/relationships/customXml" Target="../ink/ink598.xml"/><Relationship Id="rId47" Type="http://schemas.openxmlformats.org/officeDocument/2006/relationships/image" Target="../media/image565.emf"/><Relationship Id="rId63" Type="http://schemas.openxmlformats.org/officeDocument/2006/relationships/image" Target="../media/image573.emf"/><Relationship Id="rId68" Type="http://schemas.openxmlformats.org/officeDocument/2006/relationships/customXml" Target="../ink/ink611.xml"/><Relationship Id="rId84" Type="http://schemas.openxmlformats.org/officeDocument/2006/relationships/customXml" Target="../ink/ink619.xml"/><Relationship Id="rId89" Type="http://schemas.openxmlformats.org/officeDocument/2006/relationships/image" Target="../media/image586.emf"/><Relationship Id="rId16" Type="http://schemas.openxmlformats.org/officeDocument/2006/relationships/customXml" Target="../ink/ink585.xml"/><Relationship Id="rId11" Type="http://schemas.openxmlformats.org/officeDocument/2006/relationships/image" Target="../media/image547.emf"/><Relationship Id="rId32" Type="http://schemas.openxmlformats.org/officeDocument/2006/relationships/customXml" Target="../ink/ink593.xml"/><Relationship Id="rId37" Type="http://schemas.openxmlformats.org/officeDocument/2006/relationships/image" Target="../media/image560.emf"/><Relationship Id="rId53" Type="http://schemas.openxmlformats.org/officeDocument/2006/relationships/image" Target="../media/image568.emf"/><Relationship Id="rId58" Type="http://schemas.openxmlformats.org/officeDocument/2006/relationships/customXml" Target="../ink/ink606.xml"/><Relationship Id="rId74" Type="http://schemas.openxmlformats.org/officeDocument/2006/relationships/customXml" Target="../ink/ink614.xml"/><Relationship Id="rId79" Type="http://schemas.openxmlformats.org/officeDocument/2006/relationships/image" Target="../media/image581.emf"/><Relationship Id="rId5" Type="http://schemas.openxmlformats.org/officeDocument/2006/relationships/image" Target="../media/image544.emf"/><Relationship Id="rId90" Type="http://schemas.openxmlformats.org/officeDocument/2006/relationships/customXml" Target="../ink/ink622.xml"/><Relationship Id="rId95" Type="http://schemas.openxmlformats.org/officeDocument/2006/relationships/image" Target="../media/image589.emf"/><Relationship Id="rId22" Type="http://schemas.openxmlformats.org/officeDocument/2006/relationships/customXml" Target="../ink/ink588.xml"/><Relationship Id="rId27" Type="http://schemas.openxmlformats.org/officeDocument/2006/relationships/image" Target="../media/image555.emf"/><Relationship Id="rId43" Type="http://schemas.openxmlformats.org/officeDocument/2006/relationships/image" Target="../media/image563.emf"/><Relationship Id="rId48" Type="http://schemas.openxmlformats.org/officeDocument/2006/relationships/customXml" Target="../ink/ink601.xml"/><Relationship Id="rId64" Type="http://schemas.openxmlformats.org/officeDocument/2006/relationships/customXml" Target="../ink/ink609.xml"/><Relationship Id="rId69" Type="http://schemas.openxmlformats.org/officeDocument/2006/relationships/image" Target="../media/image576.emf"/><Relationship Id="rId8" Type="http://schemas.openxmlformats.org/officeDocument/2006/relationships/customXml" Target="../ink/ink581.xml"/><Relationship Id="rId51" Type="http://schemas.openxmlformats.org/officeDocument/2006/relationships/image" Target="../media/image567.emf"/><Relationship Id="rId72" Type="http://schemas.openxmlformats.org/officeDocument/2006/relationships/customXml" Target="../ink/ink613.xml"/><Relationship Id="rId80" Type="http://schemas.openxmlformats.org/officeDocument/2006/relationships/customXml" Target="../ink/ink617.xml"/><Relationship Id="rId85" Type="http://schemas.openxmlformats.org/officeDocument/2006/relationships/image" Target="../media/image584.emf"/><Relationship Id="rId93" Type="http://schemas.openxmlformats.org/officeDocument/2006/relationships/image" Target="../media/image588.emf"/><Relationship Id="rId3" Type="http://schemas.openxmlformats.org/officeDocument/2006/relationships/image" Target="../media/image543.emf"/><Relationship Id="rId12" Type="http://schemas.openxmlformats.org/officeDocument/2006/relationships/customXml" Target="../ink/ink583.xml"/><Relationship Id="rId17" Type="http://schemas.openxmlformats.org/officeDocument/2006/relationships/image" Target="../media/image550.emf"/><Relationship Id="rId25" Type="http://schemas.openxmlformats.org/officeDocument/2006/relationships/image" Target="../media/image554.emf"/><Relationship Id="rId33" Type="http://schemas.openxmlformats.org/officeDocument/2006/relationships/image" Target="../media/image558.emf"/><Relationship Id="rId38" Type="http://schemas.openxmlformats.org/officeDocument/2006/relationships/customXml" Target="../ink/ink596.xml"/><Relationship Id="rId46" Type="http://schemas.openxmlformats.org/officeDocument/2006/relationships/customXml" Target="../ink/ink600.xml"/><Relationship Id="rId59" Type="http://schemas.openxmlformats.org/officeDocument/2006/relationships/image" Target="../media/image571.emf"/><Relationship Id="rId67" Type="http://schemas.openxmlformats.org/officeDocument/2006/relationships/image" Target="../media/image575.emf"/><Relationship Id="rId20" Type="http://schemas.openxmlformats.org/officeDocument/2006/relationships/customXml" Target="../ink/ink587.xml"/><Relationship Id="rId41" Type="http://schemas.openxmlformats.org/officeDocument/2006/relationships/image" Target="../media/image562.emf"/><Relationship Id="rId54" Type="http://schemas.openxmlformats.org/officeDocument/2006/relationships/customXml" Target="../ink/ink604.xml"/><Relationship Id="rId62" Type="http://schemas.openxmlformats.org/officeDocument/2006/relationships/customXml" Target="../ink/ink608.xml"/><Relationship Id="rId70" Type="http://schemas.openxmlformats.org/officeDocument/2006/relationships/customXml" Target="../ink/ink612.xml"/><Relationship Id="rId75" Type="http://schemas.openxmlformats.org/officeDocument/2006/relationships/image" Target="../media/image579.emf"/><Relationship Id="rId83" Type="http://schemas.openxmlformats.org/officeDocument/2006/relationships/image" Target="../media/image583.emf"/><Relationship Id="rId88" Type="http://schemas.openxmlformats.org/officeDocument/2006/relationships/customXml" Target="../ink/ink621.xml"/><Relationship Id="rId91" Type="http://schemas.openxmlformats.org/officeDocument/2006/relationships/image" Target="../media/image587.emf"/><Relationship Id="rId1" Type="http://schemas.openxmlformats.org/officeDocument/2006/relationships/slideLayout" Target="../slideLayouts/slideLayout11.xml"/><Relationship Id="rId6" Type="http://schemas.openxmlformats.org/officeDocument/2006/relationships/customXml" Target="../ink/ink580.xml"/><Relationship Id="rId15" Type="http://schemas.openxmlformats.org/officeDocument/2006/relationships/image" Target="../media/image549.emf"/><Relationship Id="rId23" Type="http://schemas.openxmlformats.org/officeDocument/2006/relationships/image" Target="../media/image553.emf"/><Relationship Id="rId28" Type="http://schemas.openxmlformats.org/officeDocument/2006/relationships/customXml" Target="../ink/ink591.xml"/><Relationship Id="rId36" Type="http://schemas.openxmlformats.org/officeDocument/2006/relationships/customXml" Target="../ink/ink595.xml"/><Relationship Id="rId49" Type="http://schemas.openxmlformats.org/officeDocument/2006/relationships/image" Target="../media/image566.emf"/><Relationship Id="rId57" Type="http://schemas.openxmlformats.org/officeDocument/2006/relationships/image" Target="../media/image570.emf"/><Relationship Id="rId10" Type="http://schemas.openxmlformats.org/officeDocument/2006/relationships/customXml" Target="../ink/ink582.xml"/><Relationship Id="rId31" Type="http://schemas.openxmlformats.org/officeDocument/2006/relationships/image" Target="../media/image557.emf"/><Relationship Id="rId44" Type="http://schemas.openxmlformats.org/officeDocument/2006/relationships/customXml" Target="../ink/ink599.xml"/><Relationship Id="rId52" Type="http://schemas.openxmlformats.org/officeDocument/2006/relationships/customXml" Target="../ink/ink603.xml"/><Relationship Id="rId60" Type="http://schemas.openxmlformats.org/officeDocument/2006/relationships/customXml" Target="../ink/ink607.xml"/><Relationship Id="rId65" Type="http://schemas.openxmlformats.org/officeDocument/2006/relationships/image" Target="../media/image574.emf"/><Relationship Id="rId73" Type="http://schemas.openxmlformats.org/officeDocument/2006/relationships/image" Target="../media/image578.emf"/><Relationship Id="rId78" Type="http://schemas.openxmlformats.org/officeDocument/2006/relationships/customXml" Target="../ink/ink616.xml"/><Relationship Id="rId81" Type="http://schemas.openxmlformats.org/officeDocument/2006/relationships/image" Target="../media/image582.emf"/><Relationship Id="rId86" Type="http://schemas.openxmlformats.org/officeDocument/2006/relationships/customXml" Target="../ink/ink620.xml"/><Relationship Id="rId94" Type="http://schemas.openxmlformats.org/officeDocument/2006/relationships/customXml" Target="../ink/ink624.xml"/><Relationship Id="rId4" Type="http://schemas.openxmlformats.org/officeDocument/2006/relationships/customXml" Target="../ink/ink579.xml"/><Relationship Id="rId9" Type="http://schemas.openxmlformats.org/officeDocument/2006/relationships/image" Target="../media/image546.emf"/><Relationship Id="rId13" Type="http://schemas.openxmlformats.org/officeDocument/2006/relationships/image" Target="../media/image548.emf"/><Relationship Id="rId18" Type="http://schemas.openxmlformats.org/officeDocument/2006/relationships/customXml" Target="../ink/ink586.xml"/><Relationship Id="rId39" Type="http://schemas.openxmlformats.org/officeDocument/2006/relationships/image" Target="../media/image561.emf"/><Relationship Id="rId34" Type="http://schemas.openxmlformats.org/officeDocument/2006/relationships/customXml" Target="../ink/ink594.xml"/><Relationship Id="rId50" Type="http://schemas.openxmlformats.org/officeDocument/2006/relationships/customXml" Target="../ink/ink602.xml"/><Relationship Id="rId55" Type="http://schemas.openxmlformats.org/officeDocument/2006/relationships/image" Target="../media/image569.emf"/><Relationship Id="rId76" Type="http://schemas.openxmlformats.org/officeDocument/2006/relationships/customXml" Target="../ink/ink615.xml"/><Relationship Id="rId7" Type="http://schemas.openxmlformats.org/officeDocument/2006/relationships/image" Target="../media/image545.emf"/><Relationship Id="rId71" Type="http://schemas.openxmlformats.org/officeDocument/2006/relationships/image" Target="../media/image577.emf"/><Relationship Id="rId92" Type="http://schemas.openxmlformats.org/officeDocument/2006/relationships/customXml" Target="../ink/ink623.xml"/><Relationship Id="rId2" Type="http://schemas.openxmlformats.org/officeDocument/2006/relationships/customXml" Target="../ink/ink578.xml"/><Relationship Id="rId29" Type="http://schemas.openxmlformats.org/officeDocument/2006/relationships/image" Target="../media/image556.emf"/><Relationship Id="rId24" Type="http://schemas.openxmlformats.org/officeDocument/2006/relationships/customXml" Target="../ink/ink589.xml"/><Relationship Id="rId40" Type="http://schemas.openxmlformats.org/officeDocument/2006/relationships/customXml" Target="../ink/ink597.xml"/><Relationship Id="rId45" Type="http://schemas.openxmlformats.org/officeDocument/2006/relationships/image" Target="../media/image564.emf"/><Relationship Id="rId66" Type="http://schemas.openxmlformats.org/officeDocument/2006/relationships/customXml" Target="../ink/ink610.xml"/><Relationship Id="rId87" Type="http://schemas.openxmlformats.org/officeDocument/2006/relationships/image" Target="../media/image585.emf"/><Relationship Id="rId61" Type="http://schemas.openxmlformats.org/officeDocument/2006/relationships/image" Target="../media/image572.emf"/><Relationship Id="rId82" Type="http://schemas.openxmlformats.org/officeDocument/2006/relationships/customXml" Target="../ink/ink618.xml"/><Relationship Id="rId19" Type="http://schemas.openxmlformats.org/officeDocument/2006/relationships/image" Target="../media/image551.emf"/><Relationship Id="rId14" Type="http://schemas.openxmlformats.org/officeDocument/2006/relationships/customXml" Target="../ink/ink584.xml"/><Relationship Id="rId30" Type="http://schemas.openxmlformats.org/officeDocument/2006/relationships/customXml" Target="../ink/ink592.xml"/><Relationship Id="rId35" Type="http://schemas.openxmlformats.org/officeDocument/2006/relationships/image" Target="../media/image559.emf"/><Relationship Id="rId56" Type="http://schemas.openxmlformats.org/officeDocument/2006/relationships/customXml" Target="../ink/ink605.xml"/><Relationship Id="rId77" Type="http://schemas.openxmlformats.org/officeDocument/2006/relationships/image" Target="../media/image580.emf"/></Relationships>
</file>

<file path=ppt/slides/_rels/slide33.xml.rels><?xml version="1.0" encoding="UTF-8" standalone="yes"?>
<Relationships xmlns="http://schemas.openxmlformats.org/package/2006/relationships"><Relationship Id="rId117" Type="http://schemas.openxmlformats.org/officeDocument/2006/relationships/image" Target="../media/image647.emf"/><Relationship Id="rId21" Type="http://schemas.openxmlformats.org/officeDocument/2006/relationships/image" Target="../media/image599.emf"/><Relationship Id="rId42" Type="http://schemas.openxmlformats.org/officeDocument/2006/relationships/customXml" Target="../ink/ink645.xml"/><Relationship Id="rId47" Type="http://schemas.openxmlformats.org/officeDocument/2006/relationships/image" Target="../media/image612.emf"/><Relationship Id="rId63" Type="http://schemas.openxmlformats.org/officeDocument/2006/relationships/image" Target="../media/image620.emf"/><Relationship Id="rId68" Type="http://schemas.openxmlformats.org/officeDocument/2006/relationships/customXml" Target="../ink/ink658.xml"/><Relationship Id="rId84" Type="http://schemas.openxmlformats.org/officeDocument/2006/relationships/customXml" Target="../ink/ink666.xml"/><Relationship Id="rId89" Type="http://schemas.openxmlformats.org/officeDocument/2006/relationships/image" Target="../media/image633.emf"/><Relationship Id="rId112" Type="http://schemas.openxmlformats.org/officeDocument/2006/relationships/customXml" Target="../ink/ink680.xml"/><Relationship Id="rId16" Type="http://schemas.openxmlformats.org/officeDocument/2006/relationships/customXml" Target="../ink/ink632.xml"/><Relationship Id="rId107" Type="http://schemas.openxmlformats.org/officeDocument/2006/relationships/image" Target="../media/image642.emf"/><Relationship Id="rId11" Type="http://schemas.openxmlformats.org/officeDocument/2006/relationships/image" Target="../media/image594.emf"/><Relationship Id="rId32" Type="http://schemas.openxmlformats.org/officeDocument/2006/relationships/customXml" Target="../ink/ink640.xml"/><Relationship Id="rId37" Type="http://schemas.openxmlformats.org/officeDocument/2006/relationships/image" Target="../media/image607.emf"/><Relationship Id="rId53" Type="http://schemas.openxmlformats.org/officeDocument/2006/relationships/image" Target="../media/image615.emf"/><Relationship Id="rId58" Type="http://schemas.openxmlformats.org/officeDocument/2006/relationships/customXml" Target="../ink/ink653.xml"/><Relationship Id="rId74" Type="http://schemas.openxmlformats.org/officeDocument/2006/relationships/customXml" Target="../ink/ink661.xml"/><Relationship Id="rId79" Type="http://schemas.openxmlformats.org/officeDocument/2006/relationships/image" Target="../media/image628.emf"/><Relationship Id="rId102" Type="http://schemas.openxmlformats.org/officeDocument/2006/relationships/customXml" Target="../ink/ink675.xml"/><Relationship Id="rId123" Type="http://schemas.openxmlformats.org/officeDocument/2006/relationships/image" Target="../media/image650.emf"/><Relationship Id="rId128" Type="http://schemas.openxmlformats.org/officeDocument/2006/relationships/customXml" Target="../ink/ink688.xml"/><Relationship Id="rId5" Type="http://schemas.openxmlformats.org/officeDocument/2006/relationships/image" Target="../media/image591.emf"/><Relationship Id="rId90" Type="http://schemas.openxmlformats.org/officeDocument/2006/relationships/customXml" Target="../ink/ink669.xml"/><Relationship Id="rId95" Type="http://schemas.openxmlformats.org/officeDocument/2006/relationships/image" Target="../media/image636.emf"/><Relationship Id="rId22" Type="http://schemas.openxmlformats.org/officeDocument/2006/relationships/customXml" Target="../ink/ink635.xml"/><Relationship Id="rId27" Type="http://schemas.openxmlformats.org/officeDocument/2006/relationships/image" Target="../media/image602.emf"/><Relationship Id="rId43" Type="http://schemas.openxmlformats.org/officeDocument/2006/relationships/image" Target="../media/image610.emf"/><Relationship Id="rId48" Type="http://schemas.openxmlformats.org/officeDocument/2006/relationships/customXml" Target="../ink/ink648.xml"/><Relationship Id="rId64" Type="http://schemas.openxmlformats.org/officeDocument/2006/relationships/customXml" Target="../ink/ink656.xml"/><Relationship Id="rId69" Type="http://schemas.openxmlformats.org/officeDocument/2006/relationships/image" Target="../media/image623.emf"/><Relationship Id="rId113" Type="http://schemas.openxmlformats.org/officeDocument/2006/relationships/image" Target="../media/image645.emf"/><Relationship Id="rId118" Type="http://schemas.openxmlformats.org/officeDocument/2006/relationships/customXml" Target="../ink/ink683.xml"/><Relationship Id="rId80" Type="http://schemas.openxmlformats.org/officeDocument/2006/relationships/customXml" Target="../ink/ink664.xml"/><Relationship Id="rId85" Type="http://schemas.openxmlformats.org/officeDocument/2006/relationships/image" Target="../media/image631.emf"/><Relationship Id="rId12" Type="http://schemas.openxmlformats.org/officeDocument/2006/relationships/customXml" Target="../ink/ink630.xml"/><Relationship Id="rId17" Type="http://schemas.openxmlformats.org/officeDocument/2006/relationships/image" Target="../media/image597.emf"/><Relationship Id="rId33" Type="http://schemas.openxmlformats.org/officeDocument/2006/relationships/image" Target="../media/image605.emf"/><Relationship Id="rId38" Type="http://schemas.openxmlformats.org/officeDocument/2006/relationships/customXml" Target="../ink/ink643.xml"/><Relationship Id="rId59" Type="http://schemas.openxmlformats.org/officeDocument/2006/relationships/image" Target="../media/image618.emf"/><Relationship Id="rId103" Type="http://schemas.openxmlformats.org/officeDocument/2006/relationships/image" Target="../media/image640.emf"/><Relationship Id="rId108" Type="http://schemas.openxmlformats.org/officeDocument/2006/relationships/customXml" Target="../ink/ink678.xml"/><Relationship Id="rId124" Type="http://schemas.openxmlformats.org/officeDocument/2006/relationships/customXml" Target="../ink/ink686.xml"/><Relationship Id="rId129" Type="http://schemas.openxmlformats.org/officeDocument/2006/relationships/image" Target="../media/image653.emf"/><Relationship Id="rId54" Type="http://schemas.openxmlformats.org/officeDocument/2006/relationships/customXml" Target="../ink/ink651.xml"/><Relationship Id="rId70" Type="http://schemas.openxmlformats.org/officeDocument/2006/relationships/customXml" Target="../ink/ink659.xml"/><Relationship Id="rId75" Type="http://schemas.openxmlformats.org/officeDocument/2006/relationships/image" Target="../media/image626.emf"/><Relationship Id="rId91" Type="http://schemas.openxmlformats.org/officeDocument/2006/relationships/image" Target="../media/image634.emf"/><Relationship Id="rId96" Type="http://schemas.openxmlformats.org/officeDocument/2006/relationships/customXml" Target="../ink/ink672.xml"/><Relationship Id="rId1" Type="http://schemas.openxmlformats.org/officeDocument/2006/relationships/slideLayout" Target="../slideLayouts/slideLayout11.xml"/><Relationship Id="rId6" Type="http://schemas.openxmlformats.org/officeDocument/2006/relationships/customXml" Target="../ink/ink627.xml"/><Relationship Id="rId23" Type="http://schemas.openxmlformats.org/officeDocument/2006/relationships/image" Target="../media/image600.emf"/><Relationship Id="rId28" Type="http://schemas.openxmlformats.org/officeDocument/2006/relationships/customXml" Target="../ink/ink638.xml"/><Relationship Id="rId49" Type="http://schemas.openxmlformats.org/officeDocument/2006/relationships/image" Target="../media/image613.emf"/><Relationship Id="rId114" Type="http://schemas.openxmlformats.org/officeDocument/2006/relationships/customXml" Target="../ink/ink681.xml"/><Relationship Id="rId119" Type="http://schemas.openxmlformats.org/officeDocument/2006/relationships/image" Target="../media/image648.emf"/><Relationship Id="rId44" Type="http://schemas.openxmlformats.org/officeDocument/2006/relationships/customXml" Target="../ink/ink646.xml"/><Relationship Id="rId60" Type="http://schemas.openxmlformats.org/officeDocument/2006/relationships/customXml" Target="../ink/ink654.xml"/><Relationship Id="rId65" Type="http://schemas.openxmlformats.org/officeDocument/2006/relationships/image" Target="../media/image621.emf"/><Relationship Id="rId81" Type="http://schemas.openxmlformats.org/officeDocument/2006/relationships/image" Target="../media/image629.emf"/><Relationship Id="rId86" Type="http://schemas.openxmlformats.org/officeDocument/2006/relationships/customXml" Target="../ink/ink667.xml"/><Relationship Id="rId13" Type="http://schemas.openxmlformats.org/officeDocument/2006/relationships/image" Target="../media/image595.emf"/><Relationship Id="rId18" Type="http://schemas.openxmlformats.org/officeDocument/2006/relationships/customXml" Target="../ink/ink633.xml"/><Relationship Id="rId39" Type="http://schemas.openxmlformats.org/officeDocument/2006/relationships/image" Target="../media/image608.emf"/><Relationship Id="rId109" Type="http://schemas.openxmlformats.org/officeDocument/2006/relationships/image" Target="../media/image643.emf"/><Relationship Id="rId34" Type="http://schemas.openxmlformats.org/officeDocument/2006/relationships/customXml" Target="../ink/ink641.xml"/><Relationship Id="rId50" Type="http://schemas.openxmlformats.org/officeDocument/2006/relationships/customXml" Target="../ink/ink649.xml"/><Relationship Id="rId55" Type="http://schemas.openxmlformats.org/officeDocument/2006/relationships/image" Target="../media/image616.emf"/><Relationship Id="rId76" Type="http://schemas.openxmlformats.org/officeDocument/2006/relationships/customXml" Target="../ink/ink662.xml"/><Relationship Id="rId97" Type="http://schemas.openxmlformats.org/officeDocument/2006/relationships/image" Target="../media/image637.emf"/><Relationship Id="rId104" Type="http://schemas.openxmlformats.org/officeDocument/2006/relationships/customXml" Target="../ink/ink676.xml"/><Relationship Id="rId120" Type="http://schemas.openxmlformats.org/officeDocument/2006/relationships/customXml" Target="../ink/ink684.xml"/><Relationship Id="rId125" Type="http://schemas.openxmlformats.org/officeDocument/2006/relationships/image" Target="../media/image651.emf"/><Relationship Id="rId7" Type="http://schemas.openxmlformats.org/officeDocument/2006/relationships/image" Target="../media/image592.emf"/><Relationship Id="rId71" Type="http://schemas.openxmlformats.org/officeDocument/2006/relationships/image" Target="../media/image624.emf"/><Relationship Id="rId92" Type="http://schemas.openxmlformats.org/officeDocument/2006/relationships/customXml" Target="../ink/ink670.xml"/><Relationship Id="rId2" Type="http://schemas.openxmlformats.org/officeDocument/2006/relationships/customXml" Target="../ink/ink625.xml"/><Relationship Id="rId29" Type="http://schemas.openxmlformats.org/officeDocument/2006/relationships/image" Target="../media/image603.emf"/><Relationship Id="rId24" Type="http://schemas.openxmlformats.org/officeDocument/2006/relationships/customXml" Target="../ink/ink636.xml"/><Relationship Id="rId40" Type="http://schemas.openxmlformats.org/officeDocument/2006/relationships/customXml" Target="../ink/ink644.xml"/><Relationship Id="rId45" Type="http://schemas.openxmlformats.org/officeDocument/2006/relationships/image" Target="../media/image611.emf"/><Relationship Id="rId66" Type="http://schemas.openxmlformats.org/officeDocument/2006/relationships/customXml" Target="../ink/ink657.xml"/><Relationship Id="rId87" Type="http://schemas.openxmlformats.org/officeDocument/2006/relationships/image" Target="../media/image632.emf"/><Relationship Id="rId110" Type="http://schemas.openxmlformats.org/officeDocument/2006/relationships/customXml" Target="../ink/ink679.xml"/><Relationship Id="rId115" Type="http://schemas.openxmlformats.org/officeDocument/2006/relationships/image" Target="../media/image646.emf"/><Relationship Id="rId61" Type="http://schemas.openxmlformats.org/officeDocument/2006/relationships/image" Target="../media/image619.emf"/><Relationship Id="rId82" Type="http://schemas.openxmlformats.org/officeDocument/2006/relationships/customXml" Target="../ink/ink665.xml"/><Relationship Id="rId19" Type="http://schemas.openxmlformats.org/officeDocument/2006/relationships/image" Target="../media/image598.emf"/><Relationship Id="rId14" Type="http://schemas.openxmlformats.org/officeDocument/2006/relationships/customXml" Target="../ink/ink631.xml"/><Relationship Id="rId30" Type="http://schemas.openxmlformats.org/officeDocument/2006/relationships/customXml" Target="../ink/ink639.xml"/><Relationship Id="rId35" Type="http://schemas.openxmlformats.org/officeDocument/2006/relationships/image" Target="../media/image606.emf"/><Relationship Id="rId56" Type="http://schemas.openxmlformats.org/officeDocument/2006/relationships/customXml" Target="../ink/ink652.xml"/><Relationship Id="rId77" Type="http://schemas.openxmlformats.org/officeDocument/2006/relationships/image" Target="../media/image627.emf"/><Relationship Id="rId100" Type="http://schemas.openxmlformats.org/officeDocument/2006/relationships/customXml" Target="../ink/ink674.xml"/><Relationship Id="rId105" Type="http://schemas.openxmlformats.org/officeDocument/2006/relationships/image" Target="../media/image641.emf"/><Relationship Id="rId126" Type="http://schemas.openxmlformats.org/officeDocument/2006/relationships/customXml" Target="../ink/ink687.xml"/><Relationship Id="rId8" Type="http://schemas.openxmlformats.org/officeDocument/2006/relationships/customXml" Target="../ink/ink628.xml"/><Relationship Id="rId51" Type="http://schemas.openxmlformats.org/officeDocument/2006/relationships/image" Target="../media/image614.emf"/><Relationship Id="rId72" Type="http://schemas.openxmlformats.org/officeDocument/2006/relationships/customXml" Target="../ink/ink660.xml"/><Relationship Id="rId93" Type="http://schemas.openxmlformats.org/officeDocument/2006/relationships/image" Target="../media/image635.emf"/><Relationship Id="rId98" Type="http://schemas.openxmlformats.org/officeDocument/2006/relationships/customXml" Target="../ink/ink673.xml"/><Relationship Id="rId121" Type="http://schemas.openxmlformats.org/officeDocument/2006/relationships/image" Target="../media/image649.emf"/><Relationship Id="rId3" Type="http://schemas.openxmlformats.org/officeDocument/2006/relationships/image" Target="../media/image590.emf"/><Relationship Id="rId25" Type="http://schemas.openxmlformats.org/officeDocument/2006/relationships/image" Target="../media/image601.emf"/><Relationship Id="rId46" Type="http://schemas.openxmlformats.org/officeDocument/2006/relationships/customXml" Target="../ink/ink647.xml"/><Relationship Id="rId67" Type="http://schemas.openxmlformats.org/officeDocument/2006/relationships/image" Target="../media/image622.emf"/><Relationship Id="rId116" Type="http://schemas.openxmlformats.org/officeDocument/2006/relationships/customXml" Target="../ink/ink682.xml"/><Relationship Id="rId20" Type="http://schemas.openxmlformats.org/officeDocument/2006/relationships/customXml" Target="../ink/ink634.xml"/><Relationship Id="rId41" Type="http://schemas.openxmlformats.org/officeDocument/2006/relationships/image" Target="../media/image609.emf"/><Relationship Id="rId62" Type="http://schemas.openxmlformats.org/officeDocument/2006/relationships/customXml" Target="../ink/ink655.xml"/><Relationship Id="rId83" Type="http://schemas.openxmlformats.org/officeDocument/2006/relationships/image" Target="../media/image630.emf"/><Relationship Id="rId88" Type="http://schemas.openxmlformats.org/officeDocument/2006/relationships/customXml" Target="../ink/ink668.xml"/><Relationship Id="rId111" Type="http://schemas.openxmlformats.org/officeDocument/2006/relationships/image" Target="../media/image644.emf"/><Relationship Id="rId15" Type="http://schemas.openxmlformats.org/officeDocument/2006/relationships/image" Target="../media/image596.emf"/><Relationship Id="rId36" Type="http://schemas.openxmlformats.org/officeDocument/2006/relationships/customXml" Target="../ink/ink642.xml"/><Relationship Id="rId57" Type="http://schemas.openxmlformats.org/officeDocument/2006/relationships/image" Target="../media/image617.emf"/><Relationship Id="rId106" Type="http://schemas.openxmlformats.org/officeDocument/2006/relationships/customXml" Target="../ink/ink677.xml"/><Relationship Id="rId127" Type="http://schemas.openxmlformats.org/officeDocument/2006/relationships/image" Target="../media/image652.emf"/><Relationship Id="rId10" Type="http://schemas.openxmlformats.org/officeDocument/2006/relationships/customXml" Target="../ink/ink629.xml"/><Relationship Id="rId31" Type="http://schemas.openxmlformats.org/officeDocument/2006/relationships/image" Target="../media/image604.emf"/><Relationship Id="rId52" Type="http://schemas.openxmlformats.org/officeDocument/2006/relationships/customXml" Target="../ink/ink650.xml"/><Relationship Id="rId73" Type="http://schemas.openxmlformats.org/officeDocument/2006/relationships/image" Target="../media/image625.emf"/><Relationship Id="rId78" Type="http://schemas.openxmlformats.org/officeDocument/2006/relationships/customXml" Target="../ink/ink663.xml"/><Relationship Id="rId94" Type="http://schemas.openxmlformats.org/officeDocument/2006/relationships/customXml" Target="../ink/ink671.xml"/><Relationship Id="rId99" Type="http://schemas.openxmlformats.org/officeDocument/2006/relationships/image" Target="../media/image638.emf"/><Relationship Id="rId101" Type="http://schemas.openxmlformats.org/officeDocument/2006/relationships/image" Target="../media/image639.emf"/><Relationship Id="rId122" Type="http://schemas.openxmlformats.org/officeDocument/2006/relationships/customXml" Target="../ink/ink685.xml"/><Relationship Id="rId4" Type="http://schemas.openxmlformats.org/officeDocument/2006/relationships/customXml" Target="../ink/ink626.xml"/><Relationship Id="rId9" Type="http://schemas.openxmlformats.org/officeDocument/2006/relationships/image" Target="../media/image593.emf"/><Relationship Id="rId26" Type="http://schemas.openxmlformats.org/officeDocument/2006/relationships/customXml" Target="../ink/ink637.xml"/></Relationships>
</file>

<file path=ppt/slides/_rels/slide34.xml.rels><?xml version="1.0" encoding="UTF-8" standalone="yes"?>
<Relationships xmlns="http://schemas.openxmlformats.org/package/2006/relationships"><Relationship Id="rId13" Type="http://schemas.openxmlformats.org/officeDocument/2006/relationships/image" Target="../media/image659.emf"/><Relationship Id="rId18" Type="http://schemas.openxmlformats.org/officeDocument/2006/relationships/customXml" Target="../ink/ink697.xml"/><Relationship Id="rId26" Type="http://schemas.openxmlformats.org/officeDocument/2006/relationships/customXml" Target="../ink/ink701.xml"/><Relationship Id="rId39" Type="http://schemas.openxmlformats.org/officeDocument/2006/relationships/image" Target="../media/image672.emf"/><Relationship Id="rId21" Type="http://schemas.openxmlformats.org/officeDocument/2006/relationships/image" Target="../media/image663.emf"/><Relationship Id="rId34" Type="http://schemas.openxmlformats.org/officeDocument/2006/relationships/customXml" Target="../ink/ink705.xml"/><Relationship Id="rId7" Type="http://schemas.openxmlformats.org/officeDocument/2006/relationships/image" Target="../media/image656.emf"/><Relationship Id="rId2" Type="http://schemas.openxmlformats.org/officeDocument/2006/relationships/customXml" Target="../ink/ink689.xml"/><Relationship Id="rId16" Type="http://schemas.openxmlformats.org/officeDocument/2006/relationships/customXml" Target="../ink/ink696.xml"/><Relationship Id="rId20" Type="http://schemas.openxmlformats.org/officeDocument/2006/relationships/customXml" Target="../ink/ink698.xml"/><Relationship Id="rId29" Type="http://schemas.openxmlformats.org/officeDocument/2006/relationships/image" Target="../media/image667.emf"/><Relationship Id="rId41" Type="http://schemas.openxmlformats.org/officeDocument/2006/relationships/image" Target="../media/image673.emf"/><Relationship Id="rId1" Type="http://schemas.openxmlformats.org/officeDocument/2006/relationships/slideLayout" Target="../slideLayouts/slideLayout11.xml"/><Relationship Id="rId6" Type="http://schemas.openxmlformats.org/officeDocument/2006/relationships/customXml" Target="../ink/ink691.xml"/><Relationship Id="rId11" Type="http://schemas.openxmlformats.org/officeDocument/2006/relationships/image" Target="../media/image658.emf"/><Relationship Id="rId24" Type="http://schemas.openxmlformats.org/officeDocument/2006/relationships/customXml" Target="../ink/ink700.xml"/><Relationship Id="rId32" Type="http://schemas.openxmlformats.org/officeDocument/2006/relationships/customXml" Target="../ink/ink704.xml"/><Relationship Id="rId37" Type="http://schemas.openxmlformats.org/officeDocument/2006/relationships/image" Target="../media/image671.emf"/><Relationship Id="rId40" Type="http://schemas.openxmlformats.org/officeDocument/2006/relationships/customXml" Target="../ink/ink708.xml"/><Relationship Id="rId5" Type="http://schemas.openxmlformats.org/officeDocument/2006/relationships/image" Target="../media/image655.emf"/><Relationship Id="rId15" Type="http://schemas.openxmlformats.org/officeDocument/2006/relationships/image" Target="../media/image660.emf"/><Relationship Id="rId23" Type="http://schemas.openxmlformats.org/officeDocument/2006/relationships/image" Target="../media/image664.emf"/><Relationship Id="rId28" Type="http://schemas.openxmlformats.org/officeDocument/2006/relationships/customXml" Target="../ink/ink702.xml"/><Relationship Id="rId36" Type="http://schemas.openxmlformats.org/officeDocument/2006/relationships/customXml" Target="../ink/ink706.xml"/><Relationship Id="rId10" Type="http://schemas.openxmlformats.org/officeDocument/2006/relationships/customXml" Target="../ink/ink693.xml"/><Relationship Id="rId19" Type="http://schemas.openxmlformats.org/officeDocument/2006/relationships/image" Target="../media/image662.emf"/><Relationship Id="rId31" Type="http://schemas.openxmlformats.org/officeDocument/2006/relationships/image" Target="../media/image668.emf"/><Relationship Id="rId4" Type="http://schemas.openxmlformats.org/officeDocument/2006/relationships/customXml" Target="../ink/ink690.xml"/><Relationship Id="rId9" Type="http://schemas.openxmlformats.org/officeDocument/2006/relationships/image" Target="../media/image657.emf"/><Relationship Id="rId14" Type="http://schemas.openxmlformats.org/officeDocument/2006/relationships/customXml" Target="../ink/ink695.xml"/><Relationship Id="rId22" Type="http://schemas.openxmlformats.org/officeDocument/2006/relationships/customXml" Target="../ink/ink699.xml"/><Relationship Id="rId27" Type="http://schemas.openxmlformats.org/officeDocument/2006/relationships/image" Target="../media/image666.emf"/><Relationship Id="rId30" Type="http://schemas.openxmlformats.org/officeDocument/2006/relationships/customXml" Target="../ink/ink703.xml"/><Relationship Id="rId35" Type="http://schemas.openxmlformats.org/officeDocument/2006/relationships/image" Target="../media/image670.emf"/><Relationship Id="rId8" Type="http://schemas.openxmlformats.org/officeDocument/2006/relationships/customXml" Target="../ink/ink692.xml"/><Relationship Id="rId3" Type="http://schemas.openxmlformats.org/officeDocument/2006/relationships/image" Target="../media/image654.emf"/><Relationship Id="rId12" Type="http://schemas.openxmlformats.org/officeDocument/2006/relationships/customXml" Target="../ink/ink694.xml"/><Relationship Id="rId17" Type="http://schemas.openxmlformats.org/officeDocument/2006/relationships/image" Target="../media/image661.emf"/><Relationship Id="rId25" Type="http://schemas.openxmlformats.org/officeDocument/2006/relationships/image" Target="../media/image665.emf"/><Relationship Id="rId33" Type="http://schemas.openxmlformats.org/officeDocument/2006/relationships/image" Target="../media/image669.emf"/><Relationship Id="rId38" Type="http://schemas.openxmlformats.org/officeDocument/2006/relationships/customXml" Target="../ink/ink707.xml"/></Relationships>
</file>

<file path=ppt/slides/_rels/slide35.xml.rels><?xml version="1.0" encoding="UTF-8" standalone="yes"?>
<Relationships xmlns="http://schemas.openxmlformats.org/package/2006/relationships"><Relationship Id="rId117" Type="http://schemas.openxmlformats.org/officeDocument/2006/relationships/image" Target="../media/image731.emf"/><Relationship Id="rId21" Type="http://schemas.openxmlformats.org/officeDocument/2006/relationships/image" Target="../media/image683.emf"/><Relationship Id="rId42" Type="http://schemas.openxmlformats.org/officeDocument/2006/relationships/customXml" Target="../ink/ink729.xml"/><Relationship Id="rId63" Type="http://schemas.openxmlformats.org/officeDocument/2006/relationships/image" Target="../media/image704.emf"/><Relationship Id="rId84" Type="http://schemas.openxmlformats.org/officeDocument/2006/relationships/customXml" Target="../ink/ink750.xml"/><Relationship Id="rId138" Type="http://schemas.openxmlformats.org/officeDocument/2006/relationships/customXml" Target="../ink/ink777.xml"/><Relationship Id="rId159" Type="http://schemas.openxmlformats.org/officeDocument/2006/relationships/image" Target="../media/image752.emf"/><Relationship Id="rId170" Type="http://schemas.openxmlformats.org/officeDocument/2006/relationships/customXml" Target="../ink/ink793.xml"/><Relationship Id="rId107" Type="http://schemas.openxmlformats.org/officeDocument/2006/relationships/image" Target="../media/image726.emf"/><Relationship Id="rId11" Type="http://schemas.openxmlformats.org/officeDocument/2006/relationships/image" Target="../media/image678.emf"/><Relationship Id="rId32" Type="http://schemas.openxmlformats.org/officeDocument/2006/relationships/customXml" Target="../ink/ink724.xml"/><Relationship Id="rId53" Type="http://schemas.openxmlformats.org/officeDocument/2006/relationships/image" Target="../media/image699.emf"/><Relationship Id="rId74" Type="http://schemas.openxmlformats.org/officeDocument/2006/relationships/customXml" Target="../ink/ink745.xml"/><Relationship Id="rId128" Type="http://schemas.openxmlformats.org/officeDocument/2006/relationships/customXml" Target="../ink/ink772.xml"/><Relationship Id="rId149" Type="http://schemas.openxmlformats.org/officeDocument/2006/relationships/image" Target="../media/image747.emf"/><Relationship Id="rId5" Type="http://schemas.openxmlformats.org/officeDocument/2006/relationships/image" Target="../media/image675.emf"/><Relationship Id="rId95" Type="http://schemas.openxmlformats.org/officeDocument/2006/relationships/image" Target="../media/image720.emf"/><Relationship Id="rId160" Type="http://schemas.openxmlformats.org/officeDocument/2006/relationships/customXml" Target="../ink/ink788.xml"/><Relationship Id="rId22" Type="http://schemas.openxmlformats.org/officeDocument/2006/relationships/customXml" Target="../ink/ink719.xml"/><Relationship Id="rId43" Type="http://schemas.openxmlformats.org/officeDocument/2006/relationships/image" Target="../media/image694.emf"/><Relationship Id="rId64" Type="http://schemas.openxmlformats.org/officeDocument/2006/relationships/customXml" Target="../ink/ink740.xml"/><Relationship Id="rId118" Type="http://schemas.openxmlformats.org/officeDocument/2006/relationships/customXml" Target="../ink/ink767.xml"/><Relationship Id="rId139" Type="http://schemas.openxmlformats.org/officeDocument/2006/relationships/image" Target="../media/image742.emf"/><Relationship Id="rId85" Type="http://schemas.openxmlformats.org/officeDocument/2006/relationships/image" Target="../media/image715.emf"/><Relationship Id="rId150" Type="http://schemas.openxmlformats.org/officeDocument/2006/relationships/customXml" Target="../ink/ink783.xml"/><Relationship Id="rId171" Type="http://schemas.openxmlformats.org/officeDocument/2006/relationships/image" Target="../media/image758.emf"/><Relationship Id="rId12" Type="http://schemas.openxmlformats.org/officeDocument/2006/relationships/customXml" Target="../ink/ink714.xml"/><Relationship Id="rId33" Type="http://schemas.openxmlformats.org/officeDocument/2006/relationships/image" Target="../media/image689.emf"/><Relationship Id="rId108" Type="http://schemas.openxmlformats.org/officeDocument/2006/relationships/customXml" Target="../ink/ink762.xml"/><Relationship Id="rId129" Type="http://schemas.openxmlformats.org/officeDocument/2006/relationships/image" Target="../media/image737.emf"/><Relationship Id="rId54" Type="http://schemas.openxmlformats.org/officeDocument/2006/relationships/customXml" Target="../ink/ink735.xml"/><Relationship Id="rId75" Type="http://schemas.openxmlformats.org/officeDocument/2006/relationships/image" Target="../media/image710.emf"/><Relationship Id="rId96" Type="http://schemas.openxmlformats.org/officeDocument/2006/relationships/customXml" Target="../ink/ink756.xml"/><Relationship Id="rId140" Type="http://schemas.openxmlformats.org/officeDocument/2006/relationships/customXml" Target="../ink/ink778.xml"/><Relationship Id="rId161" Type="http://schemas.openxmlformats.org/officeDocument/2006/relationships/image" Target="../media/image753.emf"/><Relationship Id="rId6" Type="http://schemas.openxmlformats.org/officeDocument/2006/relationships/customXml" Target="../ink/ink711.xml"/><Relationship Id="rId23" Type="http://schemas.openxmlformats.org/officeDocument/2006/relationships/image" Target="../media/image684.emf"/><Relationship Id="rId28" Type="http://schemas.openxmlformats.org/officeDocument/2006/relationships/customXml" Target="../ink/ink722.xml"/><Relationship Id="rId49" Type="http://schemas.openxmlformats.org/officeDocument/2006/relationships/image" Target="../media/image697.emf"/><Relationship Id="rId114" Type="http://schemas.openxmlformats.org/officeDocument/2006/relationships/customXml" Target="../ink/ink765.xml"/><Relationship Id="rId119" Type="http://schemas.openxmlformats.org/officeDocument/2006/relationships/image" Target="../media/image732.emf"/><Relationship Id="rId44" Type="http://schemas.openxmlformats.org/officeDocument/2006/relationships/customXml" Target="../ink/ink730.xml"/><Relationship Id="rId60" Type="http://schemas.openxmlformats.org/officeDocument/2006/relationships/customXml" Target="../ink/ink738.xml"/><Relationship Id="rId65" Type="http://schemas.openxmlformats.org/officeDocument/2006/relationships/image" Target="../media/image705.emf"/><Relationship Id="rId81" Type="http://schemas.openxmlformats.org/officeDocument/2006/relationships/image" Target="../media/image713.emf"/><Relationship Id="rId86" Type="http://schemas.openxmlformats.org/officeDocument/2006/relationships/customXml" Target="../ink/ink751.xml"/><Relationship Id="rId130" Type="http://schemas.openxmlformats.org/officeDocument/2006/relationships/customXml" Target="../ink/ink773.xml"/><Relationship Id="rId135" Type="http://schemas.openxmlformats.org/officeDocument/2006/relationships/image" Target="../media/image740.emf"/><Relationship Id="rId151" Type="http://schemas.openxmlformats.org/officeDocument/2006/relationships/image" Target="../media/image748.emf"/><Relationship Id="rId156" Type="http://schemas.openxmlformats.org/officeDocument/2006/relationships/customXml" Target="../ink/ink786.xml"/><Relationship Id="rId177" Type="http://schemas.openxmlformats.org/officeDocument/2006/relationships/image" Target="../media/image761.emf"/><Relationship Id="rId172" Type="http://schemas.openxmlformats.org/officeDocument/2006/relationships/customXml" Target="../ink/ink794.xml"/><Relationship Id="rId13" Type="http://schemas.openxmlformats.org/officeDocument/2006/relationships/image" Target="../media/image679.emf"/><Relationship Id="rId18" Type="http://schemas.openxmlformats.org/officeDocument/2006/relationships/customXml" Target="../ink/ink717.xml"/><Relationship Id="rId39" Type="http://schemas.openxmlformats.org/officeDocument/2006/relationships/image" Target="../media/image692.emf"/><Relationship Id="rId109" Type="http://schemas.openxmlformats.org/officeDocument/2006/relationships/image" Target="../media/image727.emf"/><Relationship Id="rId34" Type="http://schemas.openxmlformats.org/officeDocument/2006/relationships/customXml" Target="../ink/ink725.xml"/><Relationship Id="rId50" Type="http://schemas.openxmlformats.org/officeDocument/2006/relationships/customXml" Target="../ink/ink733.xml"/><Relationship Id="rId55" Type="http://schemas.openxmlformats.org/officeDocument/2006/relationships/image" Target="../media/image700.emf"/><Relationship Id="rId76" Type="http://schemas.openxmlformats.org/officeDocument/2006/relationships/customXml" Target="../ink/ink746.xml"/><Relationship Id="rId97" Type="http://schemas.openxmlformats.org/officeDocument/2006/relationships/image" Target="../media/image721.emf"/><Relationship Id="rId104" Type="http://schemas.openxmlformats.org/officeDocument/2006/relationships/customXml" Target="../ink/ink760.xml"/><Relationship Id="rId120" Type="http://schemas.openxmlformats.org/officeDocument/2006/relationships/customXml" Target="../ink/ink768.xml"/><Relationship Id="rId125" Type="http://schemas.openxmlformats.org/officeDocument/2006/relationships/image" Target="../media/image735.emf"/><Relationship Id="rId141" Type="http://schemas.openxmlformats.org/officeDocument/2006/relationships/image" Target="../media/image743.emf"/><Relationship Id="rId146" Type="http://schemas.openxmlformats.org/officeDocument/2006/relationships/customXml" Target="../ink/ink781.xml"/><Relationship Id="rId167" Type="http://schemas.openxmlformats.org/officeDocument/2006/relationships/image" Target="../media/image756.emf"/><Relationship Id="rId7" Type="http://schemas.openxmlformats.org/officeDocument/2006/relationships/image" Target="../media/image676.emf"/><Relationship Id="rId71" Type="http://schemas.openxmlformats.org/officeDocument/2006/relationships/image" Target="../media/image708.emf"/><Relationship Id="rId92" Type="http://schemas.openxmlformats.org/officeDocument/2006/relationships/customXml" Target="../ink/ink754.xml"/><Relationship Id="rId162" Type="http://schemas.openxmlformats.org/officeDocument/2006/relationships/customXml" Target="../ink/ink789.xml"/><Relationship Id="rId2" Type="http://schemas.openxmlformats.org/officeDocument/2006/relationships/customXml" Target="../ink/ink709.xml"/><Relationship Id="rId29" Type="http://schemas.openxmlformats.org/officeDocument/2006/relationships/image" Target="../media/image687.emf"/><Relationship Id="rId24" Type="http://schemas.openxmlformats.org/officeDocument/2006/relationships/customXml" Target="../ink/ink720.xml"/><Relationship Id="rId40" Type="http://schemas.openxmlformats.org/officeDocument/2006/relationships/customXml" Target="../ink/ink728.xml"/><Relationship Id="rId45" Type="http://schemas.openxmlformats.org/officeDocument/2006/relationships/image" Target="../media/image695.emf"/><Relationship Id="rId66" Type="http://schemas.openxmlformats.org/officeDocument/2006/relationships/customXml" Target="../ink/ink741.xml"/><Relationship Id="rId87" Type="http://schemas.openxmlformats.org/officeDocument/2006/relationships/image" Target="../media/image716.emf"/><Relationship Id="rId110" Type="http://schemas.openxmlformats.org/officeDocument/2006/relationships/customXml" Target="../ink/ink763.xml"/><Relationship Id="rId115" Type="http://schemas.openxmlformats.org/officeDocument/2006/relationships/image" Target="../media/image730.emf"/><Relationship Id="rId131" Type="http://schemas.openxmlformats.org/officeDocument/2006/relationships/image" Target="../media/image738.emf"/><Relationship Id="rId136" Type="http://schemas.openxmlformats.org/officeDocument/2006/relationships/customXml" Target="../ink/ink776.xml"/><Relationship Id="rId157" Type="http://schemas.openxmlformats.org/officeDocument/2006/relationships/image" Target="../media/image751.emf"/><Relationship Id="rId178" Type="http://schemas.openxmlformats.org/officeDocument/2006/relationships/customXml" Target="../ink/ink797.xml"/><Relationship Id="rId61" Type="http://schemas.openxmlformats.org/officeDocument/2006/relationships/image" Target="../media/image703.emf"/><Relationship Id="rId82" Type="http://schemas.openxmlformats.org/officeDocument/2006/relationships/customXml" Target="../ink/ink749.xml"/><Relationship Id="rId152" Type="http://schemas.openxmlformats.org/officeDocument/2006/relationships/customXml" Target="../ink/ink784.xml"/><Relationship Id="rId173" Type="http://schemas.openxmlformats.org/officeDocument/2006/relationships/image" Target="../media/image759.emf"/><Relationship Id="rId19" Type="http://schemas.openxmlformats.org/officeDocument/2006/relationships/image" Target="../media/image682.emf"/><Relationship Id="rId14" Type="http://schemas.openxmlformats.org/officeDocument/2006/relationships/customXml" Target="../ink/ink715.xml"/><Relationship Id="rId30" Type="http://schemas.openxmlformats.org/officeDocument/2006/relationships/customXml" Target="../ink/ink723.xml"/><Relationship Id="rId35" Type="http://schemas.openxmlformats.org/officeDocument/2006/relationships/image" Target="../media/image690.emf"/><Relationship Id="rId56" Type="http://schemas.openxmlformats.org/officeDocument/2006/relationships/customXml" Target="../ink/ink736.xml"/><Relationship Id="rId77" Type="http://schemas.openxmlformats.org/officeDocument/2006/relationships/image" Target="../media/image711.emf"/><Relationship Id="rId100" Type="http://schemas.openxmlformats.org/officeDocument/2006/relationships/customXml" Target="../ink/ink758.xml"/><Relationship Id="rId105" Type="http://schemas.openxmlformats.org/officeDocument/2006/relationships/image" Target="../media/image725.emf"/><Relationship Id="rId126" Type="http://schemas.openxmlformats.org/officeDocument/2006/relationships/customXml" Target="../ink/ink771.xml"/><Relationship Id="rId147" Type="http://schemas.openxmlformats.org/officeDocument/2006/relationships/image" Target="../media/image746.emf"/><Relationship Id="rId168" Type="http://schemas.openxmlformats.org/officeDocument/2006/relationships/customXml" Target="../ink/ink792.xml"/><Relationship Id="rId8" Type="http://schemas.openxmlformats.org/officeDocument/2006/relationships/customXml" Target="../ink/ink712.xml"/><Relationship Id="rId51" Type="http://schemas.openxmlformats.org/officeDocument/2006/relationships/image" Target="../media/image698.emf"/><Relationship Id="rId72" Type="http://schemas.openxmlformats.org/officeDocument/2006/relationships/customXml" Target="../ink/ink744.xml"/><Relationship Id="rId93" Type="http://schemas.openxmlformats.org/officeDocument/2006/relationships/image" Target="../media/image719.emf"/><Relationship Id="rId98" Type="http://schemas.openxmlformats.org/officeDocument/2006/relationships/customXml" Target="../ink/ink757.xml"/><Relationship Id="rId121" Type="http://schemas.openxmlformats.org/officeDocument/2006/relationships/image" Target="../media/image733.emf"/><Relationship Id="rId142" Type="http://schemas.openxmlformats.org/officeDocument/2006/relationships/customXml" Target="../ink/ink779.xml"/><Relationship Id="rId163" Type="http://schemas.openxmlformats.org/officeDocument/2006/relationships/image" Target="../media/image754.emf"/><Relationship Id="rId3" Type="http://schemas.openxmlformats.org/officeDocument/2006/relationships/image" Target="../media/image674.emf"/><Relationship Id="rId25" Type="http://schemas.openxmlformats.org/officeDocument/2006/relationships/image" Target="../media/image685.emf"/><Relationship Id="rId46" Type="http://schemas.openxmlformats.org/officeDocument/2006/relationships/customXml" Target="../ink/ink731.xml"/><Relationship Id="rId67" Type="http://schemas.openxmlformats.org/officeDocument/2006/relationships/image" Target="../media/image706.emf"/><Relationship Id="rId116" Type="http://schemas.openxmlformats.org/officeDocument/2006/relationships/customXml" Target="../ink/ink766.xml"/><Relationship Id="rId137" Type="http://schemas.openxmlformats.org/officeDocument/2006/relationships/image" Target="../media/image741.emf"/><Relationship Id="rId158" Type="http://schemas.openxmlformats.org/officeDocument/2006/relationships/customXml" Target="../ink/ink787.xml"/><Relationship Id="rId20" Type="http://schemas.openxmlformats.org/officeDocument/2006/relationships/customXml" Target="../ink/ink718.xml"/><Relationship Id="rId41" Type="http://schemas.openxmlformats.org/officeDocument/2006/relationships/image" Target="../media/image693.emf"/><Relationship Id="rId62" Type="http://schemas.openxmlformats.org/officeDocument/2006/relationships/customXml" Target="../ink/ink739.xml"/><Relationship Id="rId83" Type="http://schemas.openxmlformats.org/officeDocument/2006/relationships/image" Target="../media/image714.emf"/><Relationship Id="rId88" Type="http://schemas.openxmlformats.org/officeDocument/2006/relationships/customXml" Target="../ink/ink752.xml"/><Relationship Id="rId111" Type="http://schemas.openxmlformats.org/officeDocument/2006/relationships/image" Target="../media/image728.emf"/><Relationship Id="rId132" Type="http://schemas.openxmlformats.org/officeDocument/2006/relationships/customXml" Target="../ink/ink774.xml"/><Relationship Id="rId153" Type="http://schemas.openxmlformats.org/officeDocument/2006/relationships/image" Target="../media/image749.emf"/><Relationship Id="rId174" Type="http://schemas.openxmlformats.org/officeDocument/2006/relationships/customXml" Target="../ink/ink795.xml"/><Relationship Id="rId179" Type="http://schemas.openxmlformats.org/officeDocument/2006/relationships/image" Target="../media/image762.emf"/><Relationship Id="rId15" Type="http://schemas.openxmlformats.org/officeDocument/2006/relationships/image" Target="../media/image680.emf"/><Relationship Id="rId36" Type="http://schemas.openxmlformats.org/officeDocument/2006/relationships/customXml" Target="../ink/ink726.xml"/><Relationship Id="rId57" Type="http://schemas.openxmlformats.org/officeDocument/2006/relationships/image" Target="../media/image701.emf"/><Relationship Id="rId106" Type="http://schemas.openxmlformats.org/officeDocument/2006/relationships/customXml" Target="../ink/ink761.xml"/><Relationship Id="rId127" Type="http://schemas.openxmlformats.org/officeDocument/2006/relationships/image" Target="../media/image736.emf"/><Relationship Id="rId10" Type="http://schemas.openxmlformats.org/officeDocument/2006/relationships/customXml" Target="../ink/ink713.xml"/><Relationship Id="rId31" Type="http://schemas.openxmlformats.org/officeDocument/2006/relationships/image" Target="../media/image688.emf"/><Relationship Id="rId52" Type="http://schemas.openxmlformats.org/officeDocument/2006/relationships/customXml" Target="../ink/ink734.xml"/><Relationship Id="rId73" Type="http://schemas.openxmlformats.org/officeDocument/2006/relationships/image" Target="../media/image709.emf"/><Relationship Id="rId78" Type="http://schemas.openxmlformats.org/officeDocument/2006/relationships/customXml" Target="../ink/ink747.xml"/><Relationship Id="rId94" Type="http://schemas.openxmlformats.org/officeDocument/2006/relationships/customXml" Target="../ink/ink755.xml"/><Relationship Id="rId99" Type="http://schemas.openxmlformats.org/officeDocument/2006/relationships/image" Target="../media/image722.emf"/><Relationship Id="rId101" Type="http://schemas.openxmlformats.org/officeDocument/2006/relationships/image" Target="../media/image723.emf"/><Relationship Id="rId122" Type="http://schemas.openxmlformats.org/officeDocument/2006/relationships/customXml" Target="../ink/ink769.xml"/><Relationship Id="rId143" Type="http://schemas.openxmlformats.org/officeDocument/2006/relationships/image" Target="../media/image744.emf"/><Relationship Id="rId148" Type="http://schemas.openxmlformats.org/officeDocument/2006/relationships/customXml" Target="../ink/ink782.xml"/><Relationship Id="rId164" Type="http://schemas.openxmlformats.org/officeDocument/2006/relationships/customXml" Target="../ink/ink790.xml"/><Relationship Id="rId169" Type="http://schemas.openxmlformats.org/officeDocument/2006/relationships/image" Target="../media/image757.emf"/><Relationship Id="rId4" Type="http://schemas.openxmlformats.org/officeDocument/2006/relationships/customXml" Target="../ink/ink710.xml"/><Relationship Id="rId9" Type="http://schemas.openxmlformats.org/officeDocument/2006/relationships/image" Target="../media/image677.emf"/><Relationship Id="rId26" Type="http://schemas.openxmlformats.org/officeDocument/2006/relationships/customXml" Target="../ink/ink721.xml"/><Relationship Id="rId47" Type="http://schemas.openxmlformats.org/officeDocument/2006/relationships/image" Target="../media/image696.emf"/><Relationship Id="rId68" Type="http://schemas.openxmlformats.org/officeDocument/2006/relationships/customXml" Target="../ink/ink742.xml"/><Relationship Id="rId89" Type="http://schemas.openxmlformats.org/officeDocument/2006/relationships/image" Target="../media/image717.emf"/><Relationship Id="rId112" Type="http://schemas.openxmlformats.org/officeDocument/2006/relationships/customXml" Target="../ink/ink764.xml"/><Relationship Id="rId133" Type="http://schemas.openxmlformats.org/officeDocument/2006/relationships/image" Target="../media/image739.emf"/><Relationship Id="rId154" Type="http://schemas.openxmlformats.org/officeDocument/2006/relationships/customXml" Target="../ink/ink785.xml"/><Relationship Id="rId175" Type="http://schemas.openxmlformats.org/officeDocument/2006/relationships/image" Target="../media/image760.emf"/><Relationship Id="rId16" Type="http://schemas.openxmlformats.org/officeDocument/2006/relationships/customXml" Target="../ink/ink716.xml"/><Relationship Id="rId37" Type="http://schemas.openxmlformats.org/officeDocument/2006/relationships/image" Target="../media/image691.emf"/><Relationship Id="rId58" Type="http://schemas.openxmlformats.org/officeDocument/2006/relationships/customXml" Target="../ink/ink737.xml"/><Relationship Id="rId79" Type="http://schemas.openxmlformats.org/officeDocument/2006/relationships/image" Target="../media/image712.emf"/><Relationship Id="rId102" Type="http://schemas.openxmlformats.org/officeDocument/2006/relationships/customXml" Target="../ink/ink759.xml"/><Relationship Id="rId123" Type="http://schemas.openxmlformats.org/officeDocument/2006/relationships/image" Target="../media/image734.emf"/><Relationship Id="rId144" Type="http://schemas.openxmlformats.org/officeDocument/2006/relationships/customXml" Target="../ink/ink780.xml"/><Relationship Id="rId90" Type="http://schemas.openxmlformats.org/officeDocument/2006/relationships/customXml" Target="../ink/ink753.xml"/><Relationship Id="rId165" Type="http://schemas.openxmlformats.org/officeDocument/2006/relationships/image" Target="../media/image755.emf"/><Relationship Id="rId27" Type="http://schemas.openxmlformats.org/officeDocument/2006/relationships/image" Target="../media/image686.emf"/><Relationship Id="rId48" Type="http://schemas.openxmlformats.org/officeDocument/2006/relationships/customXml" Target="../ink/ink732.xml"/><Relationship Id="rId69" Type="http://schemas.openxmlformats.org/officeDocument/2006/relationships/image" Target="../media/image707.emf"/><Relationship Id="rId113" Type="http://schemas.openxmlformats.org/officeDocument/2006/relationships/image" Target="../media/image729.emf"/><Relationship Id="rId134" Type="http://schemas.openxmlformats.org/officeDocument/2006/relationships/customXml" Target="../ink/ink775.xml"/><Relationship Id="rId80" Type="http://schemas.openxmlformats.org/officeDocument/2006/relationships/customXml" Target="../ink/ink748.xml"/><Relationship Id="rId155" Type="http://schemas.openxmlformats.org/officeDocument/2006/relationships/image" Target="../media/image750.emf"/><Relationship Id="rId176" Type="http://schemas.openxmlformats.org/officeDocument/2006/relationships/customXml" Target="../ink/ink796.xml"/><Relationship Id="rId17" Type="http://schemas.openxmlformats.org/officeDocument/2006/relationships/image" Target="../media/image681.emf"/><Relationship Id="rId38" Type="http://schemas.openxmlformats.org/officeDocument/2006/relationships/customXml" Target="../ink/ink727.xml"/><Relationship Id="rId59" Type="http://schemas.openxmlformats.org/officeDocument/2006/relationships/image" Target="../media/image702.emf"/><Relationship Id="rId103" Type="http://schemas.openxmlformats.org/officeDocument/2006/relationships/image" Target="../media/image724.emf"/><Relationship Id="rId124" Type="http://schemas.openxmlformats.org/officeDocument/2006/relationships/customXml" Target="../ink/ink770.xml"/><Relationship Id="rId70" Type="http://schemas.openxmlformats.org/officeDocument/2006/relationships/customXml" Target="../ink/ink743.xml"/><Relationship Id="rId91" Type="http://schemas.openxmlformats.org/officeDocument/2006/relationships/image" Target="../media/image718.emf"/><Relationship Id="rId145" Type="http://schemas.openxmlformats.org/officeDocument/2006/relationships/image" Target="../media/image745.emf"/><Relationship Id="rId166" Type="http://schemas.openxmlformats.org/officeDocument/2006/relationships/customXml" Target="../ink/ink79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17" Type="http://schemas.openxmlformats.org/officeDocument/2006/relationships/image" Target="../media/image820.emf"/><Relationship Id="rId21" Type="http://schemas.openxmlformats.org/officeDocument/2006/relationships/image" Target="../media/image772.emf"/><Relationship Id="rId42" Type="http://schemas.openxmlformats.org/officeDocument/2006/relationships/customXml" Target="../ink/ink818.xml"/><Relationship Id="rId63" Type="http://schemas.openxmlformats.org/officeDocument/2006/relationships/image" Target="../media/image793.emf"/><Relationship Id="rId84" Type="http://schemas.openxmlformats.org/officeDocument/2006/relationships/customXml" Target="../ink/ink839.xml"/><Relationship Id="rId138" Type="http://schemas.openxmlformats.org/officeDocument/2006/relationships/customXml" Target="../ink/ink866.xml"/><Relationship Id="rId159" Type="http://schemas.openxmlformats.org/officeDocument/2006/relationships/image" Target="../media/image841.emf"/><Relationship Id="rId170" Type="http://schemas.openxmlformats.org/officeDocument/2006/relationships/customXml" Target="../ink/ink882.xml"/><Relationship Id="rId107" Type="http://schemas.openxmlformats.org/officeDocument/2006/relationships/image" Target="../media/image815.emf"/><Relationship Id="rId11" Type="http://schemas.openxmlformats.org/officeDocument/2006/relationships/image" Target="../media/image767.emf"/><Relationship Id="rId32" Type="http://schemas.openxmlformats.org/officeDocument/2006/relationships/customXml" Target="../ink/ink813.xml"/><Relationship Id="rId53" Type="http://schemas.openxmlformats.org/officeDocument/2006/relationships/image" Target="../media/image788.emf"/><Relationship Id="rId74" Type="http://schemas.openxmlformats.org/officeDocument/2006/relationships/customXml" Target="../ink/ink834.xml"/><Relationship Id="rId128" Type="http://schemas.openxmlformats.org/officeDocument/2006/relationships/customXml" Target="../ink/ink861.xml"/><Relationship Id="rId149" Type="http://schemas.openxmlformats.org/officeDocument/2006/relationships/image" Target="../media/image836.emf"/><Relationship Id="rId5" Type="http://schemas.openxmlformats.org/officeDocument/2006/relationships/image" Target="../media/image764.emf"/><Relationship Id="rId95" Type="http://schemas.openxmlformats.org/officeDocument/2006/relationships/image" Target="../media/image809.emf"/><Relationship Id="rId160" Type="http://schemas.openxmlformats.org/officeDocument/2006/relationships/customXml" Target="../ink/ink877.xml"/><Relationship Id="rId181" Type="http://schemas.openxmlformats.org/officeDocument/2006/relationships/image" Target="../media/image852.emf"/><Relationship Id="rId22" Type="http://schemas.openxmlformats.org/officeDocument/2006/relationships/customXml" Target="../ink/ink808.xml"/><Relationship Id="rId43" Type="http://schemas.openxmlformats.org/officeDocument/2006/relationships/image" Target="../media/image783.emf"/><Relationship Id="rId64" Type="http://schemas.openxmlformats.org/officeDocument/2006/relationships/customXml" Target="../ink/ink829.xml"/><Relationship Id="rId118" Type="http://schemas.openxmlformats.org/officeDocument/2006/relationships/customXml" Target="../ink/ink856.xml"/><Relationship Id="rId139" Type="http://schemas.openxmlformats.org/officeDocument/2006/relationships/image" Target="../media/image831.emf"/><Relationship Id="rId85" Type="http://schemas.openxmlformats.org/officeDocument/2006/relationships/image" Target="../media/image804.emf"/><Relationship Id="rId150" Type="http://schemas.openxmlformats.org/officeDocument/2006/relationships/customXml" Target="../ink/ink872.xml"/><Relationship Id="rId171" Type="http://schemas.openxmlformats.org/officeDocument/2006/relationships/image" Target="../media/image847.emf"/><Relationship Id="rId12" Type="http://schemas.openxmlformats.org/officeDocument/2006/relationships/customXml" Target="../ink/ink803.xml"/><Relationship Id="rId33" Type="http://schemas.openxmlformats.org/officeDocument/2006/relationships/image" Target="../media/image778.emf"/><Relationship Id="rId108" Type="http://schemas.openxmlformats.org/officeDocument/2006/relationships/customXml" Target="../ink/ink851.xml"/><Relationship Id="rId129" Type="http://schemas.openxmlformats.org/officeDocument/2006/relationships/image" Target="../media/image826.emf"/><Relationship Id="rId54" Type="http://schemas.openxmlformats.org/officeDocument/2006/relationships/customXml" Target="../ink/ink824.xml"/><Relationship Id="rId75" Type="http://schemas.openxmlformats.org/officeDocument/2006/relationships/image" Target="../media/image799.emf"/><Relationship Id="rId96" Type="http://schemas.openxmlformats.org/officeDocument/2006/relationships/customXml" Target="../ink/ink845.xml"/><Relationship Id="rId140" Type="http://schemas.openxmlformats.org/officeDocument/2006/relationships/customXml" Target="../ink/ink867.xml"/><Relationship Id="rId161" Type="http://schemas.openxmlformats.org/officeDocument/2006/relationships/image" Target="../media/image842.emf"/><Relationship Id="rId182" Type="http://schemas.openxmlformats.org/officeDocument/2006/relationships/customXml" Target="../ink/ink888.xml"/><Relationship Id="rId6" Type="http://schemas.openxmlformats.org/officeDocument/2006/relationships/customXml" Target="../ink/ink800.xml"/><Relationship Id="rId23" Type="http://schemas.openxmlformats.org/officeDocument/2006/relationships/image" Target="../media/image773.emf"/><Relationship Id="rId119" Type="http://schemas.openxmlformats.org/officeDocument/2006/relationships/image" Target="../media/image821.emf"/><Relationship Id="rId44" Type="http://schemas.openxmlformats.org/officeDocument/2006/relationships/customXml" Target="../ink/ink819.xml"/><Relationship Id="rId65" Type="http://schemas.openxmlformats.org/officeDocument/2006/relationships/image" Target="../media/image794.emf"/><Relationship Id="rId86" Type="http://schemas.openxmlformats.org/officeDocument/2006/relationships/customXml" Target="../ink/ink840.xml"/><Relationship Id="rId130" Type="http://schemas.openxmlformats.org/officeDocument/2006/relationships/customXml" Target="../ink/ink862.xml"/><Relationship Id="rId151" Type="http://schemas.openxmlformats.org/officeDocument/2006/relationships/image" Target="../media/image837.emf"/><Relationship Id="rId172" Type="http://schemas.openxmlformats.org/officeDocument/2006/relationships/customXml" Target="../ink/ink883.xml"/><Relationship Id="rId13" Type="http://schemas.openxmlformats.org/officeDocument/2006/relationships/image" Target="../media/image768.emf"/><Relationship Id="rId18" Type="http://schemas.openxmlformats.org/officeDocument/2006/relationships/customXml" Target="../ink/ink806.xml"/><Relationship Id="rId39" Type="http://schemas.openxmlformats.org/officeDocument/2006/relationships/image" Target="../media/image781.emf"/><Relationship Id="rId109" Type="http://schemas.openxmlformats.org/officeDocument/2006/relationships/image" Target="../media/image816.emf"/><Relationship Id="rId34" Type="http://schemas.openxmlformats.org/officeDocument/2006/relationships/customXml" Target="../ink/ink814.xml"/><Relationship Id="rId50" Type="http://schemas.openxmlformats.org/officeDocument/2006/relationships/customXml" Target="../ink/ink822.xml"/><Relationship Id="rId55" Type="http://schemas.openxmlformats.org/officeDocument/2006/relationships/image" Target="../media/image789.emf"/><Relationship Id="rId76" Type="http://schemas.openxmlformats.org/officeDocument/2006/relationships/customXml" Target="../ink/ink835.xml"/><Relationship Id="rId97" Type="http://schemas.openxmlformats.org/officeDocument/2006/relationships/image" Target="../media/image810.emf"/><Relationship Id="rId104" Type="http://schemas.openxmlformats.org/officeDocument/2006/relationships/customXml" Target="../ink/ink849.xml"/><Relationship Id="rId120" Type="http://schemas.openxmlformats.org/officeDocument/2006/relationships/customXml" Target="../ink/ink857.xml"/><Relationship Id="rId125" Type="http://schemas.openxmlformats.org/officeDocument/2006/relationships/image" Target="../media/image824.emf"/><Relationship Id="rId141" Type="http://schemas.openxmlformats.org/officeDocument/2006/relationships/image" Target="../media/image832.emf"/><Relationship Id="rId146" Type="http://schemas.openxmlformats.org/officeDocument/2006/relationships/customXml" Target="../ink/ink870.xml"/><Relationship Id="rId167" Type="http://schemas.openxmlformats.org/officeDocument/2006/relationships/image" Target="../media/image845.emf"/><Relationship Id="rId7" Type="http://schemas.openxmlformats.org/officeDocument/2006/relationships/image" Target="../media/image765.emf"/><Relationship Id="rId71" Type="http://schemas.openxmlformats.org/officeDocument/2006/relationships/image" Target="../media/image797.emf"/><Relationship Id="rId92" Type="http://schemas.openxmlformats.org/officeDocument/2006/relationships/customXml" Target="../ink/ink843.xml"/><Relationship Id="rId162" Type="http://schemas.openxmlformats.org/officeDocument/2006/relationships/customXml" Target="../ink/ink878.xml"/><Relationship Id="rId183" Type="http://schemas.openxmlformats.org/officeDocument/2006/relationships/image" Target="../media/image853.emf"/><Relationship Id="rId2" Type="http://schemas.openxmlformats.org/officeDocument/2006/relationships/customXml" Target="../ink/ink798.xml"/><Relationship Id="rId29" Type="http://schemas.openxmlformats.org/officeDocument/2006/relationships/image" Target="../media/image776.emf"/><Relationship Id="rId24" Type="http://schemas.openxmlformats.org/officeDocument/2006/relationships/customXml" Target="../ink/ink809.xml"/><Relationship Id="rId40" Type="http://schemas.openxmlformats.org/officeDocument/2006/relationships/customXml" Target="../ink/ink817.xml"/><Relationship Id="rId45" Type="http://schemas.openxmlformats.org/officeDocument/2006/relationships/image" Target="../media/image784.emf"/><Relationship Id="rId66" Type="http://schemas.openxmlformats.org/officeDocument/2006/relationships/customXml" Target="../ink/ink830.xml"/><Relationship Id="rId87" Type="http://schemas.openxmlformats.org/officeDocument/2006/relationships/image" Target="../media/image805.emf"/><Relationship Id="rId110" Type="http://schemas.openxmlformats.org/officeDocument/2006/relationships/customXml" Target="../ink/ink852.xml"/><Relationship Id="rId115" Type="http://schemas.openxmlformats.org/officeDocument/2006/relationships/image" Target="../media/image819.emf"/><Relationship Id="rId131" Type="http://schemas.openxmlformats.org/officeDocument/2006/relationships/image" Target="../media/image827.emf"/><Relationship Id="rId136" Type="http://schemas.openxmlformats.org/officeDocument/2006/relationships/customXml" Target="../ink/ink865.xml"/><Relationship Id="rId157" Type="http://schemas.openxmlformats.org/officeDocument/2006/relationships/image" Target="../media/image840.emf"/><Relationship Id="rId178" Type="http://schemas.openxmlformats.org/officeDocument/2006/relationships/customXml" Target="../ink/ink886.xml"/><Relationship Id="rId61" Type="http://schemas.openxmlformats.org/officeDocument/2006/relationships/image" Target="../media/image792.emf"/><Relationship Id="rId82" Type="http://schemas.openxmlformats.org/officeDocument/2006/relationships/customXml" Target="../ink/ink838.xml"/><Relationship Id="rId152" Type="http://schemas.openxmlformats.org/officeDocument/2006/relationships/customXml" Target="../ink/ink873.xml"/><Relationship Id="rId173" Type="http://schemas.openxmlformats.org/officeDocument/2006/relationships/image" Target="../media/image848.emf"/><Relationship Id="rId19" Type="http://schemas.openxmlformats.org/officeDocument/2006/relationships/image" Target="../media/image771.emf"/><Relationship Id="rId14" Type="http://schemas.openxmlformats.org/officeDocument/2006/relationships/customXml" Target="../ink/ink804.xml"/><Relationship Id="rId30" Type="http://schemas.openxmlformats.org/officeDocument/2006/relationships/customXml" Target="../ink/ink812.xml"/><Relationship Id="rId35" Type="http://schemas.openxmlformats.org/officeDocument/2006/relationships/image" Target="../media/image779.emf"/><Relationship Id="rId56" Type="http://schemas.openxmlformats.org/officeDocument/2006/relationships/customXml" Target="../ink/ink825.xml"/><Relationship Id="rId77" Type="http://schemas.openxmlformats.org/officeDocument/2006/relationships/image" Target="../media/image800.emf"/><Relationship Id="rId100" Type="http://schemas.openxmlformats.org/officeDocument/2006/relationships/customXml" Target="../ink/ink847.xml"/><Relationship Id="rId105" Type="http://schemas.openxmlformats.org/officeDocument/2006/relationships/image" Target="../media/image814.emf"/><Relationship Id="rId126" Type="http://schemas.openxmlformats.org/officeDocument/2006/relationships/customXml" Target="../ink/ink860.xml"/><Relationship Id="rId147" Type="http://schemas.openxmlformats.org/officeDocument/2006/relationships/image" Target="../media/image835.emf"/><Relationship Id="rId168" Type="http://schemas.openxmlformats.org/officeDocument/2006/relationships/customXml" Target="../ink/ink881.xml"/><Relationship Id="rId8" Type="http://schemas.openxmlformats.org/officeDocument/2006/relationships/customXml" Target="../ink/ink801.xml"/><Relationship Id="rId51" Type="http://schemas.openxmlformats.org/officeDocument/2006/relationships/image" Target="../media/image787.emf"/><Relationship Id="rId72" Type="http://schemas.openxmlformats.org/officeDocument/2006/relationships/customXml" Target="../ink/ink833.xml"/><Relationship Id="rId93" Type="http://schemas.openxmlformats.org/officeDocument/2006/relationships/image" Target="../media/image808.emf"/><Relationship Id="rId98" Type="http://schemas.openxmlformats.org/officeDocument/2006/relationships/customXml" Target="../ink/ink846.xml"/><Relationship Id="rId121" Type="http://schemas.openxmlformats.org/officeDocument/2006/relationships/image" Target="../media/image822.emf"/><Relationship Id="rId142" Type="http://schemas.openxmlformats.org/officeDocument/2006/relationships/customXml" Target="../ink/ink868.xml"/><Relationship Id="rId163" Type="http://schemas.openxmlformats.org/officeDocument/2006/relationships/image" Target="../media/image843.emf"/><Relationship Id="rId184" Type="http://schemas.openxmlformats.org/officeDocument/2006/relationships/customXml" Target="../ink/ink889.xml"/><Relationship Id="rId3" Type="http://schemas.openxmlformats.org/officeDocument/2006/relationships/image" Target="../media/image763.emf"/><Relationship Id="rId25" Type="http://schemas.openxmlformats.org/officeDocument/2006/relationships/image" Target="../media/image774.emf"/><Relationship Id="rId46" Type="http://schemas.openxmlformats.org/officeDocument/2006/relationships/customXml" Target="../ink/ink820.xml"/><Relationship Id="rId67" Type="http://schemas.openxmlformats.org/officeDocument/2006/relationships/image" Target="../media/image795.emf"/><Relationship Id="rId116" Type="http://schemas.openxmlformats.org/officeDocument/2006/relationships/customXml" Target="../ink/ink855.xml"/><Relationship Id="rId137" Type="http://schemas.openxmlformats.org/officeDocument/2006/relationships/image" Target="../media/image830.emf"/><Relationship Id="rId158" Type="http://schemas.openxmlformats.org/officeDocument/2006/relationships/customXml" Target="../ink/ink876.xml"/><Relationship Id="rId20" Type="http://schemas.openxmlformats.org/officeDocument/2006/relationships/customXml" Target="../ink/ink807.xml"/><Relationship Id="rId41" Type="http://schemas.openxmlformats.org/officeDocument/2006/relationships/image" Target="../media/image782.emf"/><Relationship Id="rId62" Type="http://schemas.openxmlformats.org/officeDocument/2006/relationships/customXml" Target="../ink/ink828.xml"/><Relationship Id="rId83" Type="http://schemas.openxmlformats.org/officeDocument/2006/relationships/image" Target="../media/image803.emf"/><Relationship Id="rId88" Type="http://schemas.openxmlformats.org/officeDocument/2006/relationships/customXml" Target="../ink/ink841.xml"/><Relationship Id="rId111" Type="http://schemas.openxmlformats.org/officeDocument/2006/relationships/image" Target="../media/image817.emf"/><Relationship Id="rId132" Type="http://schemas.openxmlformats.org/officeDocument/2006/relationships/customXml" Target="../ink/ink863.xml"/><Relationship Id="rId153" Type="http://schemas.openxmlformats.org/officeDocument/2006/relationships/image" Target="../media/image838.emf"/><Relationship Id="rId174" Type="http://schemas.openxmlformats.org/officeDocument/2006/relationships/customXml" Target="../ink/ink884.xml"/><Relationship Id="rId179" Type="http://schemas.openxmlformats.org/officeDocument/2006/relationships/image" Target="../media/image851.emf"/><Relationship Id="rId15" Type="http://schemas.openxmlformats.org/officeDocument/2006/relationships/image" Target="../media/image769.emf"/><Relationship Id="rId36" Type="http://schemas.openxmlformats.org/officeDocument/2006/relationships/customXml" Target="../ink/ink815.xml"/><Relationship Id="rId57" Type="http://schemas.openxmlformats.org/officeDocument/2006/relationships/image" Target="../media/image790.emf"/><Relationship Id="rId106" Type="http://schemas.openxmlformats.org/officeDocument/2006/relationships/customXml" Target="../ink/ink850.xml"/><Relationship Id="rId127" Type="http://schemas.openxmlformats.org/officeDocument/2006/relationships/image" Target="../media/image825.emf"/><Relationship Id="rId10" Type="http://schemas.openxmlformats.org/officeDocument/2006/relationships/customXml" Target="../ink/ink802.xml"/><Relationship Id="rId31" Type="http://schemas.openxmlformats.org/officeDocument/2006/relationships/image" Target="../media/image777.emf"/><Relationship Id="rId52" Type="http://schemas.openxmlformats.org/officeDocument/2006/relationships/customXml" Target="../ink/ink823.xml"/><Relationship Id="rId73" Type="http://schemas.openxmlformats.org/officeDocument/2006/relationships/image" Target="../media/image798.emf"/><Relationship Id="rId78" Type="http://schemas.openxmlformats.org/officeDocument/2006/relationships/customXml" Target="../ink/ink836.xml"/><Relationship Id="rId94" Type="http://schemas.openxmlformats.org/officeDocument/2006/relationships/customXml" Target="../ink/ink844.xml"/><Relationship Id="rId99" Type="http://schemas.openxmlformats.org/officeDocument/2006/relationships/image" Target="../media/image811.emf"/><Relationship Id="rId101" Type="http://schemas.openxmlformats.org/officeDocument/2006/relationships/image" Target="../media/image812.emf"/><Relationship Id="rId122" Type="http://schemas.openxmlformats.org/officeDocument/2006/relationships/customXml" Target="../ink/ink858.xml"/><Relationship Id="rId143" Type="http://schemas.openxmlformats.org/officeDocument/2006/relationships/image" Target="../media/image833.emf"/><Relationship Id="rId148" Type="http://schemas.openxmlformats.org/officeDocument/2006/relationships/customXml" Target="../ink/ink871.xml"/><Relationship Id="rId164" Type="http://schemas.openxmlformats.org/officeDocument/2006/relationships/customXml" Target="../ink/ink879.xml"/><Relationship Id="rId169" Type="http://schemas.openxmlformats.org/officeDocument/2006/relationships/image" Target="../media/image846.emf"/><Relationship Id="rId185" Type="http://schemas.openxmlformats.org/officeDocument/2006/relationships/image" Target="../media/image854.emf"/><Relationship Id="rId4" Type="http://schemas.openxmlformats.org/officeDocument/2006/relationships/customXml" Target="../ink/ink799.xml"/><Relationship Id="rId9" Type="http://schemas.openxmlformats.org/officeDocument/2006/relationships/image" Target="../media/image766.emf"/><Relationship Id="rId180" Type="http://schemas.openxmlformats.org/officeDocument/2006/relationships/customXml" Target="../ink/ink887.xml"/><Relationship Id="rId26" Type="http://schemas.openxmlformats.org/officeDocument/2006/relationships/customXml" Target="../ink/ink810.xml"/><Relationship Id="rId47" Type="http://schemas.openxmlformats.org/officeDocument/2006/relationships/image" Target="../media/image785.emf"/><Relationship Id="rId68" Type="http://schemas.openxmlformats.org/officeDocument/2006/relationships/customXml" Target="../ink/ink831.xml"/><Relationship Id="rId89" Type="http://schemas.openxmlformats.org/officeDocument/2006/relationships/image" Target="../media/image806.emf"/><Relationship Id="rId112" Type="http://schemas.openxmlformats.org/officeDocument/2006/relationships/customXml" Target="../ink/ink853.xml"/><Relationship Id="rId133" Type="http://schemas.openxmlformats.org/officeDocument/2006/relationships/image" Target="../media/image828.emf"/><Relationship Id="rId154" Type="http://schemas.openxmlformats.org/officeDocument/2006/relationships/customXml" Target="../ink/ink874.xml"/><Relationship Id="rId175" Type="http://schemas.openxmlformats.org/officeDocument/2006/relationships/image" Target="../media/image849.emf"/><Relationship Id="rId16" Type="http://schemas.openxmlformats.org/officeDocument/2006/relationships/customXml" Target="../ink/ink805.xml"/><Relationship Id="rId37" Type="http://schemas.openxmlformats.org/officeDocument/2006/relationships/image" Target="../media/image780.emf"/><Relationship Id="rId58" Type="http://schemas.openxmlformats.org/officeDocument/2006/relationships/customXml" Target="../ink/ink826.xml"/><Relationship Id="rId79" Type="http://schemas.openxmlformats.org/officeDocument/2006/relationships/image" Target="../media/image801.emf"/><Relationship Id="rId102" Type="http://schemas.openxmlformats.org/officeDocument/2006/relationships/customXml" Target="../ink/ink848.xml"/><Relationship Id="rId123" Type="http://schemas.openxmlformats.org/officeDocument/2006/relationships/image" Target="../media/image823.emf"/><Relationship Id="rId144" Type="http://schemas.openxmlformats.org/officeDocument/2006/relationships/customXml" Target="../ink/ink869.xml"/><Relationship Id="rId90" Type="http://schemas.openxmlformats.org/officeDocument/2006/relationships/customXml" Target="../ink/ink842.xml"/><Relationship Id="rId165" Type="http://schemas.openxmlformats.org/officeDocument/2006/relationships/image" Target="../media/image844.emf"/><Relationship Id="rId186" Type="http://schemas.openxmlformats.org/officeDocument/2006/relationships/customXml" Target="../ink/ink890.xml"/><Relationship Id="rId27" Type="http://schemas.openxmlformats.org/officeDocument/2006/relationships/image" Target="../media/image775.emf"/><Relationship Id="rId48" Type="http://schemas.openxmlformats.org/officeDocument/2006/relationships/customXml" Target="../ink/ink821.xml"/><Relationship Id="rId69" Type="http://schemas.openxmlformats.org/officeDocument/2006/relationships/image" Target="../media/image796.emf"/><Relationship Id="rId113" Type="http://schemas.openxmlformats.org/officeDocument/2006/relationships/image" Target="../media/image818.emf"/><Relationship Id="rId134" Type="http://schemas.openxmlformats.org/officeDocument/2006/relationships/customXml" Target="../ink/ink864.xml"/><Relationship Id="rId80" Type="http://schemas.openxmlformats.org/officeDocument/2006/relationships/customXml" Target="../ink/ink837.xml"/><Relationship Id="rId155" Type="http://schemas.openxmlformats.org/officeDocument/2006/relationships/image" Target="../media/image839.emf"/><Relationship Id="rId176" Type="http://schemas.openxmlformats.org/officeDocument/2006/relationships/customXml" Target="../ink/ink885.xml"/><Relationship Id="rId17" Type="http://schemas.openxmlformats.org/officeDocument/2006/relationships/image" Target="../media/image770.emf"/><Relationship Id="rId38" Type="http://schemas.openxmlformats.org/officeDocument/2006/relationships/customXml" Target="../ink/ink816.xml"/><Relationship Id="rId59" Type="http://schemas.openxmlformats.org/officeDocument/2006/relationships/image" Target="../media/image791.emf"/><Relationship Id="rId103" Type="http://schemas.openxmlformats.org/officeDocument/2006/relationships/image" Target="../media/image813.emf"/><Relationship Id="rId124" Type="http://schemas.openxmlformats.org/officeDocument/2006/relationships/customXml" Target="../ink/ink859.xml"/><Relationship Id="rId70" Type="http://schemas.openxmlformats.org/officeDocument/2006/relationships/customXml" Target="../ink/ink832.xml"/><Relationship Id="rId91" Type="http://schemas.openxmlformats.org/officeDocument/2006/relationships/image" Target="../media/image807.emf"/><Relationship Id="rId145" Type="http://schemas.openxmlformats.org/officeDocument/2006/relationships/image" Target="../media/image834.emf"/><Relationship Id="rId166" Type="http://schemas.openxmlformats.org/officeDocument/2006/relationships/customXml" Target="../ink/ink880.xml"/><Relationship Id="rId187" Type="http://schemas.openxmlformats.org/officeDocument/2006/relationships/image" Target="../media/image855.emf"/><Relationship Id="rId1" Type="http://schemas.openxmlformats.org/officeDocument/2006/relationships/slideLayout" Target="../slideLayouts/slideLayout11.xml"/><Relationship Id="rId28" Type="http://schemas.openxmlformats.org/officeDocument/2006/relationships/customXml" Target="../ink/ink811.xml"/><Relationship Id="rId49" Type="http://schemas.openxmlformats.org/officeDocument/2006/relationships/image" Target="../media/image786.emf"/><Relationship Id="rId114" Type="http://schemas.openxmlformats.org/officeDocument/2006/relationships/customXml" Target="../ink/ink854.xml"/><Relationship Id="rId60" Type="http://schemas.openxmlformats.org/officeDocument/2006/relationships/customXml" Target="../ink/ink827.xml"/><Relationship Id="rId81" Type="http://schemas.openxmlformats.org/officeDocument/2006/relationships/image" Target="../media/image802.emf"/><Relationship Id="rId135" Type="http://schemas.openxmlformats.org/officeDocument/2006/relationships/image" Target="../media/image829.emf"/><Relationship Id="rId156" Type="http://schemas.openxmlformats.org/officeDocument/2006/relationships/customXml" Target="../ink/ink875.xml"/><Relationship Id="rId177" Type="http://schemas.openxmlformats.org/officeDocument/2006/relationships/image" Target="../media/image850.emf"/></Relationships>
</file>

<file path=ppt/slides/_rels/slide37.xml.rels><?xml version="1.0" encoding="UTF-8" standalone="yes"?>
<Relationships xmlns="http://schemas.openxmlformats.org/package/2006/relationships"><Relationship Id="rId117" Type="http://schemas.openxmlformats.org/officeDocument/2006/relationships/image" Target="../media/image913.emf"/><Relationship Id="rId21" Type="http://schemas.openxmlformats.org/officeDocument/2006/relationships/image" Target="../media/image865.emf"/><Relationship Id="rId42" Type="http://schemas.openxmlformats.org/officeDocument/2006/relationships/customXml" Target="../ink/ink911.xml"/><Relationship Id="rId63" Type="http://schemas.openxmlformats.org/officeDocument/2006/relationships/image" Target="../media/image886.emf"/><Relationship Id="rId84" Type="http://schemas.openxmlformats.org/officeDocument/2006/relationships/customXml" Target="../ink/ink932.xml"/><Relationship Id="rId16" Type="http://schemas.openxmlformats.org/officeDocument/2006/relationships/customXml" Target="../ink/ink898.xml"/><Relationship Id="rId107" Type="http://schemas.openxmlformats.org/officeDocument/2006/relationships/image" Target="../media/image908.emf"/><Relationship Id="rId11" Type="http://schemas.openxmlformats.org/officeDocument/2006/relationships/image" Target="../media/image860.emf"/><Relationship Id="rId32" Type="http://schemas.openxmlformats.org/officeDocument/2006/relationships/customXml" Target="../ink/ink906.xml"/><Relationship Id="rId37" Type="http://schemas.openxmlformats.org/officeDocument/2006/relationships/image" Target="../media/image873.emf"/><Relationship Id="rId53" Type="http://schemas.openxmlformats.org/officeDocument/2006/relationships/image" Target="../media/image881.emf"/><Relationship Id="rId58" Type="http://schemas.openxmlformats.org/officeDocument/2006/relationships/customXml" Target="../ink/ink919.xml"/><Relationship Id="rId74" Type="http://schemas.openxmlformats.org/officeDocument/2006/relationships/customXml" Target="../ink/ink927.xml"/><Relationship Id="rId79" Type="http://schemas.openxmlformats.org/officeDocument/2006/relationships/image" Target="../media/image894.emf"/><Relationship Id="rId102" Type="http://schemas.openxmlformats.org/officeDocument/2006/relationships/customXml" Target="../ink/ink941.xml"/><Relationship Id="rId123" Type="http://schemas.openxmlformats.org/officeDocument/2006/relationships/image" Target="../media/image916.emf"/><Relationship Id="rId128" Type="http://schemas.openxmlformats.org/officeDocument/2006/relationships/customXml" Target="../ink/ink954.xml"/><Relationship Id="rId5" Type="http://schemas.openxmlformats.org/officeDocument/2006/relationships/image" Target="../media/image857.emf"/><Relationship Id="rId90" Type="http://schemas.openxmlformats.org/officeDocument/2006/relationships/customXml" Target="../ink/ink935.xml"/><Relationship Id="rId95" Type="http://schemas.openxmlformats.org/officeDocument/2006/relationships/image" Target="../media/image902.emf"/><Relationship Id="rId22" Type="http://schemas.openxmlformats.org/officeDocument/2006/relationships/customXml" Target="../ink/ink901.xml"/><Relationship Id="rId27" Type="http://schemas.openxmlformats.org/officeDocument/2006/relationships/image" Target="../media/image868.emf"/><Relationship Id="rId43" Type="http://schemas.openxmlformats.org/officeDocument/2006/relationships/image" Target="../media/image876.emf"/><Relationship Id="rId48" Type="http://schemas.openxmlformats.org/officeDocument/2006/relationships/customXml" Target="../ink/ink914.xml"/><Relationship Id="rId64" Type="http://schemas.openxmlformats.org/officeDocument/2006/relationships/customXml" Target="../ink/ink922.xml"/><Relationship Id="rId69" Type="http://schemas.openxmlformats.org/officeDocument/2006/relationships/image" Target="../media/image889.emf"/><Relationship Id="rId113" Type="http://schemas.openxmlformats.org/officeDocument/2006/relationships/image" Target="../media/image911.emf"/><Relationship Id="rId118" Type="http://schemas.openxmlformats.org/officeDocument/2006/relationships/customXml" Target="../ink/ink949.xml"/><Relationship Id="rId134" Type="http://schemas.openxmlformats.org/officeDocument/2006/relationships/customXml" Target="../ink/ink957.xml"/><Relationship Id="rId80" Type="http://schemas.openxmlformats.org/officeDocument/2006/relationships/customXml" Target="../ink/ink930.xml"/><Relationship Id="rId85" Type="http://schemas.openxmlformats.org/officeDocument/2006/relationships/image" Target="../media/image897.emf"/><Relationship Id="rId12" Type="http://schemas.openxmlformats.org/officeDocument/2006/relationships/customXml" Target="../ink/ink896.xml"/><Relationship Id="rId17" Type="http://schemas.openxmlformats.org/officeDocument/2006/relationships/image" Target="../media/image863.emf"/><Relationship Id="rId33" Type="http://schemas.openxmlformats.org/officeDocument/2006/relationships/image" Target="../media/image871.emf"/><Relationship Id="rId38" Type="http://schemas.openxmlformats.org/officeDocument/2006/relationships/customXml" Target="../ink/ink909.xml"/><Relationship Id="rId59" Type="http://schemas.openxmlformats.org/officeDocument/2006/relationships/image" Target="../media/image884.emf"/><Relationship Id="rId103" Type="http://schemas.openxmlformats.org/officeDocument/2006/relationships/image" Target="../media/image906.emf"/><Relationship Id="rId108" Type="http://schemas.openxmlformats.org/officeDocument/2006/relationships/customXml" Target="../ink/ink944.xml"/><Relationship Id="rId124" Type="http://schemas.openxmlformats.org/officeDocument/2006/relationships/customXml" Target="../ink/ink952.xml"/><Relationship Id="rId129" Type="http://schemas.openxmlformats.org/officeDocument/2006/relationships/image" Target="../media/image919.emf"/><Relationship Id="rId54" Type="http://schemas.openxmlformats.org/officeDocument/2006/relationships/customXml" Target="../ink/ink917.xml"/><Relationship Id="rId70" Type="http://schemas.openxmlformats.org/officeDocument/2006/relationships/customXml" Target="../ink/ink925.xml"/><Relationship Id="rId75" Type="http://schemas.openxmlformats.org/officeDocument/2006/relationships/image" Target="../media/image892.emf"/><Relationship Id="rId91" Type="http://schemas.openxmlformats.org/officeDocument/2006/relationships/image" Target="../media/image900.emf"/><Relationship Id="rId96" Type="http://schemas.openxmlformats.org/officeDocument/2006/relationships/customXml" Target="../ink/ink938.xml"/><Relationship Id="rId1" Type="http://schemas.openxmlformats.org/officeDocument/2006/relationships/slideLayout" Target="../slideLayouts/slideLayout11.xml"/><Relationship Id="rId6" Type="http://schemas.openxmlformats.org/officeDocument/2006/relationships/customXml" Target="../ink/ink893.xml"/><Relationship Id="rId23" Type="http://schemas.openxmlformats.org/officeDocument/2006/relationships/image" Target="../media/image866.emf"/><Relationship Id="rId28" Type="http://schemas.openxmlformats.org/officeDocument/2006/relationships/customXml" Target="../ink/ink904.xml"/><Relationship Id="rId49" Type="http://schemas.openxmlformats.org/officeDocument/2006/relationships/image" Target="../media/image879.emf"/><Relationship Id="rId114" Type="http://schemas.openxmlformats.org/officeDocument/2006/relationships/customXml" Target="../ink/ink947.xml"/><Relationship Id="rId119" Type="http://schemas.openxmlformats.org/officeDocument/2006/relationships/image" Target="../media/image914.emf"/><Relationship Id="rId44" Type="http://schemas.openxmlformats.org/officeDocument/2006/relationships/customXml" Target="../ink/ink912.xml"/><Relationship Id="rId60" Type="http://schemas.openxmlformats.org/officeDocument/2006/relationships/customXml" Target="../ink/ink920.xml"/><Relationship Id="rId65" Type="http://schemas.openxmlformats.org/officeDocument/2006/relationships/image" Target="../media/image887.emf"/><Relationship Id="rId81" Type="http://schemas.openxmlformats.org/officeDocument/2006/relationships/image" Target="../media/image895.emf"/><Relationship Id="rId86" Type="http://schemas.openxmlformats.org/officeDocument/2006/relationships/customXml" Target="../ink/ink933.xml"/><Relationship Id="rId130" Type="http://schemas.openxmlformats.org/officeDocument/2006/relationships/customXml" Target="../ink/ink955.xml"/><Relationship Id="rId135" Type="http://schemas.openxmlformats.org/officeDocument/2006/relationships/image" Target="../media/image922.emf"/><Relationship Id="rId13" Type="http://schemas.openxmlformats.org/officeDocument/2006/relationships/image" Target="../media/image861.emf"/><Relationship Id="rId18" Type="http://schemas.openxmlformats.org/officeDocument/2006/relationships/customXml" Target="../ink/ink899.xml"/><Relationship Id="rId39" Type="http://schemas.openxmlformats.org/officeDocument/2006/relationships/image" Target="../media/image874.emf"/><Relationship Id="rId109" Type="http://schemas.openxmlformats.org/officeDocument/2006/relationships/image" Target="../media/image909.emf"/><Relationship Id="rId34" Type="http://schemas.openxmlformats.org/officeDocument/2006/relationships/customXml" Target="../ink/ink907.xml"/><Relationship Id="rId50" Type="http://schemas.openxmlformats.org/officeDocument/2006/relationships/customXml" Target="../ink/ink915.xml"/><Relationship Id="rId55" Type="http://schemas.openxmlformats.org/officeDocument/2006/relationships/image" Target="../media/image882.emf"/><Relationship Id="rId76" Type="http://schemas.openxmlformats.org/officeDocument/2006/relationships/customXml" Target="../ink/ink928.xml"/><Relationship Id="rId97" Type="http://schemas.openxmlformats.org/officeDocument/2006/relationships/image" Target="../media/image903.emf"/><Relationship Id="rId104" Type="http://schemas.openxmlformats.org/officeDocument/2006/relationships/customXml" Target="../ink/ink942.xml"/><Relationship Id="rId120" Type="http://schemas.openxmlformats.org/officeDocument/2006/relationships/customXml" Target="../ink/ink950.xml"/><Relationship Id="rId125" Type="http://schemas.openxmlformats.org/officeDocument/2006/relationships/image" Target="../media/image917.emf"/><Relationship Id="rId7" Type="http://schemas.openxmlformats.org/officeDocument/2006/relationships/image" Target="../media/image858.emf"/><Relationship Id="rId71" Type="http://schemas.openxmlformats.org/officeDocument/2006/relationships/image" Target="../media/image890.emf"/><Relationship Id="rId92" Type="http://schemas.openxmlformats.org/officeDocument/2006/relationships/customXml" Target="../ink/ink936.xml"/><Relationship Id="rId2" Type="http://schemas.openxmlformats.org/officeDocument/2006/relationships/customXml" Target="../ink/ink891.xml"/><Relationship Id="rId29" Type="http://schemas.openxmlformats.org/officeDocument/2006/relationships/image" Target="../media/image869.emf"/><Relationship Id="rId24" Type="http://schemas.openxmlformats.org/officeDocument/2006/relationships/customXml" Target="../ink/ink902.xml"/><Relationship Id="rId40" Type="http://schemas.openxmlformats.org/officeDocument/2006/relationships/customXml" Target="../ink/ink910.xml"/><Relationship Id="rId45" Type="http://schemas.openxmlformats.org/officeDocument/2006/relationships/image" Target="../media/image877.emf"/><Relationship Id="rId66" Type="http://schemas.openxmlformats.org/officeDocument/2006/relationships/customXml" Target="../ink/ink923.xml"/><Relationship Id="rId87" Type="http://schemas.openxmlformats.org/officeDocument/2006/relationships/image" Target="../media/image898.emf"/><Relationship Id="rId110" Type="http://schemas.openxmlformats.org/officeDocument/2006/relationships/customXml" Target="../ink/ink945.xml"/><Relationship Id="rId115" Type="http://schemas.openxmlformats.org/officeDocument/2006/relationships/image" Target="../media/image912.emf"/><Relationship Id="rId131" Type="http://schemas.openxmlformats.org/officeDocument/2006/relationships/image" Target="../media/image920.emf"/><Relationship Id="rId61" Type="http://schemas.openxmlformats.org/officeDocument/2006/relationships/image" Target="../media/image885.emf"/><Relationship Id="rId82" Type="http://schemas.openxmlformats.org/officeDocument/2006/relationships/customXml" Target="../ink/ink931.xml"/><Relationship Id="rId19" Type="http://schemas.openxmlformats.org/officeDocument/2006/relationships/image" Target="../media/image864.emf"/><Relationship Id="rId14" Type="http://schemas.openxmlformats.org/officeDocument/2006/relationships/customXml" Target="../ink/ink897.xml"/><Relationship Id="rId30" Type="http://schemas.openxmlformats.org/officeDocument/2006/relationships/customXml" Target="../ink/ink905.xml"/><Relationship Id="rId35" Type="http://schemas.openxmlformats.org/officeDocument/2006/relationships/image" Target="../media/image872.emf"/><Relationship Id="rId56" Type="http://schemas.openxmlformats.org/officeDocument/2006/relationships/customXml" Target="../ink/ink918.xml"/><Relationship Id="rId77" Type="http://schemas.openxmlformats.org/officeDocument/2006/relationships/image" Target="../media/image893.emf"/><Relationship Id="rId100" Type="http://schemas.openxmlformats.org/officeDocument/2006/relationships/customXml" Target="../ink/ink940.xml"/><Relationship Id="rId105" Type="http://schemas.openxmlformats.org/officeDocument/2006/relationships/image" Target="../media/image907.emf"/><Relationship Id="rId126" Type="http://schemas.openxmlformats.org/officeDocument/2006/relationships/customXml" Target="../ink/ink953.xml"/><Relationship Id="rId8" Type="http://schemas.openxmlformats.org/officeDocument/2006/relationships/customXml" Target="../ink/ink894.xml"/><Relationship Id="rId51" Type="http://schemas.openxmlformats.org/officeDocument/2006/relationships/image" Target="../media/image880.emf"/><Relationship Id="rId72" Type="http://schemas.openxmlformats.org/officeDocument/2006/relationships/customXml" Target="../ink/ink926.xml"/><Relationship Id="rId93" Type="http://schemas.openxmlformats.org/officeDocument/2006/relationships/image" Target="../media/image901.emf"/><Relationship Id="rId98" Type="http://schemas.openxmlformats.org/officeDocument/2006/relationships/customXml" Target="../ink/ink939.xml"/><Relationship Id="rId121" Type="http://schemas.openxmlformats.org/officeDocument/2006/relationships/image" Target="../media/image915.emf"/><Relationship Id="rId3" Type="http://schemas.openxmlformats.org/officeDocument/2006/relationships/image" Target="../media/image856.emf"/><Relationship Id="rId25" Type="http://schemas.openxmlformats.org/officeDocument/2006/relationships/image" Target="../media/image867.emf"/><Relationship Id="rId46" Type="http://schemas.openxmlformats.org/officeDocument/2006/relationships/customXml" Target="../ink/ink913.xml"/><Relationship Id="rId67" Type="http://schemas.openxmlformats.org/officeDocument/2006/relationships/image" Target="../media/image888.emf"/><Relationship Id="rId116" Type="http://schemas.openxmlformats.org/officeDocument/2006/relationships/customXml" Target="../ink/ink948.xml"/><Relationship Id="rId20" Type="http://schemas.openxmlformats.org/officeDocument/2006/relationships/customXml" Target="../ink/ink900.xml"/><Relationship Id="rId41" Type="http://schemas.openxmlformats.org/officeDocument/2006/relationships/image" Target="../media/image875.emf"/><Relationship Id="rId62" Type="http://schemas.openxmlformats.org/officeDocument/2006/relationships/customXml" Target="../ink/ink921.xml"/><Relationship Id="rId83" Type="http://schemas.openxmlformats.org/officeDocument/2006/relationships/image" Target="../media/image896.emf"/><Relationship Id="rId88" Type="http://schemas.openxmlformats.org/officeDocument/2006/relationships/customXml" Target="../ink/ink934.xml"/><Relationship Id="rId111" Type="http://schemas.openxmlformats.org/officeDocument/2006/relationships/image" Target="../media/image910.emf"/><Relationship Id="rId132" Type="http://schemas.openxmlformats.org/officeDocument/2006/relationships/customXml" Target="../ink/ink956.xml"/><Relationship Id="rId15" Type="http://schemas.openxmlformats.org/officeDocument/2006/relationships/image" Target="../media/image862.emf"/><Relationship Id="rId36" Type="http://schemas.openxmlformats.org/officeDocument/2006/relationships/customXml" Target="../ink/ink908.xml"/><Relationship Id="rId57" Type="http://schemas.openxmlformats.org/officeDocument/2006/relationships/image" Target="../media/image883.emf"/><Relationship Id="rId106" Type="http://schemas.openxmlformats.org/officeDocument/2006/relationships/customXml" Target="../ink/ink943.xml"/><Relationship Id="rId127" Type="http://schemas.openxmlformats.org/officeDocument/2006/relationships/image" Target="../media/image918.emf"/><Relationship Id="rId10" Type="http://schemas.openxmlformats.org/officeDocument/2006/relationships/customXml" Target="../ink/ink895.xml"/><Relationship Id="rId31" Type="http://schemas.openxmlformats.org/officeDocument/2006/relationships/image" Target="../media/image870.emf"/><Relationship Id="rId52" Type="http://schemas.openxmlformats.org/officeDocument/2006/relationships/customXml" Target="../ink/ink916.xml"/><Relationship Id="rId73" Type="http://schemas.openxmlformats.org/officeDocument/2006/relationships/image" Target="../media/image891.emf"/><Relationship Id="rId78" Type="http://schemas.openxmlformats.org/officeDocument/2006/relationships/customXml" Target="../ink/ink929.xml"/><Relationship Id="rId94" Type="http://schemas.openxmlformats.org/officeDocument/2006/relationships/customXml" Target="../ink/ink937.xml"/><Relationship Id="rId99" Type="http://schemas.openxmlformats.org/officeDocument/2006/relationships/image" Target="../media/image904.emf"/><Relationship Id="rId101" Type="http://schemas.openxmlformats.org/officeDocument/2006/relationships/image" Target="../media/image905.emf"/><Relationship Id="rId122" Type="http://schemas.openxmlformats.org/officeDocument/2006/relationships/customXml" Target="../ink/ink951.xml"/><Relationship Id="rId4" Type="http://schemas.openxmlformats.org/officeDocument/2006/relationships/customXml" Target="../ink/ink892.xml"/><Relationship Id="rId9" Type="http://schemas.openxmlformats.org/officeDocument/2006/relationships/image" Target="../media/image859.emf"/><Relationship Id="rId26" Type="http://schemas.openxmlformats.org/officeDocument/2006/relationships/customXml" Target="../ink/ink903.xml"/><Relationship Id="rId47" Type="http://schemas.openxmlformats.org/officeDocument/2006/relationships/image" Target="../media/image878.emf"/><Relationship Id="rId68" Type="http://schemas.openxmlformats.org/officeDocument/2006/relationships/customXml" Target="../ink/ink924.xml"/><Relationship Id="rId89" Type="http://schemas.openxmlformats.org/officeDocument/2006/relationships/image" Target="../media/image899.emf"/><Relationship Id="rId112" Type="http://schemas.openxmlformats.org/officeDocument/2006/relationships/customXml" Target="../ink/ink946.xml"/><Relationship Id="rId133" Type="http://schemas.openxmlformats.org/officeDocument/2006/relationships/image" Target="../media/image921.emf"/></Relationships>
</file>

<file path=ppt/slides/_rels/slide38.xml.rels><?xml version="1.0" encoding="UTF-8" standalone="yes"?>
<Relationships xmlns="http://schemas.openxmlformats.org/package/2006/relationships"><Relationship Id="rId117" Type="http://schemas.openxmlformats.org/officeDocument/2006/relationships/image" Target="../media/image647.emf"/><Relationship Id="rId21" Type="http://schemas.openxmlformats.org/officeDocument/2006/relationships/image" Target="../media/image599.emf"/><Relationship Id="rId42" Type="http://schemas.openxmlformats.org/officeDocument/2006/relationships/customXml" Target="../ink/ink978.xml"/><Relationship Id="rId47" Type="http://schemas.openxmlformats.org/officeDocument/2006/relationships/image" Target="../media/image612.emf"/><Relationship Id="rId63" Type="http://schemas.openxmlformats.org/officeDocument/2006/relationships/image" Target="../media/image620.emf"/><Relationship Id="rId68" Type="http://schemas.openxmlformats.org/officeDocument/2006/relationships/customXml" Target="../ink/ink991.xml"/><Relationship Id="rId84" Type="http://schemas.openxmlformats.org/officeDocument/2006/relationships/customXml" Target="../ink/ink999.xml"/><Relationship Id="rId89" Type="http://schemas.openxmlformats.org/officeDocument/2006/relationships/image" Target="../media/image633.emf"/><Relationship Id="rId112" Type="http://schemas.openxmlformats.org/officeDocument/2006/relationships/customXml" Target="../ink/ink1013.xml"/><Relationship Id="rId16" Type="http://schemas.openxmlformats.org/officeDocument/2006/relationships/customXml" Target="../ink/ink965.xml"/><Relationship Id="rId107" Type="http://schemas.openxmlformats.org/officeDocument/2006/relationships/image" Target="../media/image642.emf"/><Relationship Id="rId11" Type="http://schemas.openxmlformats.org/officeDocument/2006/relationships/image" Target="../media/image594.emf"/><Relationship Id="rId32" Type="http://schemas.openxmlformats.org/officeDocument/2006/relationships/customXml" Target="../ink/ink973.xml"/><Relationship Id="rId37" Type="http://schemas.openxmlformats.org/officeDocument/2006/relationships/image" Target="../media/image607.emf"/><Relationship Id="rId53" Type="http://schemas.openxmlformats.org/officeDocument/2006/relationships/image" Target="../media/image615.emf"/><Relationship Id="rId58" Type="http://schemas.openxmlformats.org/officeDocument/2006/relationships/customXml" Target="../ink/ink986.xml"/><Relationship Id="rId74" Type="http://schemas.openxmlformats.org/officeDocument/2006/relationships/customXml" Target="../ink/ink994.xml"/><Relationship Id="rId79" Type="http://schemas.openxmlformats.org/officeDocument/2006/relationships/image" Target="../media/image628.emf"/><Relationship Id="rId102" Type="http://schemas.openxmlformats.org/officeDocument/2006/relationships/customXml" Target="../ink/ink1008.xml"/><Relationship Id="rId123" Type="http://schemas.openxmlformats.org/officeDocument/2006/relationships/image" Target="../media/image650.emf"/><Relationship Id="rId128" Type="http://schemas.openxmlformats.org/officeDocument/2006/relationships/customXml" Target="../ink/ink1021.xml"/><Relationship Id="rId5" Type="http://schemas.openxmlformats.org/officeDocument/2006/relationships/image" Target="../media/image591.emf"/><Relationship Id="rId90" Type="http://schemas.openxmlformats.org/officeDocument/2006/relationships/customXml" Target="../ink/ink1002.xml"/><Relationship Id="rId95" Type="http://schemas.openxmlformats.org/officeDocument/2006/relationships/image" Target="../media/image636.emf"/><Relationship Id="rId22" Type="http://schemas.openxmlformats.org/officeDocument/2006/relationships/customXml" Target="../ink/ink968.xml"/><Relationship Id="rId27" Type="http://schemas.openxmlformats.org/officeDocument/2006/relationships/image" Target="../media/image602.emf"/><Relationship Id="rId43" Type="http://schemas.openxmlformats.org/officeDocument/2006/relationships/image" Target="../media/image610.emf"/><Relationship Id="rId48" Type="http://schemas.openxmlformats.org/officeDocument/2006/relationships/customXml" Target="../ink/ink981.xml"/><Relationship Id="rId64" Type="http://schemas.openxmlformats.org/officeDocument/2006/relationships/customXml" Target="../ink/ink989.xml"/><Relationship Id="rId69" Type="http://schemas.openxmlformats.org/officeDocument/2006/relationships/image" Target="../media/image623.emf"/><Relationship Id="rId113" Type="http://schemas.openxmlformats.org/officeDocument/2006/relationships/image" Target="../media/image645.emf"/><Relationship Id="rId118" Type="http://schemas.openxmlformats.org/officeDocument/2006/relationships/customXml" Target="../ink/ink1016.xml"/><Relationship Id="rId80" Type="http://schemas.openxmlformats.org/officeDocument/2006/relationships/customXml" Target="../ink/ink997.xml"/><Relationship Id="rId85" Type="http://schemas.openxmlformats.org/officeDocument/2006/relationships/image" Target="../media/image631.emf"/><Relationship Id="rId12" Type="http://schemas.openxmlformats.org/officeDocument/2006/relationships/customXml" Target="../ink/ink963.xml"/><Relationship Id="rId17" Type="http://schemas.openxmlformats.org/officeDocument/2006/relationships/image" Target="../media/image597.emf"/><Relationship Id="rId33" Type="http://schemas.openxmlformats.org/officeDocument/2006/relationships/image" Target="../media/image605.emf"/><Relationship Id="rId38" Type="http://schemas.openxmlformats.org/officeDocument/2006/relationships/customXml" Target="../ink/ink976.xml"/><Relationship Id="rId59" Type="http://schemas.openxmlformats.org/officeDocument/2006/relationships/image" Target="../media/image618.emf"/><Relationship Id="rId103" Type="http://schemas.openxmlformats.org/officeDocument/2006/relationships/image" Target="../media/image640.emf"/><Relationship Id="rId108" Type="http://schemas.openxmlformats.org/officeDocument/2006/relationships/customXml" Target="../ink/ink1011.xml"/><Relationship Id="rId124" Type="http://schemas.openxmlformats.org/officeDocument/2006/relationships/customXml" Target="../ink/ink1019.xml"/><Relationship Id="rId129" Type="http://schemas.openxmlformats.org/officeDocument/2006/relationships/image" Target="../media/image653.emf"/><Relationship Id="rId54" Type="http://schemas.openxmlformats.org/officeDocument/2006/relationships/customXml" Target="../ink/ink984.xml"/><Relationship Id="rId70" Type="http://schemas.openxmlformats.org/officeDocument/2006/relationships/customXml" Target="../ink/ink992.xml"/><Relationship Id="rId75" Type="http://schemas.openxmlformats.org/officeDocument/2006/relationships/image" Target="../media/image626.emf"/><Relationship Id="rId91" Type="http://schemas.openxmlformats.org/officeDocument/2006/relationships/image" Target="../media/image634.emf"/><Relationship Id="rId96" Type="http://schemas.openxmlformats.org/officeDocument/2006/relationships/customXml" Target="../ink/ink1005.xml"/><Relationship Id="rId1" Type="http://schemas.openxmlformats.org/officeDocument/2006/relationships/slideLayout" Target="../slideLayouts/slideLayout11.xml"/><Relationship Id="rId6" Type="http://schemas.openxmlformats.org/officeDocument/2006/relationships/customXml" Target="../ink/ink960.xml"/><Relationship Id="rId23" Type="http://schemas.openxmlformats.org/officeDocument/2006/relationships/image" Target="../media/image600.emf"/><Relationship Id="rId28" Type="http://schemas.openxmlformats.org/officeDocument/2006/relationships/customXml" Target="../ink/ink971.xml"/><Relationship Id="rId49" Type="http://schemas.openxmlformats.org/officeDocument/2006/relationships/image" Target="../media/image613.emf"/><Relationship Id="rId114" Type="http://schemas.openxmlformats.org/officeDocument/2006/relationships/customXml" Target="../ink/ink1014.xml"/><Relationship Id="rId119" Type="http://schemas.openxmlformats.org/officeDocument/2006/relationships/image" Target="../media/image648.emf"/><Relationship Id="rId44" Type="http://schemas.openxmlformats.org/officeDocument/2006/relationships/customXml" Target="../ink/ink979.xml"/><Relationship Id="rId60" Type="http://schemas.openxmlformats.org/officeDocument/2006/relationships/customXml" Target="../ink/ink987.xml"/><Relationship Id="rId65" Type="http://schemas.openxmlformats.org/officeDocument/2006/relationships/image" Target="../media/image621.emf"/><Relationship Id="rId81" Type="http://schemas.openxmlformats.org/officeDocument/2006/relationships/image" Target="../media/image629.emf"/><Relationship Id="rId86" Type="http://schemas.openxmlformats.org/officeDocument/2006/relationships/customXml" Target="../ink/ink1000.xml"/><Relationship Id="rId13" Type="http://schemas.openxmlformats.org/officeDocument/2006/relationships/image" Target="../media/image595.emf"/><Relationship Id="rId18" Type="http://schemas.openxmlformats.org/officeDocument/2006/relationships/customXml" Target="../ink/ink966.xml"/><Relationship Id="rId39" Type="http://schemas.openxmlformats.org/officeDocument/2006/relationships/image" Target="../media/image608.emf"/><Relationship Id="rId109" Type="http://schemas.openxmlformats.org/officeDocument/2006/relationships/image" Target="../media/image643.emf"/><Relationship Id="rId34" Type="http://schemas.openxmlformats.org/officeDocument/2006/relationships/customXml" Target="../ink/ink974.xml"/><Relationship Id="rId50" Type="http://schemas.openxmlformats.org/officeDocument/2006/relationships/customXml" Target="../ink/ink982.xml"/><Relationship Id="rId55" Type="http://schemas.openxmlformats.org/officeDocument/2006/relationships/image" Target="../media/image616.emf"/><Relationship Id="rId76" Type="http://schemas.openxmlformats.org/officeDocument/2006/relationships/customXml" Target="../ink/ink995.xml"/><Relationship Id="rId97" Type="http://schemas.openxmlformats.org/officeDocument/2006/relationships/image" Target="../media/image637.emf"/><Relationship Id="rId104" Type="http://schemas.openxmlformats.org/officeDocument/2006/relationships/customXml" Target="../ink/ink1009.xml"/><Relationship Id="rId120" Type="http://schemas.openxmlformats.org/officeDocument/2006/relationships/customXml" Target="../ink/ink1017.xml"/><Relationship Id="rId125" Type="http://schemas.openxmlformats.org/officeDocument/2006/relationships/image" Target="../media/image651.emf"/><Relationship Id="rId7" Type="http://schemas.openxmlformats.org/officeDocument/2006/relationships/image" Target="../media/image592.emf"/><Relationship Id="rId71" Type="http://schemas.openxmlformats.org/officeDocument/2006/relationships/image" Target="../media/image624.emf"/><Relationship Id="rId92" Type="http://schemas.openxmlformats.org/officeDocument/2006/relationships/customXml" Target="../ink/ink1003.xml"/><Relationship Id="rId2" Type="http://schemas.openxmlformats.org/officeDocument/2006/relationships/customXml" Target="../ink/ink958.xml"/><Relationship Id="rId29" Type="http://schemas.openxmlformats.org/officeDocument/2006/relationships/image" Target="../media/image603.emf"/><Relationship Id="rId24" Type="http://schemas.openxmlformats.org/officeDocument/2006/relationships/customXml" Target="../ink/ink969.xml"/><Relationship Id="rId40" Type="http://schemas.openxmlformats.org/officeDocument/2006/relationships/customXml" Target="../ink/ink977.xml"/><Relationship Id="rId45" Type="http://schemas.openxmlformats.org/officeDocument/2006/relationships/image" Target="../media/image611.emf"/><Relationship Id="rId66" Type="http://schemas.openxmlformats.org/officeDocument/2006/relationships/customXml" Target="../ink/ink990.xml"/><Relationship Id="rId87" Type="http://schemas.openxmlformats.org/officeDocument/2006/relationships/image" Target="../media/image632.emf"/><Relationship Id="rId110" Type="http://schemas.openxmlformats.org/officeDocument/2006/relationships/customXml" Target="../ink/ink1012.xml"/><Relationship Id="rId115" Type="http://schemas.openxmlformats.org/officeDocument/2006/relationships/image" Target="../media/image646.emf"/><Relationship Id="rId61" Type="http://schemas.openxmlformats.org/officeDocument/2006/relationships/image" Target="../media/image619.emf"/><Relationship Id="rId82" Type="http://schemas.openxmlformats.org/officeDocument/2006/relationships/customXml" Target="../ink/ink998.xml"/><Relationship Id="rId19" Type="http://schemas.openxmlformats.org/officeDocument/2006/relationships/image" Target="../media/image598.emf"/><Relationship Id="rId14" Type="http://schemas.openxmlformats.org/officeDocument/2006/relationships/customXml" Target="../ink/ink964.xml"/><Relationship Id="rId30" Type="http://schemas.openxmlformats.org/officeDocument/2006/relationships/customXml" Target="../ink/ink972.xml"/><Relationship Id="rId35" Type="http://schemas.openxmlformats.org/officeDocument/2006/relationships/image" Target="../media/image606.emf"/><Relationship Id="rId56" Type="http://schemas.openxmlformats.org/officeDocument/2006/relationships/customXml" Target="../ink/ink985.xml"/><Relationship Id="rId77" Type="http://schemas.openxmlformats.org/officeDocument/2006/relationships/image" Target="../media/image627.emf"/><Relationship Id="rId100" Type="http://schemas.openxmlformats.org/officeDocument/2006/relationships/customXml" Target="../ink/ink1007.xml"/><Relationship Id="rId105" Type="http://schemas.openxmlformats.org/officeDocument/2006/relationships/image" Target="../media/image641.emf"/><Relationship Id="rId126" Type="http://schemas.openxmlformats.org/officeDocument/2006/relationships/customXml" Target="../ink/ink1020.xml"/><Relationship Id="rId8" Type="http://schemas.openxmlformats.org/officeDocument/2006/relationships/customXml" Target="../ink/ink961.xml"/><Relationship Id="rId51" Type="http://schemas.openxmlformats.org/officeDocument/2006/relationships/image" Target="../media/image614.emf"/><Relationship Id="rId72" Type="http://schemas.openxmlformats.org/officeDocument/2006/relationships/customXml" Target="../ink/ink993.xml"/><Relationship Id="rId93" Type="http://schemas.openxmlformats.org/officeDocument/2006/relationships/image" Target="../media/image635.emf"/><Relationship Id="rId98" Type="http://schemas.openxmlformats.org/officeDocument/2006/relationships/customXml" Target="../ink/ink1006.xml"/><Relationship Id="rId121" Type="http://schemas.openxmlformats.org/officeDocument/2006/relationships/image" Target="../media/image649.emf"/><Relationship Id="rId3" Type="http://schemas.openxmlformats.org/officeDocument/2006/relationships/image" Target="../media/image590.emf"/><Relationship Id="rId25" Type="http://schemas.openxmlformats.org/officeDocument/2006/relationships/image" Target="../media/image601.emf"/><Relationship Id="rId46" Type="http://schemas.openxmlformats.org/officeDocument/2006/relationships/customXml" Target="../ink/ink980.xml"/><Relationship Id="rId67" Type="http://schemas.openxmlformats.org/officeDocument/2006/relationships/image" Target="../media/image622.emf"/><Relationship Id="rId116" Type="http://schemas.openxmlformats.org/officeDocument/2006/relationships/customXml" Target="../ink/ink1015.xml"/><Relationship Id="rId20" Type="http://schemas.openxmlformats.org/officeDocument/2006/relationships/customXml" Target="../ink/ink967.xml"/><Relationship Id="rId41" Type="http://schemas.openxmlformats.org/officeDocument/2006/relationships/image" Target="../media/image609.emf"/><Relationship Id="rId62" Type="http://schemas.openxmlformats.org/officeDocument/2006/relationships/customXml" Target="../ink/ink988.xml"/><Relationship Id="rId83" Type="http://schemas.openxmlformats.org/officeDocument/2006/relationships/image" Target="../media/image630.emf"/><Relationship Id="rId88" Type="http://schemas.openxmlformats.org/officeDocument/2006/relationships/customXml" Target="../ink/ink1001.xml"/><Relationship Id="rId111" Type="http://schemas.openxmlformats.org/officeDocument/2006/relationships/image" Target="../media/image644.emf"/><Relationship Id="rId15" Type="http://schemas.openxmlformats.org/officeDocument/2006/relationships/image" Target="../media/image596.emf"/><Relationship Id="rId36" Type="http://schemas.openxmlformats.org/officeDocument/2006/relationships/customXml" Target="../ink/ink975.xml"/><Relationship Id="rId57" Type="http://schemas.openxmlformats.org/officeDocument/2006/relationships/image" Target="../media/image617.emf"/><Relationship Id="rId106" Type="http://schemas.openxmlformats.org/officeDocument/2006/relationships/customXml" Target="../ink/ink1010.xml"/><Relationship Id="rId127" Type="http://schemas.openxmlformats.org/officeDocument/2006/relationships/image" Target="../media/image652.emf"/><Relationship Id="rId10" Type="http://schemas.openxmlformats.org/officeDocument/2006/relationships/customXml" Target="../ink/ink962.xml"/><Relationship Id="rId31" Type="http://schemas.openxmlformats.org/officeDocument/2006/relationships/image" Target="../media/image604.emf"/><Relationship Id="rId52" Type="http://schemas.openxmlformats.org/officeDocument/2006/relationships/customXml" Target="../ink/ink983.xml"/><Relationship Id="rId73" Type="http://schemas.openxmlformats.org/officeDocument/2006/relationships/image" Target="../media/image625.emf"/><Relationship Id="rId78" Type="http://schemas.openxmlformats.org/officeDocument/2006/relationships/customXml" Target="../ink/ink996.xml"/><Relationship Id="rId94" Type="http://schemas.openxmlformats.org/officeDocument/2006/relationships/customXml" Target="../ink/ink1004.xml"/><Relationship Id="rId99" Type="http://schemas.openxmlformats.org/officeDocument/2006/relationships/image" Target="../media/image638.emf"/><Relationship Id="rId101" Type="http://schemas.openxmlformats.org/officeDocument/2006/relationships/image" Target="../media/image639.emf"/><Relationship Id="rId122" Type="http://schemas.openxmlformats.org/officeDocument/2006/relationships/customXml" Target="../ink/ink1018.xml"/><Relationship Id="rId4" Type="http://schemas.openxmlformats.org/officeDocument/2006/relationships/customXml" Target="../ink/ink959.xml"/><Relationship Id="rId9" Type="http://schemas.openxmlformats.org/officeDocument/2006/relationships/image" Target="../media/image593.emf"/><Relationship Id="rId26" Type="http://schemas.openxmlformats.org/officeDocument/2006/relationships/customXml" Target="../ink/ink97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customXml" Target="../ink/ink1025.xml"/><Relationship Id="rId3" Type="http://schemas.openxmlformats.org/officeDocument/2006/relationships/image" Target="../media/image923.emf"/><Relationship Id="rId7" Type="http://schemas.openxmlformats.org/officeDocument/2006/relationships/image" Target="../media/image925.emf"/><Relationship Id="rId2" Type="http://schemas.openxmlformats.org/officeDocument/2006/relationships/customXml" Target="../ink/ink1022.xml"/><Relationship Id="rId1" Type="http://schemas.openxmlformats.org/officeDocument/2006/relationships/slideLayout" Target="../slideLayouts/slideLayout11.xml"/><Relationship Id="rId6" Type="http://schemas.openxmlformats.org/officeDocument/2006/relationships/customXml" Target="../ink/ink1024.xml"/><Relationship Id="rId5" Type="http://schemas.openxmlformats.org/officeDocument/2006/relationships/image" Target="../media/image924.emf"/><Relationship Id="rId4" Type="http://schemas.openxmlformats.org/officeDocument/2006/relationships/customXml" Target="../ink/ink1023.xml"/><Relationship Id="rId9" Type="http://schemas.openxmlformats.org/officeDocument/2006/relationships/image" Target="../media/image926.emf"/></Relationships>
</file>

<file path=ppt/slides/_rels/slide43.xml.rels><?xml version="1.0" encoding="UTF-8" standalone="yes"?>
<Relationships xmlns="http://schemas.openxmlformats.org/package/2006/relationships"><Relationship Id="rId13" Type="http://schemas.openxmlformats.org/officeDocument/2006/relationships/image" Target="../media/image932.emf"/><Relationship Id="rId18" Type="http://schemas.openxmlformats.org/officeDocument/2006/relationships/customXml" Target="../ink/ink1034.xml"/><Relationship Id="rId26" Type="http://schemas.openxmlformats.org/officeDocument/2006/relationships/customXml" Target="../ink/ink1038.xml"/><Relationship Id="rId39" Type="http://schemas.openxmlformats.org/officeDocument/2006/relationships/image" Target="../media/image945.emf"/><Relationship Id="rId21" Type="http://schemas.openxmlformats.org/officeDocument/2006/relationships/image" Target="../media/image936.emf"/><Relationship Id="rId34" Type="http://schemas.openxmlformats.org/officeDocument/2006/relationships/customXml" Target="../ink/ink1042.xml"/><Relationship Id="rId42" Type="http://schemas.openxmlformats.org/officeDocument/2006/relationships/customXml" Target="../ink/ink1046.xml"/><Relationship Id="rId7" Type="http://schemas.openxmlformats.org/officeDocument/2006/relationships/image" Target="../media/image929.emf"/><Relationship Id="rId2" Type="http://schemas.openxmlformats.org/officeDocument/2006/relationships/customXml" Target="../ink/ink1026.xml"/><Relationship Id="rId16" Type="http://schemas.openxmlformats.org/officeDocument/2006/relationships/customXml" Target="../ink/ink1033.xml"/><Relationship Id="rId29" Type="http://schemas.openxmlformats.org/officeDocument/2006/relationships/image" Target="../media/image940.emf"/><Relationship Id="rId1" Type="http://schemas.openxmlformats.org/officeDocument/2006/relationships/slideLayout" Target="../slideLayouts/slideLayout11.xml"/><Relationship Id="rId6" Type="http://schemas.openxmlformats.org/officeDocument/2006/relationships/customXml" Target="../ink/ink1028.xml"/><Relationship Id="rId11" Type="http://schemas.openxmlformats.org/officeDocument/2006/relationships/image" Target="../media/image931.emf"/><Relationship Id="rId24" Type="http://schemas.openxmlformats.org/officeDocument/2006/relationships/customXml" Target="../ink/ink1037.xml"/><Relationship Id="rId32" Type="http://schemas.openxmlformats.org/officeDocument/2006/relationships/customXml" Target="../ink/ink1041.xml"/><Relationship Id="rId37" Type="http://schemas.openxmlformats.org/officeDocument/2006/relationships/image" Target="../media/image944.emf"/><Relationship Id="rId40" Type="http://schemas.openxmlformats.org/officeDocument/2006/relationships/customXml" Target="../ink/ink1045.xml"/><Relationship Id="rId45" Type="http://schemas.openxmlformats.org/officeDocument/2006/relationships/image" Target="../media/image948.emf"/><Relationship Id="rId5" Type="http://schemas.openxmlformats.org/officeDocument/2006/relationships/image" Target="../media/image928.emf"/><Relationship Id="rId15" Type="http://schemas.openxmlformats.org/officeDocument/2006/relationships/image" Target="../media/image933.emf"/><Relationship Id="rId23" Type="http://schemas.openxmlformats.org/officeDocument/2006/relationships/image" Target="../media/image937.emf"/><Relationship Id="rId28" Type="http://schemas.openxmlformats.org/officeDocument/2006/relationships/customXml" Target="../ink/ink1039.xml"/><Relationship Id="rId36" Type="http://schemas.openxmlformats.org/officeDocument/2006/relationships/customXml" Target="../ink/ink1043.xml"/><Relationship Id="rId10" Type="http://schemas.openxmlformats.org/officeDocument/2006/relationships/customXml" Target="../ink/ink1030.xml"/><Relationship Id="rId19" Type="http://schemas.openxmlformats.org/officeDocument/2006/relationships/image" Target="../media/image935.emf"/><Relationship Id="rId31" Type="http://schemas.openxmlformats.org/officeDocument/2006/relationships/image" Target="../media/image941.emf"/><Relationship Id="rId44" Type="http://schemas.openxmlformats.org/officeDocument/2006/relationships/customXml" Target="../ink/ink1047.xml"/><Relationship Id="rId4" Type="http://schemas.openxmlformats.org/officeDocument/2006/relationships/customXml" Target="../ink/ink1027.xml"/><Relationship Id="rId9" Type="http://schemas.openxmlformats.org/officeDocument/2006/relationships/image" Target="../media/image930.emf"/><Relationship Id="rId14" Type="http://schemas.openxmlformats.org/officeDocument/2006/relationships/customXml" Target="../ink/ink1032.xml"/><Relationship Id="rId22" Type="http://schemas.openxmlformats.org/officeDocument/2006/relationships/customXml" Target="../ink/ink1036.xml"/><Relationship Id="rId27" Type="http://schemas.openxmlformats.org/officeDocument/2006/relationships/image" Target="../media/image939.emf"/><Relationship Id="rId30" Type="http://schemas.openxmlformats.org/officeDocument/2006/relationships/customXml" Target="../ink/ink1040.xml"/><Relationship Id="rId35" Type="http://schemas.openxmlformats.org/officeDocument/2006/relationships/image" Target="../media/image943.emf"/><Relationship Id="rId43" Type="http://schemas.openxmlformats.org/officeDocument/2006/relationships/image" Target="../media/image947.emf"/><Relationship Id="rId8" Type="http://schemas.openxmlformats.org/officeDocument/2006/relationships/customXml" Target="../ink/ink1029.xml"/><Relationship Id="rId3" Type="http://schemas.openxmlformats.org/officeDocument/2006/relationships/image" Target="../media/image927.emf"/><Relationship Id="rId12" Type="http://schemas.openxmlformats.org/officeDocument/2006/relationships/customXml" Target="../ink/ink1031.xml"/><Relationship Id="rId17" Type="http://schemas.openxmlformats.org/officeDocument/2006/relationships/image" Target="../media/image934.emf"/><Relationship Id="rId25" Type="http://schemas.openxmlformats.org/officeDocument/2006/relationships/image" Target="../media/image938.emf"/><Relationship Id="rId33" Type="http://schemas.openxmlformats.org/officeDocument/2006/relationships/image" Target="../media/image942.emf"/><Relationship Id="rId38" Type="http://schemas.openxmlformats.org/officeDocument/2006/relationships/customXml" Target="../ink/ink1044.xml"/><Relationship Id="rId20" Type="http://schemas.openxmlformats.org/officeDocument/2006/relationships/customXml" Target="../ink/ink1035.xml"/><Relationship Id="rId41" Type="http://schemas.openxmlformats.org/officeDocument/2006/relationships/image" Target="../media/image946.emf"/></Relationships>
</file>

<file path=ppt/slides/_rels/slide44.xml.rels><?xml version="1.0" encoding="UTF-8" standalone="yes"?>
<Relationships xmlns="http://schemas.openxmlformats.org/package/2006/relationships"><Relationship Id="rId8" Type="http://schemas.openxmlformats.org/officeDocument/2006/relationships/customXml" Target="../ink/ink1051.xml"/><Relationship Id="rId3" Type="http://schemas.openxmlformats.org/officeDocument/2006/relationships/image" Target="../media/image949.emf"/><Relationship Id="rId7" Type="http://schemas.openxmlformats.org/officeDocument/2006/relationships/image" Target="../media/image951.emf"/><Relationship Id="rId2" Type="http://schemas.openxmlformats.org/officeDocument/2006/relationships/customXml" Target="../ink/ink1048.xml"/><Relationship Id="rId1" Type="http://schemas.openxmlformats.org/officeDocument/2006/relationships/slideLayout" Target="../slideLayouts/slideLayout11.xml"/><Relationship Id="rId6" Type="http://schemas.openxmlformats.org/officeDocument/2006/relationships/customXml" Target="../ink/ink1050.xml"/><Relationship Id="rId5" Type="http://schemas.openxmlformats.org/officeDocument/2006/relationships/image" Target="../media/image950.emf"/><Relationship Id="rId4" Type="http://schemas.openxmlformats.org/officeDocument/2006/relationships/customXml" Target="../ink/ink1049.xml"/><Relationship Id="rId9" Type="http://schemas.openxmlformats.org/officeDocument/2006/relationships/image" Target="../media/image952.emf"/></Relationships>
</file>

<file path=ppt/slides/_rels/slide45.xml.rels><?xml version="1.0" encoding="UTF-8" standalone="yes"?>
<Relationships xmlns="http://schemas.openxmlformats.org/package/2006/relationships"><Relationship Id="rId26" Type="http://schemas.openxmlformats.org/officeDocument/2006/relationships/customXml" Target="../ink/ink1064.xml"/><Relationship Id="rId117" Type="http://schemas.openxmlformats.org/officeDocument/2006/relationships/image" Target="../media/image1010.emf"/><Relationship Id="rId21" Type="http://schemas.openxmlformats.org/officeDocument/2006/relationships/image" Target="../media/image962.emf"/><Relationship Id="rId42" Type="http://schemas.openxmlformats.org/officeDocument/2006/relationships/customXml" Target="../ink/ink1072.xml"/><Relationship Id="rId47" Type="http://schemas.openxmlformats.org/officeDocument/2006/relationships/image" Target="../media/image975.emf"/><Relationship Id="rId63" Type="http://schemas.openxmlformats.org/officeDocument/2006/relationships/image" Target="../media/image983.emf"/><Relationship Id="rId68" Type="http://schemas.openxmlformats.org/officeDocument/2006/relationships/customXml" Target="../ink/ink1085.xml"/><Relationship Id="rId84" Type="http://schemas.openxmlformats.org/officeDocument/2006/relationships/customXml" Target="../ink/ink1093.xml"/><Relationship Id="rId89" Type="http://schemas.openxmlformats.org/officeDocument/2006/relationships/image" Target="../media/image996.emf"/><Relationship Id="rId112" Type="http://schemas.openxmlformats.org/officeDocument/2006/relationships/customXml" Target="../ink/ink1107.xml"/><Relationship Id="rId16" Type="http://schemas.openxmlformats.org/officeDocument/2006/relationships/customXml" Target="../ink/ink1059.xml"/><Relationship Id="rId107" Type="http://schemas.openxmlformats.org/officeDocument/2006/relationships/image" Target="../media/image1005.emf"/><Relationship Id="rId11" Type="http://schemas.openxmlformats.org/officeDocument/2006/relationships/image" Target="../media/image957.emf"/><Relationship Id="rId32" Type="http://schemas.openxmlformats.org/officeDocument/2006/relationships/customXml" Target="../ink/ink1067.xml"/><Relationship Id="rId37" Type="http://schemas.openxmlformats.org/officeDocument/2006/relationships/image" Target="../media/image970.emf"/><Relationship Id="rId53" Type="http://schemas.openxmlformats.org/officeDocument/2006/relationships/image" Target="../media/image978.emf"/><Relationship Id="rId58" Type="http://schemas.openxmlformats.org/officeDocument/2006/relationships/customXml" Target="../ink/ink1080.xml"/><Relationship Id="rId74" Type="http://schemas.openxmlformats.org/officeDocument/2006/relationships/customXml" Target="../ink/ink1088.xml"/><Relationship Id="rId79" Type="http://schemas.openxmlformats.org/officeDocument/2006/relationships/image" Target="../media/image991.emf"/><Relationship Id="rId102" Type="http://schemas.openxmlformats.org/officeDocument/2006/relationships/customXml" Target="../ink/ink1102.xml"/><Relationship Id="rId5" Type="http://schemas.openxmlformats.org/officeDocument/2006/relationships/image" Target="../media/image954.emf"/><Relationship Id="rId90" Type="http://schemas.openxmlformats.org/officeDocument/2006/relationships/customXml" Target="../ink/ink1096.xml"/><Relationship Id="rId95" Type="http://schemas.openxmlformats.org/officeDocument/2006/relationships/image" Target="../media/image999.emf"/><Relationship Id="rId22" Type="http://schemas.openxmlformats.org/officeDocument/2006/relationships/customXml" Target="../ink/ink1062.xml"/><Relationship Id="rId27" Type="http://schemas.openxmlformats.org/officeDocument/2006/relationships/image" Target="../media/image965.emf"/><Relationship Id="rId43" Type="http://schemas.openxmlformats.org/officeDocument/2006/relationships/image" Target="../media/image973.emf"/><Relationship Id="rId48" Type="http://schemas.openxmlformats.org/officeDocument/2006/relationships/customXml" Target="../ink/ink1075.xml"/><Relationship Id="rId64" Type="http://schemas.openxmlformats.org/officeDocument/2006/relationships/customXml" Target="../ink/ink1083.xml"/><Relationship Id="rId69" Type="http://schemas.openxmlformats.org/officeDocument/2006/relationships/image" Target="../media/image986.emf"/><Relationship Id="rId113" Type="http://schemas.openxmlformats.org/officeDocument/2006/relationships/image" Target="../media/image1008.emf"/><Relationship Id="rId118" Type="http://schemas.openxmlformats.org/officeDocument/2006/relationships/customXml" Target="../ink/ink1110.xml"/><Relationship Id="rId80" Type="http://schemas.openxmlformats.org/officeDocument/2006/relationships/customXml" Target="../ink/ink1091.xml"/><Relationship Id="rId85" Type="http://schemas.openxmlformats.org/officeDocument/2006/relationships/image" Target="../media/image994.emf"/><Relationship Id="rId12" Type="http://schemas.openxmlformats.org/officeDocument/2006/relationships/customXml" Target="../ink/ink1057.xml"/><Relationship Id="rId17" Type="http://schemas.openxmlformats.org/officeDocument/2006/relationships/image" Target="../media/image960.emf"/><Relationship Id="rId33" Type="http://schemas.openxmlformats.org/officeDocument/2006/relationships/image" Target="../media/image968.emf"/><Relationship Id="rId38" Type="http://schemas.openxmlformats.org/officeDocument/2006/relationships/customXml" Target="../ink/ink1070.xml"/><Relationship Id="rId59" Type="http://schemas.openxmlformats.org/officeDocument/2006/relationships/image" Target="../media/image981.emf"/><Relationship Id="rId103" Type="http://schemas.openxmlformats.org/officeDocument/2006/relationships/image" Target="../media/image1003.emf"/><Relationship Id="rId108" Type="http://schemas.openxmlformats.org/officeDocument/2006/relationships/customXml" Target="../ink/ink1105.xml"/><Relationship Id="rId54" Type="http://schemas.openxmlformats.org/officeDocument/2006/relationships/customXml" Target="../ink/ink1078.xml"/><Relationship Id="rId70" Type="http://schemas.openxmlformats.org/officeDocument/2006/relationships/customXml" Target="../ink/ink1086.xml"/><Relationship Id="rId75" Type="http://schemas.openxmlformats.org/officeDocument/2006/relationships/image" Target="../media/image989.emf"/><Relationship Id="rId91" Type="http://schemas.openxmlformats.org/officeDocument/2006/relationships/image" Target="../media/image997.emf"/><Relationship Id="rId96" Type="http://schemas.openxmlformats.org/officeDocument/2006/relationships/customXml" Target="../ink/ink1099.xml"/><Relationship Id="rId1" Type="http://schemas.openxmlformats.org/officeDocument/2006/relationships/slideLayout" Target="../slideLayouts/slideLayout11.xml"/><Relationship Id="rId6" Type="http://schemas.openxmlformats.org/officeDocument/2006/relationships/customXml" Target="../ink/ink1054.xml"/><Relationship Id="rId23" Type="http://schemas.openxmlformats.org/officeDocument/2006/relationships/image" Target="../media/image963.emf"/><Relationship Id="rId28" Type="http://schemas.openxmlformats.org/officeDocument/2006/relationships/customXml" Target="../ink/ink1065.xml"/><Relationship Id="rId49" Type="http://schemas.openxmlformats.org/officeDocument/2006/relationships/image" Target="../media/image976.emf"/><Relationship Id="rId114" Type="http://schemas.openxmlformats.org/officeDocument/2006/relationships/customXml" Target="../ink/ink1108.xml"/><Relationship Id="rId119" Type="http://schemas.openxmlformats.org/officeDocument/2006/relationships/image" Target="../media/image1011.emf"/><Relationship Id="rId10" Type="http://schemas.openxmlformats.org/officeDocument/2006/relationships/customXml" Target="../ink/ink1056.xml"/><Relationship Id="rId31" Type="http://schemas.openxmlformats.org/officeDocument/2006/relationships/image" Target="../media/image967.emf"/><Relationship Id="rId44" Type="http://schemas.openxmlformats.org/officeDocument/2006/relationships/customXml" Target="../ink/ink1073.xml"/><Relationship Id="rId52" Type="http://schemas.openxmlformats.org/officeDocument/2006/relationships/customXml" Target="../ink/ink1077.xml"/><Relationship Id="rId60" Type="http://schemas.openxmlformats.org/officeDocument/2006/relationships/customXml" Target="../ink/ink1081.xml"/><Relationship Id="rId65" Type="http://schemas.openxmlformats.org/officeDocument/2006/relationships/image" Target="../media/image984.emf"/><Relationship Id="rId73" Type="http://schemas.openxmlformats.org/officeDocument/2006/relationships/image" Target="../media/image988.emf"/><Relationship Id="rId78" Type="http://schemas.openxmlformats.org/officeDocument/2006/relationships/customXml" Target="../ink/ink1090.xml"/><Relationship Id="rId81" Type="http://schemas.openxmlformats.org/officeDocument/2006/relationships/image" Target="../media/image992.emf"/><Relationship Id="rId86" Type="http://schemas.openxmlformats.org/officeDocument/2006/relationships/customXml" Target="../ink/ink1094.xml"/><Relationship Id="rId94" Type="http://schemas.openxmlformats.org/officeDocument/2006/relationships/customXml" Target="../ink/ink1098.xml"/><Relationship Id="rId99" Type="http://schemas.openxmlformats.org/officeDocument/2006/relationships/image" Target="../media/image1001.emf"/><Relationship Id="rId101" Type="http://schemas.openxmlformats.org/officeDocument/2006/relationships/image" Target="../media/image1002.emf"/><Relationship Id="rId4" Type="http://schemas.openxmlformats.org/officeDocument/2006/relationships/customXml" Target="../ink/ink1053.xml"/><Relationship Id="rId9" Type="http://schemas.openxmlformats.org/officeDocument/2006/relationships/image" Target="../media/image956.emf"/><Relationship Id="rId13" Type="http://schemas.openxmlformats.org/officeDocument/2006/relationships/image" Target="../media/image958.emf"/><Relationship Id="rId18" Type="http://schemas.openxmlformats.org/officeDocument/2006/relationships/customXml" Target="../ink/ink1060.xml"/><Relationship Id="rId39" Type="http://schemas.openxmlformats.org/officeDocument/2006/relationships/image" Target="../media/image971.emf"/><Relationship Id="rId109" Type="http://schemas.openxmlformats.org/officeDocument/2006/relationships/image" Target="../media/image1006.emf"/><Relationship Id="rId34" Type="http://schemas.openxmlformats.org/officeDocument/2006/relationships/customXml" Target="../ink/ink1068.xml"/><Relationship Id="rId50" Type="http://schemas.openxmlformats.org/officeDocument/2006/relationships/customXml" Target="../ink/ink1076.xml"/><Relationship Id="rId55" Type="http://schemas.openxmlformats.org/officeDocument/2006/relationships/image" Target="../media/image979.emf"/><Relationship Id="rId76" Type="http://schemas.openxmlformats.org/officeDocument/2006/relationships/customXml" Target="../ink/ink1089.xml"/><Relationship Id="rId97" Type="http://schemas.openxmlformats.org/officeDocument/2006/relationships/image" Target="../media/image1000.emf"/><Relationship Id="rId104" Type="http://schemas.openxmlformats.org/officeDocument/2006/relationships/customXml" Target="../ink/ink1103.xml"/><Relationship Id="rId7" Type="http://schemas.openxmlformats.org/officeDocument/2006/relationships/image" Target="../media/image955.emf"/><Relationship Id="rId71" Type="http://schemas.openxmlformats.org/officeDocument/2006/relationships/image" Target="../media/image987.emf"/><Relationship Id="rId92" Type="http://schemas.openxmlformats.org/officeDocument/2006/relationships/customXml" Target="../ink/ink1097.xml"/><Relationship Id="rId2" Type="http://schemas.openxmlformats.org/officeDocument/2006/relationships/customXml" Target="../ink/ink1052.xml"/><Relationship Id="rId29" Type="http://schemas.openxmlformats.org/officeDocument/2006/relationships/image" Target="../media/image966.emf"/><Relationship Id="rId24" Type="http://schemas.openxmlformats.org/officeDocument/2006/relationships/customXml" Target="../ink/ink1063.xml"/><Relationship Id="rId40" Type="http://schemas.openxmlformats.org/officeDocument/2006/relationships/customXml" Target="../ink/ink1071.xml"/><Relationship Id="rId45" Type="http://schemas.openxmlformats.org/officeDocument/2006/relationships/image" Target="../media/image974.emf"/><Relationship Id="rId66" Type="http://schemas.openxmlformats.org/officeDocument/2006/relationships/customXml" Target="../ink/ink1084.xml"/><Relationship Id="rId87" Type="http://schemas.openxmlformats.org/officeDocument/2006/relationships/image" Target="../media/image995.emf"/><Relationship Id="rId110" Type="http://schemas.openxmlformats.org/officeDocument/2006/relationships/customXml" Target="../ink/ink1106.xml"/><Relationship Id="rId115" Type="http://schemas.openxmlformats.org/officeDocument/2006/relationships/image" Target="../media/image1009.emf"/><Relationship Id="rId61" Type="http://schemas.openxmlformats.org/officeDocument/2006/relationships/image" Target="../media/image982.emf"/><Relationship Id="rId82" Type="http://schemas.openxmlformats.org/officeDocument/2006/relationships/customXml" Target="../ink/ink1092.xml"/><Relationship Id="rId19" Type="http://schemas.openxmlformats.org/officeDocument/2006/relationships/image" Target="../media/image961.emf"/><Relationship Id="rId14" Type="http://schemas.openxmlformats.org/officeDocument/2006/relationships/customXml" Target="../ink/ink1058.xml"/><Relationship Id="rId30" Type="http://schemas.openxmlformats.org/officeDocument/2006/relationships/customXml" Target="../ink/ink1066.xml"/><Relationship Id="rId35" Type="http://schemas.openxmlformats.org/officeDocument/2006/relationships/image" Target="../media/image969.emf"/><Relationship Id="rId56" Type="http://schemas.openxmlformats.org/officeDocument/2006/relationships/customXml" Target="../ink/ink1079.xml"/><Relationship Id="rId77" Type="http://schemas.openxmlformats.org/officeDocument/2006/relationships/image" Target="../media/image990.emf"/><Relationship Id="rId100" Type="http://schemas.openxmlformats.org/officeDocument/2006/relationships/customXml" Target="../ink/ink1101.xml"/><Relationship Id="rId105" Type="http://schemas.openxmlformats.org/officeDocument/2006/relationships/image" Target="../media/image1004.emf"/><Relationship Id="rId8" Type="http://schemas.openxmlformats.org/officeDocument/2006/relationships/customXml" Target="../ink/ink1055.xml"/><Relationship Id="rId51" Type="http://schemas.openxmlformats.org/officeDocument/2006/relationships/image" Target="../media/image977.emf"/><Relationship Id="rId72" Type="http://schemas.openxmlformats.org/officeDocument/2006/relationships/customXml" Target="../ink/ink1087.xml"/><Relationship Id="rId93" Type="http://schemas.openxmlformats.org/officeDocument/2006/relationships/image" Target="../media/image998.emf"/><Relationship Id="rId98" Type="http://schemas.openxmlformats.org/officeDocument/2006/relationships/customXml" Target="../ink/ink1100.xml"/><Relationship Id="rId3" Type="http://schemas.openxmlformats.org/officeDocument/2006/relationships/image" Target="../media/image953.emf"/><Relationship Id="rId25" Type="http://schemas.openxmlformats.org/officeDocument/2006/relationships/image" Target="../media/image964.emf"/><Relationship Id="rId46" Type="http://schemas.openxmlformats.org/officeDocument/2006/relationships/customXml" Target="../ink/ink1074.xml"/><Relationship Id="rId67" Type="http://schemas.openxmlformats.org/officeDocument/2006/relationships/image" Target="../media/image985.emf"/><Relationship Id="rId116" Type="http://schemas.openxmlformats.org/officeDocument/2006/relationships/customXml" Target="../ink/ink1109.xml"/><Relationship Id="rId20" Type="http://schemas.openxmlformats.org/officeDocument/2006/relationships/customXml" Target="../ink/ink1061.xml"/><Relationship Id="rId41" Type="http://schemas.openxmlformats.org/officeDocument/2006/relationships/image" Target="../media/image972.emf"/><Relationship Id="rId62" Type="http://schemas.openxmlformats.org/officeDocument/2006/relationships/customXml" Target="../ink/ink1082.xml"/><Relationship Id="rId83" Type="http://schemas.openxmlformats.org/officeDocument/2006/relationships/image" Target="../media/image993.emf"/><Relationship Id="rId88" Type="http://schemas.openxmlformats.org/officeDocument/2006/relationships/customXml" Target="../ink/ink1095.xml"/><Relationship Id="rId111" Type="http://schemas.openxmlformats.org/officeDocument/2006/relationships/image" Target="../media/image1007.emf"/><Relationship Id="rId15" Type="http://schemas.openxmlformats.org/officeDocument/2006/relationships/image" Target="../media/image959.emf"/><Relationship Id="rId36" Type="http://schemas.openxmlformats.org/officeDocument/2006/relationships/customXml" Target="../ink/ink1069.xml"/><Relationship Id="rId57" Type="http://schemas.openxmlformats.org/officeDocument/2006/relationships/image" Target="../media/image980.emf"/><Relationship Id="rId106" Type="http://schemas.openxmlformats.org/officeDocument/2006/relationships/customXml" Target="../ink/ink1104.xml"/></Relationships>
</file>

<file path=ppt/slides/_rels/slide46.xml.rels><?xml version="1.0" encoding="UTF-8" standalone="yes"?>
<Relationships xmlns="http://schemas.openxmlformats.org/package/2006/relationships"><Relationship Id="rId8" Type="http://schemas.openxmlformats.org/officeDocument/2006/relationships/customXml" Target="../ink/ink1114.xml"/><Relationship Id="rId13" Type="http://schemas.openxmlformats.org/officeDocument/2006/relationships/image" Target="../media/image1017.emf"/><Relationship Id="rId3" Type="http://schemas.openxmlformats.org/officeDocument/2006/relationships/image" Target="../media/image1012.emf"/><Relationship Id="rId7" Type="http://schemas.openxmlformats.org/officeDocument/2006/relationships/image" Target="../media/image1014.emf"/><Relationship Id="rId12" Type="http://schemas.openxmlformats.org/officeDocument/2006/relationships/customXml" Target="../ink/ink1116.xml"/><Relationship Id="rId17" Type="http://schemas.openxmlformats.org/officeDocument/2006/relationships/image" Target="../media/image1019.emf"/><Relationship Id="rId2" Type="http://schemas.openxmlformats.org/officeDocument/2006/relationships/customXml" Target="../ink/ink1111.xml"/><Relationship Id="rId16" Type="http://schemas.openxmlformats.org/officeDocument/2006/relationships/customXml" Target="../ink/ink1118.xml"/><Relationship Id="rId1" Type="http://schemas.openxmlformats.org/officeDocument/2006/relationships/slideLayout" Target="../slideLayouts/slideLayout11.xml"/><Relationship Id="rId6" Type="http://schemas.openxmlformats.org/officeDocument/2006/relationships/customXml" Target="../ink/ink1113.xml"/><Relationship Id="rId11" Type="http://schemas.openxmlformats.org/officeDocument/2006/relationships/image" Target="../media/image1016.emf"/><Relationship Id="rId5" Type="http://schemas.openxmlformats.org/officeDocument/2006/relationships/image" Target="../media/image1013.emf"/><Relationship Id="rId15" Type="http://schemas.openxmlformats.org/officeDocument/2006/relationships/image" Target="../media/image1018.emf"/><Relationship Id="rId10" Type="http://schemas.openxmlformats.org/officeDocument/2006/relationships/customXml" Target="../ink/ink1115.xml"/><Relationship Id="rId4" Type="http://schemas.openxmlformats.org/officeDocument/2006/relationships/customXml" Target="../ink/ink1112.xml"/><Relationship Id="rId9" Type="http://schemas.openxmlformats.org/officeDocument/2006/relationships/image" Target="../media/image1015.emf"/><Relationship Id="rId14" Type="http://schemas.openxmlformats.org/officeDocument/2006/relationships/customXml" Target="../ink/ink1117.xml"/></Relationships>
</file>

<file path=ppt/slides/_rels/slide47.xml.rels><?xml version="1.0" encoding="UTF-8" standalone="yes"?>
<Relationships xmlns="http://schemas.openxmlformats.org/package/2006/relationships"><Relationship Id="rId8" Type="http://schemas.openxmlformats.org/officeDocument/2006/relationships/customXml" Target="../ink/ink1122.xml"/><Relationship Id="rId3" Type="http://schemas.openxmlformats.org/officeDocument/2006/relationships/image" Target="../media/image1020.emf"/><Relationship Id="rId7" Type="http://schemas.openxmlformats.org/officeDocument/2006/relationships/image" Target="../media/image1022.emf"/><Relationship Id="rId2" Type="http://schemas.openxmlformats.org/officeDocument/2006/relationships/customXml" Target="../ink/ink1119.xml"/><Relationship Id="rId1" Type="http://schemas.openxmlformats.org/officeDocument/2006/relationships/slideLayout" Target="../slideLayouts/slideLayout11.xml"/><Relationship Id="rId6" Type="http://schemas.openxmlformats.org/officeDocument/2006/relationships/customXml" Target="../ink/ink1121.xml"/><Relationship Id="rId11" Type="http://schemas.openxmlformats.org/officeDocument/2006/relationships/image" Target="../media/image1024.emf"/><Relationship Id="rId5" Type="http://schemas.openxmlformats.org/officeDocument/2006/relationships/image" Target="../media/image1021.emf"/><Relationship Id="rId10" Type="http://schemas.openxmlformats.org/officeDocument/2006/relationships/customXml" Target="../ink/ink1123.xml"/><Relationship Id="rId4" Type="http://schemas.openxmlformats.org/officeDocument/2006/relationships/customXml" Target="../ink/ink1120.xml"/><Relationship Id="rId9" Type="http://schemas.openxmlformats.org/officeDocument/2006/relationships/image" Target="../media/image1023.emf"/></Relationships>
</file>

<file path=ppt/slides/_rels/slide48.xml.rels><?xml version="1.0" encoding="UTF-8" standalone="yes"?>
<Relationships xmlns="http://schemas.openxmlformats.org/package/2006/relationships"><Relationship Id="rId26" Type="http://schemas.openxmlformats.org/officeDocument/2006/relationships/customXml" Target="../ink/ink1136.xml"/><Relationship Id="rId21" Type="http://schemas.openxmlformats.org/officeDocument/2006/relationships/image" Target="../media/image1034.emf"/><Relationship Id="rId42" Type="http://schemas.openxmlformats.org/officeDocument/2006/relationships/customXml" Target="../ink/ink1144.xml"/><Relationship Id="rId47" Type="http://schemas.openxmlformats.org/officeDocument/2006/relationships/image" Target="../media/image1047.emf"/><Relationship Id="rId63" Type="http://schemas.openxmlformats.org/officeDocument/2006/relationships/image" Target="../media/image1055.emf"/><Relationship Id="rId68" Type="http://schemas.openxmlformats.org/officeDocument/2006/relationships/customXml" Target="../ink/ink1157.xml"/><Relationship Id="rId16" Type="http://schemas.openxmlformats.org/officeDocument/2006/relationships/customXml" Target="../ink/ink1131.xml"/><Relationship Id="rId11" Type="http://schemas.openxmlformats.org/officeDocument/2006/relationships/image" Target="../media/image1029.emf"/><Relationship Id="rId32" Type="http://schemas.openxmlformats.org/officeDocument/2006/relationships/customXml" Target="../ink/ink1139.xml"/><Relationship Id="rId37" Type="http://schemas.openxmlformats.org/officeDocument/2006/relationships/image" Target="../media/image1042.emf"/><Relationship Id="rId53" Type="http://schemas.openxmlformats.org/officeDocument/2006/relationships/image" Target="../media/image1050.emf"/><Relationship Id="rId58" Type="http://schemas.openxmlformats.org/officeDocument/2006/relationships/customXml" Target="../ink/ink1152.xml"/><Relationship Id="rId74" Type="http://schemas.openxmlformats.org/officeDocument/2006/relationships/customXml" Target="../ink/ink1160.xml"/><Relationship Id="rId79" Type="http://schemas.openxmlformats.org/officeDocument/2006/relationships/image" Target="../media/image1063.emf"/><Relationship Id="rId5" Type="http://schemas.openxmlformats.org/officeDocument/2006/relationships/image" Target="../media/image1026.emf"/><Relationship Id="rId61" Type="http://schemas.openxmlformats.org/officeDocument/2006/relationships/image" Target="../media/image1054.emf"/><Relationship Id="rId19" Type="http://schemas.openxmlformats.org/officeDocument/2006/relationships/image" Target="../media/image1033.emf"/><Relationship Id="rId14" Type="http://schemas.openxmlformats.org/officeDocument/2006/relationships/customXml" Target="../ink/ink1130.xml"/><Relationship Id="rId22" Type="http://schemas.openxmlformats.org/officeDocument/2006/relationships/customXml" Target="../ink/ink1134.xml"/><Relationship Id="rId27" Type="http://schemas.openxmlformats.org/officeDocument/2006/relationships/image" Target="../media/image1037.emf"/><Relationship Id="rId30" Type="http://schemas.openxmlformats.org/officeDocument/2006/relationships/customXml" Target="../ink/ink1138.xml"/><Relationship Id="rId35" Type="http://schemas.openxmlformats.org/officeDocument/2006/relationships/image" Target="../media/image1041.emf"/><Relationship Id="rId43" Type="http://schemas.openxmlformats.org/officeDocument/2006/relationships/image" Target="../media/image1045.emf"/><Relationship Id="rId48" Type="http://schemas.openxmlformats.org/officeDocument/2006/relationships/customXml" Target="../ink/ink1147.xml"/><Relationship Id="rId56" Type="http://schemas.openxmlformats.org/officeDocument/2006/relationships/customXml" Target="../ink/ink1151.xml"/><Relationship Id="rId64" Type="http://schemas.openxmlformats.org/officeDocument/2006/relationships/customXml" Target="../ink/ink1155.xml"/><Relationship Id="rId69" Type="http://schemas.openxmlformats.org/officeDocument/2006/relationships/image" Target="../media/image1058.emf"/><Relationship Id="rId77" Type="http://schemas.openxmlformats.org/officeDocument/2006/relationships/image" Target="../media/image1062.emf"/><Relationship Id="rId8" Type="http://schemas.openxmlformats.org/officeDocument/2006/relationships/customXml" Target="../ink/ink1127.xml"/><Relationship Id="rId51" Type="http://schemas.openxmlformats.org/officeDocument/2006/relationships/image" Target="../media/image1049.emf"/><Relationship Id="rId72" Type="http://schemas.openxmlformats.org/officeDocument/2006/relationships/customXml" Target="../ink/ink1159.xml"/><Relationship Id="rId80" Type="http://schemas.openxmlformats.org/officeDocument/2006/relationships/customXml" Target="../ink/ink1163.xml"/><Relationship Id="rId3" Type="http://schemas.openxmlformats.org/officeDocument/2006/relationships/image" Target="../media/image1025.emf"/><Relationship Id="rId12" Type="http://schemas.openxmlformats.org/officeDocument/2006/relationships/customXml" Target="../ink/ink1129.xml"/><Relationship Id="rId17" Type="http://schemas.openxmlformats.org/officeDocument/2006/relationships/image" Target="../media/image1032.emf"/><Relationship Id="rId25" Type="http://schemas.openxmlformats.org/officeDocument/2006/relationships/image" Target="../media/image1036.emf"/><Relationship Id="rId33" Type="http://schemas.openxmlformats.org/officeDocument/2006/relationships/image" Target="../media/image1040.emf"/><Relationship Id="rId38" Type="http://schemas.openxmlformats.org/officeDocument/2006/relationships/customXml" Target="../ink/ink1142.xml"/><Relationship Id="rId46" Type="http://schemas.openxmlformats.org/officeDocument/2006/relationships/customXml" Target="../ink/ink1146.xml"/><Relationship Id="rId59" Type="http://schemas.openxmlformats.org/officeDocument/2006/relationships/image" Target="../media/image1053.emf"/><Relationship Id="rId67" Type="http://schemas.openxmlformats.org/officeDocument/2006/relationships/image" Target="../media/image1057.emf"/><Relationship Id="rId20" Type="http://schemas.openxmlformats.org/officeDocument/2006/relationships/customXml" Target="../ink/ink1133.xml"/><Relationship Id="rId41" Type="http://schemas.openxmlformats.org/officeDocument/2006/relationships/image" Target="../media/image1044.emf"/><Relationship Id="rId54" Type="http://schemas.openxmlformats.org/officeDocument/2006/relationships/customXml" Target="../ink/ink1150.xml"/><Relationship Id="rId62" Type="http://schemas.openxmlformats.org/officeDocument/2006/relationships/customXml" Target="../ink/ink1154.xml"/><Relationship Id="rId70" Type="http://schemas.openxmlformats.org/officeDocument/2006/relationships/customXml" Target="../ink/ink1158.xml"/><Relationship Id="rId75" Type="http://schemas.openxmlformats.org/officeDocument/2006/relationships/image" Target="../media/image1061.emf"/><Relationship Id="rId1" Type="http://schemas.openxmlformats.org/officeDocument/2006/relationships/slideLayout" Target="../slideLayouts/slideLayout11.xml"/><Relationship Id="rId6" Type="http://schemas.openxmlformats.org/officeDocument/2006/relationships/customXml" Target="../ink/ink1126.xml"/><Relationship Id="rId15" Type="http://schemas.openxmlformats.org/officeDocument/2006/relationships/image" Target="../media/image1031.emf"/><Relationship Id="rId23" Type="http://schemas.openxmlformats.org/officeDocument/2006/relationships/image" Target="../media/image1035.emf"/><Relationship Id="rId28" Type="http://schemas.openxmlformats.org/officeDocument/2006/relationships/customXml" Target="../ink/ink1137.xml"/><Relationship Id="rId36" Type="http://schemas.openxmlformats.org/officeDocument/2006/relationships/customXml" Target="../ink/ink1141.xml"/><Relationship Id="rId49" Type="http://schemas.openxmlformats.org/officeDocument/2006/relationships/image" Target="../media/image1048.emf"/><Relationship Id="rId57" Type="http://schemas.openxmlformats.org/officeDocument/2006/relationships/image" Target="../media/image1052.emf"/><Relationship Id="rId10" Type="http://schemas.openxmlformats.org/officeDocument/2006/relationships/customXml" Target="../ink/ink1128.xml"/><Relationship Id="rId31" Type="http://schemas.openxmlformats.org/officeDocument/2006/relationships/image" Target="../media/image1039.emf"/><Relationship Id="rId44" Type="http://schemas.openxmlformats.org/officeDocument/2006/relationships/customXml" Target="../ink/ink1145.xml"/><Relationship Id="rId52" Type="http://schemas.openxmlformats.org/officeDocument/2006/relationships/customXml" Target="../ink/ink1149.xml"/><Relationship Id="rId60" Type="http://schemas.openxmlformats.org/officeDocument/2006/relationships/customXml" Target="../ink/ink1153.xml"/><Relationship Id="rId65" Type="http://schemas.openxmlformats.org/officeDocument/2006/relationships/image" Target="../media/image1056.emf"/><Relationship Id="rId73" Type="http://schemas.openxmlformats.org/officeDocument/2006/relationships/image" Target="../media/image1060.emf"/><Relationship Id="rId78" Type="http://schemas.openxmlformats.org/officeDocument/2006/relationships/customXml" Target="../ink/ink1162.xml"/><Relationship Id="rId81" Type="http://schemas.openxmlformats.org/officeDocument/2006/relationships/image" Target="../media/image1064.emf"/><Relationship Id="rId4" Type="http://schemas.openxmlformats.org/officeDocument/2006/relationships/customXml" Target="../ink/ink1125.xml"/><Relationship Id="rId9" Type="http://schemas.openxmlformats.org/officeDocument/2006/relationships/image" Target="../media/image1028.emf"/><Relationship Id="rId13" Type="http://schemas.openxmlformats.org/officeDocument/2006/relationships/image" Target="../media/image1030.emf"/><Relationship Id="rId18" Type="http://schemas.openxmlformats.org/officeDocument/2006/relationships/customXml" Target="../ink/ink1132.xml"/><Relationship Id="rId39" Type="http://schemas.openxmlformats.org/officeDocument/2006/relationships/image" Target="../media/image1043.emf"/><Relationship Id="rId34" Type="http://schemas.openxmlformats.org/officeDocument/2006/relationships/customXml" Target="../ink/ink1140.xml"/><Relationship Id="rId50" Type="http://schemas.openxmlformats.org/officeDocument/2006/relationships/customXml" Target="../ink/ink1148.xml"/><Relationship Id="rId55" Type="http://schemas.openxmlformats.org/officeDocument/2006/relationships/image" Target="../media/image1051.emf"/><Relationship Id="rId76" Type="http://schemas.openxmlformats.org/officeDocument/2006/relationships/customXml" Target="../ink/ink1161.xml"/><Relationship Id="rId7" Type="http://schemas.openxmlformats.org/officeDocument/2006/relationships/image" Target="../media/image1027.emf"/><Relationship Id="rId71" Type="http://schemas.openxmlformats.org/officeDocument/2006/relationships/image" Target="../media/image1059.emf"/><Relationship Id="rId2" Type="http://schemas.openxmlformats.org/officeDocument/2006/relationships/customXml" Target="../ink/ink1124.xml"/><Relationship Id="rId29" Type="http://schemas.openxmlformats.org/officeDocument/2006/relationships/image" Target="../media/image1038.emf"/><Relationship Id="rId24" Type="http://schemas.openxmlformats.org/officeDocument/2006/relationships/customXml" Target="../ink/ink1135.xml"/><Relationship Id="rId40" Type="http://schemas.openxmlformats.org/officeDocument/2006/relationships/customXml" Target="../ink/ink1143.xml"/><Relationship Id="rId45" Type="http://schemas.openxmlformats.org/officeDocument/2006/relationships/image" Target="../media/image1046.emf"/><Relationship Id="rId66" Type="http://schemas.openxmlformats.org/officeDocument/2006/relationships/customXml" Target="../ink/ink1156.xml"/></Relationships>
</file>

<file path=ppt/slides/_rels/slide49.xml.rels><?xml version="1.0" encoding="UTF-8" standalone="yes"?>
<Relationships xmlns="http://schemas.openxmlformats.org/package/2006/relationships"><Relationship Id="rId26" Type="http://schemas.openxmlformats.org/officeDocument/2006/relationships/customXml" Target="../ink/ink1176.xml"/><Relationship Id="rId21" Type="http://schemas.openxmlformats.org/officeDocument/2006/relationships/image" Target="../media/image1074.emf"/><Relationship Id="rId42" Type="http://schemas.openxmlformats.org/officeDocument/2006/relationships/customXml" Target="../ink/ink1184.xml"/><Relationship Id="rId47" Type="http://schemas.openxmlformats.org/officeDocument/2006/relationships/image" Target="../media/image1087.emf"/><Relationship Id="rId63" Type="http://schemas.openxmlformats.org/officeDocument/2006/relationships/image" Target="../media/image1095.emf"/><Relationship Id="rId68" Type="http://schemas.openxmlformats.org/officeDocument/2006/relationships/customXml" Target="../ink/ink1197.xml"/><Relationship Id="rId84" Type="http://schemas.openxmlformats.org/officeDocument/2006/relationships/customXml" Target="../ink/ink1205.xml"/><Relationship Id="rId16" Type="http://schemas.openxmlformats.org/officeDocument/2006/relationships/customXml" Target="../ink/ink1171.xml"/><Relationship Id="rId11" Type="http://schemas.openxmlformats.org/officeDocument/2006/relationships/image" Target="../media/image1069.emf"/><Relationship Id="rId32" Type="http://schemas.openxmlformats.org/officeDocument/2006/relationships/customXml" Target="../ink/ink1179.xml"/><Relationship Id="rId37" Type="http://schemas.openxmlformats.org/officeDocument/2006/relationships/image" Target="../media/image1082.emf"/><Relationship Id="rId53" Type="http://schemas.openxmlformats.org/officeDocument/2006/relationships/image" Target="../media/image1090.emf"/><Relationship Id="rId58" Type="http://schemas.openxmlformats.org/officeDocument/2006/relationships/customXml" Target="../ink/ink1192.xml"/><Relationship Id="rId74" Type="http://schemas.openxmlformats.org/officeDocument/2006/relationships/customXml" Target="../ink/ink1200.xml"/><Relationship Id="rId79" Type="http://schemas.openxmlformats.org/officeDocument/2006/relationships/image" Target="../media/image1103.emf"/><Relationship Id="rId5" Type="http://schemas.openxmlformats.org/officeDocument/2006/relationships/image" Target="../media/image1066.emf"/><Relationship Id="rId19" Type="http://schemas.openxmlformats.org/officeDocument/2006/relationships/image" Target="../media/image1073.emf"/><Relationship Id="rId14" Type="http://schemas.openxmlformats.org/officeDocument/2006/relationships/customXml" Target="../ink/ink1170.xml"/><Relationship Id="rId22" Type="http://schemas.openxmlformats.org/officeDocument/2006/relationships/customXml" Target="../ink/ink1174.xml"/><Relationship Id="rId27" Type="http://schemas.openxmlformats.org/officeDocument/2006/relationships/image" Target="../media/image1077.emf"/><Relationship Id="rId30" Type="http://schemas.openxmlformats.org/officeDocument/2006/relationships/customXml" Target="../ink/ink1178.xml"/><Relationship Id="rId35" Type="http://schemas.openxmlformats.org/officeDocument/2006/relationships/image" Target="../media/image1081.emf"/><Relationship Id="rId43" Type="http://schemas.openxmlformats.org/officeDocument/2006/relationships/image" Target="../media/image1085.emf"/><Relationship Id="rId48" Type="http://schemas.openxmlformats.org/officeDocument/2006/relationships/customXml" Target="../ink/ink1187.xml"/><Relationship Id="rId56" Type="http://schemas.openxmlformats.org/officeDocument/2006/relationships/customXml" Target="../ink/ink1191.xml"/><Relationship Id="rId64" Type="http://schemas.openxmlformats.org/officeDocument/2006/relationships/customXml" Target="../ink/ink1195.xml"/><Relationship Id="rId69" Type="http://schemas.openxmlformats.org/officeDocument/2006/relationships/image" Target="../media/image1098.emf"/><Relationship Id="rId77" Type="http://schemas.openxmlformats.org/officeDocument/2006/relationships/image" Target="../media/image1102.emf"/><Relationship Id="rId8" Type="http://schemas.openxmlformats.org/officeDocument/2006/relationships/customXml" Target="../ink/ink1167.xml"/><Relationship Id="rId51" Type="http://schemas.openxmlformats.org/officeDocument/2006/relationships/image" Target="../media/image1089.emf"/><Relationship Id="rId72" Type="http://schemas.openxmlformats.org/officeDocument/2006/relationships/customXml" Target="../ink/ink1199.xml"/><Relationship Id="rId80" Type="http://schemas.openxmlformats.org/officeDocument/2006/relationships/customXml" Target="../ink/ink1203.xml"/><Relationship Id="rId85" Type="http://schemas.openxmlformats.org/officeDocument/2006/relationships/image" Target="../media/image1106.emf"/><Relationship Id="rId3" Type="http://schemas.openxmlformats.org/officeDocument/2006/relationships/image" Target="../media/image1065.emf"/><Relationship Id="rId12" Type="http://schemas.openxmlformats.org/officeDocument/2006/relationships/customXml" Target="../ink/ink1169.xml"/><Relationship Id="rId17" Type="http://schemas.openxmlformats.org/officeDocument/2006/relationships/image" Target="../media/image1072.emf"/><Relationship Id="rId25" Type="http://schemas.openxmlformats.org/officeDocument/2006/relationships/image" Target="../media/image1076.emf"/><Relationship Id="rId33" Type="http://schemas.openxmlformats.org/officeDocument/2006/relationships/image" Target="../media/image1080.emf"/><Relationship Id="rId38" Type="http://schemas.openxmlformats.org/officeDocument/2006/relationships/customXml" Target="../ink/ink1182.xml"/><Relationship Id="rId46" Type="http://schemas.openxmlformats.org/officeDocument/2006/relationships/customXml" Target="../ink/ink1186.xml"/><Relationship Id="rId59" Type="http://schemas.openxmlformats.org/officeDocument/2006/relationships/image" Target="../media/image1093.emf"/><Relationship Id="rId67" Type="http://schemas.openxmlformats.org/officeDocument/2006/relationships/image" Target="../media/image1097.emf"/><Relationship Id="rId20" Type="http://schemas.openxmlformats.org/officeDocument/2006/relationships/customXml" Target="../ink/ink1173.xml"/><Relationship Id="rId41" Type="http://schemas.openxmlformats.org/officeDocument/2006/relationships/image" Target="../media/image1084.emf"/><Relationship Id="rId54" Type="http://schemas.openxmlformats.org/officeDocument/2006/relationships/customXml" Target="../ink/ink1190.xml"/><Relationship Id="rId62" Type="http://schemas.openxmlformats.org/officeDocument/2006/relationships/customXml" Target="../ink/ink1194.xml"/><Relationship Id="rId70" Type="http://schemas.openxmlformats.org/officeDocument/2006/relationships/customXml" Target="../ink/ink1198.xml"/><Relationship Id="rId75" Type="http://schemas.openxmlformats.org/officeDocument/2006/relationships/image" Target="../media/image1101.emf"/><Relationship Id="rId83" Type="http://schemas.openxmlformats.org/officeDocument/2006/relationships/image" Target="../media/image1105.emf"/><Relationship Id="rId1" Type="http://schemas.openxmlformats.org/officeDocument/2006/relationships/slideLayout" Target="../slideLayouts/slideLayout11.xml"/><Relationship Id="rId6" Type="http://schemas.openxmlformats.org/officeDocument/2006/relationships/customXml" Target="../ink/ink1166.xml"/><Relationship Id="rId15" Type="http://schemas.openxmlformats.org/officeDocument/2006/relationships/image" Target="../media/image1071.emf"/><Relationship Id="rId23" Type="http://schemas.openxmlformats.org/officeDocument/2006/relationships/image" Target="../media/image1075.emf"/><Relationship Id="rId28" Type="http://schemas.openxmlformats.org/officeDocument/2006/relationships/customXml" Target="../ink/ink1177.xml"/><Relationship Id="rId36" Type="http://schemas.openxmlformats.org/officeDocument/2006/relationships/customXml" Target="../ink/ink1181.xml"/><Relationship Id="rId49" Type="http://schemas.openxmlformats.org/officeDocument/2006/relationships/image" Target="../media/image1088.emf"/><Relationship Id="rId57" Type="http://schemas.openxmlformats.org/officeDocument/2006/relationships/image" Target="../media/image1092.emf"/><Relationship Id="rId10" Type="http://schemas.openxmlformats.org/officeDocument/2006/relationships/customXml" Target="../ink/ink1168.xml"/><Relationship Id="rId31" Type="http://schemas.openxmlformats.org/officeDocument/2006/relationships/image" Target="../media/image1079.emf"/><Relationship Id="rId44" Type="http://schemas.openxmlformats.org/officeDocument/2006/relationships/customXml" Target="../ink/ink1185.xml"/><Relationship Id="rId52" Type="http://schemas.openxmlformats.org/officeDocument/2006/relationships/customXml" Target="../ink/ink1189.xml"/><Relationship Id="rId60" Type="http://schemas.openxmlformats.org/officeDocument/2006/relationships/customXml" Target="../ink/ink1193.xml"/><Relationship Id="rId65" Type="http://schemas.openxmlformats.org/officeDocument/2006/relationships/image" Target="../media/image1096.emf"/><Relationship Id="rId73" Type="http://schemas.openxmlformats.org/officeDocument/2006/relationships/image" Target="../media/image1100.emf"/><Relationship Id="rId78" Type="http://schemas.openxmlformats.org/officeDocument/2006/relationships/customXml" Target="../ink/ink1202.xml"/><Relationship Id="rId81" Type="http://schemas.openxmlformats.org/officeDocument/2006/relationships/image" Target="../media/image1104.emf"/><Relationship Id="rId86" Type="http://schemas.openxmlformats.org/officeDocument/2006/relationships/customXml" Target="../ink/ink1206.xml"/><Relationship Id="rId4" Type="http://schemas.openxmlformats.org/officeDocument/2006/relationships/customXml" Target="../ink/ink1165.xml"/><Relationship Id="rId9" Type="http://schemas.openxmlformats.org/officeDocument/2006/relationships/image" Target="../media/image1068.emf"/><Relationship Id="rId13" Type="http://schemas.openxmlformats.org/officeDocument/2006/relationships/image" Target="../media/image1070.emf"/><Relationship Id="rId18" Type="http://schemas.openxmlformats.org/officeDocument/2006/relationships/customXml" Target="../ink/ink1172.xml"/><Relationship Id="rId39" Type="http://schemas.openxmlformats.org/officeDocument/2006/relationships/image" Target="../media/image1083.emf"/><Relationship Id="rId34" Type="http://schemas.openxmlformats.org/officeDocument/2006/relationships/customXml" Target="../ink/ink1180.xml"/><Relationship Id="rId50" Type="http://schemas.openxmlformats.org/officeDocument/2006/relationships/customXml" Target="../ink/ink1188.xml"/><Relationship Id="rId55" Type="http://schemas.openxmlformats.org/officeDocument/2006/relationships/image" Target="../media/image1091.emf"/><Relationship Id="rId76" Type="http://schemas.openxmlformats.org/officeDocument/2006/relationships/customXml" Target="../ink/ink1201.xml"/><Relationship Id="rId7" Type="http://schemas.openxmlformats.org/officeDocument/2006/relationships/image" Target="../media/image1067.emf"/><Relationship Id="rId71" Type="http://schemas.openxmlformats.org/officeDocument/2006/relationships/image" Target="../media/image1099.emf"/><Relationship Id="rId2" Type="http://schemas.openxmlformats.org/officeDocument/2006/relationships/customXml" Target="../ink/ink1164.xml"/><Relationship Id="rId29" Type="http://schemas.openxmlformats.org/officeDocument/2006/relationships/image" Target="../media/image1078.emf"/><Relationship Id="rId24" Type="http://schemas.openxmlformats.org/officeDocument/2006/relationships/customXml" Target="../ink/ink1175.xml"/><Relationship Id="rId40" Type="http://schemas.openxmlformats.org/officeDocument/2006/relationships/customXml" Target="../ink/ink1183.xml"/><Relationship Id="rId45" Type="http://schemas.openxmlformats.org/officeDocument/2006/relationships/image" Target="../media/image1086.emf"/><Relationship Id="rId66" Type="http://schemas.openxmlformats.org/officeDocument/2006/relationships/customXml" Target="../ink/ink1196.xml"/><Relationship Id="rId87" Type="http://schemas.openxmlformats.org/officeDocument/2006/relationships/image" Target="../media/image1107.emf"/><Relationship Id="rId61" Type="http://schemas.openxmlformats.org/officeDocument/2006/relationships/image" Target="../media/image1094.emf"/><Relationship Id="rId82" Type="http://schemas.openxmlformats.org/officeDocument/2006/relationships/customXml" Target="../ink/ink1204.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8" Type="http://schemas.openxmlformats.org/officeDocument/2006/relationships/customXml" Target="../ink/ink1210.xml"/><Relationship Id="rId3" Type="http://schemas.openxmlformats.org/officeDocument/2006/relationships/image" Target="../media/image1108.emf"/><Relationship Id="rId7" Type="http://schemas.openxmlformats.org/officeDocument/2006/relationships/image" Target="../media/image1110.emf"/><Relationship Id="rId2" Type="http://schemas.openxmlformats.org/officeDocument/2006/relationships/customXml" Target="../ink/ink1207.xml"/><Relationship Id="rId1" Type="http://schemas.openxmlformats.org/officeDocument/2006/relationships/slideLayout" Target="../slideLayouts/slideLayout11.xml"/><Relationship Id="rId6" Type="http://schemas.openxmlformats.org/officeDocument/2006/relationships/customXml" Target="../ink/ink1209.xml"/><Relationship Id="rId5" Type="http://schemas.openxmlformats.org/officeDocument/2006/relationships/image" Target="../media/image1109.emf"/><Relationship Id="rId4" Type="http://schemas.openxmlformats.org/officeDocument/2006/relationships/customXml" Target="../ink/ink1208.xml"/><Relationship Id="rId9" Type="http://schemas.openxmlformats.org/officeDocument/2006/relationships/image" Target="../media/image111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116.emf"/><Relationship Id="rId2" Type="http://schemas.openxmlformats.org/officeDocument/2006/relationships/customXml" Target="../ink/ink121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xml"/><Relationship Id="rId7" Type="http://schemas.openxmlformats.org/officeDocument/2006/relationships/image" Target="../media/image320.wmf"/><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322.wmf"/><Relationship Id="rId5" Type="http://schemas.openxmlformats.org/officeDocument/2006/relationships/image" Target="../media/image319.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321.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6" Type="http://schemas.openxmlformats.org/officeDocument/2006/relationships/customXml" Target="../ink/ink1224.xml"/><Relationship Id="rId21" Type="http://schemas.openxmlformats.org/officeDocument/2006/relationships/image" Target="../media/image1130.emf"/><Relationship Id="rId42" Type="http://schemas.openxmlformats.org/officeDocument/2006/relationships/customXml" Target="../ink/ink1232.xml"/><Relationship Id="rId47" Type="http://schemas.openxmlformats.org/officeDocument/2006/relationships/image" Target="../media/image1143.emf"/><Relationship Id="rId63" Type="http://schemas.openxmlformats.org/officeDocument/2006/relationships/image" Target="../media/image1151.emf"/><Relationship Id="rId68" Type="http://schemas.openxmlformats.org/officeDocument/2006/relationships/customXml" Target="../ink/ink1245.xml"/><Relationship Id="rId2" Type="http://schemas.openxmlformats.org/officeDocument/2006/relationships/customXml" Target="../ink/ink1212.xml"/><Relationship Id="rId16" Type="http://schemas.openxmlformats.org/officeDocument/2006/relationships/customXml" Target="../ink/ink1219.xml"/><Relationship Id="rId29" Type="http://schemas.openxmlformats.org/officeDocument/2006/relationships/image" Target="../media/image1134.emf"/><Relationship Id="rId11" Type="http://schemas.openxmlformats.org/officeDocument/2006/relationships/image" Target="../media/image1125.emf"/><Relationship Id="rId24" Type="http://schemas.openxmlformats.org/officeDocument/2006/relationships/customXml" Target="../ink/ink1223.xml"/><Relationship Id="rId32" Type="http://schemas.openxmlformats.org/officeDocument/2006/relationships/customXml" Target="../ink/ink1227.xml"/><Relationship Id="rId37" Type="http://schemas.openxmlformats.org/officeDocument/2006/relationships/image" Target="../media/image1138.emf"/><Relationship Id="rId40" Type="http://schemas.openxmlformats.org/officeDocument/2006/relationships/customXml" Target="../ink/ink1231.xml"/><Relationship Id="rId45" Type="http://schemas.openxmlformats.org/officeDocument/2006/relationships/image" Target="../media/image1142.emf"/><Relationship Id="rId53" Type="http://schemas.openxmlformats.org/officeDocument/2006/relationships/image" Target="../media/image1146.emf"/><Relationship Id="rId58" Type="http://schemas.openxmlformats.org/officeDocument/2006/relationships/customXml" Target="../ink/ink1240.xml"/><Relationship Id="rId66" Type="http://schemas.openxmlformats.org/officeDocument/2006/relationships/customXml" Target="../ink/ink1244.xml"/><Relationship Id="rId5" Type="http://schemas.openxmlformats.org/officeDocument/2006/relationships/image" Target="../media/image1122.emf"/><Relationship Id="rId61" Type="http://schemas.openxmlformats.org/officeDocument/2006/relationships/image" Target="../media/image1150.emf"/><Relationship Id="rId19" Type="http://schemas.openxmlformats.org/officeDocument/2006/relationships/image" Target="../media/image1129.emf"/><Relationship Id="rId14" Type="http://schemas.openxmlformats.org/officeDocument/2006/relationships/customXml" Target="../ink/ink1218.xml"/><Relationship Id="rId22" Type="http://schemas.openxmlformats.org/officeDocument/2006/relationships/customXml" Target="../ink/ink1222.xml"/><Relationship Id="rId27" Type="http://schemas.openxmlformats.org/officeDocument/2006/relationships/image" Target="../media/image1133.emf"/><Relationship Id="rId30" Type="http://schemas.openxmlformats.org/officeDocument/2006/relationships/customXml" Target="../ink/ink1226.xml"/><Relationship Id="rId35" Type="http://schemas.openxmlformats.org/officeDocument/2006/relationships/image" Target="../media/image1137.emf"/><Relationship Id="rId43" Type="http://schemas.openxmlformats.org/officeDocument/2006/relationships/image" Target="../media/image1141.emf"/><Relationship Id="rId48" Type="http://schemas.openxmlformats.org/officeDocument/2006/relationships/customXml" Target="../ink/ink1235.xml"/><Relationship Id="rId56" Type="http://schemas.openxmlformats.org/officeDocument/2006/relationships/customXml" Target="../ink/ink1239.xml"/><Relationship Id="rId64" Type="http://schemas.openxmlformats.org/officeDocument/2006/relationships/customXml" Target="../ink/ink1243.xml"/><Relationship Id="rId69" Type="http://schemas.openxmlformats.org/officeDocument/2006/relationships/image" Target="../media/image1154.emf"/><Relationship Id="rId8" Type="http://schemas.openxmlformats.org/officeDocument/2006/relationships/customXml" Target="../ink/ink1215.xml"/><Relationship Id="rId51" Type="http://schemas.openxmlformats.org/officeDocument/2006/relationships/image" Target="../media/image1145.emf"/><Relationship Id="rId72" Type="http://schemas.openxmlformats.org/officeDocument/2006/relationships/customXml" Target="../ink/ink1247.xml"/><Relationship Id="rId3" Type="http://schemas.openxmlformats.org/officeDocument/2006/relationships/image" Target="../media/image1121.emf"/><Relationship Id="rId12" Type="http://schemas.openxmlformats.org/officeDocument/2006/relationships/customXml" Target="../ink/ink1217.xml"/><Relationship Id="rId17" Type="http://schemas.openxmlformats.org/officeDocument/2006/relationships/image" Target="../media/image1128.emf"/><Relationship Id="rId25" Type="http://schemas.openxmlformats.org/officeDocument/2006/relationships/image" Target="../media/image1132.emf"/><Relationship Id="rId33" Type="http://schemas.openxmlformats.org/officeDocument/2006/relationships/image" Target="../media/image1136.emf"/><Relationship Id="rId38" Type="http://schemas.openxmlformats.org/officeDocument/2006/relationships/customXml" Target="../ink/ink1230.xml"/><Relationship Id="rId46" Type="http://schemas.openxmlformats.org/officeDocument/2006/relationships/customXml" Target="../ink/ink1234.xml"/><Relationship Id="rId59" Type="http://schemas.openxmlformats.org/officeDocument/2006/relationships/image" Target="../media/image1149.emf"/><Relationship Id="rId67" Type="http://schemas.openxmlformats.org/officeDocument/2006/relationships/image" Target="../media/image1153.emf"/><Relationship Id="rId20" Type="http://schemas.openxmlformats.org/officeDocument/2006/relationships/customXml" Target="../ink/ink1221.xml"/><Relationship Id="rId41" Type="http://schemas.openxmlformats.org/officeDocument/2006/relationships/image" Target="../media/image1140.emf"/><Relationship Id="rId54" Type="http://schemas.openxmlformats.org/officeDocument/2006/relationships/customXml" Target="../ink/ink1238.xml"/><Relationship Id="rId62" Type="http://schemas.openxmlformats.org/officeDocument/2006/relationships/customXml" Target="../ink/ink1242.xml"/><Relationship Id="rId70" Type="http://schemas.openxmlformats.org/officeDocument/2006/relationships/customXml" Target="../ink/ink1246.xml"/><Relationship Id="rId1" Type="http://schemas.openxmlformats.org/officeDocument/2006/relationships/slideLayout" Target="../slideLayouts/slideLayout11.xml"/><Relationship Id="rId6" Type="http://schemas.openxmlformats.org/officeDocument/2006/relationships/customXml" Target="../ink/ink1214.xml"/><Relationship Id="rId15" Type="http://schemas.openxmlformats.org/officeDocument/2006/relationships/image" Target="../media/image1127.emf"/><Relationship Id="rId23" Type="http://schemas.openxmlformats.org/officeDocument/2006/relationships/image" Target="../media/image1131.emf"/><Relationship Id="rId28" Type="http://schemas.openxmlformats.org/officeDocument/2006/relationships/customXml" Target="../ink/ink1225.xml"/><Relationship Id="rId36" Type="http://schemas.openxmlformats.org/officeDocument/2006/relationships/customXml" Target="../ink/ink1229.xml"/><Relationship Id="rId49" Type="http://schemas.openxmlformats.org/officeDocument/2006/relationships/image" Target="../media/image1144.emf"/><Relationship Id="rId57" Type="http://schemas.openxmlformats.org/officeDocument/2006/relationships/image" Target="../media/image1148.emf"/><Relationship Id="rId10" Type="http://schemas.openxmlformats.org/officeDocument/2006/relationships/customXml" Target="../ink/ink1216.xml"/><Relationship Id="rId31" Type="http://schemas.openxmlformats.org/officeDocument/2006/relationships/image" Target="../media/image1135.emf"/><Relationship Id="rId44" Type="http://schemas.openxmlformats.org/officeDocument/2006/relationships/customXml" Target="../ink/ink1233.xml"/><Relationship Id="rId52" Type="http://schemas.openxmlformats.org/officeDocument/2006/relationships/customXml" Target="../ink/ink1237.xml"/><Relationship Id="rId60" Type="http://schemas.openxmlformats.org/officeDocument/2006/relationships/customXml" Target="../ink/ink1241.xml"/><Relationship Id="rId65" Type="http://schemas.openxmlformats.org/officeDocument/2006/relationships/image" Target="../media/image1152.emf"/><Relationship Id="rId73" Type="http://schemas.openxmlformats.org/officeDocument/2006/relationships/image" Target="../media/image1156.emf"/><Relationship Id="rId4" Type="http://schemas.openxmlformats.org/officeDocument/2006/relationships/customXml" Target="../ink/ink1213.xml"/><Relationship Id="rId9" Type="http://schemas.openxmlformats.org/officeDocument/2006/relationships/image" Target="../media/image1124.emf"/><Relationship Id="rId13" Type="http://schemas.openxmlformats.org/officeDocument/2006/relationships/image" Target="../media/image1126.emf"/><Relationship Id="rId18" Type="http://schemas.openxmlformats.org/officeDocument/2006/relationships/customXml" Target="../ink/ink1220.xml"/><Relationship Id="rId39" Type="http://schemas.openxmlformats.org/officeDocument/2006/relationships/image" Target="../media/image1139.emf"/><Relationship Id="rId34" Type="http://schemas.openxmlformats.org/officeDocument/2006/relationships/customXml" Target="../ink/ink1228.xml"/><Relationship Id="rId50" Type="http://schemas.openxmlformats.org/officeDocument/2006/relationships/customXml" Target="../ink/ink1236.xml"/><Relationship Id="rId55" Type="http://schemas.openxmlformats.org/officeDocument/2006/relationships/image" Target="../media/image1147.emf"/><Relationship Id="rId7" Type="http://schemas.openxmlformats.org/officeDocument/2006/relationships/image" Target="../media/image1123.emf"/><Relationship Id="rId71" Type="http://schemas.openxmlformats.org/officeDocument/2006/relationships/image" Target="../media/image115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3" Type="http://schemas.openxmlformats.org/officeDocument/2006/relationships/image" Target="../media/image11.emf"/><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24.emf"/><Relationship Id="rId21" Type="http://schemas.openxmlformats.org/officeDocument/2006/relationships/image" Target="../media/image15.emf"/><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28.emf"/><Relationship Id="rId50" Type="http://schemas.openxmlformats.org/officeDocument/2006/relationships/customXml" Target="../ink/ink26.xml"/><Relationship Id="rId55" Type="http://schemas.openxmlformats.org/officeDocument/2006/relationships/image" Target="../media/image32.emf"/><Relationship Id="rId63" Type="http://schemas.openxmlformats.org/officeDocument/2006/relationships/image" Target="../media/image36.emf"/><Relationship Id="rId7" Type="http://schemas.openxmlformats.org/officeDocument/2006/relationships/image" Target="../media/image8.emf"/><Relationship Id="rId2" Type="http://schemas.openxmlformats.org/officeDocument/2006/relationships/customXml" Target="../ink/ink2.xml"/><Relationship Id="rId16" Type="http://schemas.openxmlformats.org/officeDocument/2006/relationships/customXml" Target="../ink/ink9.xml"/><Relationship Id="rId29" Type="http://schemas.openxmlformats.org/officeDocument/2006/relationships/image" Target="../media/image19.emf"/><Relationship Id="rId11" Type="http://schemas.openxmlformats.org/officeDocument/2006/relationships/image" Target="../media/image10.emf"/><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23.emf"/><Relationship Id="rId40" Type="http://schemas.openxmlformats.org/officeDocument/2006/relationships/customXml" Target="../ink/ink21.xml"/><Relationship Id="rId45" Type="http://schemas.openxmlformats.org/officeDocument/2006/relationships/image" Target="../media/image27.emf"/><Relationship Id="rId53" Type="http://schemas.openxmlformats.org/officeDocument/2006/relationships/image" Target="../media/image31.emf"/><Relationship Id="rId58" Type="http://schemas.openxmlformats.org/officeDocument/2006/relationships/customXml" Target="../ink/ink30.xml"/><Relationship Id="rId5" Type="http://schemas.openxmlformats.org/officeDocument/2006/relationships/image" Target="../media/image7.emf"/><Relationship Id="rId61" Type="http://schemas.openxmlformats.org/officeDocument/2006/relationships/image" Target="../media/image35.emf"/><Relationship Id="rId19" Type="http://schemas.openxmlformats.org/officeDocument/2006/relationships/image" Target="../media/image14.emf"/><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8.emf"/><Relationship Id="rId30" Type="http://schemas.openxmlformats.org/officeDocument/2006/relationships/customXml" Target="../ink/ink16.xml"/><Relationship Id="rId35" Type="http://schemas.openxmlformats.org/officeDocument/2006/relationships/image" Target="../media/image22.emf"/><Relationship Id="rId43" Type="http://schemas.openxmlformats.org/officeDocument/2006/relationships/image" Target="../media/image26.emf"/><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5.xml"/><Relationship Id="rId51" Type="http://schemas.openxmlformats.org/officeDocument/2006/relationships/image" Target="../media/image30.emf"/><Relationship Id="rId3" Type="http://schemas.openxmlformats.org/officeDocument/2006/relationships/image" Target="../media/image6.emf"/><Relationship Id="rId12" Type="http://schemas.openxmlformats.org/officeDocument/2006/relationships/customXml" Target="../ink/ink7.xml"/><Relationship Id="rId17" Type="http://schemas.openxmlformats.org/officeDocument/2006/relationships/image" Target="../media/image13.emf"/><Relationship Id="rId25" Type="http://schemas.openxmlformats.org/officeDocument/2006/relationships/image" Target="../media/image17.emf"/><Relationship Id="rId33" Type="http://schemas.openxmlformats.org/officeDocument/2006/relationships/image" Target="../media/image21.emf"/><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34.emf"/><Relationship Id="rId20" Type="http://schemas.openxmlformats.org/officeDocument/2006/relationships/customXml" Target="../ink/ink11.xml"/><Relationship Id="rId41" Type="http://schemas.openxmlformats.org/officeDocument/2006/relationships/image" Target="../media/image25.emf"/><Relationship Id="rId54" Type="http://schemas.openxmlformats.org/officeDocument/2006/relationships/customXml" Target="../ink/ink28.xml"/><Relationship Id="rId62" Type="http://schemas.openxmlformats.org/officeDocument/2006/relationships/customXml" Target="../ink/ink32.xml"/><Relationship Id="rId1" Type="http://schemas.openxmlformats.org/officeDocument/2006/relationships/slideLayout" Target="../slideLayouts/slideLayout11.xml"/><Relationship Id="rId6" Type="http://schemas.openxmlformats.org/officeDocument/2006/relationships/customXml" Target="../ink/ink4.xml"/><Relationship Id="rId15" Type="http://schemas.openxmlformats.org/officeDocument/2006/relationships/image" Target="../media/image12.emf"/><Relationship Id="rId23" Type="http://schemas.openxmlformats.org/officeDocument/2006/relationships/image" Target="../media/image16.emf"/><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29.emf"/><Relationship Id="rId57" Type="http://schemas.openxmlformats.org/officeDocument/2006/relationships/image" Target="../media/image33.emf"/><Relationship Id="rId10" Type="http://schemas.openxmlformats.org/officeDocument/2006/relationships/customXml" Target="../ink/ink6.xml"/><Relationship Id="rId31" Type="http://schemas.openxmlformats.org/officeDocument/2006/relationships/image" Target="../media/image20.emf"/><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4" Type="http://schemas.openxmlformats.org/officeDocument/2006/relationships/customXml" Target="../ink/ink3.xml"/><Relationship Id="rId9" Type="http://schemas.openxmlformats.org/officeDocument/2006/relationships/image" Target="../media/image9.emf"/></Relationships>
</file>

<file path=ppt/slides/_rels/slide60.xml.rels><?xml version="1.0" encoding="UTF-8" standalone="yes"?>
<Relationships xmlns="http://schemas.openxmlformats.org/package/2006/relationships"><Relationship Id="rId13" Type="http://schemas.openxmlformats.org/officeDocument/2006/relationships/image" Target="../media/image1162.emf"/><Relationship Id="rId18" Type="http://schemas.openxmlformats.org/officeDocument/2006/relationships/customXml" Target="../ink/ink1256.xml"/><Relationship Id="rId26" Type="http://schemas.openxmlformats.org/officeDocument/2006/relationships/customXml" Target="../ink/ink1260.xml"/><Relationship Id="rId39" Type="http://schemas.openxmlformats.org/officeDocument/2006/relationships/image" Target="../media/image1175.emf"/><Relationship Id="rId21" Type="http://schemas.openxmlformats.org/officeDocument/2006/relationships/image" Target="../media/image1166.emf"/><Relationship Id="rId34" Type="http://schemas.openxmlformats.org/officeDocument/2006/relationships/customXml" Target="../ink/ink1264.xml"/><Relationship Id="rId42" Type="http://schemas.openxmlformats.org/officeDocument/2006/relationships/customXml" Target="../ink/ink1268.xml"/><Relationship Id="rId47" Type="http://schemas.openxmlformats.org/officeDocument/2006/relationships/image" Target="../media/image1179.emf"/><Relationship Id="rId7" Type="http://schemas.openxmlformats.org/officeDocument/2006/relationships/image" Target="../media/image1159.emf"/><Relationship Id="rId2" Type="http://schemas.openxmlformats.org/officeDocument/2006/relationships/customXml" Target="../ink/ink1248.xml"/><Relationship Id="rId16" Type="http://schemas.openxmlformats.org/officeDocument/2006/relationships/customXml" Target="../ink/ink1255.xml"/><Relationship Id="rId29" Type="http://schemas.openxmlformats.org/officeDocument/2006/relationships/image" Target="../media/image1170.emf"/><Relationship Id="rId1" Type="http://schemas.openxmlformats.org/officeDocument/2006/relationships/slideLayout" Target="../slideLayouts/slideLayout11.xml"/><Relationship Id="rId6" Type="http://schemas.openxmlformats.org/officeDocument/2006/relationships/customXml" Target="../ink/ink1250.xml"/><Relationship Id="rId11" Type="http://schemas.openxmlformats.org/officeDocument/2006/relationships/image" Target="../media/image1161.emf"/><Relationship Id="rId24" Type="http://schemas.openxmlformats.org/officeDocument/2006/relationships/customXml" Target="../ink/ink1259.xml"/><Relationship Id="rId32" Type="http://schemas.openxmlformats.org/officeDocument/2006/relationships/customXml" Target="../ink/ink1263.xml"/><Relationship Id="rId37" Type="http://schemas.openxmlformats.org/officeDocument/2006/relationships/image" Target="../media/image1174.emf"/><Relationship Id="rId40" Type="http://schemas.openxmlformats.org/officeDocument/2006/relationships/customXml" Target="../ink/ink1267.xml"/><Relationship Id="rId45" Type="http://schemas.openxmlformats.org/officeDocument/2006/relationships/image" Target="../media/image1178.emf"/><Relationship Id="rId5" Type="http://schemas.openxmlformats.org/officeDocument/2006/relationships/image" Target="../media/image1158.emf"/><Relationship Id="rId15" Type="http://schemas.openxmlformats.org/officeDocument/2006/relationships/image" Target="../media/image1163.emf"/><Relationship Id="rId23" Type="http://schemas.openxmlformats.org/officeDocument/2006/relationships/image" Target="../media/image1167.emf"/><Relationship Id="rId28" Type="http://schemas.openxmlformats.org/officeDocument/2006/relationships/customXml" Target="../ink/ink1261.xml"/><Relationship Id="rId36" Type="http://schemas.openxmlformats.org/officeDocument/2006/relationships/customXml" Target="../ink/ink1265.xml"/><Relationship Id="rId10" Type="http://schemas.openxmlformats.org/officeDocument/2006/relationships/customXml" Target="../ink/ink1252.xml"/><Relationship Id="rId19" Type="http://schemas.openxmlformats.org/officeDocument/2006/relationships/image" Target="../media/image1165.emf"/><Relationship Id="rId31" Type="http://schemas.openxmlformats.org/officeDocument/2006/relationships/image" Target="../media/image1171.emf"/><Relationship Id="rId44" Type="http://schemas.openxmlformats.org/officeDocument/2006/relationships/customXml" Target="../ink/ink1269.xml"/><Relationship Id="rId4" Type="http://schemas.openxmlformats.org/officeDocument/2006/relationships/customXml" Target="../ink/ink1249.xml"/><Relationship Id="rId9" Type="http://schemas.openxmlformats.org/officeDocument/2006/relationships/image" Target="../media/image1160.emf"/><Relationship Id="rId14" Type="http://schemas.openxmlformats.org/officeDocument/2006/relationships/customXml" Target="../ink/ink1254.xml"/><Relationship Id="rId22" Type="http://schemas.openxmlformats.org/officeDocument/2006/relationships/customXml" Target="../ink/ink1258.xml"/><Relationship Id="rId27" Type="http://schemas.openxmlformats.org/officeDocument/2006/relationships/image" Target="../media/image1169.emf"/><Relationship Id="rId30" Type="http://schemas.openxmlformats.org/officeDocument/2006/relationships/customXml" Target="../ink/ink1262.xml"/><Relationship Id="rId35" Type="http://schemas.openxmlformats.org/officeDocument/2006/relationships/image" Target="../media/image1173.emf"/><Relationship Id="rId43" Type="http://schemas.openxmlformats.org/officeDocument/2006/relationships/image" Target="../media/image1177.emf"/><Relationship Id="rId8" Type="http://schemas.openxmlformats.org/officeDocument/2006/relationships/customXml" Target="../ink/ink1251.xml"/><Relationship Id="rId3" Type="http://schemas.openxmlformats.org/officeDocument/2006/relationships/image" Target="../media/image1157.emf"/><Relationship Id="rId12" Type="http://schemas.openxmlformats.org/officeDocument/2006/relationships/customXml" Target="../ink/ink1253.xml"/><Relationship Id="rId17" Type="http://schemas.openxmlformats.org/officeDocument/2006/relationships/image" Target="../media/image1164.emf"/><Relationship Id="rId25" Type="http://schemas.openxmlformats.org/officeDocument/2006/relationships/image" Target="../media/image1168.emf"/><Relationship Id="rId33" Type="http://schemas.openxmlformats.org/officeDocument/2006/relationships/image" Target="../media/image1172.emf"/><Relationship Id="rId38" Type="http://schemas.openxmlformats.org/officeDocument/2006/relationships/customXml" Target="../ink/ink1266.xml"/><Relationship Id="rId46" Type="http://schemas.openxmlformats.org/officeDocument/2006/relationships/customXml" Target="../ink/ink1270.xml"/><Relationship Id="rId20" Type="http://schemas.openxmlformats.org/officeDocument/2006/relationships/customXml" Target="../ink/ink1257.xml"/><Relationship Id="rId41" Type="http://schemas.openxmlformats.org/officeDocument/2006/relationships/image" Target="../media/image1176.emf"/></Relationships>
</file>

<file path=ppt/slides/_rels/slide61.xml.rels><?xml version="1.0" encoding="UTF-8" standalone="yes"?>
<Relationships xmlns="http://schemas.openxmlformats.org/package/2006/relationships"><Relationship Id="rId8" Type="http://schemas.openxmlformats.org/officeDocument/2006/relationships/customXml" Target="../ink/ink1274.xml"/><Relationship Id="rId13" Type="http://schemas.openxmlformats.org/officeDocument/2006/relationships/image" Target="../media/image1185.emf"/><Relationship Id="rId18" Type="http://schemas.openxmlformats.org/officeDocument/2006/relationships/customXml" Target="../ink/ink1279.xml"/><Relationship Id="rId3" Type="http://schemas.openxmlformats.org/officeDocument/2006/relationships/image" Target="../media/image1180.emf"/><Relationship Id="rId21" Type="http://schemas.openxmlformats.org/officeDocument/2006/relationships/image" Target="../media/image1189.emf"/><Relationship Id="rId7" Type="http://schemas.openxmlformats.org/officeDocument/2006/relationships/image" Target="../media/image1182.emf"/><Relationship Id="rId12" Type="http://schemas.openxmlformats.org/officeDocument/2006/relationships/customXml" Target="../ink/ink1276.xml"/><Relationship Id="rId17" Type="http://schemas.openxmlformats.org/officeDocument/2006/relationships/image" Target="../media/image1187.emf"/><Relationship Id="rId2" Type="http://schemas.openxmlformats.org/officeDocument/2006/relationships/customXml" Target="../ink/ink1271.xml"/><Relationship Id="rId16" Type="http://schemas.openxmlformats.org/officeDocument/2006/relationships/customXml" Target="../ink/ink1278.xml"/><Relationship Id="rId20" Type="http://schemas.openxmlformats.org/officeDocument/2006/relationships/customXml" Target="../ink/ink1280.xml"/><Relationship Id="rId1" Type="http://schemas.openxmlformats.org/officeDocument/2006/relationships/slideLayout" Target="../slideLayouts/slideLayout11.xml"/><Relationship Id="rId6" Type="http://schemas.openxmlformats.org/officeDocument/2006/relationships/customXml" Target="../ink/ink1273.xml"/><Relationship Id="rId11" Type="http://schemas.openxmlformats.org/officeDocument/2006/relationships/image" Target="../media/image1184.emf"/><Relationship Id="rId5" Type="http://schemas.openxmlformats.org/officeDocument/2006/relationships/image" Target="../media/image1181.emf"/><Relationship Id="rId15" Type="http://schemas.openxmlformats.org/officeDocument/2006/relationships/image" Target="../media/image1186.emf"/><Relationship Id="rId10" Type="http://schemas.openxmlformats.org/officeDocument/2006/relationships/customXml" Target="../ink/ink1275.xml"/><Relationship Id="rId19" Type="http://schemas.openxmlformats.org/officeDocument/2006/relationships/image" Target="../media/image1188.emf"/><Relationship Id="rId4" Type="http://schemas.openxmlformats.org/officeDocument/2006/relationships/customXml" Target="../ink/ink1272.xml"/><Relationship Id="rId9" Type="http://schemas.openxmlformats.org/officeDocument/2006/relationships/image" Target="../media/image1183.emf"/><Relationship Id="rId14" Type="http://schemas.openxmlformats.org/officeDocument/2006/relationships/customXml" Target="../ink/ink1277.xml"/></Relationships>
</file>

<file path=ppt/slides/_rels/slide62.xml.rels><?xml version="1.0" encoding="UTF-8" standalone="yes"?>
<Relationships xmlns="http://schemas.openxmlformats.org/package/2006/relationships"><Relationship Id="rId117" Type="http://schemas.openxmlformats.org/officeDocument/2006/relationships/image" Target="../media/image1247.emf"/><Relationship Id="rId21" Type="http://schemas.openxmlformats.org/officeDocument/2006/relationships/image" Target="../media/image1199.emf"/><Relationship Id="rId42" Type="http://schemas.openxmlformats.org/officeDocument/2006/relationships/customXml" Target="../ink/ink1301.xml"/><Relationship Id="rId63" Type="http://schemas.openxmlformats.org/officeDocument/2006/relationships/image" Target="../media/image1220.emf"/><Relationship Id="rId84" Type="http://schemas.openxmlformats.org/officeDocument/2006/relationships/customXml" Target="../ink/ink1322.xml"/><Relationship Id="rId138" Type="http://schemas.openxmlformats.org/officeDocument/2006/relationships/customXml" Target="../ink/ink1349.xml"/><Relationship Id="rId16" Type="http://schemas.openxmlformats.org/officeDocument/2006/relationships/customXml" Target="../ink/ink1288.xml"/><Relationship Id="rId107" Type="http://schemas.openxmlformats.org/officeDocument/2006/relationships/image" Target="../media/image1242.emf"/><Relationship Id="rId11" Type="http://schemas.openxmlformats.org/officeDocument/2006/relationships/image" Target="../media/image1194.emf"/><Relationship Id="rId32" Type="http://schemas.openxmlformats.org/officeDocument/2006/relationships/customXml" Target="../ink/ink1296.xml"/><Relationship Id="rId37" Type="http://schemas.openxmlformats.org/officeDocument/2006/relationships/image" Target="../media/image1207.emf"/><Relationship Id="rId53" Type="http://schemas.openxmlformats.org/officeDocument/2006/relationships/image" Target="../media/image1215.emf"/><Relationship Id="rId58" Type="http://schemas.openxmlformats.org/officeDocument/2006/relationships/customXml" Target="../ink/ink1309.xml"/><Relationship Id="rId74" Type="http://schemas.openxmlformats.org/officeDocument/2006/relationships/customXml" Target="../ink/ink1317.xml"/><Relationship Id="rId79" Type="http://schemas.openxmlformats.org/officeDocument/2006/relationships/image" Target="../media/image1228.emf"/><Relationship Id="rId102" Type="http://schemas.openxmlformats.org/officeDocument/2006/relationships/customXml" Target="../ink/ink1331.xml"/><Relationship Id="rId123" Type="http://schemas.openxmlformats.org/officeDocument/2006/relationships/image" Target="../media/image1250.emf"/><Relationship Id="rId128" Type="http://schemas.openxmlformats.org/officeDocument/2006/relationships/customXml" Target="../ink/ink1344.xml"/><Relationship Id="rId5" Type="http://schemas.openxmlformats.org/officeDocument/2006/relationships/image" Target="../media/image1191.emf"/><Relationship Id="rId90" Type="http://schemas.openxmlformats.org/officeDocument/2006/relationships/customXml" Target="../ink/ink1325.xml"/><Relationship Id="rId95" Type="http://schemas.openxmlformats.org/officeDocument/2006/relationships/image" Target="../media/image1236.emf"/><Relationship Id="rId22" Type="http://schemas.openxmlformats.org/officeDocument/2006/relationships/customXml" Target="../ink/ink1291.xml"/><Relationship Id="rId27" Type="http://schemas.openxmlformats.org/officeDocument/2006/relationships/image" Target="../media/image1202.emf"/><Relationship Id="rId43" Type="http://schemas.openxmlformats.org/officeDocument/2006/relationships/image" Target="../media/image1210.emf"/><Relationship Id="rId48" Type="http://schemas.openxmlformats.org/officeDocument/2006/relationships/customXml" Target="../ink/ink1304.xml"/><Relationship Id="rId64" Type="http://schemas.openxmlformats.org/officeDocument/2006/relationships/customXml" Target="../ink/ink1312.xml"/><Relationship Id="rId69" Type="http://schemas.openxmlformats.org/officeDocument/2006/relationships/image" Target="../media/image1223.emf"/><Relationship Id="rId113" Type="http://schemas.openxmlformats.org/officeDocument/2006/relationships/image" Target="../media/image1245.emf"/><Relationship Id="rId118" Type="http://schemas.openxmlformats.org/officeDocument/2006/relationships/customXml" Target="../ink/ink1339.xml"/><Relationship Id="rId134" Type="http://schemas.openxmlformats.org/officeDocument/2006/relationships/customXml" Target="../ink/ink1347.xml"/><Relationship Id="rId139" Type="http://schemas.openxmlformats.org/officeDocument/2006/relationships/image" Target="../media/image1258.emf"/><Relationship Id="rId80" Type="http://schemas.openxmlformats.org/officeDocument/2006/relationships/customXml" Target="../ink/ink1320.xml"/><Relationship Id="rId85" Type="http://schemas.openxmlformats.org/officeDocument/2006/relationships/image" Target="../media/image1231.emf"/><Relationship Id="rId12" Type="http://schemas.openxmlformats.org/officeDocument/2006/relationships/customXml" Target="../ink/ink1286.xml"/><Relationship Id="rId17" Type="http://schemas.openxmlformats.org/officeDocument/2006/relationships/image" Target="../media/image1197.emf"/><Relationship Id="rId33" Type="http://schemas.openxmlformats.org/officeDocument/2006/relationships/image" Target="../media/image1205.emf"/><Relationship Id="rId38" Type="http://schemas.openxmlformats.org/officeDocument/2006/relationships/customXml" Target="../ink/ink1299.xml"/><Relationship Id="rId59" Type="http://schemas.openxmlformats.org/officeDocument/2006/relationships/image" Target="../media/image1218.emf"/><Relationship Id="rId103" Type="http://schemas.openxmlformats.org/officeDocument/2006/relationships/image" Target="../media/image1240.emf"/><Relationship Id="rId108" Type="http://schemas.openxmlformats.org/officeDocument/2006/relationships/customXml" Target="../ink/ink1334.xml"/><Relationship Id="rId124" Type="http://schemas.openxmlformats.org/officeDocument/2006/relationships/customXml" Target="../ink/ink1342.xml"/><Relationship Id="rId129" Type="http://schemas.openxmlformats.org/officeDocument/2006/relationships/image" Target="../media/image1253.emf"/><Relationship Id="rId54" Type="http://schemas.openxmlformats.org/officeDocument/2006/relationships/customXml" Target="../ink/ink1307.xml"/><Relationship Id="rId70" Type="http://schemas.openxmlformats.org/officeDocument/2006/relationships/customXml" Target="../ink/ink1315.xml"/><Relationship Id="rId75" Type="http://schemas.openxmlformats.org/officeDocument/2006/relationships/image" Target="../media/image1226.emf"/><Relationship Id="rId91" Type="http://schemas.openxmlformats.org/officeDocument/2006/relationships/image" Target="../media/image1234.emf"/><Relationship Id="rId96" Type="http://schemas.openxmlformats.org/officeDocument/2006/relationships/customXml" Target="../ink/ink1328.xml"/><Relationship Id="rId1" Type="http://schemas.openxmlformats.org/officeDocument/2006/relationships/slideLayout" Target="../slideLayouts/slideLayout11.xml"/><Relationship Id="rId6" Type="http://schemas.openxmlformats.org/officeDocument/2006/relationships/customXml" Target="../ink/ink1283.xml"/><Relationship Id="rId23" Type="http://schemas.openxmlformats.org/officeDocument/2006/relationships/image" Target="../media/image1200.emf"/><Relationship Id="rId28" Type="http://schemas.openxmlformats.org/officeDocument/2006/relationships/customXml" Target="../ink/ink1294.xml"/><Relationship Id="rId49" Type="http://schemas.openxmlformats.org/officeDocument/2006/relationships/image" Target="../media/image1213.emf"/><Relationship Id="rId114" Type="http://schemas.openxmlformats.org/officeDocument/2006/relationships/customXml" Target="../ink/ink1337.xml"/><Relationship Id="rId119" Type="http://schemas.openxmlformats.org/officeDocument/2006/relationships/image" Target="../media/image1248.emf"/><Relationship Id="rId44" Type="http://schemas.openxmlformats.org/officeDocument/2006/relationships/customXml" Target="../ink/ink1302.xml"/><Relationship Id="rId60" Type="http://schemas.openxmlformats.org/officeDocument/2006/relationships/customXml" Target="../ink/ink1310.xml"/><Relationship Id="rId65" Type="http://schemas.openxmlformats.org/officeDocument/2006/relationships/image" Target="../media/image1221.emf"/><Relationship Id="rId81" Type="http://schemas.openxmlformats.org/officeDocument/2006/relationships/image" Target="../media/image1229.emf"/><Relationship Id="rId86" Type="http://schemas.openxmlformats.org/officeDocument/2006/relationships/customXml" Target="../ink/ink1323.xml"/><Relationship Id="rId130" Type="http://schemas.openxmlformats.org/officeDocument/2006/relationships/customXml" Target="../ink/ink1345.xml"/><Relationship Id="rId135" Type="http://schemas.openxmlformats.org/officeDocument/2006/relationships/image" Target="../media/image1256.emf"/><Relationship Id="rId13" Type="http://schemas.openxmlformats.org/officeDocument/2006/relationships/image" Target="../media/image1195.emf"/><Relationship Id="rId18" Type="http://schemas.openxmlformats.org/officeDocument/2006/relationships/customXml" Target="../ink/ink1289.xml"/><Relationship Id="rId39" Type="http://schemas.openxmlformats.org/officeDocument/2006/relationships/image" Target="../media/image1208.emf"/><Relationship Id="rId109" Type="http://schemas.openxmlformats.org/officeDocument/2006/relationships/image" Target="../media/image1243.emf"/><Relationship Id="rId34" Type="http://schemas.openxmlformats.org/officeDocument/2006/relationships/customXml" Target="../ink/ink1297.xml"/><Relationship Id="rId50" Type="http://schemas.openxmlformats.org/officeDocument/2006/relationships/customXml" Target="../ink/ink1305.xml"/><Relationship Id="rId55" Type="http://schemas.openxmlformats.org/officeDocument/2006/relationships/image" Target="../media/image1216.emf"/><Relationship Id="rId76" Type="http://schemas.openxmlformats.org/officeDocument/2006/relationships/customXml" Target="../ink/ink1318.xml"/><Relationship Id="rId97" Type="http://schemas.openxmlformats.org/officeDocument/2006/relationships/image" Target="../media/image1237.emf"/><Relationship Id="rId104" Type="http://schemas.openxmlformats.org/officeDocument/2006/relationships/customXml" Target="../ink/ink1332.xml"/><Relationship Id="rId120" Type="http://schemas.openxmlformats.org/officeDocument/2006/relationships/customXml" Target="../ink/ink1340.xml"/><Relationship Id="rId125" Type="http://schemas.openxmlformats.org/officeDocument/2006/relationships/image" Target="../media/image1251.emf"/><Relationship Id="rId7" Type="http://schemas.openxmlformats.org/officeDocument/2006/relationships/image" Target="../media/image1192.emf"/><Relationship Id="rId71" Type="http://schemas.openxmlformats.org/officeDocument/2006/relationships/image" Target="../media/image1224.emf"/><Relationship Id="rId92" Type="http://schemas.openxmlformats.org/officeDocument/2006/relationships/customXml" Target="../ink/ink1326.xml"/><Relationship Id="rId2" Type="http://schemas.openxmlformats.org/officeDocument/2006/relationships/customXml" Target="../ink/ink1281.xml"/><Relationship Id="rId29" Type="http://schemas.openxmlformats.org/officeDocument/2006/relationships/image" Target="../media/image1203.emf"/><Relationship Id="rId24" Type="http://schemas.openxmlformats.org/officeDocument/2006/relationships/customXml" Target="../ink/ink1292.xml"/><Relationship Id="rId40" Type="http://schemas.openxmlformats.org/officeDocument/2006/relationships/customXml" Target="../ink/ink1300.xml"/><Relationship Id="rId45" Type="http://schemas.openxmlformats.org/officeDocument/2006/relationships/image" Target="../media/image1211.emf"/><Relationship Id="rId66" Type="http://schemas.openxmlformats.org/officeDocument/2006/relationships/customXml" Target="../ink/ink1313.xml"/><Relationship Id="rId87" Type="http://schemas.openxmlformats.org/officeDocument/2006/relationships/image" Target="../media/image1232.emf"/><Relationship Id="rId110" Type="http://schemas.openxmlformats.org/officeDocument/2006/relationships/customXml" Target="../ink/ink1335.xml"/><Relationship Id="rId115" Type="http://schemas.openxmlformats.org/officeDocument/2006/relationships/image" Target="../media/image1246.emf"/><Relationship Id="rId131" Type="http://schemas.openxmlformats.org/officeDocument/2006/relationships/image" Target="../media/image1254.emf"/><Relationship Id="rId136" Type="http://schemas.openxmlformats.org/officeDocument/2006/relationships/customXml" Target="../ink/ink1348.xml"/><Relationship Id="rId61" Type="http://schemas.openxmlformats.org/officeDocument/2006/relationships/image" Target="../media/image1219.emf"/><Relationship Id="rId82" Type="http://schemas.openxmlformats.org/officeDocument/2006/relationships/customXml" Target="../ink/ink1321.xml"/><Relationship Id="rId19" Type="http://schemas.openxmlformats.org/officeDocument/2006/relationships/image" Target="../media/image1198.emf"/><Relationship Id="rId14" Type="http://schemas.openxmlformats.org/officeDocument/2006/relationships/customXml" Target="../ink/ink1287.xml"/><Relationship Id="rId30" Type="http://schemas.openxmlformats.org/officeDocument/2006/relationships/customXml" Target="../ink/ink1295.xml"/><Relationship Id="rId35" Type="http://schemas.openxmlformats.org/officeDocument/2006/relationships/image" Target="../media/image1206.emf"/><Relationship Id="rId56" Type="http://schemas.openxmlformats.org/officeDocument/2006/relationships/customXml" Target="../ink/ink1308.xml"/><Relationship Id="rId77" Type="http://schemas.openxmlformats.org/officeDocument/2006/relationships/image" Target="../media/image1227.emf"/><Relationship Id="rId100" Type="http://schemas.openxmlformats.org/officeDocument/2006/relationships/customXml" Target="../ink/ink1330.xml"/><Relationship Id="rId105" Type="http://schemas.openxmlformats.org/officeDocument/2006/relationships/image" Target="../media/image1241.emf"/><Relationship Id="rId126" Type="http://schemas.openxmlformats.org/officeDocument/2006/relationships/customXml" Target="../ink/ink1343.xml"/><Relationship Id="rId8" Type="http://schemas.openxmlformats.org/officeDocument/2006/relationships/customXml" Target="../ink/ink1284.xml"/><Relationship Id="rId51" Type="http://schemas.openxmlformats.org/officeDocument/2006/relationships/image" Target="../media/image1214.emf"/><Relationship Id="rId72" Type="http://schemas.openxmlformats.org/officeDocument/2006/relationships/customXml" Target="../ink/ink1316.xml"/><Relationship Id="rId93" Type="http://schemas.openxmlformats.org/officeDocument/2006/relationships/image" Target="../media/image1235.emf"/><Relationship Id="rId98" Type="http://schemas.openxmlformats.org/officeDocument/2006/relationships/customXml" Target="../ink/ink1329.xml"/><Relationship Id="rId121" Type="http://schemas.openxmlformats.org/officeDocument/2006/relationships/image" Target="../media/image1249.emf"/><Relationship Id="rId3" Type="http://schemas.openxmlformats.org/officeDocument/2006/relationships/image" Target="../media/image1190.emf"/><Relationship Id="rId25" Type="http://schemas.openxmlformats.org/officeDocument/2006/relationships/image" Target="../media/image1201.emf"/><Relationship Id="rId46" Type="http://schemas.openxmlformats.org/officeDocument/2006/relationships/customXml" Target="../ink/ink1303.xml"/><Relationship Id="rId67" Type="http://schemas.openxmlformats.org/officeDocument/2006/relationships/image" Target="../media/image1222.emf"/><Relationship Id="rId116" Type="http://schemas.openxmlformats.org/officeDocument/2006/relationships/customXml" Target="../ink/ink1338.xml"/><Relationship Id="rId137" Type="http://schemas.openxmlformats.org/officeDocument/2006/relationships/image" Target="../media/image1257.emf"/><Relationship Id="rId20" Type="http://schemas.openxmlformats.org/officeDocument/2006/relationships/customXml" Target="../ink/ink1290.xml"/><Relationship Id="rId41" Type="http://schemas.openxmlformats.org/officeDocument/2006/relationships/image" Target="../media/image1209.emf"/><Relationship Id="rId62" Type="http://schemas.openxmlformats.org/officeDocument/2006/relationships/customXml" Target="../ink/ink1311.xml"/><Relationship Id="rId83" Type="http://schemas.openxmlformats.org/officeDocument/2006/relationships/image" Target="../media/image1230.emf"/><Relationship Id="rId88" Type="http://schemas.openxmlformats.org/officeDocument/2006/relationships/customXml" Target="../ink/ink1324.xml"/><Relationship Id="rId111" Type="http://schemas.openxmlformats.org/officeDocument/2006/relationships/image" Target="../media/image1244.emf"/><Relationship Id="rId132" Type="http://schemas.openxmlformats.org/officeDocument/2006/relationships/customXml" Target="../ink/ink1346.xml"/><Relationship Id="rId15" Type="http://schemas.openxmlformats.org/officeDocument/2006/relationships/image" Target="../media/image1196.emf"/><Relationship Id="rId36" Type="http://schemas.openxmlformats.org/officeDocument/2006/relationships/customXml" Target="../ink/ink1298.xml"/><Relationship Id="rId57" Type="http://schemas.openxmlformats.org/officeDocument/2006/relationships/image" Target="../media/image1217.emf"/><Relationship Id="rId106" Type="http://schemas.openxmlformats.org/officeDocument/2006/relationships/customXml" Target="../ink/ink1333.xml"/><Relationship Id="rId127" Type="http://schemas.openxmlformats.org/officeDocument/2006/relationships/image" Target="../media/image1252.emf"/><Relationship Id="rId10" Type="http://schemas.openxmlformats.org/officeDocument/2006/relationships/customXml" Target="../ink/ink1285.xml"/><Relationship Id="rId31" Type="http://schemas.openxmlformats.org/officeDocument/2006/relationships/image" Target="../media/image1204.emf"/><Relationship Id="rId52" Type="http://schemas.openxmlformats.org/officeDocument/2006/relationships/customXml" Target="../ink/ink1306.xml"/><Relationship Id="rId73" Type="http://schemas.openxmlformats.org/officeDocument/2006/relationships/image" Target="../media/image1225.emf"/><Relationship Id="rId78" Type="http://schemas.openxmlformats.org/officeDocument/2006/relationships/customXml" Target="../ink/ink1319.xml"/><Relationship Id="rId94" Type="http://schemas.openxmlformats.org/officeDocument/2006/relationships/customXml" Target="../ink/ink1327.xml"/><Relationship Id="rId99" Type="http://schemas.openxmlformats.org/officeDocument/2006/relationships/image" Target="../media/image1238.emf"/><Relationship Id="rId101" Type="http://schemas.openxmlformats.org/officeDocument/2006/relationships/image" Target="../media/image1239.emf"/><Relationship Id="rId122" Type="http://schemas.openxmlformats.org/officeDocument/2006/relationships/customXml" Target="../ink/ink1341.xml"/><Relationship Id="rId4" Type="http://schemas.openxmlformats.org/officeDocument/2006/relationships/customXml" Target="../ink/ink1282.xml"/><Relationship Id="rId9" Type="http://schemas.openxmlformats.org/officeDocument/2006/relationships/image" Target="../media/image1193.emf"/><Relationship Id="rId26" Type="http://schemas.openxmlformats.org/officeDocument/2006/relationships/customXml" Target="../ink/ink1293.xml"/><Relationship Id="rId47" Type="http://schemas.openxmlformats.org/officeDocument/2006/relationships/image" Target="../media/image1212.emf"/><Relationship Id="rId68" Type="http://schemas.openxmlformats.org/officeDocument/2006/relationships/customXml" Target="../ink/ink1314.xml"/><Relationship Id="rId89" Type="http://schemas.openxmlformats.org/officeDocument/2006/relationships/image" Target="../media/image1233.emf"/><Relationship Id="rId112" Type="http://schemas.openxmlformats.org/officeDocument/2006/relationships/customXml" Target="../ink/ink1336.xml"/><Relationship Id="rId133" Type="http://schemas.openxmlformats.org/officeDocument/2006/relationships/image" Target="../media/image1255.emf"/></Relationships>
</file>

<file path=ppt/slides/_rels/slide63.xml.rels><?xml version="1.0" encoding="UTF-8" standalone="yes"?>
<Relationships xmlns="http://schemas.openxmlformats.org/package/2006/relationships"><Relationship Id="rId26" Type="http://schemas.openxmlformats.org/officeDocument/2006/relationships/customXml" Target="../ink/ink1362.xml"/><Relationship Id="rId21" Type="http://schemas.openxmlformats.org/officeDocument/2006/relationships/image" Target="../media/image1268.emf"/><Relationship Id="rId42" Type="http://schemas.openxmlformats.org/officeDocument/2006/relationships/customXml" Target="../ink/ink1370.xml"/><Relationship Id="rId47" Type="http://schemas.openxmlformats.org/officeDocument/2006/relationships/image" Target="../media/image1281.emf"/><Relationship Id="rId63" Type="http://schemas.openxmlformats.org/officeDocument/2006/relationships/image" Target="../media/image1289.emf"/><Relationship Id="rId68" Type="http://schemas.openxmlformats.org/officeDocument/2006/relationships/customXml" Target="../ink/ink1383.xml"/><Relationship Id="rId84" Type="http://schemas.openxmlformats.org/officeDocument/2006/relationships/customXml" Target="../ink/ink1391.xml"/><Relationship Id="rId89" Type="http://schemas.openxmlformats.org/officeDocument/2006/relationships/image" Target="../media/image1302.emf"/><Relationship Id="rId16" Type="http://schemas.openxmlformats.org/officeDocument/2006/relationships/customXml" Target="../ink/ink1357.xml"/><Relationship Id="rId11" Type="http://schemas.openxmlformats.org/officeDocument/2006/relationships/image" Target="../media/image1263.emf"/><Relationship Id="rId32" Type="http://schemas.openxmlformats.org/officeDocument/2006/relationships/customXml" Target="../ink/ink1365.xml"/><Relationship Id="rId37" Type="http://schemas.openxmlformats.org/officeDocument/2006/relationships/image" Target="../media/image1276.emf"/><Relationship Id="rId53" Type="http://schemas.openxmlformats.org/officeDocument/2006/relationships/image" Target="../media/image1284.emf"/><Relationship Id="rId58" Type="http://schemas.openxmlformats.org/officeDocument/2006/relationships/customXml" Target="../ink/ink1378.xml"/><Relationship Id="rId74" Type="http://schemas.openxmlformats.org/officeDocument/2006/relationships/customXml" Target="../ink/ink1386.xml"/><Relationship Id="rId79" Type="http://schemas.openxmlformats.org/officeDocument/2006/relationships/image" Target="../media/image1297.emf"/><Relationship Id="rId102" Type="http://schemas.openxmlformats.org/officeDocument/2006/relationships/customXml" Target="../ink/ink1400.xml"/><Relationship Id="rId5" Type="http://schemas.openxmlformats.org/officeDocument/2006/relationships/image" Target="../media/image1260.emf"/><Relationship Id="rId90" Type="http://schemas.openxmlformats.org/officeDocument/2006/relationships/customXml" Target="../ink/ink1394.xml"/><Relationship Id="rId95" Type="http://schemas.openxmlformats.org/officeDocument/2006/relationships/image" Target="../media/image1305.emf"/><Relationship Id="rId22" Type="http://schemas.openxmlformats.org/officeDocument/2006/relationships/customXml" Target="../ink/ink1360.xml"/><Relationship Id="rId27" Type="http://schemas.openxmlformats.org/officeDocument/2006/relationships/image" Target="../media/image1271.emf"/><Relationship Id="rId43" Type="http://schemas.openxmlformats.org/officeDocument/2006/relationships/image" Target="../media/image1279.emf"/><Relationship Id="rId48" Type="http://schemas.openxmlformats.org/officeDocument/2006/relationships/customXml" Target="../ink/ink1373.xml"/><Relationship Id="rId64" Type="http://schemas.openxmlformats.org/officeDocument/2006/relationships/customXml" Target="../ink/ink1381.xml"/><Relationship Id="rId69" Type="http://schemas.openxmlformats.org/officeDocument/2006/relationships/image" Target="../media/image1292.emf"/><Relationship Id="rId80" Type="http://schemas.openxmlformats.org/officeDocument/2006/relationships/customXml" Target="../ink/ink1389.xml"/><Relationship Id="rId85" Type="http://schemas.openxmlformats.org/officeDocument/2006/relationships/image" Target="../media/image1300.emf"/><Relationship Id="rId12" Type="http://schemas.openxmlformats.org/officeDocument/2006/relationships/customXml" Target="../ink/ink1355.xml"/><Relationship Id="rId17" Type="http://schemas.openxmlformats.org/officeDocument/2006/relationships/image" Target="../media/image1266.emf"/><Relationship Id="rId25" Type="http://schemas.openxmlformats.org/officeDocument/2006/relationships/image" Target="../media/image1270.emf"/><Relationship Id="rId33" Type="http://schemas.openxmlformats.org/officeDocument/2006/relationships/image" Target="../media/image1274.emf"/><Relationship Id="rId38" Type="http://schemas.openxmlformats.org/officeDocument/2006/relationships/customXml" Target="../ink/ink1368.xml"/><Relationship Id="rId46" Type="http://schemas.openxmlformats.org/officeDocument/2006/relationships/customXml" Target="../ink/ink1372.xml"/><Relationship Id="rId59" Type="http://schemas.openxmlformats.org/officeDocument/2006/relationships/image" Target="../media/image1287.emf"/><Relationship Id="rId67" Type="http://schemas.openxmlformats.org/officeDocument/2006/relationships/image" Target="../media/image1291.emf"/><Relationship Id="rId103" Type="http://schemas.openxmlformats.org/officeDocument/2006/relationships/image" Target="../media/image1309.emf"/><Relationship Id="rId20" Type="http://schemas.openxmlformats.org/officeDocument/2006/relationships/customXml" Target="../ink/ink1359.xml"/><Relationship Id="rId41" Type="http://schemas.openxmlformats.org/officeDocument/2006/relationships/image" Target="../media/image1278.emf"/><Relationship Id="rId54" Type="http://schemas.openxmlformats.org/officeDocument/2006/relationships/customXml" Target="../ink/ink1376.xml"/><Relationship Id="rId62" Type="http://schemas.openxmlformats.org/officeDocument/2006/relationships/customXml" Target="../ink/ink1380.xml"/><Relationship Id="rId70" Type="http://schemas.openxmlformats.org/officeDocument/2006/relationships/customXml" Target="../ink/ink1384.xml"/><Relationship Id="rId75" Type="http://schemas.openxmlformats.org/officeDocument/2006/relationships/image" Target="../media/image1295.emf"/><Relationship Id="rId83" Type="http://schemas.openxmlformats.org/officeDocument/2006/relationships/image" Target="../media/image1299.emf"/><Relationship Id="rId88" Type="http://schemas.openxmlformats.org/officeDocument/2006/relationships/customXml" Target="../ink/ink1393.xml"/><Relationship Id="rId91" Type="http://schemas.openxmlformats.org/officeDocument/2006/relationships/image" Target="../media/image1303.emf"/><Relationship Id="rId96" Type="http://schemas.openxmlformats.org/officeDocument/2006/relationships/customXml" Target="../ink/ink1397.xml"/><Relationship Id="rId1" Type="http://schemas.openxmlformats.org/officeDocument/2006/relationships/slideLayout" Target="../slideLayouts/slideLayout11.xml"/><Relationship Id="rId6" Type="http://schemas.openxmlformats.org/officeDocument/2006/relationships/customXml" Target="../ink/ink1352.xml"/><Relationship Id="rId15" Type="http://schemas.openxmlformats.org/officeDocument/2006/relationships/image" Target="../media/image1265.emf"/><Relationship Id="rId23" Type="http://schemas.openxmlformats.org/officeDocument/2006/relationships/image" Target="../media/image1269.emf"/><Relationship Id="rId28" Type="http://schemas.openxmlformats.org/officeDocument/2006/relationships/customXml" Target="../ink/ink1363.xml"/><Relationship Id="rId36" Type="http://schemas.openxmlformats.org/officeDocument/2006/relationships/customXml" Target="../ink/ink1367.xml"/><Relationship Id="rId49" Type="http://schemas.openxmlformats.org/officeDocument/2006/relationships/image" Target="../media/image1282.emf"/><Relationship Id="rId57" Type="http://schemas.openxmlformats.org/officeDocument/2006/relationships/image" Target="../media/image1286.emf"/><Relationship Id="rId10" Type="http://schemas.openxmlformats.org/officeDocument/2006/relationships/customXml" Target="../ink/ink1354.xml"/><Relationship Id="rId31" Type="http://schemas.openxmlformats.org/officeDocument/2006/relationships/image" Target="../media/image1273.emf"/><Relationship Id="rId44" Type="http://schemas.openxmlformats.org/officeDocument/2006/relationships/customXml" Target="../ink/ink1371.xml"/><Relationship Id="rId52" Type="http://schemas.openxmlformats.org/officeDocument/2006/relationships/customXml" Target="../ink/ink1375.xml"/><Relationship Id="rId60" Type="http://schemas.openxmlformats.org/officeDocument/2006/relationships/customXml" Target="../ink/ink1379.xml"/><Relationship Id="rId65" Type="http://schemas.openxmlformats.org/officeDocument/2006/relationships/image" Target="../media/image1290.emf"/><Relationship Id="rId73" Type="http://schemas.openxmlformats.org/officeDocument/2006/relationships/image" Target="../media/image1294.emf"/><Relationship Id="rId78" Type="http://schemas.openxmlformats.org/officeDocument/2006/relationships/customXml" Target="../ink/ink1388.xml"/><Relationship Id="rId81" Type="http://schemas.openxmlformats.org/officeDocument/2006/relationships/image" Target="../media/image1298.emf"/><Relationship Id="rId86" Type="http://schemas.openxmlformats.org/officeDocument/2006/relationships/customXml" Target="../ink/ink1392.xml"/><Relationship Id="rId94" Type="http://schemas.openxmlformats.org/officeDocument/2006/relationships/customXml" Target="../ink/ink1396.xml"/><Relationship Id="rId99" Type="http://schemas.openxmlformats.org/officeDocument/2006/relationships/image" Target="../media/image1307.emf"/><Relationship Id="rId101" Type="http://schemas.openxmlformats.org/officeDocument/2006/relationships/image" Target="../media/image1308.emf"/><Relationship Id="rId4" Type="http://schemas.openxmlformats.org/officeDocument/2006/relationships/customXml" Target="../ink/ink1351.xml"/><Relationship Id="rId9" Type="http://schemas.openxmlformats.org/officeDocument/2006/relationships/image" Target="../media/image1262.emf"/><Relationship Id="rId13" Type="http://schemas.openxmlformats.org/officeDocument/2006/relationships/image" Target="../media/image1264.emf"/><Relationship Id="rId18" Type="http://schemas.openxmlformats.org/officeDocument/2006/relationships/customXml" Target="../ink/ink1358.xml"/><Relationship Id="rId39" Type="http://schemas.openxmlformats.org/officeDocument/2006/relationships/image" Target="../media/image1277.emf"/><Relationship Id="rId34" Type="http://schemas.openxmlformats.org/officeDocument/2006/relationships/customXml" Target="../ink/ink1366.xml"/><Relationship Id="rId50" Type="http://schemas.openxmlformats.org/officeDocument/2006/relationships/customXml" Target="../ink/ink1374.xml"/><Relationship Id="rId55" Type="http://schemas.openxmlformats.org/officeDocument/2006/relationships/image" Target="../media/image1285.emf"/><Relationship Id="rId76" Type="http://schemas.openxmlformats.org/officeDocument/2006/relationships/customXml" Target="../ink/ink1387.xml"/><Relationship Id="rId97" Type="http://schemas.openxmlformats.org/officeDocument/2006/relationships/image" Target="../media/image1306.emf"/><Relationship Id="rId7" Type="http://schemas.openxmlformats.org/officeDocument/2006/relationships/image" Target="../media/image1261.emf"/><Relationship Id="rId71" Type="http://schemas.openxmlformats.org/officeDocument/2006/relationships/image" Target="../media/image1293.emf"/><Relationship Id="rId92" Type="http://schemas.openxmlformats.org/officeDocument/2006/relationships/customXml" Target="../ink/ink1395.xml"/><Relationship Id="rId2" Type="http://schemas.openxmlformats.org/officeDocument/2006/relationships/customXml" Target="../ink/ink1350.xml"/><Relationship Id="rId29" Type="http://schemas.openxmlformats.org/officeDocument/2006/relationships/image" Target="../media/image1272.emf"/><Relationship Id="rId24" Type="http://schemas.openxmlformats.org/officeDocument/2006/relationships/customXml" Target="../ink/ink1361.xml"/><Relationship Id="rId40" Type="http://schemas.openxmlformats.org/officeDocument/2006/relationships/customXml" Target="../ink/ink1369.xml"/><Relationship Id="rId45" Type="http://schemas.openxmlformats.org/officeDocument/2006/relationships/image" Target="../media/image1280.emf"/><Relationship Id="rId66" Type="http://schemas.openxmlformats.org/officeDocument/2006/relationships/customXml" Target="../ink/ink1382.xml"/><Relationship Id="rId87" Type="http://schemas.openxmlformats.org/officeDocument/2006/relationships/image" Target="../media/image1301.emf"/><Relationship Id="rId61" Type="http://schemas.openxmlformats.org/officeDocument/2006/relationships/image" Target="../media/image1288.emf"/><Relationship Id="rId82" Type="http://schemas.openxmlformats.org/officeDocument/2006/relationships/customXml" Target="../ink/ink1390.xml"/><Relationship Id="rId19" Type="http://schemas.openxmlformats.org/officeDocument/2006/relationships/image" Target="../media/image1267.emf"/><Relationship Id="rId14" Type="http://schemas.openxmlformats.org/officeDocument/2006/relationships/customXml" Target="../ink/ink1356.xml"/><Relationship Id="rId30" Type="http://schemas.openxmlformats.org/officeDocument/2006/relationships/customXml" Target="../ink/ink1364.xml"/><Relationship Id="rId35" Type="http://schemas.openxmlformats.org/officeDocument/2006/relationships/image" Target="../media/image1275.emf"/><Relationship Id="rId56" Type="http://schemas.openxmlformats.org/officeDocument/2006/relationships/customXml" Target="../ink/ink1377.xml"/><Relationship Id="rId77" Type="http://schemas.openxmlformats.org/officeDocument/2006/relationships/image" Target="../media/image1296.emf"/><Relationship Id="rId100" Type="http://schemas.openxmlformats.org/officeDocument/2006/relationships/customXml" Target="../ink/ink1399.xml"/><Relationship Id="rId8" Type="http://schemas.openxmlformats.org/officeDocument/2006/relationships/customXml" Target="../ink/ink1353.xml"/><Relationship Id="rId51" Type="http://schemas.openxmlformats.org/officeDocument/2006/relationships/image" Target="../media/image1283.emf"/><Relationship Id="rId72" Type="http://schemas.openxmlformats.org/officeDocument/2006/relationships/customXml" Target="../ink/ink1385.xml"/><Relationship Id="rId93" Type="http://schemas.openxmlformats.org/officeDocument/2006/relationships/image" Target="../media/image1304.emf"/><Relationship Id="rId98" Type="http://schemas.openxmlformats.org/officeDocument/2006/relationships/customXml" Target="../ink/ink1398.xml"/><Relationship Id="rId3" Type="http://schemas.openxmlformats.org/officeDocument/2006/relationships/image" Target="../media/image1259.emf"/></Relationships>
</file>

<file path=ppt/slides/_rels/slide64.xml.rels><?xml version="1.0" encoding="UTF-8" standalone="yes"?>
<Relationships xmlns="http://schemas.openxmlformats.org/package/2006/relationships"><Relationship Id="rId13" Type="http://schemas.openxmlformats.org/officeDocument/2006/relationships/image" Target="../media/image1162.emf"/><Relationship Id="rId18" Type="http://schemas.openxmlformats.org/officeDocument/2006/relationships/customXml" Target="../ink/ink1409.xml"/><Relationship Id="rId26" Type="http://schemas.openxmlformats.org/officeDocument/2006/relationships/customXml" Target="../ink/ink1413.xml"/><Relationship Id="rId39" Type="http://schemas.openxmlformats.org/officeDocument/2006/relationships/image" Target="../media/image1175.emf"/><Relationship Id="rId21" Type="http://schemas.openxmlformats.org/officeDocument/2006/relationships/image" Target="../media/image1166.emf"/><Relationship Id="rId34" Type="http://schemas.openxmlformats.org/officeDocument/2006/relationships/customXml" Target="../ink/ink1417.xml"/><Relationship Id="rId42" Type="http://schemas.openxmlformats.org/officeDocument/2006/relationships/customXml" Target="../ink/ink1421.xml"/><Relationship Id="rId47" Type="http://schemas.openxmlformats.org/officeDocument/2006/relationships/image" Target="../media/image1179.emf"/><Relationship Id="rId7" Type="http://schemas.openxmlformats.org/officeDocument/2006/relationships/image" Target="../media/image1159.emf"/><Relationship Id="rId2" Type="http://schemas.openxmlformats.org/officeDocument/2006/relationships/customXml" Target="../ink/ink1401.xml"/><Relationship Id="rId16" Type="http://schemas.openxmlformats.org/officeDocument/2006/relationships/customXml" Target="../ink/ink1408.xml"/><Relationship Id="rId29" Type="http://schemas.openxmlformats.org/officeDocument/2006/relationships/image" Target="../media/image1170.emf"/><Relationship Id="rId1" Type="http://schemas.openxmlformats.org/officeDocument/2006/relationships/slideLayout" Target="../slideLayouts/slideLayout11.xml"/><Relationship Id="rId6" Type="http://schemas.openxmlformats.org/officeDocument/2006/relationships/customXml" Target="../ink/ink1403.xml"/><Relationship Id="rId11" Type="http://schemas.openxmlformats.org/officeDocument/2006/relationships/image" Target="../media/image1161.emf"/><Relationship Id="rId24" Type="http://schemas.openxmlformats.org/officeDocument/2006/relationships/customXml" Target="../ink/ink1412.xml"/><Relationship Id="rId32" Type="http://schemas.openxmlformats.org/officeDocument/2006/relationships/customXml" Target="../ink/ink1416.xml"/><Relationship Id="rId37" Type="http://schemas.openxmlformats.org/officeDocument/2006/relationships/image" Target="../media/image1174.emf"/><Relationship Id="rId40" Type="http://schemas.openxmlformats.org/officeDocument/2006/relationships/customXml" Target="../ink/ink1420.xml"/><Relationship Id="rId45" Type="http://schemas.openxmlformats.org/officeDocument/2006/relationships/image" Target="../media/image1178.emf"/><Relationship Id="rId5" Type="http://schemas.openxmlformats.org/officeDocument/2006/relationships/image" Target="../media/image1158.emf"/><Relationship Id="rId15" Type="http://schemas.openxmlformats.org/officeDocument/2006/relationships/image" Target="../media/image1163.emf"/><Relationship Id="rId23" Type="http://schemas.openxmlformats.org/officeDocument/2006/relationships/image" Target="../media/image1167.emf"/><Relationship Id="rId28" Type="http://schemas.openxmlformats.org/officeDocument/2006/relationships/customXml" Target="../ink/ink1414.xml"/><Relationship Id="rId36" Type="http://schemas.openxmlformats.org/officeDocument/2006/relationships/customXml" Target="../ink/ink1418.xml"/><Relationship Id="rId10" Type="http://schemas.openxmlformats.org/officeDocument/2006/relationships/customXml" Target="../ink/ink1405.xml"/><Relationship Id="rId19" Type="http://schemas.openxmlformats.org/officeDocument/2006/relationships/image" Target="../media/image1165.emf"/><Relationship Id="rId31" Type="http://schemas.openxmlformats.org/officeDocument/2006/relationships/image" Target="../media/image1171.emf"/><Relationship Id="rId44" Type="http://schemas.openxmlformats.org/officeDocument/2006/relationships/customXml" Target="../ink/ink1422.xml"/><Relationship Id="rId4" Type="http://schemas.openxmlformats.org/officeDocument/2006/relationships/customXml" Target="../ink/ink1402.xml"/><Relationship Id="rId9" Type="http://schemas.openxmlformats.org/officeDocument/2006/relationships/image" Target="../media/image1160.emf"/><Relationship Id="rId14" Type="http://schemas.openxmlformats.org/officeDocument/2006/relationships/customXml" Target="../ink/ink1407.xml"/><Relationship Id="rId22" Type="http://schemas.openxmlformats.org/officeDocument/2006/relationships/customXml" Target="../ink/ink1411.xml"/><Relationship Id="rId27" Type="http://schemas.openxmlformats.org/officeDocument/2006/relationships/image" Target="../media/image1169.emf"/><Relationship Id="rId30" Type="http://schemas.openxmlformats.org/officeDocument/2006/relationships/customXml" Target="../ink/ink1415.xml"/><Relationship Id="rId35" Type="http://schemas.openxmlformats.org/officeDocument/2006/relationships/image" Target="../media/image1173.emf"/><Relationship Id="rId43" Type="http://schemas.openxmlformats.org/officeDocument/2006/relationships/image" Target="../media/image1177.emf"/><Relationship Id="rId8" Type="http://schemas.openxmlformats.org/officeDocument/2006/relationships/customXml" Target="../ink/ink1404.xml"/><Relationship Id="rId3" Type="http://schemas.openxmlformats.org/officeDocument/2006/relationships/image" Target="../media/image1157.emf"/><Relationship Id="rId12" Type="http://schemas.openxmlformats.org/officeDocument/2006/relationships/customXml" Target="../ink/ink1406.xml"/><Relationship Id="rId17" Type="http://schemas.openxmlformats.org/officeDocument/2006/relationships/image" Target="../media/image1164.emf"/><Relationship Id="rId25" Type="http://schemas.openxmlformats.org/officeDocument/2006/relationships/image" Target="../media/image1168.emf"/><Relationship Id="rId33" Type="http://schemas.openxmlformats.org/officeDocument/2006/relationships/image" Target="../media/image1172.emf"/><Relationship Id="rId38" Type="http://schemas.openxmlformats.org/officeDocument/2006/relationships/customXml" Target="../ink/ink1419.xml"/><Relationship Id="rId46" Type="http://schemas.openxmlformats.org/officeDocument/2006/relationships/customXml" Target="../ink/ink1423.xml"/><Relationship Id="rId20" Type="http://schemas.openxmlformats.org/officeDocument/2006/relationships/customXml" Target="../ink/ink1410.xml"/><Relationship Id="rId41" Type="http://schemas.openxmlformats.org/officeDocument/2006/relationships/image" Target="../media/image1176.emf"/></Relationships>
</file>

<file path=ppt/slides/_rels/slide65.xml.rels><?xml version="1.0" encoding="UTF-8" standalone="yes"?>
<Relationships xmlns="http://schemas.openxmlformats.org/package/2006/relationships"><Relationship Id="rId8" Type="http://schemas.openxmlformats.org/officeDocument/2006/relationships/customXml" Target="../ink/ink1425.xml"/><Relationship Id="rId13" Type="http://schemas.openxmlformats.org/officeDocument/2006/relationships/image" Target="../media/image1315.emf"/><Relationship Id="rId18" Type="http://schemas.openxmlformats.org/officeDocument/2006/relationships/customXml" Target="../ink/ink1430.xml"/><Relationship Id="rId3" Type="http://schemas.openxmlformats.org/officeDocument/2006/relationships/oleObject" Target="../embeddings/oleObject8.bin"/><Relationship Id="rId21" Type="http://schemas.openxmlformats.org/officeDocument/2006/relationships/image" Target="../media/image1319.emf"/><Relationship Id="rId7" Type="http://schemas.openxmlformats.org/officeDocument/2006/relationships/image" Target="../media/image1312.emf"/><Relationship Id="rId12" Type="http://schemas.openxmlformats.org/officeDocument/2006/relationships/customXml" Target="../ink/ink1427.xml"/><Relationship Id="rId17" Type="http://schemas.openxmlformats.org/officeDocument/2006/relationships/image" Target="../media/image1317.emf"/><Relationship Id="rId2" Type="http://schemas.openxmlformats.org/officeDocument/2006/relationships/slideLayout" Target="../slideLayouts/slideLayout11.xml"/><Relationship Id="rId16" Type="http://schemas.openxmlformats.org/officeDocument/2006/relationships/customXml" Target="../ink/ink1429.xml"/><Relationship Id="rId20" Type="http://schemas.openxmlformats.org/officeDocument/2006/relationships/customXml" Target="../ink/ink1431.xml"/><Relationship Id="rId1" Type="http://schemas.openxmlformats.org/officeDocument/2006/relationships/vmlDrawing" Target="../drawings/vmlDrawing3.vml"/><Relationship Id="rId6" Type="http://schemas.openxmlformats.org/officeDocument/2006/relationships/customXml" Target="../ink/ink1424.xml"/><Relationship Id="rId11" Type="http://schemas.openxmlformats.org/officeDocument/2006/relationships/image" Target="../media/image1314.emf"/><Relationship Id="rId5" Type="http://schemas.openxmlformats.org/officeDocument/2006/relationships/image" Target="../media/image324.png"/><Relationship Id="rId15" Type="http://schemas.openxmlformats.org/officeDocument/2006/relationships/image" Target="../media/image1316.emf"/><Relationship Id="rId10" Type="http://schemas.openxmlformats.org/officeDocument/2006/relationships/customXml" Target="../ink/ink1426.xml"/><Relationship Id="rId19" Type="http://schemas.openxmlformats.org/officeDocument/2006/relationships/image" Target="../media/image1318.emf"/><Relationship Id="rId4" Type="http://schemas.openxmlformats.org/officeDocument/2006/relationships/image" Target="../media/image323.wmf"/><Relationship Id="rId9" Type="http://schemas.openxmlformats.org/officeDocument/2006/relationships/image" Target="../media/image1313.emf"/><Relationship Id="rId14" Type="http://schemas.openxmlformats.org/officeDocument/2006/relationships/customXml" Target="../ink/ink1428.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1324.emf"/><Relationship Id="rId3" Type="http://schemas.openxmlformats.org/officeDocument/2006/relationships/notesSlide" Target="../notesSlides/notesSlide2.xml"/><Relationship Id="rId7" Type="http://schemas.openxmlformats.org/officeDocument/2006/relationships/image" Target="../media/image326.wmf"/><Relationship Id="rId12" Type="http://schemas.openxmlformats.org/officeDocument/2006/relationships/customXml" Target="../ink/ink1432.xml"/><Relationship Id="rId17" Type="http://schemas.openxmlformats.org/officeDocument/2006/relationships/image" Target="../media/image1326.emf"/><Relationship Id="rId2" Type="http://schemas.openxmlformats.org/officeDocument/2006/relationships/slideLayout" Target="../slideLayouts/slideLayout6.xml"/><Relationship Id="rId16" Type="http://schemas.openxmlformats.org/officeDocument/2006/relationships/customXml" Target="../ink/ink1434.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328.wmf"/><Relationship Id="rId5" Type="http://schemas.openxmlformats.org/officeDocument/2006/relationships/image" Target="../media/image325.wmf"/><Relationship Id="rId15" Type="http://schemas.openxmlformats.org/officeDocument/2006/relationships/image" Target="../media/image1325.e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327.wmf"/><Relationship Id="rId14" Type="http://schemas.openxmlformats.org/officeDocument/2006/relationships/customXml" Target="../ink/ink14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3" Type="http://schemas.openxmlformats.org/officeDocument/2006/relationships/image" Target="../media/image42.emf"/><Relationship Id="rId18" Type="http://schemas.openxmlformats.org/officeDocument/2006/relationships/customXml" Target="../ink/ink41.xml"/><Relationship Id="rId26" Type="http://schemas.openxmlformats.org/officeDocument/2006/relationships/customXml" Target="../ink/ink45.xml"/><Relationship Id="rId39" Type="http://schemas.openxmlformats.org/officeDocument/2006/relationships/image" Target="../media/image55.emf"/><Relationship Id="rId21" Type="http://schemas.openxmlformats.org/officeDocument/2006/relationships/image" Target="../media/image46.emf"/><Relationship Id="rId34" Type="http://schemas.openxmlformats.org/officeDocument/2006/relationships/customXml" Target="../ink/ink49.xml"/><Relationship Id="rId42" Type="http://schemas.openxmlformats.org/officeDocument/2006/relationships/customXml" Target="../ink/ink53.xml"/><Relationship Id="rId47" Type="http://schemas.openxmlformats.org/officeDocument/2006/relationships/image" Target="../media/image59.emf"/><Relationship Id="rId50" Type="http://schemas.openxmlformats.org/officeDocument/2006/relationships/customXml" Target="../ink/ink57.xml"/><Relationship Id="rId55" Type="http://schemas.openxmlformats.org/officeDocument/2006/relationships/image" Target="../media/image63.emf"/><Relationship Id="rId7" Type="http://schemas.openxmlformats.org/officeDocument/2006/relationships/image" Target="../media/image39.emf"/><Relationship Id="rId2" Type="http://schemas.openxmlformats.org/officeDocument/2006/relationships/customXml" Target="../ink/ink33.xml"/><Relationship Id="rId16" Type="http://schemas.openxmlformats.org/officeDocument/2006/relationships/customXml" Target="../ink/ink40.xml"/><Relationship Id="rId29" Type="http://schemas.openxmlformats.org/officeDocument/2006/relationships/image" Target="../media/image50.emf"/><Relationship Id="rId11" Type="http://schemas.openxmlformats.org/officeDocument/2006/relationships/image" Target="../media/image41.emf"/><Relationship Id="rId24" Type="http://schemas.openxmlformats.org/officeDocument/2006/relationships/customXml" Target="../ink/ink44.xml"/><Relationship Id="rId32" Type="http://schemas.openxmlformats.org/officeDocument/2006/relationships/customXml" Target="../ink/ink48.xml"/><Relationship Id="rId37" Type="http://schemas.openxmlformats.org/officeDocument/2006/relationships/image" Target="../media/image54.emf"/><Relationship Id="rId40" Type="http://schemas.openxmlformats.org/officeDocument/2006/relationships/customXml" Target="../ink/ink52.xml"/><Relationship Id="rId45" Type="http://schemas.openxmlformats.org/officeDocument/2006/relationships/image" Target="../media/image58.emf"/><Relationship Id="rId53" Type="http://schemas.openxmlformats.org/officeDocument/2006/relationships/image" Target="../media/image62.emf"/><Relationship Id="rId5" Type="http://schemas.openxmlformats.org/officeDocument/2006/relationships/image" Target="../media/image38.emf"/><Relationship Id="rId10" Type="http://schemas.openxmlformats.org/officeDocument/2006/relationships/customXml" Target="../ink/ink37.xml"/><Relationship Id="rId19" Type="http://schemas.openxmlformats.org/officeDocument/2006/relationships/image" Target="../media/image45.emf"/><Relationship Id="rId31" Type="http://schemas.openxmlformats.org/officeDocument/2006/relationships/image" Target="../media/image51.emf"/><Relationship Id="rId44" Type="http://schemas.openxmlformats.org/officeDocument/2006/relationships/customXml" Target="../ink/ink54.xml"/><Relationship Id="rId52" Type="http://schemas.openxmlformats.org/officeDocument/2006/relationships/customXml" Target="../ink/ink58.xml"/><Relationship Id="rId4" Type="http://schemas.openxmlformats.org/officeDocument/2006/relationships/customXml" Target="../ink/ink34.xml"/><Relationship Id="rId9" Type="http://schemas.openxmlformats.org/officeDocument/2006/relationships/image" Target="../media/image40.emf"/><Relationship Id="rId14" Type="http://schemas.openxmlformats.org/officeDocument/2006/relationships/customXml" Target="../ink/ink39.xml"/><Relationship Id="rId22" Type="http://schemas.openxmlformats.org/officeDocument/2006/relationships/customXml" Target="../ink/ink43.xml"/><Relationship Id="rId27" Type="http://schemas.openxmlformats.org/officeDocument/2006/relationships/image" Target="../media/image49.emf"/><Relationship Id="rId30" Type="http://schemas.openxmlformats.org/officeDocument/2006/relationships/customXml" Target="../ink/ink47.xml"/><Relationship Id="rId35" Type="http://schemas.openxmlformats.org/officeDocument/2006/relationships/image" Target="../media/image53.emf"/><Relationship Id="rId43" Type="http://schemas.openxmlformats.org/officeDocument/2006/relationships/image" Target="../media/image57.emf"/><Relationship Id="rId48" Type="http://schemas.openxmlformats.org/officeDocument/2006/relationships/customXml" Target="../ink/ink56.xml"/><Relationship Id="rId8" Type="http://schemas.openxmlformats.org/officeDocument/2006/relationships/customXml" Target="../ink/ink36.xml"/><Relationship Id="rId51" Type="http://schemas.openxmlformats.org/officeDocument/2006/relationships/image" Target="../media/image61.emf"/><Relationship Id="rId3" Type="http://schemas.openxmlformats.org/officeDocument/2006/relationships/image" Target="../media/image37.emf"/><Relationship Id="rId12" Type="http://schemas.openxmlformats.org/officeDocument/2006/relationships/customXml" Target="../ink/ink38.xml"/><Relationship Id="rId17" Type="http://schemas.openxmlformats.org/officeDocument/2006/relationships/image" Target="../media/image44.emf"/><Relationship Id="rId25" Type="http://schemas.openxmlformats.org/officeDocument/2006/relationships/image" Target="../media/image48.emf"/><Relationship Id="rId33" Type="http://schemas.openxmlformats.org/officeDocument/2006/relationships/image" Target="../media/image52.emf"/><Relationship Id="rId38" Type="http://schemas.openxmlformats.org/officeDocument/2006/relationships/customXml" Target="../ink/ink51.xml"/><Relationship Id="rId46" Type="http://schemas.openxmlformats.org/officeDocument/2006/relationships/customXml" Target="../ink/ink55.xml"/><Relationship Id="rId20" Type="http://schemas.openxmlformats.org/officeDocument/2006/relationships/customXml" Target="../ink/ink42.xml"/><Relationship Id="rId41" Type="http://schemas.openxmlformats.org/officeDocument/2006/relationships/image" Target="../media/image56.emf"/><Relationship Id="rId54" Type="http://schemas.openxmlformats.org/officeDocument/2006/relationships/customXml" Target="../ink/ink59.xml"/><Relationship Id="rId1" Type="http://schemas.openxmlformats.org/officeDocument/2006/relationships/slideLayout" Target="../slideLayouts/slideLayout11.xml"/><Relationship Id="rId6" Type="http://schemas.openxmlformats.org/officeDocument/2006/relationships/customXml" Target="../ink/ink35.xml"/><Relationship Id="rId15" Type="http://schemas.openxmlformats.org/officeDocument/2006/relationships/image" Target="../media/image43.emf"/><Relationship Id="rId23" Type="http://schemas.openxmlformats.org/officeDocument/2006/relationships/image" Target="../media/image47.emf"/><Relationship Id="rId28" Type="http://schemas.openxmlformats.org/officeDocument/2006/relationships/customXml" Target="../ink/ink46.xml"/><Relationship Id="rId36" Type="http://schemas.openxmlformats.org/officeDocument/2006/relationships/customXml" Target="../ink/ink50.xml"/><Relationship Id="rId49" Type="http://schemas.openxmlformats.org/officeDocument/2006/relationships/image" Target="../media/image60.emf"/></Relationships>
</file>

<file path=ppt/slides/_rels/slide8.xml.rels><?xml version="1.0" encoding="UTF-8" standalone="yes"?>
<Relationships xmlns="http://schemas.openxmlformats.org/package/2006/relationships"><Relationship Id="rId26" Type="http://schemas.openxmlformats.org/officeDocument/2006/relationships/customXml" Target="../ink/ink72.xml"/><Relationship Id="rId21" Type="http://schemas.openxmlformats.org/officeDocument/2006/relationships/image" Target="../media/image73.emf"/><Relationship Id="rId42" Type="http://schemas.openxmlformats.org/officeDocument/2006/relationships/customXml" Target="../ink/ink80.xml"/><Relationship Id="rId47" Type="http://schemas.openxmlformats.org/officeDocument/2006/relationships/image" Target="../media/image86.emf"/><Relationship Id="rId63" Type="http://schemas.openxmlformats.org/officeDocument/2006/relationships/image" Target="../media/image94.emf"/><Relationship Id="rId68" Type="http://schemas.openxmlformats.org/officeDocument/2006/relationships/customXml" Target="../ink/ink93.xml"/><Relationship Id="rId7" Type="http://schemas.openxmlformats.org/officeDocument/2006/relationships/image" Target="../media/image66.emf"/><Relationship Id="rId71" Type="http://schemas.openxmlformats.org/officeDocument/2006/relationships/image" Target="../media/image98.emf"/><Relationship Id="rId2" Type="http://schemas.openxmlformats.org/officeDocument/2006/relationships/customXml" Target="../ink/ink60.xml"/><Relationship Id="rId16" Type="http://schemas.openxmlformats.org/officeDocument/2006/relationships/customXml" Target="../ink/ink67.xml"/><Relationship Id="rId29" Type="http://schemas.openxmlformats.org/officeDocument/2006/relationships/image" Target="../media/image77.emf"/><Relationship Id="rId11" Type="http://schemas.openxmlformats.org/officeDocument/2006/relationships/image" Target="../media/image68.emf"/><Relationship Id="rId24" Type="http://schemas.openxmlformats.org/officeDocument/2006/relationships/customXml" Target="../ink/ink71.xml"/><Relationship Id="rId32" Type="http://schemas.openxmlformats.org/officeDocument/2006/relationships/customXml" Target="../ink/ink75.xml"/><Relationship Id="rId37" Type="http://schemas.openxmlformats.org/officeDocument/2006/relationships/image" Target="../media/image81.emf"/><Relationship Id="rId40" Type="http://schemas.openxmlformats.org/officeDocument/2006/relationships/customXml" Target="../ink/ink79.xml"/><Relationship Id="rId45" Type="http://schemas.openxmlformats.org/officeDocument/2006/relationships/image" Target="../media/image85.emf"/><Relationship Id="rId53" Type="http://schemas.openxmlformats.org/officeDocument/2006/relationships/image" Target="../media/image89.emf"/><Relationship Id="rId58" Type="http://schemas.openxmlformats.org/officeDocument/2006/relationships/customXml" Target="../ink/ink88.xml"/><Relationship Id="rId66" Type="http://schemas.openxmlformats.org/officeDocument/2006/relationships/customXml" Target="../ink/ink92.xml"/><Relationship Id="rId5" Type="http://schemas.openxmlformats.org/officeDocument/2006/relationships/image" Target="../media/image65.emf"/><Relationship Id="rId61" Type="http://schemas.openxmlformats.org/officeDocument/2006/relationships/image" Target="../media/image93.emf"/><Relationship Id="rId19" Type="http://schemas.openxmlformats.org/officeDocument/2006/relationships/image" Target="../media/image72.emf"/><Relationship Id="rId14" Type="http://schemas.openxmlformats.org/officeDocument/2006/relationships/customXml" Target="../ink/ink66.xml"/><Relationship Id="rId22" Type="http://schemas.openxmlformats.org/officeDocument/2006/relationships/customXml" Target="../ink/ink70.xml"/><Relationship Id="rId27" Type="http://schemas.openxmlformats.org/officeDocument/2006/relationships/image" Target="../media/image76.emf"/><Relationship Id="rId30" Type="http://schemas.openxmlformats.org/officeDocument/2006/relationships/customXml" Target="../ink/ink74.xml"/><Relationship Id="rId35" Type="http://schemas.openxmlformats.org/officeDocument/2006/relationships/image" Target="../media/image80.emf"/><Relationship Id="rId43" Type="http://schemas.openxmlformats.org/officeDocument/2006/relationships/image" Target="../media/image84.emf"/><Relationship Id="rId48" Type="http://schemas.openxmlformats.org/officeDocument/2006/relationships/customXml" Target="../ink/ink83.xml"/><Relationship Id="rId56" Type="http://schemas.openxmlformats.org/officeDocument/2006/relationships/customXml" Target="../ink/ink87.xml"/><Relationship Id="rId64" Type="http://schemas.openxmlformats.org/officeDocument/2006/relationships/customXml" Target="../ink/ink91.xml"/><Relationship Id="rId69" Type="http://schemas.openxmlformats.org/officeDocument/2006/relationships/image" Target="../media/image97.emf"/><Relationship Id="rId8" Type="http://schemas.openxmlformats.org/officeDocument/2006/relationships/customXml" Target="../ink/ink63.xml"/><Relationship Id="rId51" Type="http://schemas.openxmlformats.org/officeDocument/2006/relationships/image" Target="../media/image88.emf"/><Relationship Id="rId3" Type="http://schemas.openxmlformats.org/officeDocument/2006/relationships/image" Target="../media/image64.emf"/><Relationship Id="rId12" Type="http://schemas.openxmlformats.org/officeDocument/2006/relationships/customXml" Target="../ink/ink65.xml"/><Relationship Id="rId17" Type="http://schemas.openxmlformats.org/officeDocument/2006/relationships/image" Target="../media/image71.emf"/><Relationship Id="rId25" Type="http://schemas.openxmlformats.org/officeDocument/2006/relationships/image" Target="../media/image75.emf"/><Relationship Id="rId33" Type="http://schemas.openxmlformats.org/officeDocument/2006/relationships/image" Target="../media/image79.emf"/><Relationship Id="rId38" Type="http://schemas.openxmlformats.org/officeDocument/2006/relationships/customXml" Target="../ink/ink78.xml"/><Relationship Id="rId46" Type="http://schemas.openxmlformats.org/officeDocument/2006/relationships/customXml" Target="../ink/ink82.xml"/><Relationship Id="rId59" Type="http://schemas.openxmlformats.org/officeDocument/2006/relationships/image" Target="../media/image92.emf"/><Relationship Id="rId67" Type="http://schemas.openxmlformats.org/officeDocument/2006/relationships/image" Target="../media/image96.emf"/><Relationship Id="rId20" Type="http://schemas.openxmlformats.org/officeDocument/2006/relationships/customXml" Target="../ink/ink69.xml"/><Relationship Id="rId41" Type="http://schemas.openxmlformats.org/officeDocument/2006/relationships/image" Target="../media/image83.emf"/><Relationship Id="rId54" Type="http://schemas.openxmlformats.org/officeDocument/2006/relationships/customXml" Target="../ink/ink86.xml"/><Relationship Id="rId62" Type="http://schemas.openxmlformats.org/officeDocument/2006/relationships/customXml" Target="../ink/ink90.xml"/><Relationship Id="rId70" Type="http://schemas.openxmlformats.org/officeDocument/2006/relationships/customXml" Target="../ink/ink94.xml"/><Relationship Id="rId1" Type="http://schemas.openxmlformats.org/officeDocument/2006/relationships/slideLayout" Target="../slideLayouts/slideLayout11.xml"/><Relationship Id="rId6" Type="http://schemas.openxmlformats.org/officeDocument/2006/relationships/customXml" Target="../ink/ink62.xml"/><Relationship Id="rId15" Type="http://schemas.openxmlformats.org/officeDocument/2006/relationships/image" Target="../media/image70.emf"/><Relationship Id="rId23" Type="http://schemas.openxmlformats.org/officeDocument/2006/relationships/image" Target="../media/image74.emf"/><Relationship Id="rId28" Type="http://schemas.openxmlformats.org/officeDocument/2006/relationships/customXml" Target="../ink/ink73.xml"/><Relationship Id="rId36" Type="http://schemas.openxmlformats.org/officeDocument/2006/relationships/customXml" Target="../ink/ink77.xml"/><Relationship Id="rId49" Type="http://schemas.openxmlformats.org/officeDocument/2006/relationships/image" Target="../media/image87.emf"/><Relationship Id="rId57" Type="http://schemas.openxmlformats.org/officeDocument/2006/relationships/image" Target="../media/image91.emf"/><Relationship Id="rId10" Type="http://schemas.openxmlformats.org/officeDocument/2006/relationships/customXml" Target="../ink/ink64.xml"/><Relationship Id="rId31" Type="http://schemas.openxmlformats.org/officeDocument/2006/relationships/image" Target="../media/image78.emf"/><Relationship Id="rId44" Type="http://schemas.openxmlformats.org/officeDocument/2006/relationships/customXml" Target="../ink/ink81.xml"/><Relationship Id="rId52" Type="http://schemas.openxmlformats.org/officeDocument/2006/relationships/customXml" Target="../ink/ink85.xml"/><Relationship Id="rId60" Type="http://schemas.openxmlformats.org/officeDocument/2006/relationships/customXml" Target="../ink/ink89.xml"/><Relationship Id="rId65" Type="http://schemas.openxmlformats.org/officeDocument/2006/relationships/image" Target="../media/image95.emf"/><Relationship Id="rId4" Type="http://schemas.openxmlformats.org/officeDocument/2006/relationships/customXml" Target="../ink/ink61.xml"/><Relationship Id="rId9" Type="http://schemas.openxmlformats.org/officeDocument/2006/relationships/image" Target="../media/image67.emf"/><Relationship Id="rId13" Type="http://schemas.openxmlformats.org/officeDocument/2006/relationships/image" Target="../media/image69.emf"/><Relationship Id="rId18" Type="http://schemas.openxmlformats.org/officeDocument/2006/relationships/customXml" Target="../ink/ink68.xml"/><Relationship Id="rId39" Type="http://schemas.openxmlformats.org/officeDocument/2006/relationships/image" Target="../media/image82.emf"/><Relationship Id="rId34" Type="http://schemas.openxmlformats.org/officeDocument/2006/relationships/customXml" Target="../ink/ink76.xml"/><Relationship Id="rId50" Type="http://schemas.openxmlformats.org/officeDocument/2006/relationships/customXml" Target="../ink/ink84.xml"/><Relationship Id="rId55" Type="http://schemas.openxmlformats.org/officeDocument/2006/relationships/image" Target="../media/image9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a:xfrm>
            <a:off x="3657600" y="3429000"/>
            <a:ext cx="6324600" cy="1828800"/>
          </a:xfrm>
        </p:spPr>
        <p:txBody>
          <a:bodyPr/>
          <a:lstStyle/>
          <a:p>
            <a:pPr algn="ctr"/>
            <a:r>
              <a:rPr lang="en-IN" b="1" dirty="0">
                <a:latin typeface="Times New Roman" pitchFamily="18" charset="0"/>
                <a:cs typeface="Times New Roman" pitchFamily="18" charset="0"/>
              </a:rPr>
              <a:t>Introduction to Statistical Methods</a:t>
            </a:r>
            <a:endParaRPr lang="en-US" altLang="en-US" b="1" dirty="0">
              <a:solidFill>
                <a:srgbClr val="FFFF00"/>
              </a:solidFill>
              <a:latin typeface="Times New Roman" pitchFamily="18" charset="0"/>
              <a:cs typeface="Times New Roman" pitchFamily="18" charset="0"/>
            </a:endParaRPr>
          </a:p>
        </p:txBody>
      </p:sp>
      <p:sp>
        <p:nvSpPr>
          <p:cNvPr id="11267" name="Content Placeholder 5"/>
          <p:cNvSpPr>
            <a:spLocks noGrp="1"/>
          </p:cNvSpPr>
          <p:nvPr>
            <p:ph sz="quarter" idx="13"/>
          </p:nvPr>
        </p:nvSpPr>
        <p:spPr>
          <a:xfrm>
            <a:off x="3581400" y="4800600"/>
            <a:ext cx="6324600" cy="1295400"/>
          </a:xfrm>
        </p:spPr>
        <p:txBody>
          <a:bodyPr/>
          <a:lstStyle/>
          <a:p>
            <a:pPr eaLnBrk="1" hangingPunct="1">
              <a:spcBef>
                <a:spcPct val="0"/>
              </a:spcBef>
            </a:pPr>
            <a:r>
              <a:rPr lang="en-US" altLang="en-US" sz="2800" b="1" dirty="0">
                <a:latin typeface="Times New Roman" pitchFamily="18" charset="0"/>
                <a:cs typeface="Times New Roman" pitchFamily="18" charset="0"/>
              </a:rPr>
              <a:t>ISM TEAM</a:t>
            </a:r>
          </a:p>
        </p:txBody>
      </p:sp>
    </p:spTree>
    <p:extLst>
      <p:ext uri="{BB962C8B-B14F-4D97-AF65-F5344CB8AC3E}">
        <p14:creationId xmlns:p14="http://schemas.microsoft.com/office/powerpoint/2010/main" val="2470342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041995" y="499503"/>
              <a:ext cx="376920" cy="383760"/>
            </p14:xfrm>
          </p:contentPart>
        </mc:Choice>
        <mc:Fallback xmlns="">
          <p:pic>
            <p:nvPicPr>
              <p:cNvPr id="12" name="Ink 11">
                <a:extLst>
                  <a:ext uri="{FF2B5EF4-FFF2-40B4-BE49-F238E27FC236}">
                    <a16:creationId xmlns:a16="http://schemas.microsoft.com/office/drawing/2014/main" xmlns="" xmlns:p14="http://schemas.microsoft.com/office/powerpoint/2010/main" id="{1E87D9F6-71E1-A345-A5DF-F563898C5084}"/>
                  </a:ext>
                </a:extLst>
              </p:cNvPr>
              <p:cNvPicPr/>
              <p:nvPr/>
            </p:nvPicPr>
            <p:blipFill>
              <a:blip r:embed="rId3"/>
              <a:stretch>
                <a:fillRect/>
              </a:stretch>
            </p:blipFill>
            <p:spPr>
              <a:xfrm>
                <a:off x="4032995" y="490143"/>
                <a:ext cx="3949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5955395" y="505983"/>
              <a:ext cx="1424880" cy="295560"/>
            </p14:xfrm>
          </p:contentPart>
        </mc:Choice>
        <mc:Fallback xmlns="">
          <p:pic>
            <p:nvPicPr>
              <p:cNvPr id="27" name="Ink 30">
                <a:extLst>
                  <a:ext uri="{FF2B5EF4-FFF2-40B4-BE49-F238E27FC236}">
                    <a16:creationId xmlns:a16="http://schemas.microsoft.com/office/drawing/2014/main" xmlns="" xmlns:p14="http://schemas.microsoft.com/office/powerpoint/2010/main" id="{55D8D149-9656-E042-91D8-45E0AE851BB4}"/>
                  </a:ext>
                </a:extLst>
              </p:cNvPr>
              <p:cNvPicPr/>
              <p:nvPr/>
            </p:nvPicPr>
            <p:blipFill>
              <a:blip r:embed="rId5"/>
              <a:stretch>
                <a:fillRect/>
              </a:stretch>
            </p:blipFill>
            <p:spPr>
              <a:xfrm>
                <a:off x="5946753" y="496634"/>
                <a:ext cx="1442164" cy="31497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4691795" y="500943"/>
              <a:ext cx="950400" cy="212760"/>
            </p14:xfrm>
          </p:contentPart>
        </mc:Choice>
        <mc:Fallback xmlns="">
          <p:pic>
            <p:nvPicPr>
              <p:cNvPr id="28" name="Ink 31">
                <a:extLst>
                  <a:ext uri="{FF2B5EF4-FFF2-40B4-BE49-F238E27FC236}">
                    <a16:creationId xmlns:a16="http://schemas.microsoft.com/office/drawing/2014/main" xmlns="" xmlns:p14="http://schemas.microsoft.com/office/powerpoint/2010/main" id="{B60472AD-6A9A-D540-BCB6-CD2C0F8271CD}"/>
                  </a:ext>
                </a:extLst>
              </p:cNvPr>
              <p:cNvPicPr/>
              <p:nvPr/>
            </p:nvPicPr>
            <p:blipFill>
              <a:blip r:embed="rId7"/>
              <a:stretch>
                <a:fillRect/>
              </a:stretch>
            </p:blipFill>
            <p:spPr>
              <a:xfrm>
                <a:off x="4682795" y="491943"/>
                <a:ext cx="968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526395" y="486903"/>
              <a:ext cx="1094040" cy="327240"/>
            </p14:xfrm>
          </p:contentPart>
        </mc:Choice>
        <mc:Fallback xmlns="">
          <p:pic>
            <p:nvPicPr>
              <p:cNvPr id="29" name="Ink 32">
                <a:extLst>
                  <a:ext uri="{FF2B5EF4-FFF2-40B4-BE49-F238E27FC236}">
                    <a16:creationId xmlns:a16="http://schemas.microsoft.com/office/drawing/2014/main" xmlns="" xmlns:p14="http://schemas.microsoft.com/office/powerpoint/2010/main" id="{B5C0FCC3-D343-C14D-BBDA-BADD494FAAAE}"/>
                  </a:ext>
                </a:extLst>
              </p:cNvPr>
              <p:cNvPicPr/>
              <p:nvPr/>
            </p:nvPicPr>
            <p:blipFill>
              <a:blip r:embed="rId9"/>
              <a:stretch>
                <a:fillRect/>
              </a:stretch>
            </p:blipFill>
            <p:spPr>
              <a:xfrm>
                <a:off x="2516678" y="477543"/>
                <a:ext cx="1112754"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180435" y="543423"/>
              <a:ext cx="232920" cy="208080"/>
            </p14:xfrm>
          </p:contentPart>
        </mc:Choice>
        <mc:Fallback xmlns="">
          <p:pic>
            <p:nvPicPr>
              <p:cNvPr id="30" name="Ink 33">
                <a:extLst>
                  <a:ext uri="{FF2B5EF4-FFF2-40B4-BE49-F238E27FC236}">
                    <a16:creationId xmlns:a16="http://schemas.microsoft.com/office/drawing/2014/main" xmlns="" xmlns:p14="http://schemas.microsoft.com/office/powerpoint/2010/main" id="{25E3C66D-BC1F-7244-9097-356F5462A0C5}"/>
                  </a:ext>
                </a:extLst>
              </p:cNvPr>
              <p:cNvPicPr/>
              <p:nvPr/>
            </p:nvPicPr>
            <p:blipFill>
              <a:blip r:embed="rId11"/>
              <a:stretch>
                <a:fillRect/>
              </a:stretch>
            </p:blipFill>
            <p:spPr>
              <a:xfrm>
                <a:off x="2170715" y="534047"/>
                <a:ext cx="250920" cy="22575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CDBD55F5-1B35-004C-B0DC-B64E63DE890A}"/>
                  </a:ext>
                </a:extLst>
              </p14:cNvPr>
              <p14:cNvContentPartPr/>
              <p14:nvPr/>
            </p14:nvContentPartPr>
            <p14:xfrm>
              <a:off x="6681875" y="1511823"/>
              <a:ext cx="182520" cy="226800"/>
            </p14:xfrm>
          </p:contentPart>
        </mc:Choice>
        <mc:Fallback xmlns="">
          <p:pic>
            <p:nvPicPr>
              <p:cNvPr id="50" name="Ink 49">
                <a:extLst>
                  <a:ext uri="{FF2B5EF4-FFF2-40B4-BE49-F238E27FC236}">
                    <a16:creationId xmlns:a16="http://schemas.microsoft.com/office/drawing/2014/main" xmlns="" xmlns:p14="http://schemas.microsoft.com/office/powerpoint/2010/main" id="{CDBD55F5-1B35-004C-B0DC-B64E63DE890A}"/>
                  </a:ext>
                </a:extLst>
              </p:cNvPr>
              <p:cNvPicPr/>
              <p:nvPr/>
            </p:nvPicPr>
            <p:blipFill>
              <a:blip r:embed="rId13"/>
              <a:stretch>
                <a:fillRect/>
              </a:stretch>
            </p:blipFill>
            <p:spPr>
              <a:xfrm>
                <a:off x="6673595" y="1503183"/>
                <a:ext cx="200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0" name="Ink 240">
                <a:extLst>
                  <a:ext uri="{FF2B5EF4-FFF2-40B4-BE49-F238E27FC236}">
                    <a16:creationId xmlns:a16="http://schemas.microsoft.com/office/drawing/2014/main" id="{FF791238-5629-0241-A5EB-95B651964890}"/>
                  </a:ext>
                </a:extLst>
              </p14:cNvPr>
              <p14:cNvContentPartPr/>
              <p14:nvPr/>
            </p14:nvContentPartPr>
            <p14:xfrm>
              <a:off x="1916555" y="2096463"/>
              <a:ext cx="4071600" cy="3986280"/>
            </p14:xfrm>
          </p:contentPart>
        </mc:Choice>
        <mc:Fallback xmlns="">
          <p:pic>
            <p:nvPicPr>
              <p:cNvPr id="240" name="Ink 240">
                <a:extLst>
                  <a:ext uri="{FF2B5EF4-FFF2-40B4-BE49-F238E27FC236}">
                    <a16:creationId xmlns:a16="http://schemas.microsoft.com/office/drawing/2014/main" xmlns="" xmlns:p14="http://schemas.microsoft.com/office/powerpoint/2010/main" id="{FF791238-5629-0241-A5EB-95B651964890}"/>
                  </a:ext>
                </a:extLst>
              </p:cNvPr>
              <p:cNvPicPr/>
              <p:nvPr/>
            </p:nvPicPr>
            <p:blipFill>
              <a:blip r:embed="rId15"/>
              <a:stretch>
                <a:fillRect/>
              </a:stretch>
            </p:blipFill>
            <p:spPr>
              <a:xfrm>
                <a:off x="1908275" y="2088184"/>
                <a:ext cx="4088160" cy="400283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4" name="Ink 243">
                <a:extLst>
                  <a:ext uri="{FF2B5EF4-FFF2-40B4-BE49-F238E27FC236}">
                    <a16:creationId xmlns:a16="http://schemas.microsoft.com/office/drawing/2014/main" id="{2F8690A7-7571-E54A-AF8D-94BE5ECAB20D}"/>
                  </a:ext>
                </a:extLst>
              </p14:cNvPr>
              <p14:cNvContentPartPr/>
              <p14:nvPr/>
            </p14:nvContentPartPr>
            <p14:xfrm>
              <a:off x="6845675" y="5906343"/>
              <a:ext cx="69480" cy="126000"/>
            </p14:xfrm>
          </p:contentPart>
        </mc:Choice>
        <mc:Fallback xmlns="">
          <p:pic>
            <p:nvPicPr>
              <p:cNvPr id="244" name="Ink 243">
                <a:extLst>
                  <a:ext uri="{FF2B5EF4-FFF2-40B4-BE49-F238E27FC236}">
                    <a16:creationId xmlns:a16="http://schemas.microsoft.com/office/drawing/2014/main" xmlns="" xmlns:p14="http://schemas.microsoft.com/office/powerpoint/2010/main" id="{2F8690A7-7571-E54A-AF8D-94BE5ECAB20D}"/>
                  </a:ext>
                </a:extLst>
              </p:cNvPr>
              <p:cNvPicPr/>
              <p:nvPr/>
            </p:nvPicPr>
            <p:blipFill>
              <a:blip r:embed="rId17"/>
              <a:stretch>
                <a:fillRect/>
              </a:stretch>
            </p:blipFill>
            <p:spPr>
              <a:xfrm>
                <a:off x="6836675" y="5897703"/>
                <a:ext cx="87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0" name="Ink 263">
                <a:extLst>
                  <a:ext uri="{FF2B5EF4-FFF2-40B4-BE49-F238E27FC236}">
                    <a16:creationId xmlns:a16="http://schemas.microsoft.com/office/drawing/2014/main" id="{D4035B7B-723C-844C-A80F-AB0DCAC45C5F}"/>
                  </a:ext>
                </a:extLst>
              </p14:cNvPr>
              <p14:cNvContentPartPr/>
              <p14:nvPr/>
            </p14:nvContentPartPr>
            <p14:xfrm>
              <a:off x="8323115" y="5724903"/>
              <a:ext cx="1496520" cy="238680"/>
            </p14:xfrm>
          </p:contentPart>
        </mc:Choice>
        <mc:Fallback xmlns="">
          <p:pic>
            <p:nvPicPr>
              <p:cNvPr id="260" name="Ink 263">
                <a:extLst>
                  <a:ext uri="{FF2B5EF4-FFF2-40B4-BE49-F238E27FC236}">
                    <a16:creationId xmlns:a16="http://schemas.microsoft.com/office/drawing/2014/main" xmlns="" xmlns:p14="http://schemas.microsoft.com/office/powerpoint/2010/main" id="{D4035B7B-723C-844C-A80F-AB0DCAC45C5F}"/>
                  </a:ext>
                </a:extLst>
              </p:cNvPr>
              <p:cNvPicPr/>
              <p:nvPr/>
            </p:nvPicPr>
            <p:blipFill>
              <a:blip r:embed="rId19"/>
              <a:stretch>
                <a:fillRect/>
              </a:stretch>
            </p:blipFill>
            <p:spPr>
              <a:xfrm>
                <a:off x="8313397" y="5716623"/>
                <a:ext cx="1515595"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1" name="Ink 264">
                <a:extLst>
                  <a:ext uri="{FF2B5EF4-FFF2-40B4-BE49-F238E27FC236}">
                    <a16:creationId xmlns:a16="http://schemas.microsoft.com/office/drawing/2014/main" id="{3FD65613-567C-304F-A173-FE7C0F3B62E2}"/>
                  </a:ext>
                </a:extLst>
              </p14:cNvPr>
              <p14:cNvContentPartPr/>
              <p14:nvPr/>
            </p14:nvContentPartPr>
            <p14:xfrm>
              <a:off x="7329515" y="5875023"/>
              <a:ext cx="704880" cy="126000"/>
            </p14:xfrm>
          </p:contentPart>
        </mc:Choice>
        <mc:Fallback xmlns="">
          <p:pic>
            <p:nvPicPr>
              <p:cNvPr id="261" name="Ink 264">
                <a:extLst>
                  <a:ext uri="{FF2B5EF4-FFF2-40B4-BE49-F238E27FC236}">
                    <a16:creationId xmlns:a16="http://schemas.microsoft.com/office/drawing/2014/main" xmlns="" xmlns:p14="http://schemas.microsoft.com/office/powerpoint/2010/main" id="{3FD65613-567C-304F-A173-FE7C0F3B62E2}"/>
                  </a:ext>
                </a:extLst>
              </p:cNvPr>
              <p:cNvPicPr/>
              <p:nvPr/>
            </p:nvPicPr>
            <p:blipFill>
              <a:blip r:embed="rId21"/>
              <a:stretch>
                <a:fillRect/>
              </a:stretch>
            </p:blipFill>
            <p:spPr>
              <a:xfrm>
                <a:off x="7320510" y="5866408"/>
                <a:ext cx="722889"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2" name="Ink 265">
                <a:extLst>
                  <a:ext uri="{FF2B5EF4-FFF2-40B4-BE49-F238E27FC236}">
                    <a16:creationId xmlns:a16="http://schemas.microsoft.com/office/drawing/2014/main" id="{D941ECA4-E1F1-9149-A0B6-D155E4B6C7CB}"/>
                  </a:ext>
                </a:extLst>
              </p14:cNvPr>
              <p14:cNvContentPartPr/>
              <p14:nvPr/>
            </p14:nvContentPartPr>
            <p14:xfrm>
              <a:off x="7046555" y="5912823"/>
              <a:ext cx="182160" cy="276840"/>
            </p14:xfrm>
          </p:contentPart>
        </mc:Choice>
        <mc:Fallback xmlns="">
          <p:pic>
            <p:nvPicPr>
              <p:cNvPr id="262" name="Ink 265">
                <a:extLst>
                  <a:ext uri="{FF2B5EF4-FFF2-40B4-BE49-F238E27FC236}">
                    <a16:creationId xmlns:a16="http://schemas.microsoft.com/office/drawing/2014/main" xmlns="" xmlns:p14="http://schemas.microsoft.com/office/powerpoint/2010/main" id="{D941ECA4-E1F1-9149-A0B6-D155E4B6C7CB}"/>
                  </a:ext>
                </a:extLst>
              </p:cNvPr>
              <p:cNvPicPr/>
              <p:nvPr/>
            </p:nvPicPr>
            <p:blipFill>
              <a:blip r:embed="rId23"/>
              <a:stretch>
                <a:fillRect/>
              </a:stretch>
            </p:blipFill>
            <p:spPr>
              <a:xfrm>
                <a:off x="7036816" y="5903116"/>
                <a:ext cx="200556" cy="29445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3" name="Ink 266">
                <a:extLst>
                  <a:ext uri="{FF2B5EF4-FFF2-40B4-BE49-F238E27FC236}">
                    <a16:creationId xmlns:a16="http://schemas.microsoft.com/office/drawing/2014/main" id="{4E856264-4B57-9542-9013-92B1B6D22F73}"/>
                  </a:ext>
                </a:extLst>
              </p14:cNvPr>
              <p14:cNvContentPartPr/>
              <p14:nvPr/>
            </p14:nvContentPartPr>
            <p14:xfrm>
              <a:off x="6281195" y="5906343"/>
              <a:ext cx="445320" cy="138600"/>
            </p14:xfrm>
          </p:contentPart>
        </mc:Choice>
        <mc:Fallback xmlns="">
          <p:pic>
            <p:nvPicPr>
              <p:cNvPr id="263" name="Ink 266">
                <a:extLst>
                  <a:ext uri="{FF2B5EF4-FFF2-40B4-BE49-F238E27FC236}">
                    <a16:creationId xmlns:a16="http://schemas.microsoft.com/office/drawing/2014/main" xmlns="" xmlns:p14="http://schemas.microsoft.com/office/powerpoint/2010/main" id="{4E856264-4B57-9542-9013-92B1B6D22F73}"/>
                  </a:ext>
                </a:extLst>
              </p:cNvPr>
              <p:cNvPicPr/>
              <p:nvPr/>
            </p:nvPicPr>
            <p:blipFill>
              <a:blip r:embed="rId25"/>
              <a:stretch>
                <a:fillRect/>
              </a:stretch>
            </p:blipFill>
            <p:spPr>
              <a:xfrm>
                <a:off x="6271835" y="5898063"/>
                <a:ext cx="462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1">
                <a:extLst>
                  <a:ext uri="{FF2B5EF4-FFF2-40B4-BE49-F238E27FC236}">
                    <a16:creationId xmlns:a16="http://schemas.microsoft.com/office/drawing/2014/main" id="{D10B3F2F-5027-404F-A897-37D53976FEF8}"/>
                  </a:ext>
                </a:extLst>
              </p14:cNvPr>
              <p14:cNvContentPartPr/>
              <p14:nvPr/>
            </p14:nvContentPartPr>
            <p14:xfrm>
              <a:off x="6449315" y="1505343"/>
              <a:ext cx="3476520" cy="3621960"/>
            </p14:xfrm>
          </p:contentPart>
        </mc:Choice>
        <mc:Fallback xmlns="">
          <p:pic>
            <p:nvPicPr>
              <p:cNvPr id="31" name="Ink 31">
                <a:extLst>
                  <a:ext uri="{FF2B5EF4-FFF2-40B4-BE49-F238E27FC236}">
                    <a16:creationId xmlns:a16="http://schemas.microsoft.com/office/drawing/2014/main" xmlns="" xmlns:p14="http://schemas.microsoft.com/office/powerpoint/2010/main" id="{D10B3F2F-5027-404F-A897-37D53976FEF8}"/>
                  </a:ext>
                </a:extLst>
              </p:cNvPr>
              <p:cNvPicPr/>
              <p:nvPr/>
            </p:nvPicPr>
            <p:blipFill>
              <a:blip r:embed="rId27"/>
              <a:stretch>
                <a:fillRect/>
              </a:stretch>
            </p:blipFill>
            <p:spPr>
              <a:xfrm>
                <a:off x="6440675" y="1496703"/>
                <a:ext cx="3493440" cy="3639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10EAF48D-87F0-8D4C-B50A-0EECA1B96171}"/>
                  </a:ext>
                </a:extLst>
              </p14:cNvPr>
              <p14:cNvContentPartPr/>
              <p14:nvPr/>
            </p14:nvContentPartPr>
            <p14:xfrm>
              <a:off x="7832435" y="3202023"/>
              <a:ext cx="157680" cy="123840"/>
            </p14:xfrm>
          </p:contentPart>
        </mc:Choice>
        <mc:Fallback xmlns="">
          <p:pic>
            <p:nvPicPr>
              <p:cNvPr id="44" name="Ink 43">
                <a:extLst>
                  <a:ext uri="{FF2B5EF4-FFF2-40B4-BE49-F238E27FC236}">
                    <a16:creationId xmlns:a16="http://schemas.microsoft.com/office/drawing/2014/main" xmlns="" xmlns:p14="http://schemas.microsoft.com/office/powerpoint/2010/main" id="{10EAF48D-87F0-8D4C-B50A-0EECA1B96171}"/>
                  </a:ext>
                </a:extLst>
              </p:cNvPr>
              <p:cNvPicPr/>
              <p:nvPr/>
            </p:nvPicPr>
            <p:blipFill>
              <a:blip r:embed="rId29"/>
              <a:stretch>
                <a:fillRect/>
              </a:stretch>
            </p:blipFill>
            <p:spPr>
              <a:xfrm>
                <a:off x="7823075" y="3193743"/>
                <a:ext cx="1749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B3527D4E-5EFB-4045-8019-E2EC0DF7BBE4}"/>
                  </a:ext>
                </a:extLst>
              </p14:cNvPr>
              <p14:cNvContentPartPr/>
              <p14:nvPr/>
            </p14:nvContentPartPr>
            <p14:xfrm>
              <a:off x="8127995" y="2992503"/>
              <a:ext cx="358560" cy="214200"/>
            </p14:xfrm>
          </p:contentPart>
        </mc:Choice>
        <mc:Fallback xmlns="">
          <p:pic>
            <p:nvPicPr>
              <p:cNvPr id="47" name="Ink 46">
                <a:extLst>
                  <a:ext uri="{FF2B5EF4-FFF2-40B4-BE49-F238E27FC236}">
                    <a16:creationId xmlns:a16="http://schemas.microsoft.com/office/drawing/2014/main" xmlns="" xmlns:p14="http://schemas.microsoft.com/office/powerpoint/2010/main" id="{B3527D4E-5EFB-4045-8019-E2EC0DF7BBE4}"/>
                  </a:ext>
                </a:extLst>
              </p:cNvPr>
              <p:cNvPicPr/>
              <p:nvPr/>
            </p:nvPicPr>
            <p:blipFill>
              <a:blip r:embed="rId31"/>
              <a:stretch>
                <a:fillRect/>
              </a:stretch>
            </p:blipFill>
            <p:spPr>
              <a:xfrm>
                <a:off x="8118995" y="2983503"/>
                <a:ext cx="3754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129">
                <a:extLst>
                  <a:ext uri="{FF2B5EF4-FFF2-40B4-BE49-F238E27FC236}">
                    <a16:creationId xmlns:a16="http://schemas.microsoft.com/office/drawing/2014/main" id="{6C51BAE0-6774-CE44-91F4-9EE3F10B183C}"/>
                  </a:ext>
                </a:extLst>
              </p14:cNvPr>
              <p14:cNvContentPartPr/>
              <p14:nvPr/>
            </p14:nvContentPartPr>
            <p14:xfrm>
              <a:off x="8719115" y="3256383"/>
              <a:ext cx="226800" cy="119880"/>
            </p14:xfrm>
          </p:contentPart>
        </mc:Choice>
        <mc:Fallback xmlns="">
          <p:pic>
            <p:nvPicPr>
              <p:cNvPr id="60" name="Ink 129">
                <a:extLst>
                  <a:ext uri="{FF2B5EF4-FFF2-40B4-BE49-F238E27FC236}">
                    <a16:creationId xmlns:a16="http://schemas.microsoft.com/office/drawing/2014/main" xmlns="" xmlns:p14="http://schemas.microsoft.com/office/powerpoint/2010/main" id="{6C51BAE0-6774-CE44-91F4-9EE3F10B183C}"/>
                  </a:ext>
                </a:extLst>
              </p:cNvPr>
              <p:cNvPicPr/>
              <p:nvPr/>
            </p:nvPicPr>
            <p:blipFill>
              <a:blip r:embed="rId33"/>
              <a:stretch>
                <a:fillRect/>
              </a:stretch>
            </p:blipFill>
            <p:spPr>
              <a:xfrm>
                <a:off x="8710835" y="3248103"/>
                <a:ext cx="243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 name="Ink 130">
                <a:extLst>
                  <a:ext uri="{FF2B5EF4-FFF2-40B4-BE49-F238E27FC236}">
                    <a16:creationId xmlns:a16="http://schemas.microsoft.com/office/drawing/2014/main" id="{62837BF8-004F-DE4E-8FD1-03EB3AFAF49C}"/>
                  </a:ext>
                </a:extLst>
              </p14:cNvPr>
              <p14:cNvContentPartPr/>
              <p14:nvPr/>
            </p14:nvContentPartPr>
            <p14:xfrm>
              <a:off x="7870235" y="3533223"/>
              <a:ext cx="201600" cy="100800"/>
            </p14:xfrm>
          </p:contentPart>
        </mc:Choice>
        <mc:Fallback xmlns="">
          <p:pic>
            <p:nvPicPr>
              <p:cNvPr id="61" name="Ink 130">
                <a:extLst>
                  <a:ext uri="{FF2B5EF4-FFF2-40B4-BE49-F238E27FC236}">
                    <a16:creationId xmlns:a16="http://schemas.microsoft.com/office/drawing/2014/main" xmlns="" xmlns:p14="http://schemas.microsoft.com/office/powerpoint/2010/main" id="{62837BF8-004F-DE4E-8FD1-03EB3AFAF49C}"/>
                  </a:ext>
                </a:extLst>
              </p:cNvPr>
              <p:cNvPicPr/>
              <p:nvPr/>
            </p:nvPicPr>
            <p:blipFill>
              <a:blip r:embed="rId35"/>
              <a:stretch>
                <a:fillRect/>
              </a:stretch>
            </p:blipFill>
            <p:spPr>
              <a:xfrm>
                <a:off x="7861955" y="3524972"/>
                <a:ext cx="218160" cy="11694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131">
                <a:extLst>
                  <a:ext uri="{FF2B5EF4-FFF2-40B4-BE49-F238E27FC236}">
                    <a16:creationId xmlns:a16="http://schemas.microsoft.com/office/drawing/2014/main" id="{1E12F6FE-1582-9C4C-99B8-767619F7F1C5}"/>
                  </a:ext>
                </a:extLst>
              </p14:cNvPr>
              <p14:cNvContentPartPr/>
              <p14:nvPr/>
            </p14:nvContentPartPr>
            <p14:xfrm>
              <a:off x="7398635" y="2923383"/>
              <a:ext cx="277200" cy="80640"/>
            </p14:xfrm>
          </p:contentPart>
        </mc:Choice>
        <mc:Fallback xmlns="">
          <p:pic>
            <p:nvPicPr>
              <p:cNvPr id="62" name="Ink 131">
                <a:extLst>
                  <a:ext uri="{FF2B5EF4-FFF2-40B4-BE49-F238E27FC236}">
                    <a16:creationId xmlns:a16="http://schemas.microsoft.com/office/drawing/2014/main" xmlns="" xmlns:p14="http://schemas.microsoft.com/office/powerpoint/2010/main" id="{1E12F6FE-1582-9C4C-99B8-767619F7F1C5}"/>
                  </a:ext>
                </a:extLst>
              </p:cNvPr>
              <p:cNvPicPr/>
              <p:nvPr/>
            </p:nvPicPr>
            <p:blipFill>
              <a:blip r:embed="rId37"/>
              <a:stretch>
                <a:fillRect/>
              </a:stretch>
            </p:blipFill>
            <p:spPr>
              <a:xfrm>
                <a:off x="7390344" y="2915140"/>
                <a:ext cx="293782" cy="9748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3" name="Ink 132">
                <a:extLst>
                  <a:ext uri="{FF2B5EF4-FFF2-40B4-BE49-F238E27FC236}">
                    <a16:creationId xmlns:a16="http://schemas.microsoft.com/office/drawing/2014/main" id="{1BC8E12B-DB81-4C48-9032-66D47DACFFE7}"/>
                  </a:ext>
                </a:extLst>
              </p14:cNvPr>
              <p14:cNvContentPartPr/>
              <p14:nvPr/>
            </p14:nvContentPartPr>
            <p14:xfrm>
              <a:off x="7053035" y="3262863"/>
              <a:ext cx="591480" cy="440640"/>
            </p14:xfrm>
          </p:contentPart>
        </mc:Choice>
        <mc:Fallback xmlns="">
          <p:pic>
            <p:nvPicPr>
              <p:cNvPr id="63" name="Ink 132">
                <a:extLst>
                  <a:ext uri="{FF2B5EF4-FFF2-40B4-BE49-F238E27FC236}">
                    <a16:creationId xmlns:a16="http://schemas.microsoft.com/office/drawing/2014/main" xmlns="" xmlns:p14="http://schemas.microsoft.com/office/powerpoint/2010/main" id="{1BC8E12B-DB81-4C48-9032-66D47DACFFE7}"/>
                  </a:ext>
                </a:extLst>
              </p:cNvPr>
              <p:cNvPicPr/>
              <p:nvPr/>
            </p:nvPicPr>
            <p:blipFill>
              <a:blip r:embed="rId39"/>
              <a:stretch>
                <a:fillRect/>
              </a:stretch>
            </p:blipFill>
            <p:spPr>
              <a:xfrm>
                <a:off x="7044035" y="3253863"/>
                <a:ext cx="60840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9" name="Ink 139">
                <a:extLst>
                  <a:ext uri="{FF2B5EF4-FFF2-40B4-BE49-F238E27FC236}">
                    <a16:creationId xmlns:a16="http://schemas.microsoft.com/office/drawing/2014/main" id="{38A67005-B636-3948-BC05-D25BB9933718}"/>
                  </a:ext>
                </a:extLst>
              </p14:cNvPr>
              <p14:cNvContentPartPr/>
              <p14:nvPr/>
            </p14:nvContentPartPr>
            <p14:xfrm>
              <a:off x="7964555" y="1948863"/>
              <a:ext cx="283320" cy="138600"/>
            </p14:xfrm>
          </p:contentPart>
        </mc:Choice>
        <mc:Fallback xmlns="">
          <p:pic>
            <p:nvPicPr>
              <p:cNvPr id="139" name="Ink 139">
                <a:extLst>
                  <a:ext uri="{FF2B5EF4-FFF2-40B4-BE49-F238E27FC236}">
                    <a16:creationId xmlns:a16="http://schemas.microsoft.com/office/drawing/2014/main" xmlns="" xmlns:p14="http://schemas.microsoft.com/office/powerpoint/2010/main" id="{38A67005-B636-3948-BC05-D25BB9933718}"/>
                  </a:ext>
                </a:extLst>
              </p:cNvPr>
              <p:cNvPicPr/>
              <p:nvPr/>
            </p:nvPicPr>
            <p:blipFill>
              <a:blip r:embed="rId41"/>
              <a:stretch>
                <a:fillRect/>
              </a:stretch>
            </p:blipFill>
            <p:spPr>
              <a:xfrm>
                <a:off x="7955915" y="1940604"/>
                <a:ext cx="300240" cy="15511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8" name="Ink 147">
                <a:extLst>
                  <a:ext uri="{FF2B5EF4-FFF2-40B4-BE49-F238E27FC236}">
                    <a16:creationId xmlns:a16="http://schemas.microsoft.com/office/drawing/2014/main" id="{1CF81026-4845-5C44-B791-0353AE6870A4}"/>
                  </a:ext>
                </a:extLst>
              </p14:cNvPr>
              <p14:cNvContentPartPr/>
              <p14:nvPr/>
            </p14:nvContentPartPr>
            <p14:xfrm>
              <a:off x="8995595" y="1992783"/>
              <a:ext cx="207720" cy="88200"/>
            </p14:xfrm>
          </p:contentPart>
        </mc:Choice>
        <mc:Fallback xmlns="">
          <p:pic>
            <p:nvPicPr>
              <p:cNvPr id="148" name="Ink 147">
                <a:extLst>
                  <a:ext uri="{FF2B5EF4-FFF2-40B4-BE49-F238E27FC236}">
                    <a16:creationId xmlns:a16="http://schemas.microsoft.com/office/drawing/2014/main" xmlns="" xmlns:p14="http://schemas.microsoft.com/office/powerpoint/2010/main" id="{1CF81026-4845-5C44-B791-0353AE6870A4}"/>
                  </a:ext>
                </a:extLst>
              </p:cNvPr>
              <p:cNvPicPr/>
              <p:nvPr/>
            </p:nvPicPr>
            <p:blipFill>
              <a:blip r:embed="rId43"/>
              <a:stretch>
                <a:fillRect/>
              </a:stretch>
            </p:blipFill>
            <p:spPr>
              <a:xfrm>
                <a:off x="8987315" y="1983423"/>
                <a:ext cx="224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2" name="Ink 155">
                <a:extLst>
                  <a:ext uri="{FF2B5EF4-FFF2-40B4-BE49-F238E27FC236}">
                    <a16:creationId xmlns:a16="http://schemas.microsoft.com/office/drawing/2014/main" id="{838E24C2-89A2-7447-A5DC-D57A9C0CB093}"/>
                  </a:ext>
                </a:extLst>
              </p14:cNvPr>
              <p14:cNvContentPartPr/>
              <p14:nvPr/>
            </p14:nvContentPartPr>
            <p14:xfrm>
              <a:off x="9303755" y="2244423"/>
              <a:ext cx="263520" cy="169920"/>
            </p14:xfrm>
          </p:contentPart>
        </mc:Choice>
        <mc:Fallback xmlns="">
          <p:pic>
            <p:nvPicPr>
              <p:cNvPr id="152" name="Ink 155">
                <a:extLst>
                  <a:ext uri="{FF2B5EF4-FFF2-40B4-BE49-F238E27FC236}">
                    <a16:creationId xmlns:a16="http://schemas.microsoft.com/office/drawing/2014/main" xmlns="" xmlns:p14="http://schemas.microsoft.com/office/powerpoint/2010/main" id="{838E24C2-89A2-7447-A5DC-D57A9C0CB093}"/>
                  </a:ext>
                </a:extLst>
              </p:cNvPr>
              <p:cNvPicPr/>
              <p:nvPr/>
            </p:nvPicPr>
            <p:blipFill>
              <a:blip r:embed="rId45"/>
              <a:stretch>
                <a:fillRect/>
              </a:stretch>
            </p:blipFill>
            <p:spPr>
              <a:xfrm>
                <a:off x="9295115" y="2236161"/>
                <a:ext cx="280800" cy="18644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3" name="Ink 156">
                <a:extLst>
                  <a:ext uri="{FF2B5EF4-FFF2-40B4-BE49-F238E27FC236}">
                    <a16:creationId xmlns:a16="http://schemas.microsoft.com/office/drawing/2014/main" id="{C7383BA6-6889-704A-9C27-916F45540E9B}"/>
                  </a:ext>
                </a:extLst>
              </p14:cNvPr>
              <p14:cNvContentPartPr/>
              <p14:nvPr/>
            </p14:nvContentPartPr>
            <p14:xfrm>
              <a:off x="8373155" y="1835823"/>
              <a:ext cx="339840" cy="163800"/>
            </p14:xfrm>
          </p:contentPart>
        </mc:Choice>
        <mc:Fallback xmlns="">
          <p:pic>
            <p:nvPicPr>
              <p:cNvPr id="153" name="Ink 156">
                <a:extLst>
                  <a:ext uri="{FF2B5EF4-FFF2-40B4-BE49-F238E27FC236}">
                    <a16:creationId xmlns:a16="http://schemas.microsoft.com/office/drawing/2014/main" xmlns="" xmlns:p14="http://schemas.microsoft.com/office/powerpoint/2010/main" id="{C7383BA6-6889-704A-9C27-916F45540E9B}"/>
                  </a:ext>
                </a:extLst>
              </p:cNvPr>
              <p:cNvPicPr/>
              <p:nvPr/>
            </p:nvPicPr>
            <p:blipFill>
              <a:blip r:embed="rId47"/>
              <a:stretch>
                <a:fillRect/>
              </a:stretch>
            </p:blipFill>
            <p:spPr>
              <a:xfrm>
                <a:off x="8364515" y="1827543"/>
                <a:ext cx="356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4" name="Ink 157">
                <a:extLst>
                  <a:ext uri="{FF2B5EF4-FFF2-40B4-BE49-F238E27FC236}">
                    <a16:creationId xmlns:a16="http://schemas.microsoft.com/office/drawing/2014/main" id="{424CDFA1-B943-9646-843E-7F16ECF658AF}"/>
                  </a:ext>
                </a:extLst>
              </p14:cNvPr>
              <p14:cNvContentPartPr/>
              <p14:nvPr/>
            </p14:nvContentPartPr>
            <p14:xfrm>
              <a:off x="7838915" y="2169543"/>
              <a:ext cx="1113120" cy="747720"/>
            </p14:xfrm>
          </p:contentPart>
        </mc:Choice>
        <mc:Fallback xmlns="">
          <p:pic>
            <p:nvPicPr>
              <p:cNvPr id="154" name="Ink 157">
                <a:extLst>
                  <a:ext uri="{FF2B5EF4-FFF2-40B4-BE49-F238E27FC236}">
                    <a16:creationId xmlns:a16="http://schemas.microsoft.com/office/drawing/2014/main" xmlns="" xmlns:p14="http://schemas.microsoft.com/office/powerpoint/2010/main" id="{424CDFA1-B943-9646-843E-7F16ECF658AF}"/>
                  </a:ext>
                </a:extLst>
              </p:cNvPr>
              <p:cNvPicPr/>
              <p:nvPr/>
            </p:nvPicPr>
            <p:blipFill>
              <a:blip r:embed="rId49"/>
              <a:stretch>
                <a:fillRect/>
              </a:stretch>
            </p:blipFill>
            <p:spPr>
              <a:xfrm>
                <a:off x="7830638" y="2161263"/>
                <a:ext cx="1129675"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5" name="Ink 158">
                <a:extLst>
                  <a:ext uri="{FF2B5EF4-FFF2-40B4-BE49-F238E27FC236}">
                    <a16:creationId xmlns:a16="http://schemas.microsoft.com/office/drawing/2014/main" id="{8DDC78E9-3A90-F043-B02E-C6331776377D}"/>
                  </a:ext>
                </a:extLst>
              </p14:cNvPr>
              <p14:cNvContentPartPr/>
              <p14:nvPr/>
            </p14:nvContentPartPr>
            <p14:xfrm>
              <a:off x="9045995" y="2520903"/>
              <a:ext cx="188640" cy="214200"/>
            </p14:xfrm>
          </p:contentPart>
        </mc:Choice>
        <mc:Fallback xmlns="">
          <p:pic>
            <p:nvPicPr>
              <p:cNvPr id="155" name="Ink 158">
                <a:extLst>
                  <a:ext uri="{FF2B5EF4-FFF2-40B4-BE49-F238E27FC236}">
                    <a16:creationId xmlns:a16="http://schemas.microsoft.com/office/drawing/2014/main" xmlns="" xmlns:p14="http://schemas.microsoft.com/office/powerpoint/2010/main" id="{8DDC78E9-3A90-F043-B02E-C6331776377D}"/>
                  </a:ext>
                </a:extLst>
              </p:cNvPr>
              <p:cNvPicPr/>
              <p:nvPr/>
            </p:nvPicPr>
            <p:blipFill>
              <a:blip r:embed="rId51"/>
              <a:stretch>
                <a:fillRect/>
              </a:stretch>
            </p:blipFill>
            <p:spPr>
              <a:xfrm>
                <a:off x="9037371" y="2512609"/>
                <a:ext cx="205887" cy="231148"/>
              </a:xfrm>
              <a:prstGeom prst="rect">
                <a:avLst/>
              </a:prstGeom>
            </p:spPr>
          </p:pic>
        </mc:Fallback>
      </mc:AlternateContent>
    </p:spTree>
    <p:extLst>
      <p:ext uri="{BB962C8B-B14F-4D97-AF65-F5344CB8AC3E}">
        <p14:creationId xmlns:p14="http://schemas.microsoft.com/office/powerpoint/2010/main" val="3624651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041995" y="499503"/>
              <a:ext cx="376920" cy="383760"/>
            </p14:xfrm>
          </p:contentPart>
        </mc:Choice>
        <mc:Fallback xmlns="">
          <p:pic>
            <p:nvPicPr>
              <p:cNvPr id="12" name="Ink 11">
                <a:extLst>
                  <a:ext uri="{FF2B5EF4-FFF2-40B4-BE49-F238E27FC236}">
                    <a16:creationId xmlns:a16="http://schemas.microsoft.com/office/drawing/2014/main" xmlns="" xmlns:p14="http://schemas.microsoft.com/office/powerpoint/2010/main" id="{1E87D9F6-71E1-A345-A5DF-F563898C5084}"/>
                  </a:ext>
                </a:extLst>
              </p:cNvPr>
              <p:cNvPicPr/>
              <p:nvPr/>
            </p:nvPicPr>
            <p:blipFill>
              <a:blip r:embed="rId3"/>
              <a:stretch>
                <a:fillRect/>
              </a:stretch>
            </p:blipFill>
            <p:spPr>
              <a:xfrm>
                <a:off x="4032995" y="490143"/>
                <a:ext cx="3949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5955395" y="505983"/>
              <a:ext cx="1424880" cy="295560"/>
            </p14:xfrm>
          </p:contentPart>
        </mc:Choice>
        <mc:Fallback xmlns="">
          <p:pic>
            <p:nvPicPr>
              <p:cNvPr id="27" name="Ink 30">
                <a:extLst>
                  <a:ext uri="{FF2B5EF4-FFF2-40B4-BE49-F238E27FC236}">
                    <a16:creationId xmlns:a16="http://schemas.microsoft.com/office/drawing/2014/main" xmlns="" xmlns:p14="http://schemas.microsoft.com/office/powerpoint/2010/main" id="{55D8D149-9656-E042-91D8-45E0AE851BB4}"/>
                  </a:ext>
                </a:extLst>
              </p:cNvPr>
              <p:cNvPicPr/>
              <p:nvPr/>
            </p:nvPicPr>
            <p:blipFill>
              <a:blip r:embed="rId5"/>
              <a:stretch>
                <a:fillRect/>
              </a:stretch>
            </p:blipFill>
            <p:spPr>
              <a:xfrm>
                <a:off x="5946753" y="496634"/>
                <a:ext cx="1442164" cy="31497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4691795" y="500943"/>
              <a:ext cx="950400" cy="212760"/>
            </p14:xfrm>
          </p:contentPart>
        </mc:Choice>
        <mc:Fallback xmlns="">
          <p:pic>
            <p:nvPicPr>
              <p:cNvPr id="28" name="Ink 31">
                <a:extLst>
                  <a:ext uri="{FF2B5EF4-FFF2-40B4-BE49-F238E27FC236}">
                    <a16:creationId xmlns:a16="http://schemas.microsoft.com/office/drawing/2014/main" xmlns="" xmlns:p14="http://schemas.microsoft.com/office/powerpoint/2010/main" id="{B60472AD-6A9A-D540-BCB6-CD2C0F8271CD}"/>
                  </a:ext>
                </a:extLst>
              </p:cNvPr>
              <p:cNvPicPr/>
              <p:nvPr/>
            </p:nvPicPr>
            <p:blipFill>
              <a:blip r:embed="rId7"/>
              <a:stretch>
                <a:fillRect/>
              </a:stretch>
            </p:blipFill>
            <p:spPr>
              <a:xfrm>
                <a:off x="4682795" y="491943"/>
                <a:ext cx="968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526395" y="486903"/>
              <a:ext cx="1094040" cy="327240"/>
            </p14:xfrm>
          </p:contentPart>
        </mc:Choice>
        <mc:Fallback xmlns="">
          <p:pic>
            <p:nvPicPr>
              <p:cNvPr id="29" name="Ink 32">
                <a:extLst>
                  <a:ext uri="{FF2B5EF4-FFF2-40B4-BE49-F238E27FC236}">
                    <a16:creationId xmlns:a16="http://schemas.microsoft.com/office/drawing/2014/main" xmlns="" xmlns:p14="http://schemas.microsoft.com/office/powerpoint/2010/main" id="{B5C0FCC3-D343-C14D-BBDA-BADD494FAAAE}"/>
                  </a:ext>
                </a:extLst>
              </p:cNvPr>
              <p:cNvPicPr/>
              <p:nvPr/>
            </p:nvPicPr>
            <p:blipFill>
              <a:blip r:embed="rId9"/>
              <a:stretch>
                <a:fillRect/>
              </a:stretch>
            </p:blipFill>
            <p:spPr>
              <a:xfrm>
                <a:off x="2516678" y="477543"/>
                <a:ext cx="1112754"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180435" y="543423"/>
              <a:ext cx="232920" cy="208080"/>
            </p14:xfrm>
          </p:contentPart>
        </mc:Choice>
        <mc:Fallback xmlns="">
          <p:pic>
            <p:nvPicPr>
              <p:cNvPr id="30" name="Ink 33">
                <a:extLst>
                  <a:ext uri="{FF2B5EF4-FFF2-40B4-BE49-F238E27FC236}">
                    <a16:creationId xmlns:a16="http://schemas.microsoft.com/office/drawing/2014/main" xmlns="" xmlns:p14="http://schemas.microsoft.com/office/powerpoint/2010/main" id="{25E3C66D-BC1F-7244-9097-356F5462A0C5}"/>
                  </a:ext>
                </a:extLst>
              </p:cNvPr>
              <p:cNvPicPr/>
              <p:nvPr/>
            </p:nvPicPr>
            <p:blipFill>
              <a:blip r:embed="rId11"/>
              <a:stretch>
                <a:fillRect/>
              </a:stretch>
            </p:blipFill>
            <p:spPr>
              <a:xfrm>
                <a:off x="2170715" y="534047"/>
                <a:ext cx="250920" cy="22575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CDBD55F5-1B35-004C-B0DC-B64E63DE890A}"/>
                  </a:ext>
                </a:extLst>
              </p14:cNvPr>
              <p14:cNvContentPartPr/>
              <p14:nvPr/>
            </p14:nvContentPartPr>
            <p14:xfrm>
              <a:off x="6681875" y="1511823"/>
              <a:ext cx="182520" cy="226800"/>
            </p14:xfrm>
          </p:contentPart>
        </mc:Choice>
        <mc:Fallback xmlns="">
          <p:pic>
            <p:nvPicPr>
              <p:cNvPr id="50" name="Ink 49">
                <a:extLst>
                  <a:ext uri="{FF2B5EF4-FFF2-40B4-BE49-F238E27FC236}">
                    <a16:creationId xmlns:a16="http://schemas.microsoft.com/office/drawing/2014/main" xmlns="" xmlns:p14="http://schemas.microsoft.com/office/powerpoint/2010/main" id="{CDBD55F5-1B35-004C-B0DC-B64E63DE890A}"/>
                  </a:ext>
                </a:extLst>
              </p:cNvPr>
              <p:cNvPicPr/>
              <p:nvPr/>
            </p:nvPicPr>
            <p:blipFill>
              <a:blip r:embed="rId13"/>
              <a:stretch>
                <a:fillRect/>
              </a:stretch>
            </p:blipFill>
            <p:spPr>
              <a:xfrm>
                <a:off x="6673595" y="1503183"/>
                <a:ext cx="200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1">
                <a:extLst>
                  <a:ext uri="{FF2B5EF4-FFF2-40B4-BE49-F238E27FC236}">
                    <a16:creationId xmlns:a16="http://schemas.microsoft.com/office/drawing/2014/main" id="{D10B3F2F-5027-404F-A897-37D53976FEF8}"/>
                  </a:ext>
                </a:extLst>
              </p14:cNvPr>
              <p14:cNvContentPartPr/>
              <p14:nvPr/>
            </p14:nvContentPartPr>
            <p14:xfrm>
              <a:off x="6449315" y="1505343"/>
              <a:ext cx="3521520" cy="3640680"/>
            </p14:xfrm>
          </p:contentPart>
        </mc:Choice>
        <mc:Fallback xmlns="">
          <p:pic>
            <p:nvPicPr>
              <p:cNvPr id="31" name="Ink 31">
                <a:extLst>
                  <a:ext uri="{FF2B5EF4-FFF2-40B4-BE49-F238E27FC236}">
                    <a16:creationId xmlns:a16="http://schemas.microsoft.com/office/drawing/2014/main" xmlns="" xmlns:p14="http://schemas.microsoft.com/office/powerpoint/2010/main" id="{D10B3F2F-5027-404F-A897-37D53976FEF8}"/>
                  </a:ext>
                </a:extLst>
              </p:cNvPr>
              <p:cNvPicPr/>
              <p:nvPr/>
            </p:nvPicPr>
            <p:blipFill>
              <a:blip r:embed="rId15"/>
              <a:stretch>
                <a:fillRect/>
              </a:stretch>
            </p:blipFill>
            <p:spPr>
              <a:xfrm>
                <a:off x="6440674" y="1496703"/>
                <a:ext cx="3538802" cy="3657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id="{10EAF48D-87F0-8D4C-B50A-0EECA1B96171}"/>
                  </a:ext>
                </a:extLst>
              </p14:cNvPr>
              <p14:cNvContentPartPr/>
              <p14:nvPr/>
            </p14:nvContentPartPr>
            <p14:xfrm>
              <a:off x="7832435" y="3202023"/>
              <a:ext cx="157680" cy="123840"/>
            </p14:xfrm>
          </p:contentPart>
        </mc:Choice>
        <mc:Fallback xmlns="">
          <p:pic>
            <p:nvPicPr>
              <p:cNvPr id="44" name="Ink 43">
                <a:extLst>
                  <a:ext uri="{FF2B5EF4-FFF2-40B4-BE49-F238E27FC236}">
                    <a16:creationId xmlns:a16="http://schemas.microsoft.com/office/drawing/2014/main" xmlns="" xmlns:p14="http://schemas.microsoft.com/office/powerpoint/2010/main" id="{10EAF48D-87F0-8D4C-B50A-0EECA1B96171}"/>
                  </a:ext>
                </a:extLst>
              </p:cNvPr>
              <p:cNvPicPr/>
              <p:nvPr/>
            </p:nvPicPr>
            <p:blipFill>
              <a:blip r:embed="rId17"/>
              <a:stretch>
                <a:fillRect/>
              </a:stretch>
            </p:blipFill>
            <p:spPr>
              <a:xfrm>
                <a:off x="7823075" y="3193743"/>
                <a:ext cx="1749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B3527D4E-5EFB-4045-8019-E2EC0DF7BBE4}"/>
                  </a:ext>
                </a:extLst>
              </p14:cNvPr>
              <p14:cNvContentPartPr/>
              <p14:nvPr/>
            </p14:nvContentPartPr>
            <p14:xfrm>
              <a:off x="8127995" y="2992503"/>
              <a:ext cx="358560" cy="214200"/>
            </p14:xfrm>
          </p:contentPart>
        </mc:Choice>
        <mc:Fallback xmlns="">
          <p:pic>
            <p:nvPicPr>
              <p:cNvPr id="47" name="Ink 46">
                <a:extLst>
                  <a:ext uri="{FF2B5EF4-FFF2-40B4-BE49-F238E27FC236}">
                    <a16:creationId xmlns:a16="http://schemas.microsoft.com/office/drawing/2014/main" xmlns="" xmlns:p14="http://schemas.microsoft.com/office/powerpoint/2010/main" id="{B3527D4E-5EFB-4045-8019-E2EC0DF7BBE4}"/>
                  </a:ext>
                </a:extLst>
              </p:cNvPr>
              <p:cNvPicPr/>
              <p:nvPr/>
            </p:nvPicPr>
            <p:blipFill>
              <a:blip r:embed="rId19"/>
              <a:stretch>
                <a:fillRect/>
              </a:stretch>
            </p:blipFill>
            <p:spPr>
              <a:xfrm>
                <a:off x="8118995" y="2983503"/>
                <a:ext cx="3754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129">
                <a:extLst>
                  <a:ext uri="{FF2B5EF4-FFF2-40B4-BE49-F238E27FC236}">
                    <a16:creationId xmlns:a16="http://schemas.microsoft.com/office/drawing/2014/main" id="{6C51BAE0-6774-CE44-91F4-9EE3F10B183C}"/>
                  </a:ext>
                </a:extLst>
              </p14:cNvPr>
              <p14:cNvContentPartPr/>
              <p14:nvPr/>
            </p14:nvContentPartPr>
            <p14:xfrm>
              <a:off x="8719115" y="3256383"/>
              <a:ext cx="226800" cy="119880"/>
            </p14:xfrm>
          </p:contentPart>
        </mc:Choice>
        <mc:Fallback xmlns="">
          <p:pic>
            <p:nvPicPr>
              <p:cNvPr id="60" name="Ink 129">
                <a:extLst>
                  <a:ext uri="{FF2B5EF4-FFF2-40B4-BE49-F238E27FC236}">
                    <a16:creationId xmlns:a16="http://schemas.microsoft.com/office/drawing/2014/main" xmlns="" xmlns:p14="http://schemas.microsoft.com/office/powerpoint/2010/main" id="{6C51BAE0-6774-CE44-91F4-9EE3F10B183C}"/>
                  </a:ext>
                </a:extLst>
              </p:cNvPr>
              <p:cNvPicPr/>
              <p:nvPr/>
            </p:nvPicPr>
            <p:blipFill>
              <a:blip r:embed="rId21"/>
              <a:stretch>
                <a:fillRect/>
              </a:stretch>
            </p:blipFill>
            <p:spPr>
              <a:xfrm>
                <a:off x="8710835" y="3248103"/>
                <a:ext cx="243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130">
                <a:extLst>
                  <a:ext uri="{FF2B5EF4-FFF2-40B4-BE49-F238E27FC236}">
                    <a16:creationId xmlns:a16="http://schemas.microsoft.com/office/drawing/2014/main" id="{62837BF8-004F-DE4E-8FD1-03EB3AFAF49C}"/>
                  </a:ext>
                </a:extLst>
              </p14:cNvPr>
              <p14:cNvContentPartPr/>
              <p14:nvPr/>
            </p14:nvContentPartPr>
            <p14:xfrm>
              <a:off x="7870235" y="3533223"/>
              <a:ext cx="201600" cy="100800"/>
            </p14:xfrm>
          </p:contentPart>
        </mc:Choice>
        <mc:Fallback xmlns="">
          <p:pic>
            <p:nvPicPr>
              <p:cNvPr id="61" name="Ink 130">
                <a:extLst>
                  <a:ext uri="{FF2B5EF4-FFF2-40B4-BE49-F238E27FC236}">
                    <a16:creationId xmlns:a16="http://schemas.microsoft.com/office/drawing/2014/main" xmlns="" xmlns:p14="http://schemas.microsoft.com/office/powerpoint/2010/main" id="{62837BF8-004F-DE4E-8FD1-03EB3AFAF49C}"/>
                  </a:ext>
                </a:extLst>
              </p:cNvPr>
              <p:cNvPicPr/>
              <p:nvPr/>
            </p:nvPicPr>
            <p:blipFill>
              <a:blip r:embed="rId23"/>
              <a:stretch>
                <a:fillRect/>
              </a:stretch>
            </p:blipFill>
            <p:spPr>
              <a:xfrm>
                <a:off x="7861955" y="3524972"/>
                <a:ext cx="218160" cy="11694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131">
                <a:extLst>
                  <a:ext uri="{FF2B5EF4-FFF2-40B4-BE49-F238E27FC236}">
                    <a16:creationId xmlns:a16="http://schemas.microsoft.com/office/drawing/2014/main" id="{1E12F6FE-1582-9C4C-99B8-767619F7F1C5}"/>
                  </a:ext>
                </a:extLst>
              </p14:cNvPr>
              <p14:cNvContentPartPr/>
              <p14:nvPr/>
            </p14:nvContentPartPr>
            <p14:xfrm>
              <a:off x="7398635" y="2923383"/>
              <a:ext cx="277200" cy="80640"/>
            </p14:xfrm>
          </p:contentPart>
        </mc:Choice>
        <mc:Fallback xmlns="">
          <p:pic>
            <p:nvPicPr>
              <p:cNvPr id="62" name="Ink 131">
                <a:extLst>
                  <a:ext uri="{FF2B5EF4-FFF2-40B4-BE49-F238E27FC236}">
                    <a16:creationId xmlns:a16="http://schemas.microsoft.com/office/drawing/2014/main" xmlns="" xmlns:p14="http://schemas.microsoft.com/office/powerpoint/2010/main" id="{1E12F6FE-1582-9C4C-99B8-767619F7F1C5}"/>
                  </a:ext>
                </a:extLst>
              </p:cNvPr>
              <p:cNvPicPr/>
              <p:nvPr/>
            </p:nvPicPr>
            <p:blipFill>
              <a:blip r:embed="rId25"/>
              <a:stretch>
                <a:fillRect/>
              </a:stretch>
            </p:blipFill>
            <p:spPr>
              <a:xfrm>
                <a:off x="7390344" y="2915140"/>
                <a:ext cx="293782" cy="9748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3" name="Ink 132">
                <a:extLst>
                  <a:ext uri="{FF2B5EF4-FFF2-40B4-BE49-F238E27FC236}">
                    <a16:creationId xmlns:a16="http://schemas.microsoft.com/office/drawing/2014/main" id="{1BC8E12B-DB81-4C48-9032-66D47DACFFE7}"/>
                  </a:ext>
                </a:extLst>
              </p14:cNvPr>
              <p14:cNvContentPartPr/>
              <p14:nvPr/>
            </p14:nvContentPartPr>
            <p14:xfrm>
              <a:off x="7053035" y="3262863"/>
              <a:ext cx="591480" cy="440640"/>
            </p14:xfrm>
          </p:contentPart>
        </mc:Choice>
        <mc:Fallback xmlns="">
          <p:pic>
            <p:nvPicPr>
              <p:cNvPr id="63" name="Ink 132">
                <a:extLst>
                  <a:ext uri="{FF2B5EF4-FFF2-40B4-BE49-F238E27FC236}">
                    <a16:creationId xmlns:a16="http://schemas.microsoft.com/office/drawing/2014/main" xmlns="" xmlns:p14="http://schemas.microsoft.com/office/powerpoint/2010/main" id="{1BC8E12B-DB81-4C48-9032-66D47DACFFE7}"/>
                  </a:ext>
                </a:extLst>
              </p:cNvPr>
              <p:cNvPicPr/>
              <p:nvPr/>
            </p:nvPicPr>
            <p:blipFill>
              <a:blip r:embed="rId27"/>
              <a:stretch>
                <a:fillRect/>
              </a:stretch>
            </p:blipFill>
            <p:spPr>
              <a:xfrm>
                <a:off x="7044035" y="3253863"/>
                <a:ext cx="60840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9" name="Ink 139">
                <a:extLst>
                  <a:ext uri="{FF2B5EF4-FFF2-40B4-BE49-F238E27FC236}">
                    <a16:creationId xmlns:a16="http://schemas.microsoft.com/office/drawing/2014/main" id="{38A67005-B636-3948-BC05-D25BB9933718}"/>
                  </a:ext>
                </a:extLst>
              </p14:cNvPr>
              <p14:cNvContentPartPr/>
              <p14:nvPr/>
            </p14:nvContentPartPr>
            <p14:xfrm>
              <a:off x="7964555" y="1948863"/>
              <a:ext cx="283320" cy="138600"/>
            </p14:xfrm>
          </p:contentPart>
        </mc:Choice>
        <mc:Fallback xmlns="">
          <p:pic>
            <p:nvPicPr>
              <p:cNvPr id="139" name="Ink 139">
                <a:extLst>
                  <a:ext uri="{FF2B5EF4-FFF2-40B4-BE49-F238E27FC236}">
                    <a16:creationId xmlns:a16="http://schemas.microsoft.com/office/drawing/2014/main" xmlns="" xmlns:p14="http://schemas.microsoft.com/office/powerpoint/2010/main" id="{38A67005-B636-3948-BC05-D25BB9933718}"/>
                  </a:ext>
                </a:extLst>
              </p:cNvPr>
              <p:cNvPicPr/>
              <p:nvPr/>
            </p:nvPicPr>
            <p:blipFill>
              <a:blip r:embed="rId29"/>
              <a:stretch>
                <a:fillRect/>
              </a:stretch>
            </p:blipFill>
            <p:spPr>
              <a:xfrm>
                <a:off x="7955915" y="1940604"/>
                <a:ext cx="300240" cy="15511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8" name="Ink 147">
                <a:extLst>
                  <a:ext uri="{FF2B5EF4-FFF2-40B4-BE49-F238E27FC236}">
                    <a16:creationId xmlns:a16="http://schemas.microsoft.com/office/drawing/2014/main" id="{1CF81026-4845-5C44-B791-0353AE6870A4}"/>
                  </a:ext>
                </a:extLst>
              </p14:cNvPr>
              <p14:cNvContentPartPr/>
              <p14:nvPr/>
            </p14:nvContentPartPr>
            <p14:xfrm>
              <a:off x="8995595" y="1992783"/>
              <a:ext cx="207720" cy="88200"/>
            </p14:xfrm>
          </p:contentPart>
        </mc:Choice>
        <mc:Fallback xmlns="">
          <p:pic>
            <p:nvPicPr>
              <p:cNvPr id="148" name="Ink 147">
                <a:extLst>
                  <a:ext uri="{FF2B5EF4-FFF2-40B4-BE49-F238E27FC236}">
                    <a16:creationId xmlns:a16="http://schemas.microsoft.com/office/drawing/2014/main" xmlns="" xmlns:p14="http://schemas.microsoft.com/office/powerpoint/2010/main" id="{1CF81026-4845-5C44-B791-0353AE6870A4}"/>
                  </a:ext>
                </a:extLst>
              </p:cNvPr>
              <p:cNvPicPr/>
              <p:nvPr/>
            </p:nvPicPr>
            <p:blipFill>
              <a:blip r:embed="rId31"/>
              <a:stretch>
                <a:fillRect/>
              </a:stretch>
            </p:blipFill>
            <p:spPr>
              <a:xfrm>
                <a:off x="8987315" y="1983423"/>
                <a:ext cx="224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2" name="Ink 155">
                <a:extLst>
                  <a:ext uri="{FF2B5EF4-FFF2-40B4-BE49-F238E27FC236}">
                    <a16:creationId xmlns:a16="http://schemas.microsoft.com/office/drawing/2014/main" id="{838E24C2-89A2-7447-A5DC-D57A9C0CB093}"/>
                  </a:ext>
                </a:extLst>
              </p14:cNvPr>
              <p14:cNvContentPartPr/>
              <p14:nvPr/>
            </p14:nvContentPartPr>
            <p14:xfrm>
              <a:off x="9303755" y="2244423"/>
              <a:ext cx="263520" cy="169920"/>
            </p14:xfrm>
          </p:contentPart>
        </mc:Choice>
        <mc:Fallback xmlns="">
          <p:pic>
            <p:nvPicPr>
              <p:cNvPr id="152" name="Ink 155">
                <a:extLst>
                  <a:ext uri="{FF2B5EF4-FFF2-40B4-BE49-F238E27FC236}">
                    <a16:creationId xmlns:a16="http://schemas.microsoft.com/office/drawing/2014/main" xmlns="" xmlns:p14="http://schemas.microsoft.com/office/powerpoint/2010/main" id="{838E24C2-89A2-7447-A5DC-D57A9C0CB093}"/>
                  </a:ext>
                </a:extLst>
              </p:cNvPr>
              <p:cNvPicPr/>
              <p:nvPr/>
            </p:nvPicPr>
            <p:blipFill>
              <a:blip r:embed="rId33"/>
              <a:stretch>
                <a:fillRect/>
              </a:stretch>
            </p:blipFill>
            <p:spPr>
              <a:xfrm>
                <a:off x="9295115" y="2236161"/>
                <a:ext cx="280800" cy="18644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3" name="Ink 156">
                <a:extLst>
                  <a:ext uri="{FF2B5EF4-FFF2-40B4-BE49-F238E27FC236}">
                    <a16:creationId xmlns:a16="http://schemas.microsoft.com/office/drawing/2014/main" id="{C7383BA6-6889-704A-9C27-916F45540E9B}"/>
                  </a:ext>
                </a:extLst>
              </p14:cNvPr>
              <p14:cNvContentPartPr/>
              <p14:nvPr/>
            </p14:nvContentPartPr>
            <p14:xfrm>
              <a:off x="8373155" y="1835823"/>
              <a:ext cx="339840" cy="163800"/>
            </p14:xfrm>
          </p:contentPart>
        </mc:Choice>
        <mc:Fallback xmlns="">
          <p:pic>
            <p:nvPicPr>
              <p:cNvPr id="153" name="Ink 156">
                <a:extLst>
                  <a:ext uri="{FF2B5EF4-FFF2-40B4-BE49-F238E27FC236}">
                    <a16:creationId xmlns:a16="http://schemas.microsoft.com/office/drawing/2014/main" xmlns="" xmlns:p14="http://schemas.microsoft.com/office/powerpoint/2010/main" id="{C7383BA6-6889-704A-9C27-916F45540E9B}"/>
                  </a:ext>
                </a:extLst>
              </p:cNvPr>
              <p:cNvPicPr/>
              <p:nvPr/>
            </p:nvPicPr>
            <p:blipFill>
              <a:blip r:embed="rId35"/>
              <a:stretch>
                <a:fillRect/>
              </a:stretch>
            </p:blipFill>
            <p:spPr>
              <a:xfrm>
                <a:off x="8364515" y="1827543"/>
                <a:ext cx="356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4" name="Ink 157">
                <a:extLst>
                  <a:ext uri="{FF2B5EF4-FFF2-40B4-BE49-F238E27FC236}">
                    <a16:creationId xmlns:a16="http://schemas.microsoft.com/office/drawing/2014/main" id="{424CDFA1-B943-9646-843E-7F16ECF658AF}"/>
                  </a:ext>
                </a:extLst>
              </p14:cNvPr>
              <p14:cNvContentPartPr/>
              <p14:nvPr/>
            </p14:nvContentPartPr>
            <p14:xfrm>
              <a:off x="7838915" y="2169543"/>
              <a:ext cx="1113120" cy="747720"/>
            </p14:xfrm>
          </p:contentPart>
        </mc:Choice>
        <mc:Fallback xmlns="">
          <p:pic>
            <p:nvPicPr>
              <p:cNvPr id="154" name="Ink 157">
                <a:extLst>
                  <a:ext uri="{FF2B5EF4-FFF2-40B4-BE49-F238E27FC236}">
                    <a16:creationId xmlns:a16="http://schemas.microsoft.com/office/drawing/2014/main" xmlns="" xmlns:p14="http://schemas.microsoft.com/office/powerpoint/2010/main" id="{424CDFA1-B943-9646-843E-7F16ECF658AF}"/>
                  </a:ext>
                </a:extLst>
              </p:cNvPr>
              <p:cNvPicPr/>
              <p:nvPr/>
            </p:nvPicPr>
            <p:blipFill>
              <a:blip r:embed="rId37"/>
              <a:stretch>
                <a:fillRect/>
              </a:stretch>
            </p:blipFill>
            <p:spPr>
              <a:xfrm>
                <a:off x="7830638" y="2161263"/>
                <a:ext cx="1129675"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5" name="Ink 158">
                <a:extLst>
                  <a:ext uri="{FF2B5EF4-FFF2-40B4-BE49-F238E27FC236}">
                    <a16:creationId xmlns:a16="http://schemas.microsoft.com/office/drawing/2014/main" id="{8DDC78E9-3A90-F043-B02E-C6331776377D}"/>
                  </a:ext>
                </a:extLst>
              </p14:cNvPr>
              <p14:cNvContentPartPr/>
              <p14:nvPr/>
            </p14:nvContentPartPr>
            <p14:xfrm>
              <a:off x="9045995" y="2520903"/>
              <a:ext cx="188640" cy="214200"/>
            </p14:xfrm>
          </p:contentPart>
        </mc:Choice>
        <mc:Fallback xmlns="">
          <p:pic>
            <p:nvPicPr>
              <p:cNvPr id="155" name="Ink 158">
                <a:extLst>
                  <a:ext uri="{FF2B5EF4-FFF2-40B4-BE49-F238E27FC236}">
                    <a16:creationId xmlns:a16="http://schemas.microsoft.com/office/drawing/2014/main" xmlns="" xmlns:p14="http://schemas.microsoft.com/office/powerpoint/2010/main" id="{8DDC78E9-3A90-F043-B02E-C6331776377D}"/>
                  </a:ext>
                </a:extLst>
              </p:cNvPr>
              <p:cNvPicPr/>
              <p:nvPr/>
            </p:nvPicPr>
            <p:blipFill>
              <a:blip r:embed="rId39"/>
              <a:stretch>
                <a:fillRect/>
              </a:stretch>
            </p:blipFill>
            <p:spPr>
              <a:xfrm>
                <a:off x="9037371" y="2512609"/>
                <a:ext cx="205887" cy="23114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8">
                <a:extLst>
                  <a:ext uri="{FF2B5EF4-FFF2-40B4-BE49-F238E27FC236}">
                    <a16:creationId xmlns:a16="http://schemas.microsoft.com/office/drawing/2014/main" id="{DFA8BEE4-AD19-1049-A805-7C9EFE647F7F}"/>
                  </a:ext>
                </a:extLst>
              </p14:cNvPr>
              <p14:cNvContentPartPr/>
              <p14:nvPr/>
            </p14:nvContentPartPr>
            <p14:xfrm>
              <a:off x="7015235" y="4111743"/>
              <a:ext cx="3099960" cy="2263680"/>
            </p14:xfrm>
          </p:contentPart>
        </mc:Choice>
        <mc:Fallback xmlns="">
          <p:pic>
            <p:nvPicPr>
              <p:cNvPr id="58" name="Ink 58">
                <a:extLst>
                  <a:ext uri="{FF2B5EF4-FFF2-40B4-BE49-F238E27FC236}">
                    <a16:creationId xmlns:a16="http://schemas.microsoft.com/office/drawing/2014/main" xmlns="" xmlns:p14="http://schemas.microsoft.com/office/powerpoint/2010/main" id="{DFA8BEE4-AD19-1049-A805-7C9EFE647F7F}"/>
                  </a:ext>
                </a:extLst>
              </p:cNvPr>
              <p:cNvPicPr/>
              <p:nvPr/>
            </p:nvPicPr>
            <p:blipFill>
              <a:blip r:embed="rId41"/>
              <a:stretch>
                <a:fillRect/>
              </a:stretch>
            </p:blipFill>
            <p:spPr>
              <a:xfrm>
                <a:off x="7006954" y="4103103"/>
                <a:ext cx="3117242" cy="2280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 name="Ink 2">
                <a:extLst>
                  <a:ext uri="{FF2B5EF4-FFF2-40B4-BE49-F238E27FC236}">
                    <a16:creationId xmlns:a16="http://schemas.microsoft.com/office/drawing/2014/main" id="{373A52E5-2FFB-BD4C-921A-DE549F769C15}"/>
                  </a:ext>
                </a:extLst>
              </p14:cNvPr>
              <p14:cNvContentPartPr/>
              <p14:nvPr/>
            </p14:nvContentPartPr>
            <p14:xfrm>
              <a:off x="9270480" y="2433240"/>
              <a:ext cx="1206000" cy="835560"/>
            </p14:xfrm>
          </p:contentPart>
        </mc:Choice>
        <mc:Fallback xmlns="">
          <p:pic>
            <p:nvPicPr>
              <p:cNvPr id="3" name="Ink 2">
                <a:extLst>
                  <a:ext uri="{FF2B5EF4-FFF2-40B4-BE49-F238E27FC236}">
                    <a16:creationId xmlns:a16="http://schemas.microsoft.com/office/drawing/2014/main" xmlns="" xmlns:p14="http://schemas.microsoft.com/office/powerpoint/2010/main" id="{373A52E5-2FFB-BD4C-921A-DE549F769C15}"/>
                  </a:ext>
                </a:extLst>
              </p:cNvPr>
              <p:cNvPicPr/>
              <p:nvPr/>
            </p:nvPicPr>
            <p:blipFill>
              <a:blip r:embed="rId43"/>
              <a:stretch>
                <a:fillRect/>
              </a:stretch>
            </p:blipFill>
            <p:spPr>
              <a:xfrm>
                <a:off x="9261120" y="2424240"/>
                <a:ext cx="1224720" cy="855000"/>
              </a:xfrm>
              <a:prstGeom prst="rect">
                <a:avLst/>
              </a:prstGeom>
            </p:spPr>
          </p:pic>
        </mc:Fallback>
      </mc:AlternateContent>
    </p:spTree>
    <p:extLst>
      <p:ext uri="{BB962C8B-B14F-4D97-AF65-F5344CB8AC3E}">
        <p14:creationId xmlns:p14="http://schemas.microsoft.com/office/powerpoint/2010/main" val="112770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041995" y="499503"/>
              <a:ext cx="376920" cy="383760"/>
            </p14:xfrm>
          </p:contentPart>
        </mc:Choice>
        <mc:Fallback xmlns="">
          <p:pic>
            <p:nvPicPr>
              <p:cNvPr id="12" name="Ink 11">
                <a:extLst>
                  <a:ext uri="{FF2B5EF4-FFF2-40B4-BE49-F238E27FC236}">
                    <a16:creationId xmlns:a16="http://schemas.microsoft.com/office/drawing/2014/main" xmlns="" xmlns:p14="http://schemas.microsoft.com/office/powerpoint/2010/main" id="{1E87D9F6-71E1-A345-A5DF-F563898C5084}"/>
                  </a:ext>
                </a:extLst>
              </p:cNvPr>
              <p:cNvPicPr/>
              <p:nvPr/>
            </p:nvPicPr>
            <p:blipFill>
              <a:blip r:embed="rId3"/>
              <a:stretch>
                <a:fillRect/>
              </a:stretch>
            </p:blipFill>
            <p:spPr>
              <a:xfrm>
                <a:off x="4032995" y="490143"/>
                <a:ext cx="3949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5955395" y="505983"/>
              <a:ext cx="1424880" cy="295560"/>
            </p14:xfrm>
          </p:contentPart>
        </mc:Choice>
        <mc:Fallback xmlns="">
          <p:pic>
            <p:nvPicPr>
              <p:cNvPr id="27" name="Ink 30">
                <a:extLst>
                  <a:ext uri="{FF2B5EF4-FFF2-40B4-BE49-F238E27FC236}">
                    <a16:creationId xmlns:a16="http://schemas.microsoft.com/office/drawing/2014/main" xmlns="" xmlns:p14="http://schemas.microsoft.com/office/powerpoint/2010/main" id="{55D8D149-9656-E042-91D8-45E0AE851BB4}"/>
                  </a:ext>
                </a:extLst>
              </p:cNvPr>
              <p:cNvPicPr/>
              <p:nvPr/>
            </p:nvPicPr>
            <p:blipFill>
              <a:blip r:embed="rId5"/>
              <a:stretch>
                <a:fillRect/>
              </a:stretch>
            </p:blipFill>
            <p:spPr>
              <a:xfrm>
                <a:off x="5946753" y="496634"/>
                <a:ext cx="1442164" cy="31497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4691795" y="500943"/>
              <a:ext cx="950400" cy="212760"/>
            </p14:xfrm>
          </p:contentPart>
        </mc:Choice>
        <mc:Fallback xmlns="">
          <p:pic>
            <p:nvPicPr>
              <p:cNvPr id="28" name="Ink 31">
                <a:extLst>
                  <a:ext uri="{FF2B5EF4-FFF2-40B4-BE49-F238E27FC236}">
                    <a16:creationId xmlns:a16="http://schemas.microsoft.com/office/drawing/2014/main" xmlns="" xmlns:p14="http://schemas.microsoft.com/office/powerpoint/2010/main" id="{B60472AD-6A9A-D540-BCB6-CD2C0F8271CD}"/>
                  </a:ext>
                </a:extLst>
              </p:cNvPr>
              <p:cNvPicPr/>
              <p:nvPr/>
            </p:nvPicPr>
            <p:blipFill>
              <a:blip r:embed="rId7"/>
              <a:stretch>
                <a:fillRect/>
              </a:stretch>
            </p:blipFill>
            <p:spPr>
              <a:xfrm>
                <a:off x="4682795" y="491943"/>
                <a:ext cx="968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526395" y="486903"/>
              <a:ext cx="1094040" cy="327240"/>
            </p14:xfrm>
          </p:contentPart>
        </mc:Choice>
        <mc:Fallback xmlns="">
          <p:pic>
            <p:nvPicPr>
              <p:cNvPr id="29" name="Ink 32">
                <a:extLst>
                  <a:ext uri="{FF2B5EF4-FFF2-40B4-BE49-F238E27FC236}">
                    <a16:creationId xmlns:a16="http://schemas.microsoft.com/office/drawing/2014/main" xmlns="" xmlns:p14="http://schemas.microsoft.com/office/powerpoint/2010/main" id="{B5C0FCC3-D343-C14D-BBDA-BADD494FAAAE}"/>
                  </a:ext>
                </a:extLst>
              </p:cNvPr>
              <p:cNvPicPr/>
              <p:nvPr/>
            </p:nvPicPr>
            <p:blipFill>
              <a:blip r:embed="rId9"/>
              <a:stretch>
                <a:fillRect/>
              </a:stretch>
            </p:blipFill>
            <p:spPr>
              <a:xfrm>
                <a:off x="2516678" y="477543"/>
                <a:ext cx="1112754"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180435" y="543423"/>
              <a:ext cx="232920" cy="208080"/>
            </p14:xfrm>
          </p:contentPart>
        </mc:Choice>
        <mc:Fallback xmlns="">
          <p:pic>
            <p:nvPicPr>
              <p:cNvPr id="30" name="Ink 33">
                <a:extLst>
                  <a:ext uri="{FF2B5EF4-FFF2-40B4-BE49-F238E27FC236}">
                    <a16:creationId xmlns:a16="http://schemas.microsoft.com/office/drawing/2014/main" xmlns="" xmlns:p14="http://schemas.microsoft.com/office/powerpoint/2010/main" id="{25E3C66D-BC1F-7244-9097-356F5462A0C5}"/>
                  </a:ext>
                </a:extLst>
              </p:cNvPr>
              <p:cNvPicPr/>
              <p:nvPr/>
            </p:nvPicPr>
            <p:blipFill>
              <a:blip r:embed="rId11"/>
              <a:stretch>
                <a:fillRect/>
              </a:stretch>
            </p:blipFill>
            <p:spPr>
              <a:xfrm>
                <a:off x="2170715" y="534047"/>
                <a:ext cx="250920" cy="22575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CDBD55F5-1B35-004C-B0DC-B64E63DE890A}"/>
                  </a:ext>
                </a:extLst>
              </p14:cNvPr>
              <p14:cNvContentPartPr/>
              <p14:nvPr/>
            </p14:nvContentPartPr>
            <p14:xfrm>
              <a:off x="6681875" y="1511823"/>
              <a:ext cx="182520" cy="226800"/>
            </p14:xfrm>
          </p:contentPart>
        </mc:Choice>
        <mc:Fallback xmlns="">
          <p:pic>
            <p:nvPicPr>
              <p:cNvPr id="50" name="Ink 49">
                <a:extLst>
                  <a:ext uri="{FF2B5EF4-FFF2-40B4-BE49-F238E27FC236}">
                    <a16:creationId xmlns:a16="http://schemas.microsoft.com/office/drawing/2014/main" xmlns="" xmlns:p14="http://schemas.microsoft.com/office/powerpoint/2010/main" id="{CDBD55F5-1B35-004C-B0DC-B64E63DE890A}"/>
                  </a:ext>
                </a:extLst>
              </p:cNvPr>
              <p:cNvPicPr/>
              <p:nvPr/>
            </p:nvPicPr>
            <p:blipFill>
              <a:blip r:embed="rId13"/>
              <a:stretch>
                <a:fillRect/>
              </a:stretch>
            </p:blipFill>
            <p:spPr>
              <a:xfrm>
                <a:off x="6673595" y="1503183"/>
                <a:ext cx="200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10EAF48D-87F0-8D4C-B50A-0EECA1B96171}"/>
                  </a:ext>
                </a:extLst>
              </p14:cNvPr>
              <p14:cNvContentPartPr/>
              <p14:nvPr/>
            </p14:nvContentPartPr>
            <p14:xfrm>
              <a:off x="7832435" y="3202023"/>
              <a:ext cx="157680" cy="123840"/>
            </p14:xfrm>
          </p:contentPart>
        </mc:Choice>
        <mc:Fallback xmlns="">
          <p:pic>
            <p:nvPicPr>
              <p:cNvPr id="44" name="Ink 43">
                <a:extLst>
                  <a:ext uri="{FF2B5EF4-FFF2-40B4-BE49-F238E27FC236}">
                    <a16:creationId xmlns:a16="http://schemas.microsoft.com/office/drawing/2014/main" xmlns="" xmlns:p14="http://schemas.microsoft.com/office/powerpoint/2010/main" id="{10EAF48D-87F0-8D4C-B50A-0EECA1B96171}"/>
                  </a:ext>
                </a:extLst>
              </p:cNvPr>
              <p:cNvPicPr/>
              <p:nvPr/>
            </p:nvPicPr>
            <p:blipFill>
              <a:blip r:embed="rId15"/>
              <a:stretch>
                <a:fillRect/>
              </a:stretch>
            </p:blipFill>
            <p:spPr>
              <a:xfrm>
                <a:off x="7823075" y="3193743"/>
                <a:ext cx="1749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B3527D4E-5EFB-4045-8019-E2EC0DF7BBE4}"/>
                  </a:ext>
                </a:extLst>
              </p14:cNvPr>
              <p14:cNvContentPartPr/>
              <p14:nvPr/>
            </p14:nvContentPartPr>
            <p14:xfrm>
              <a:off x="8127995" y="2992503"/>
              <a:ext cx="358560" cy="214200"/>
            </p14:xfrm>
          </p:contentPart>
        </mc:Choice>
        <mc:Fallback xmlns="">
          <p:pic>
            <p:nvPicPr>
              <p:cNvPr id="47" name="Ink 46">
                <a:extLst>
                  <a:ext uri="{FF2B5EF4-FFF2-40B4-BE49-F238E27FC236}">
                    <a16:creationId xmlns:a16="http://schemas.microsoft.com/office/drawing/2014/main" xmlns="" xmlns:p14="http://schemas.microsoft.com/office/powerpoint/2010/main" id="{B3527D4E-5EFB-4045-8019-E2EC0DF7BBE4}"/>
                  </a:ext>
                </a:extLst>
              </p:cNvPr>
              <p:cNvPicPr/>
              <p:nvPr/>
            </p:nvPicPr>
            <p:blipFill>
              <a:blip r:embed="rId17"/>
              <a:stretch>
                <a:fillRect/>
              </a:stretch>
            </p:blipFill>
            <p:spPr>
              <a:xfrm>
                <a:off x="8118995" y="2983503"/>
                <a:ext cx="3754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Ink 129">
                <a:extLst>
                  <a:ext uri="{FF2B5EF4-FFF2-40B4-BE49-F238E27FC236}">
                    <a16:creationId xmlns:a16="http://schemas.microsoft.com/office/drawing/2014/main" id="{6C51BAE0-6774-CE44-91F4-9EE3F10B183C}"/>
                  </a:ext>
                </a:extLst>
              </p14:cNvPr>
              <p14:cNvContentPartPr/>
              <p14:nvPr/>
            </p14:nvContentPartPr>
            <p14:xfrm>
              <a:off x="8719115" y="3256383"/>
              <a:ext cx="226800" cy="119880"/>
            </p14:xfrm>
          </p:contentPart>
        </mc:Choice>
        <mc:Fallback xmlns="">
          <p:pic>
            <p:nvPicPr>
              <p:cNvPr id="60" name="Ink 129">
                <a:extLst>
                  <a:ext uri="{FF2B5EF4-FFF2-40B4-BE49-F238E27FC236}">
                    <a16:creationId xmlns:a16="http://schemas.microsoft.com/office/drawing/2014/main" xmlns="" xmlns:p14="http://schemas.microsoft.com/office/powerpoint/2010/main" id="{6C51BAE0-6774-CE44-91F4-9EE3F10B183C}"/>
                  </a:ext>
                </a:extLst>
              </p:cNvPr>
              <p:cNvPicPr/>
              <p:nvPr/>
            </p:nvPicPr>
            <p:blipFill>
              <a:blip r:embed="rId19"/>
              <a:stretch>
                <a:fillRect/>
              </a:stretch>
            </p:blipFill>
            <p:spPr>
              <a:xfrm>
                <a:off x="8710835" y="3248103"/>
                <a:ext cx="243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131">
                <a:extLst>
                  <a:ext uri="{FF2B5EF4-FFF2-40B4-BE49-F238E27FC236}">
                    <a16:creationId xmlns:a16="http://schemas.microsoft.com/office/drawing/2014/main" id="{1E12F6FE-1582-9C4C-99B8-767619F7F1C5}"/>
                  </a:ext>
                </a:extLst>
              </p14:cNvPr>
              <p14:cNvContentPartPr/>
              <p14:nvPr/>
            </p14:nvContentPartPr>
            <p14:xfrm>
              <a:off x="7398635" y="2923383"/>
              <a:ext cx="277200" cy="80640"/>
            </p14:xfrm>
          </p:contentPart>
        </mc:Choice>
        <mc:Fallback xmlns="">
          <p:pic>
            <p:nvPicPr>
              <p:cNvPr id="62" name="Ink 131">
                <a:extLst>
                  <a:ext uri="{FF2B5EF4-FFF2-40B4-BE49-F238E27FC236}">
                    <a16:creationId xmlns:a16="http://schemas.microsoft.com/office/drawing/2014/main" xmlns="" xmlns:p14="http://schemas.microsoft.com/office/powerpoint/2010/main" id="{1E12F6FE-1582-9C4C-99B8-767619F7F1C5}"/>
                  </a:ext>
                </a:extLst>
              </p:cNvPr>
              <p:cNvPicPr/>
              <p:nvPr/>
            </p:nvPicPr>
            <p:blipFill>
              <a:blip r:embed="rId21"/>
              <a:stretch>
                <a:fillRect/>
              </a:stretch>
            </p:blipFill>
            <p:spPr>
              <a:xfrm>
                <a:off x="7390344" y="2915140"/>
                <a:ext cx="293782" cy="9748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9" name="Ink 139">
                <a:extLst>
                  <a:ext uri="{FF2B5EF4-FFF2-40B4-BE49-F238E27FC236}">
                    <a16:creationId xmlns:a16="http://schemas.microsoft.com/office/drawing/2014/main" id="{38A67005-B636-3948-BC05-D25BB9933718}"/>
                  </a:ext>
                </a:extLst>
              </p14:cNvPr>
              <p14:cNvContentPartPr/>
              <p14:nvPr/>
            </p14:nvContentPartPr>
            <p14:xfrm>
              <a:off x="7964555" y="1948863"/>
              <a:ext cx="283320" cy="138600"/>
            </p14:xfrm>
          </p:contentPart>
        </mc:Choice>
        <mc:Fallback xmlns="">
          <p:pic>
            <p:nvPicPr>
              <p:cNvPr id="139" name="Ink 139">
                <a:extLst>
                  <a:ext uri="{FF2B5EF4-FFF2-40B4-BE49-F238E27FC236}">
                    <a16:creationId xmlns:a16="http://schemas.microsoft.com/office/drawing/2014/main" xmlns="" xmlns:p14="http://schemas.microsoft.com/office/powerpoint/2010/main" id="{38A67005-B636-3948-BC05-D25BB9933718}"/>
                  </a:ext>
                </a:extLst>
              </p:cNvPr>
              <p:cNvPicPr/>
              <p:nvPr/>
            </p:nvPicPr>
            <p:blipFill>
              <a:blip r:embed="rId23"/>
              <a:stretch>
                <a:fillRect/>
              </a:stretch>
            </p:blipFill>
            <p:spPr>
              <a:xfrm>
                <a:off x="7955915" y="1940604"/>
                <a:ext cx="300240" cy="15511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8" name="Ink 147">
                <a:extLst>
                  <a:ext uri="{FF2B5EF4-FFF2-40B4-BE49-F238E27FC236}">
                    <a16:creationId xmlns:a16="http://schemas.microsoft.com/office/drawing/2014/main" id="{1CF81026-4845-5C44-B791-0353AE6870A4}"/>
                  </a:ext>
                </a:extLst>
              </p14:cNvPr>
              <p14:cNvContentPartPr/>
              <p14:nvPr/>
            </p14:nvContentPartPr>
            <p14:xfrm>
              <a:off x="8995595" y="1992783"/>
              <a:ext cx="207720" cy="88200"/>
            </p14:xfrm>
          </p:contentPart>
        </mc:Choice>
        <mc:Fallback xmlns="">
          <p:pic>
            <p:nvPicPr>
              <p:cNvPr id="148" name="Ink 147">
                <a:extLst>
                  <a:ext uri="{FF2B5EF4-FFF2-40B4-BE49-F238E27FC236}">
                    <a16:creationId xmlns:a16="http://schemas.microsoft.com/office/drawing/2014/main" xmlns="" xmlns:p14="http://schemas.microsoft.com/office/powerpoint/2010/main" id="{1CF81026-4845-5C44-B791-0353AE6870A4}"/>
                  </a:ext>
                </a:extLst>
              </p:cNvPr>
              <p:cNvPicPr/>
              <p:nvPr/>
            </p:nvPicPr>
            <p:blipFill>
              <a:blip r:embed="rId25"/>
              <a:stretch>
                <a:fillRect/>
              </a:stretch>
            </p:blipFill>
            <p:spPr>
              <a:xfrm>
                <a:off x="8987315" y="1983423"/>
                <a:ext cx="224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2" name="Ink 155">
                <a:extLst>
                  <a:ext uri="{FF2B5EF4-FFF2-40B4-BE49-F238E27FC236}">
                    <a16:creationId xmlns:a16="http://schemas.microsoft.com/office/drawing/2014/main" id="{838E24C2-89A2-7447-A5DC-D57A9C0CB093}"/>
                  </a:ext>
                </a:extLst>
              </p14:cNvPr>
              <p14:cNvContentPartPr/>
              <p14:nvPr/>
            </p14:nvContentPartPr>
            <p14:xfrm>
              <a:off x="9303755" y="2244423"/>
              <a:ext cx="263520" cy="169920"/>
            </p14:xfrm>
          </p:contentPart>
        </mc:Choice>
        <mc:Fallback xmlns="">
          <p:pic>
            <p:nvPicPr>
              <p:cNvPr id="152" name="Ink 155">
                <a:extLst>
                  <a:ext uri="{FF2B5EF4-FFF2-40B4-BE49-F238E27FC236}">
                    <a16:creationId xmlns:a16="http://schemas.microsoft.com/office/drawing/2014/main" xmlns="" xmlns:p14="http://schemas.microsoft.com/office/powerpoint/2010/main" id="{838E24C2-89A2-7447-A5DC-D57A9C0CB093}"/>
                  </a:ext>
                </a:extLst>
              </p:cNvPr>
              <p:cNvPicPr/>
              <p:nvPr/>
            </p:nvPicPr>
            <p:blipFill>
              <a:blip r:embed="rId27"/>
              <a:stretch>
                <a:fillRect/>
              </a:stretch>
            </p:blipFill>
            <p:spPr>
              <a:xfrm>
                <a:off x="9295115" y="2236161"/>
                <a:ext cx="280800" cy="1864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3" name="Ink 156">
                <a:extLst>
                  <a:ext uri="{FF2B5EF4-FFF2-40B4-BE49-F238E27FC236}">
                    <a16:creationId xmlns:a16="http://schemas.microsoft.com/office/drawing/2014/main" id="{C7383BA6-6889-704A-9C27-916F45540E9B}"/>
                  </a:ext>
                </a:extLst>
              </p14:cNvPr>
              <p14:cNvContentPartPr/>
              <p14:nvPr/>
            </p14:nvContentPartPr>
            <p14:xfrm>
              <a:off x="8373155" y="1835823"/>
              <a:ext cx="339840" cy="163800"/>
            </p14:xfrm>
          </p:contentPart>
        </mc:Choice>
        <mc:Fallback xmlns="">
          <p:pic>
            <p:nvPicPr>
              <p:cNvPr id="153" name="Ink 156">
                <a:extLst>
                  <a:ext uri="{FF2B5EF4-FFF2-40B4-BE49-F238E27FC236}">
                    <a16:creationId xmlns:a16="http://schemas.microsoft.com/office/drawing/2014/main" xmlns="" xmlns:p14="http://schemas.microsoft.com/office/powerpoint/2010/main" id="{C7383BA6-6889-704A-9C27-916F45540E9B}"/>
                  </a:ext>
                </a:extLst>
              </p:cNvPr>
              <p:cNvPicPr/>
              <p:nvPr/>
            </p:nvPicPr>
            <p:blipFill>
              <a:blip r:embed="rId29"/>
              <a:stretch>
                <a:fillRect/>
              </a:stretch>
            </p:blipFill>
            <p:spPr>
              <a:xfrm>
                <a:off x="8364515" y="1827543"/>
                <a:ext cx="356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4" name="Ink 157">
                <a:extLst>
                  <a:ext uri="{FF2B5EF4-FFF2-40B4-BE49-F238E27FC236}">
                    <a16:creationId xmlns:a16="http://schemas.microsoft.com/office/drawing/2014/main" id="{424CDFA1-B943-9646-843E-7F16ECF658AF}"/>
                  </a:ext>
                </a:extLst>
              </p14:cNvPr>
              <p14:cNvContentPartPr/>
              <p14:nvPr/>
            </p14:nvContentPartPr>
            <p14:xfrm>
              <a:off x="7838915" y="2169543"/>
              <a:ext cx="1113120" cy="747720"/>
            </p14:xfrm>
          </p:contentPart>
        </mc:Choice>
        <mc:Fallback xmlns="">
          <p:pic>
            <p:nvPicPr>
              <p:cNvPr id="154" name="Ink 157">
                <a:extLst>
                  <a:ext uri="{FF2B5EF4-FFF2-40B4-BE49-F238E27FC236}">
                    <a16:creationId xmlns:a16="http://schemas.microsoft.com/office/drawing/2014/main" xmlns="" xmlns:p14="http://schemas.microsoft.com/office/powerpoint/2010/main" id="{424CDFA1-B943-9646-843E-7F16ECF658AF}"/>
                  </a:ext>
                </a:extLst>
              </p:cNvPr>
              <p:cNvPicPr/>
              <p:nvPr/>
            </p:nvPicPr>
            <p:blipFill>
              <a:blip r:embed="rId31"/>
              <a:stretch>
                <a:fillRect/>
              </a:stretch>
            </p:blipFill>
            <p:spPr>
              <a:xfrm>
                <a:off x="7830638" y="2161263"/>
                <a:ext cx="1129675"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5" name="Ink 158">
                <a:extLst>
                  <a:ext uri="{FF2B5EF4-FFF2-40B4-BE49-F238E27FC236}">
                    <a16:creationId xmlns:a16="http://schemas.microsoft.com/office/drawing/2014/main" id="{8DDC78E9-3A90-F043-B02E-C6331776377D}"/>
                  </a:ext>
                </a:extLst>
              </p14:cNvPr>
              <p14:cNvContentPartPr/>
              <p14:nvPr/>
            </p14:nvContentPartPr>
            <p14:xfrm>
              <a:off x="9045995" y="2520903"/>
              <a:ext cx="188640" cy="214200"/>
            </p14:xfrm>
          </p:contentPart>
        </mc:Choice>
        <mc:Fallback xmlns="">
          <p:pic>
            <p:nvPicPr>
              <p:cNvPr id="155" name="Ink 158">
                <a:extLst>
                  <a:ext uri="{FF2B5EF4-FFF2-40B4-BE49-F238E27FC236}">
                    <a16:creationId xmlns:a16="http://schemas.microsoft.com/office/drawing/2014/main" xmlns="" xmlns:p14="http://schemas.microsoft.com/office/powerpoint/2010/main" id="{8DDC78E9-3A90-F043-B02E-C6331776377D}"/>
                  </a:ext>
                </a:extLst>
              </p:cNvPr>
              <p:cNvPicPr/>
              <p:nvPr/>
            </p:nvPicPr>
            <p:blipFill>
              <a:blip r:embed="rId33"/>
              <a:stretch>
                <a:fillRect/>
              </a:stretch>
            </p:blipFill>
            <p:spPr>
              <a:xfrm>
                <a:off x="9037371" y="2512609"/>
                <a:ext cx="205887" cy="23114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ACA6F4F-22AE-0A41-A9AE-216A74274AA4}"/>
                  </a:ext>
                </a:extLst>
              </p14:cNvPr>
              <p14:cNvContentPartPr/>
              <p14:nvPr/>
            </p14:nvContentPartPr>
            <p14:xfrm>
              <a:off x="1916555" y="1684623"/>
              <a:ext cx="189000" cy="176400"/>
            </p14:xfrm>
          </p:contentPart>
        </mc:Choice>
        <mc:Fallback xmlns="">
          <p:pic>
            <p:nvPicPr>
              <p:cNvPr id="22" name="Ink 21">
                <a:extLst>
                  <a:ext uri="{FF2B5EF4-FFF2-40B4-BE49-F238E27FC236}">
                    <a16:creationId xmlns:a16="http://schemas.microsoft.com/office/drawing/2014/main" xmlns="" xmlns:p14="http://schemas.microsoft.com/office/powerpoint/2010/main" id="{CACA6F4F-22AE-0A41-A9AE-216A74274AA4}"/>
                  </a:ext>
                </a:extLst>
              </p:cNvPr>
              <p:cNvPicPr/>
              <p:nvPr/>
            </p:nvPicPr>
            <p:blipFill>
              <a:blip r:embed="rId35"/>
              <a:stretch>
                <a:fillRect/>
              </a:stretch>
            </p:blipFill>
            <p:spPr>
              <a:xfrm>
                <a:off x="1907915" y="1675623"/>
                <a:ext cx="2066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C5D268F4-43DD-D643-8B03-8636EDEDC72A}"/>
                  </a:ext>
                </a:extLst>
              </p14:cNvPr>
              <p14:cNvContentPartPr/>
              <p14:nvPr/>
            </p14:nvContentPartPr>
            <p14:xfrm>
              <a:off x="2306075" y="1584183"/>
              <a:ext cx="145080" cy="350280"/>
            </p14:xfrm>
          </p:contentPart>
        </mc:Choice>
        <mc:Fallback xmlns="">
          <p:pic>
            <p:nvPicPr>
              <p:cNvPr id="23" name="Ink 22">
                <a:extLst>
                  <a:ext uri="{FF2B5EF4-FFF2-40B4-BE49-F238E27FC236}">
                    <a16:creationId xmlns:a16="http://schemas.microsoft.com/office/drawing/2014/main" xmlns="" xmlns:p14="http://schemas.microsoft.com/office/powerpoint/2010/main" id="{C5D268F4-43DD-D643-8B03-8636EDEDC72A}"/>
                  </a:ext>
                </a:extLst>
              </p:cNvPr>
              <p:cNvPicPr/>
              <p:nvPr/>
            </p:nvPicPr>
            <p:blipFill>
              <a:blip r:embed="rId37"/>
              <a:stretch>
                <a:fillRect/>
              </a:stretch>
            </p:blipFill>
            <p:spPr>
              <a:xfrm>
                <a:off x="2296692" y="1575192"/>
                <a:ext cx="162403" cy="36718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3B2F2181-DD99-4A47-B4F8-B26FE24DCBAC}"/>
                  </a:ext>
                </a:extLst>
              </p14:cNvPr>
              <p14:cNvContentPartPr/>
              <p14:nvPr/>
            </p14:nvContentPartPr>
            <p14:xfrm>
              <a:off x="3048035" y="1804143"/>
              <a:ext cx="12960" cy="44280"/>
            </p14:xfrm>
          </p:contentPart>
        </mc:Choice>
        <mc:Fallback xmlns="">
          <p:pic>
            <p:nvPicPr>
              <p:cNvPr id="26" name="Ink 25">
                <a:extLst>
                  <a:ext uri="{FF2B5EF4-FFF2-40B4-BE49-F238E27FC236}">
                    <a16:creationId xmlns:a16="http://schemas.microsoft.com/office/drawing/2014/main" xmlns="" xmlns:p14="http://schemas.microsoft.com/office/powerpoint/2010/main" id="{3B2F2181-DD99-4A47-B4F8-B26FE24DCBAC}"/>
                  </a:ext>
                </a:extLst>
              </p:cNvPr>
              <p:cNvPicPr/>
              <p:nvPr/>
            </p:nvPicPr>
            <p:blipFill>
              <a:blip r:embed="rId39"/>
              <a:stretch>
                <a:fillRect/>
              </a:stretch>
            </p:blipFill>
            <p:spPr>
              <a:xfrm>
                <a:off x="3039755" y="1795863"/>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8">
                <a:extLst>
                  <a:ext uri="{FF2B5EF4-FFF2-40B4-BE49-F238E27FC236}">
                    <a16:creationId xmlns:a16="http://schemas.microsoft.com/office/drawing/2014/main" id="{B476FFFE-23E8-C74C-AAEC-C873546E54CE}"/>
                  </a:ext>
                </a:extLst>
              </p14:cNvPr>
              <p14:cNvContentPartPr/>
              <p14:nvPr/>
            </p14:nvContentPartPr>
            <p14:xfrm>
              <a:off x="3154955" y="1590303"/>
              <a:ext cx="553680" cy="346320"/>
            </p14:xfrm>
          </p:contentPart>
        </mc:Choice>
        <mc:Fallback xmlns="">
          <p:pic>
            <p:nvPicPr>
              <p:cNvPr id="37" name="Ink 38">
                <a:extLst>
                  <a:ext uri="{FF2B5EF4-FFF2-40B4-BE49-F238E27FC236}">
                    <a16:creationId xmlns:a16="http://schemas.microsoft.com/office/drawing/2014/main" xmlns="" xmlns:p14="http://schemas.microsoft.com/office/powerpoint/2010/main" id="{B476FFFE-23E8-C74C-AAEC-C873546E54CE}"/>
                  </a:ext>
                </a:extLst>
              </p:cNvPr>
              <p:cNvPicPr/>
              <p:nvPr/>
            </p:nvPicPr>
            <p:blipFill>
              <a:blip r:embed="rId41"/>
              <a:stretch>
                <a:fillRect/>
              </a:stretch>
            </p:blipFill>
            <p:spPr>
              <a:xfrm>
                <a:off x="3145595" y="1581654"/>
                <a:ext cx="572040" cy="36289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9">
                <a:extLst>
                  <a:ext uri="{FF2B5EF4-FFF2-40B4-BE49-F238E27FC236}">
                    <a16:creationId xmlns:a16="http://schemas.microsoft.com/office/drawing/2014/main" id="{E52D4043-1716-5C43-A824-FCE7F4DE8AD7}"/>
                  </a:ext>
                </a:extLst>
              </p14:cNvPr>
              <p14:cNvContentPartPr/>
              <p14:nvPr/>
            </p14:nvContentPartPr>
            <p14:xfrm>
              <a:off x="2563835" y="1691103"/>
              <a:ext cx="371520" cy="245520"/>
            </p14:xfrm>
          </p:contentPart>
        </mc:Choice>
        <mc:Fallback xmlns="">
          <p:pic>
            <p:nvPicPr>
              <p:cNvPr id="38" name="Ink 39">
                <a:extLst>
                  <a:ext uri="{FF2B5EF4-FFF2-40B4-BE49-F238E27FC236}">
                    <a16:creationId xmlns:a16="http://schemas.microsoft.com/office/drawing/2014/main" xmlns="" xmlns:p14="http://schemas.microsoft.com/office/powerpoint/2010/main" id="{E52D4043-1716-5C43-A824-FCE7F4DE8AD7}"/>
                  </a:ext>
                </a:extLst>
              </p:cNvPr>
              <p:cNvPicPr/>
              <p:nvPr/>
            </p:nvPicPr>
            <p:blipFill>
              <a:blip r:embed="rId43"/>
              <a:stretch>
                <a:fillRect/>
              </a:stretch>
            </p:blipFill>
            <p:spPr>
              <a:xfrm>
                <a:off x="2555187" y="1682463"/>
                <a:ext cx="388817"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9E933EEC-BF39-B744-B729-D75E32C6183C}"/>
                  </a:ext>
                </a:extLst>
              </p14:cNvPr>
              <p14:cNvContentPartPr/>
              <p14:nvPr/>
            </p14:nvContentPartPr>
            <p14:xfrm>
              <a:off x="1985675" y="2344863"/>
              <a:ext cx="113400" cy="360"/>
            </p14:xfrm>
          </p:contentPart>
        </mc:Choice>
        <mc:Fallback xmlns="">
          <p:pic>
            <p:nvPicPr>
              <p:cNvPr id="41" name="Ink 40">
                <a:extLst>
                  <a:ext uri="{FF2B5EF4-FFF2-40B4-BE49-F238E27FC236}">
                    <a16:creationId xmlns:a16="http://schemas.microsoft.com/office/drawing/2014/main" xmlns="" xmlns:p14="http://schemas.microsoft.com/office/powerpoint/2010/main" id="{9E933EEC-BF39-B744-B729-D75E32C6183C}"/>
                  </a:ext>
                </a:extLst>
              </p:cNvPr>
              <p:cNvPicPr/>
              <p:nvPr/>
            </p:nvPicPr>
            <p:blipFill>
              <a:blip r:embed="rId45"/>
              <a:stretch>
                <a:fillRect/>
              </a:stretch>
            </p:blipFill>
            <p:spPr>
              <a:xfrm>
                <a:off x="1977062" y="2336223"/>
                <a:ext cx="129908"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102FBE69-2202-974C-8BF7-E7E86AA40DF5}"/>
                  </a:ext>
                </a:extLst>
              </p14:cNvPr>
              <p14:cNvContentPartPr/>
              <p14:nvPr/>
            </p14:nvContentPartPr>
            <p14:xfrm>
              <a:off x="2004395" y="2426583"/>
              <a:ext cx="100800" cy="12960"/>
            </p14:xfrm>
          </p:contentPart>
        </mc:Choice>
        <mc:Fallback xmlns="">
          <p:pic>
            <p:nvPicPr>
              <p:cNvPr id="42" name="Ink 41">
                <a:extLst>
                  <a:ext uri="{FF2B5EF4-FFF2-40B4-BE49-F238E27FC236}">
                    <a16:creationId xmlns:a16="http://schemas.microsoft.com/office/drawing/2014/main" xmlns="" xmlns:p14="http://schemas.microsoft.com/office/powerpoint/2010/main" id="{102FBE69-2202-974C-8BF7-E7E86AA40DF5}"/>
                  </a:ext>
                </a:extLst>
              </p:cNvPr>
              <p:cNvPicPr/>
              <p:nvPr/>
            </p:nvPicPr>
            <p:blipFill>
              <a:blip r:embed="rId47"/>
              <a:stretch>
                <a:fillRect/>
              </a:stretch>
            </p:blipFill>
            <p:spPr>
              <a:xfrm>
                <a:off x="1996115" y="2418303"/>
                <a:ext cx="1173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E7E0F3B1-A663-E84D-A229-E1D760BFDCEC}"/>
                  </a:ext>
                </a:extLst>
              </p14:cNvPr>
              <p14:cNvContentPartPr/>
              <p14:nvPr/>
            </p14:nvContentPartPr>
            <p14:xfrm>
              <a:off x="2545835" y="2313543"/>
              <a:ext cx="307800" cy="327240"/>
            </p14:xfrm>
          </p:contentPart>
        </mc:Choice>
        <mc:Fallback xmlns="">
          <p:pic>
            <p:nvPicPr>
              <p:cNvPr id="43" name="Ink 42">
                <a:extLst>
                  <a:ext uri="{FF2B5EF4-FFF2-40B4-BE49-F238E27FC236}">
                    <a16:creationId xmlns:a16="http://schemas.microsoft.com/office/drawing/2014/main" xmlns="" xmlns:p14="http://schemas.microsoft.com/office/powerpoint/2010/main" id="{E7E0F3B1-A663-E84D-A229-E1D760BFDCEC}"/>
                  </a:ext>
                </a:extLst>
              </p:cNvPr>
              <p:cNvPicPr/>
              <p:nvPr/>
            </p:nvPicPr>
            <p:blipFill>
              <a:blip r:embed="rId49"/>
              <a:stretch>
                <a:fillRect/>
              </a:stretch>
            </p:blipFill>
            <p:spPr>
              <a:xfrm>
                <a:off x="2537195" y="2305263"/>
                <a:ext cx="3247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9DC3A8A0-1318-5B43-8E6C-C5B9DA49F04B}"/>
                  </a:ext>
                </a:extLst>
              </p14:cNvPr>
              <p14:cNvContentPartPr/>
              <p14:nvPr/>
            </p14:nvContentPartPr>
            <p14:xfrm>
              <a:off x="2790275" y="2866863"/>
              <a:ext cx="38160" cy="113400"/>
            </p14:xfrm>
          </p:contentPart>
        </mc:Choice>
        <mc:Fallback xmlns="">
          <p:pic>
            <p:nvPicPr>
              <p:cNvPr id="51" name="Ink 50">
                <a:extLst>
                  <a:ext uri="{FF2B5EF4-FFF2-40B4-BE49-F238E27FC236}">
                    <a16:creationId xmlns:a16="http://schemas.microsoft.com/office/drawing/2014/main" xmlns="" xmlns:p14="http://schemas.microsoft.com/office/powerpoint/2010/main" id="{9DC3A8A0-1318-5B43-8E6C-C5B9DA49F04B}"/>
                  </a:ext>
                </a:extLst>
              </p:cNvPr>
              <p:cNvPicPr/>
              <p:nvPr/>
            </p:nvPicPr>
            <p:blipFill>
              <a:blip r:embed="rId51"/>
              <a:stretch>
                <a:fillRect/>
              </a:stretch>
            </p:blipFill>
            <p:spPr>
              <a:xfrm>
                <a:off x="2781189" y="2857891"/>
                <a:ext cx="55605"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id="{4794CBE5-61CD-5F4C-886B-12BB85066DDC}"/>
                  </a:ext>
                </a:extLst>
              </p14:cNvPr>
              <p14:cNvContentPartPr/>
              <p14:nvPr/>
            </p14:nvContentPartPr>
            <p14:xfrm>
              <a:off x="2545115" y="2087103"/>
              <a:ext cx="258120" cy="94680"/>
            </p14:xfrm>
          </p:contentPart>
        </mc:Choice>
        <mc:Fallback xmlns="">
          <p:pic>
            <p:nvPicPr>
              <p:cNvPr id="52" name="Ink 51">
                <a:extLst>
                  <a:ext uri="{FF2B5EF4-FFF2-40B4-BE49-F238E27FC236}">
                    <a16:creationId xmlns:a16="http://schemas.microsoft.com/office/drawing/2014/main" xmlns="" xmlns:p14="http://schemas.microsoft.com/office/powerpoint/2010/main" id="{4794CBE5-61CD-5F4C-886B-12BB85066DDC}"/>
                  </a:ext>
                </a:extLst>
              </p:cNvPr>
              <p:cNvPicPr/>
              <p:nvPr/>
            </p:nvPicPr>
            <p:blipFill>
              <a:blip r:embed="rId53"/>
              <a:stretch>
                <a:fillRect/>
              </a:stretch>
            </p:blipFill>
            <p:spPr>
              <a:xfrm>
                <a:off x="2536475" y="2078463"/>
                <a:ext cx="275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3">
                <a:extLst>
                  <a:ext uri="{FF2B5EF4-FFF2-40B4-BE49-F238E27FC236}">
                    <a16:creationId xmlns:a16="http://schemas.microsoft.com/office/drawing/2014/main" id="{8F3F4460-6462-8F49-B48D-1B28F9A5B4BF}"/>
                  </a:ext>
                </a:extLst>
              </p14:cNvPr>
              <p14:cNvContentPartPr/>
              <p14:nvPr/>
            </p14:nvContentPartPr>
            <p14:xfrm>
              <a:off x="2343875" y="2816463"/>
              <a:ext cx="295920" cy="157680"/>
            </p14:xfrm>
          </p:contentPart>
        </mc:Choice>
        <mc:Fallback xmlns="">
          <p:pic>
            <p:nvPicPr>
              <p:cNvPr id="53" name="Ink 53">
                <a:extLst>
                  <a:ext uri="{FF2B5EF4-FFF2-40B4-BE49-F238E27FC236}">
                    <a16:creationId xmlns:a16="http://schemas.microsoft.com/office/drawing/2014/main" xmlns="" xmlns:p14="http://schemas.microsoft.com/office/powerpoint/2010/main" id="{8F3F4460-6462-8F49-B48D-1B28F9A5B4BF}"/>
                  </a:ext>
                </a:extLst>
              </p:cNvPr>
              <p:cNvPicPr/>
              <p:nvPr/>
            </p:nvPicPr>
            <p:blipFill>
              <a:blip r:embed="rId55"/>
              <a:stretch>
                <a:fillRect/>
              </a:stretch>
            </p:blipFill>
            <p:spPr>
              <a:xfrm>
                <a:off x="2334864" y="2808183"/>
                <a:ext cx="312861"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id="{ABAEC5B3-8E12-E344-A6CF-CDDFE4706B9C}"/>
                  </a:ext>
                </a:extLst>
              </p14:cNvPr>
              <p14:cNvContentPartPr/>
              <p14:nvPr/>
            </p14:nvContentPartPr>
            <p14:xfrm>
              <a:off x="3054515" y="2263143"/>
              <a:ext cx="138600" cy="390240"/>
            </p14:xfrm>
          </p:contentPart>
        </mc:Choice>
        <mc:Fallback xmlns="">
          <p:pic>
            <p:nvPicPr>
              <p:cNvPr id="55" name="Ink 54">
                <a:extLst>
                  <a:ext uri="{FF2B5EF4-FFF2-40B4-BE49-F238E27FC236}">
                    <a16:creationId xmlns:a16="http://schemas.microsoft.com/office/drawing/2014/main" xmlns="" xmlns:p14="http://schemas.microsoft.com/office/powerpoint/2010/main" id="{ABAEC5B3-8E12-E344-A6CF-CDDFE4706B9C}"/>
                  </a:ext>
                </a:extLst>
              </p:cNvPr>
              <p:cNvPicPr/>
              <p:nvPr/>
            </p:nvPicPr>
            <p:blipFill>
              <a:blip r:embed="rId57"/>
              <a:stretch>
                <a:fillRect/>
              </a:stretch>
            </p:blipFill>
            <p:spPr>
              <a:xfrm>
                <a:off x="3045515" y="2254135"/>
                <a:ext cx="155880" cy="40753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1" name="Ink 140">
                <a:extLst>
                  <a:ext uri="{FF2B5EF4-FFF2-40B4-BE49-F238E27FC236}">
                    <a16:creationId xmlns:a16="http://schemas.microsoft.com/office/drawing/2014/main" id="{0B7F44D7-8C36-5747-86F2-36E481B0017C}"/>
                  </a:ext>
                </a:extLst>
              </p14:cNvPr>
              <p14:cNvContentPartPr/>
              <p14:nvPr/>
            </p14:nvContentPartPr>
            <p14:xfrm>
              <a:off x="5908595" y="1961463"/>
              <a:ext cx="226800" cy="107280"/>
            </p14:xfrm>
          </p:contentPart>
        </mc:Choice>
        <mc:Fallback xmlns="">
          <p:pic>
            <p:nvPicPr>
              <p:cNvPr id="141" name="Ink 140">
                <a:extLst>
                  <a:ext uri="{FF2B5EF4-FFF2-40B4-BE49-F238E27FC236}">
                    <a16:creationId xmlns:a16="http://schemas.microsoft.com/office/drawing/2014/main" xmlns="" xmlns:p14="http://schemas.microsoft.com/office/powerpoint/2010/main" id="{0B7F44D7-8C36-5747-86F2-36E481B0017C}"/>
                  </a:ext>
                </a:extLst>
              </p:cNvPr>
              <p:cNvPicPr/>
              <p:nvPr/>
            </p:nvPicPr>
            <p:blipFill>
              <a:blip r:embed="rId59"/>
              <a:stretch>
                <a:fillRect/>
              </a:stretch>
            </p:blipFill>
            <p:spPr>
              <a:xfrm>
                <a:off x="5900315" y="1952823"/>
                <a:ext cx="243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2" name="Ink 143">
                <a:extLst>
                  <a:ext uri="{FF2B5EF4-FFF2-40B4-BE49-F238E27FC236}">
                    <a16:creationId xmlns:a16="http://schemas.microsoft.com/office/drawing/2014/main" id="{D2992C86-3BFF-8244-88C9-81A4C03004E6}"/>
                  </a:ext>
                </a:extLst>
              </p14:cNvPr>
              <p14:cNvContentPartPr/>
              <p14:nvPr/>
            </p14:nvContentPartPr>
            <p14:xfrm>
              <a:off x="3991235" y="2137503"/>
              <a:ext cx="1917000" cy="609840"/>
            </p14:xfrm>
          </p:contentPart>
        </mc:Choice>
        <mc:Fallback xmlns="">
          <p:pic>
            <p:nvPicPr>
              <p:cNvPr id="142" name="Ink 143">
                <a:extLst>
                  <a:ext uri="{FF2B5EF4-FFF2-40B4-BE49-F238E27FC236}">
                    <a16:creationId xmlns:a16="http://schemas.microsoft.com/office/drawing/2014/main" xmlns="" xmlns:p14="http://schemas.microsoft.com/office/powerpoint/2010/main" id="{D2992C86-3BFF-8244-88C9-81A4C03004E6}"/>
                  </a:ext>
                </a:extLst>
              </p:cNvPr>
              <p:cNvPicPr/>
              <p:nvPr/>
            </p:nvPicPr>
            <p:blipFill>
              <a:blip r:embed="rId61"/>
              <a:stretch>
                <a:fillRect/>
              </a:stretch>
            </p:blipFill>
            <p:spPr>
              <a:xfrm>
                <a:off x="3982957" y="2128868"/>
                <a:ext cx="1934277" cy="62639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3" name="Ink 144">
                <a:extLst>
                  <a:ext uri="{FF2B5EF4-FFF2-40B4-BE49-F238E27FC236}">
                    <a16:creationId xmlns:a16="http://schemas.microsoft.com/office/drawing/2014/main" id="{5DA0B6F4-3C19-1341-B029-31DDE102A9E9}"/>
                  </a:ext>
                </a:extLst>
              </p14:cNvPr>
              <p14:cNvContentPartPr/>
              <p14:nvPr/>
            </p14:nvContentPartPr>
            <p14:xfrm>
              <a:off x="3400115" y="2314263"/>
              <a:ext cx="459360" cy="364320"/>
            </p14:xfrm>
          </p:contentPart>
        </mc:Choice>
        <mc:Fallback xmlns="">
          <p:pic>
            <p:nvPicPr>
              <p:cNvPr id="143" name="Ink 144">
                <a:extLst>
                  <a:ext uri="{FF2B5EF4-FFF2-40B4-BE49-F238E27FC236}">
                    <a16:creationId xmlns:a16="http://schemas.microsoft.com/office/drawing/2014/main" xmlns="" xmlns:p14="http://schemas.microsoft.com/office/powerpoint/2010/main" id="{5DA0B6F4-3C19-1341-B029-31DDE102A9E9}"/>
                  </a:ext>
                </a:extLst>
              </p:cNvPr>
              <p:cNvPicPr/>
              <p:nvPr/>
            </p:nvPicPr>
            <p:blipFill>
              <a:blip r:embed="rId63"/>
              <a:stretch>
                <a:fillRect/>
              </a:stretch>
            </p:blipFill>
            <p:spPr>
              <a:xfrm>
                <a:off x="3391108" y="2305623"/>
                <a:ext cx="476293"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9" name="Ink 213">
                <a:extLst>
                  <a:ext uri="{FF2B5EF4-FFF2-40B4-BE49-F238E27FC236}">
                    <a16:creationId xmlns:a16="http://schemas.microsoft.com/office/drawing/2014/main" id="{695B5B5D-EF84-8F4A-AC3B-67D246256621}"/>
                  </a:ext>
                </a:extLst>
              </p14:cNvPr>
              <p14:cNvContentPartPr/>
              <p14:nvPr/>
            </p14:nvContentPartPr>
            <p14:xfrm>
              <a:off x="4405955" y="4224783"/>
              <a:ext cx="1106280" cy="201600"/>
            </p14:xfrm>
          </p:contentPart>
        </mc:Choice>
        <mc:Fallback xmlns="">
          <p:pic>
            <p:nvPicPr>
              <p:cNvPr id="199" name="Ink 213">
                <a:extLst>
                  <a:ext uri="{FF2B5EF4-FFF2-40B4-BE49-F238E27FC236}">
                    <a16:creationId xmlns:a16="http://schemas.microsoft.com/office/drawing/2014/main" xmlns="" xmlns:p14="http://schemas.microsoft.com/office/powerpoint/2010/main" id="{695B5B5D-EF84-8F4A-AC3B-67D246256621}"/>
                  </a:ext>
                </a:extLst>
              </p:cNvPr>
              <p:cNvPicPr/>
              <p:nvPr/>
            </p:nvPicPr>
            <p:blipFill>
              <a:blip r:embed="rId65"/>
              <a:stretch>
                <a:fillRect/>
              </a:stretch>
            </p:blipFill>
            <p:spPr>
              <a:xfrm>
                <a:off x="4397315" y="4216143"/>
                <a:ext cx="1124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0" name="Ink 214">
                <a:extLst>
                  <a:ext uri="{FF2B5EF4-FFF2-40B4-BE49-F238E27FC236}">
                    <a16:creationId xmlns:a16="http://schemas.microsoft.com/office/drawing/2014/main" id="{C07B71F6-A8CD-DF46-A25E-ACB616BABAB8}"/>
                  </a:ext>
                </a:extLst>
              </p14:cNvPr>
              <p14:cNvContentPartPr/>
              <p14:nvPr/>
            </p14:nvContentPartPr>
            <p14:xfrm>
              <a:off x="3815195" y="4281303"/>
              <a:ext cx="314640" cy="346320"/>
            </p14:xfrm>
          </p:contentPart>
        </mc:Choice>
        <mc:Fallback xmlns="">
          <p:pic>
            <p:nvPicPr>
              <p:cNvPr id="200" name="Ink 214">
                <a:extLst>
                  <a:ext uri="{FF2B5EF4-FFF2-40B4-BE49-F238E27FC236}">
                    <a16:creationId xmlns:a16="http://schemas.microsoft.com/office/drawing/2014/main" xmlns="" xmlns:p14="http://schemas.microsoft.com/office/powerpoint/2010/main" id="{C07B71F6-A8CD-DF46-A25E-ACB616BABAB8}"/>
                  </a:ext>
                </a:extLst>
              </p:cNvPr>
              <p:cNvPicPr/>
              <p:nvPr/>
            </p:nvPicPr>
            <p:blipFill>
              <a:blip r:embed="rId67"/>
              <a:stretch>
                <a:fillRect/>
              </a:stretch>
            </p:blipFill>
            <p:spPr>
              <a:xfrm>
                <a:off x="3806915" y="4273014"/>
                <a:ext cx="331560" cy="36289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3" name="Ink 215">
                <a:extLst>
                  <a:ext uri="{FF2B5EF4-FFF2-40B4-BE49-F238E27FC236}">
                    <a16:creationId xmlns:a16="http://schemas.microsoft.com/office/drawing/2014/main" id="{B926A298-03BF-D448-9582-71D481273A6A}"/>
                  </a:ext>
                </a:extLst>
              </p14:cNvPr>
              <p14:cNvContentPartPr/>
              <p14:nvPr/>
            </p14:nvContentPartPr>
            <p14:xfrm>
              <a:off x="2966315" y="4259703"/>
              <a:ext cx="528480" cy="273600"/>
            </p14:xfrm>
          </p:contentPart>
        </mc:Choice>
        <mc:Fallback xmlns="">
          <p:pic>
            <p:nvPicPr>
              <p:cNvPr id="203" name="Ink 215">
                <a:extLst>
                  <a:ext uri="{FF2B5EF4-FFF2-40B4-BE49-F238E27FC236}">
                    <a16:creationId xmlns:a16="http://schemas.microsoft.com/office/drawing/2014/main" xmlns="" xmlns:p14="http://schemas.microsoft.com/office/powerpoint/2010/main" id="{B926A298-03BF-D448-9582-71D481273A6A}"/>
                  </a:ext>
                </a:extLst>
              </p:cNvPr>
              <p:cNvPicPr/>
              <p:nvPr/>
            </p:nvPicPr>
            <p:blipFill>
              <a:blip r:embed="rId69"/>
              <a:stretch>
                <a:fillRect/>
              </a:stretch>
            </p:blipFill>
            <p:spPr>
              <a:xfrm>
                <a:off x="2957675" y="4251423"/>
                <a:ext cx="5454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4" name="Ink 216">
                <a:extLst>
                  <a:ext uri="{FF2B5EF4-FFF2-40B4-BE49-F238E27FC236}">
                    <a16:creationId xmlns:a16="http://schemas.microsoft.com/office/drawing/2014/main" id="{5A5127B0-EC06-A948-8F71-BEA21D54CB61}"/>
                  </a:ext>
                </a:extLst>
              </p14:cNvPr>
              <p14:cNvContentPartPr/>
              <p14:nvPr/>
            </p14:nvContentPartPr>
            <p14:xfrm>
              <a:off x="2362595" y="4259703"/>
              <a:ext cx="346320" cy="354600"/>
            </p14:xfrm>
          </p:contentPart>
        </mc:Choice>
        <mc:Fallback xmlns="">
          <p:pic>
            <p:nvPicPr>
              <p:cNvPr id="204" name="Ink 216">
                <a:extLst>
                  <a:ext uri="{FF2B5EF4-FFF2-40B4-BE49-F238E27FC236}">
                    <a16:creationId xmlns:a16="http://schemas.microsoft.com/office/drawing/2014/main" xmlns="" xmlns:p14="http://schemas.microsoft.com/office/powerpoint/2010/main" id="{5A5127B0-EC06-A948-8F71-BEA21D54CB61}"/>
                  </a:ext>
                </a:extLst>
              </p:cNvPr>
              <p:cNvPicPr/>
              <p:nvPr/>
            </p:nvPicPr>
            <p:blipFill>
              <a:blip r:embed="rId71"/>
              <a:stretch>
                <a:fillRect/>
              </a:stretch>
            </p:blipFill>
            <p:spPr>
              <a:xfrm>
                <a:off x="2353955" y="4251063"/>
                <a:ext cx="3632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5" name="Ink 217">
                <a:extLst>
                  <a:ext uri="{FF2B5EF4-FFF2-40B4-BE49-F238E27FC236}">
                    <a16:creationId xmlns:a16="http://schemas.microsoft.com/office/drawing/2014/main" id="{8180670D-A304-004D-8542-F538FB96EB1D}"/>
                  </a:ext>
                </a:extLst>
              </p14:cNvPr>
              <p14:cNvContentPartPr/>
              <p14:nvPr/>
            </p14:nvContentPartPr>
            <p14:xfrm>
              <a:off x="2256755" y="3042903"/>
              <a:ext cx="3544920" cy="968760"/>
            </p14:xfrm>
          </p:contentPart>
        </mc:Choice>
        <mc:Fallback xmlns="">
          <p:pic>
            <p:nvPicPr>
              <p:cNvPr id="205" name="Ink 217">
                <a:extLst>
                  <a:ext uri="{FF2B5EF4-FFF2-40B4-BE49-F238E27FC236}">
                    <a16:creationId xmlns:a16="http://schemas.microsoft.com/office/drawing/2014/main" xmlns="" xmlns:p14="http://schemas.microsoft.com/office/powerpoint/2010/main" id="{8180670D-A304-004D-8542-F538FB96EB1D}"/>
                  </a:ext>
                </a:extLst>
              </p:cNvPr>
              <p:cNvPicPr/>
              <p:nvPr/>
            </p:nvPicPr>
            <p:blipFill>
              <a:blip r:embed="rId73"/>
              <a:stretch>
                <a:fillRect/>
              </a:stretch>
            </p:blipFill>
            <p:spPr>
              <a:xfrm>
                <a:off x="2248475" y="3034623"/>
                <a:ext cx="3561480" cy="985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6" name="Ink 238">
                <a:extLst>
                  <a:ext uri="{FF2B5EF4-FFF2-40B4-BE49-F238E27FC236}">
                    <a16:creationId xmlns:a16="http://schemas.microsoft.com/office/drawing/2014/main" id="{32318228-B7F6-DF4C-B224-D539417943DA}"/>
                  </a:ext>
                </a:extLst>
              </p14:cNvPr>
              <p14:cNvContentPartPr/>
              <p14:nvPr/>
            </p14:nvContentPartPr>
            <p14:xfrm>
              <a:off x="3368795" y="5237103"/>
              <a:ext cx="1263960" cy="314640"/>
            </p14:xfrm>
          </p:contentPart>
        </mc:Choice>
        <mc:Fallback xmlns="">
          <p:pic>
            <p:nvPicPr>
              <p:cNvPr id="236" name="Ink 238">
                <a:extLst>
                  <a:ext uri="{FF2B5EF4-FFF2-40B4-BE49-F238E27FC236}">
                    <a16:creationId xmlns:a16="http://schemas.microsoft.com/office/drawing/2014/main" xmlns="" xmlns:p14="http://schemas.microsoft.com/office/powerpoint/2010/main" id="{32318228-B7F6-DF4C-B224-D539417943DA}"/>
                  </a:ext>
                </a:extLst>
              </p:cNvPr>
              <p:cNvPicPr/>
              <p:nvPr/>
            </p:nvPicPr>
            <p:blipFill>
              <a:blip r:embed="rId75"/>
              <a:stretch>
                <a:fillRect/>
              </a:stretch>
            </p:blipFill>
            <p:spPr>
              <a:xfrm>
                <a:off x="3359798" y="5227743"/>
                <a:ext cx="1281595"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7" name="Ink 239">
                <a:extLst>
                  <a:ext uri="{FF2B5EF4-FFF2-40B4-BE49-F238E27FC236}">
                    <a16:creationId xmlns:a16="http://schemas.microsoft.com/office/drawing/2014/main" id="{F527F7E5-EDC5-5E44-94B6-1232F3684B24}"/>
                  </a:ext>
                </a:extLst>
              </p14:cNvPr>
              <p14:cNvContentPartPr/>
              <p14:nvPr/>
            </p14:nvContentPartPr>
            <p14:xfrm>
              <a:off x="4519355" y="4765503"/>
              <a:ext cx="497160" cy="195120"/>
            </p14:xfrm>
          </p:contentPart>
        </mc:Choice>
        <mc:Fallback xmlns="">
          <p:pic>
            <p:nvPicPr>
              <p:cNvPr id="237" name="Ink 239">
                <a:extLst>
                  <a:ext uri="{FF2B5EF4-FFF2-40B4-BE49-F238E27FC236}">
                    <a16:creationId xmlns:a16="http://schemas.microsoft.com/office/drawing/2014/main" xmlns="" xmlns:p14="http://schemas.microsoft.com/office/powerpoint/2010/main" id="{F527F7E5-EDC5-5E44-94B6-1232F3684B24}"/>
                  </a:ext>
                </a:extLst>
              </p:cNvPr>
              <p:cNvPicPr/>
              <p:nvPr/>
            </p:nvPicPr>
            <p:blipFill>
              <a:blip r:embed="rId77"/>
              <a:stretch>
                <a:fillRect/>
              </a:stretch>
            </p:blipFill>
            <p:spPr>
              <a:xfrm>
                <a:off x="4510715" y="4756879"/>
                <a:ext cx="513720" cy="21236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8" name="Ink 240">
                <a:extLst>
                  <a:ext uri="{FF2B5EF4-FFF2-40B4-BE49-F238E27FC236}">
                    <a16:creationId xmlns:a16="http://schemas.microsoft.com/office/drawing/2014/main" id="{C6384D94-3067-4445-ACB6-3FAE8276A211}"/>
                  </a:ext>
                </a:extLst>
              </p14:cNvPr>
              <p14:cNvContentPartPr/>
              <p14:nvPr/>
            </p14:nvContentPartPr>
            <p14:xfrm>
              <a:off x="2268635" y="4853343"/>
              <a:ext cx="1860480" cy="270720"/>
            </p14:xfrm>
          </p:contentPart>
        </mc:Choice>
        <mc:Fallback xmlns="">
          <p:pic>
            <p:nvPicPr>
              <p:cNvPr id="238" name="Ink 240">
                <a:extLst>
                  <a:ext uri="{FF2B5EF4-FFF2-40B4-BE49-F238E27FC236}">
                    <a16:creationId xmlns:a16="http://schemas.microsoft.com/office/drawing/2014/main" xmlns="" xmlns:p14="http://schemas.microsoft.com/office/powerpoint/2010/main" id="{C6384D94-3067-4445-ACB6-3FAE8276A211}"/>
                  </a:ext>
                </a:extLst>
              </p:cNvPr>
              <p:cNvPicPr/>
              <p:nvPr/>
            </p:nvPicPr>
            <p:blipFill>
              <a:blip r:embed="rId79"/>
              <a:stretch>
                <a:fillRect/>
              </a:stretch>
            </p:blipFill>
            <p:spPr>
              <a:xfrm>
                <a:off x="2259997" y="4845423"/>
                <a:ext cx="1877757"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0" name="Ink 129">
                <a:extLst>
                  <a:ext uri="{FF2B5EF4-FFF2-40B4-BE49-F238E27FC236}">
                    <a16:creationId xmlns:a16="http://schemas.microsoft.com/office/drawing/2014/main" id="{926F892E-2756-F042-B8D7-DC38C02D14CC}"/>
                  </a:ext>
                </a:extLst>
              </p14:cNvPr>
              <p14:cNvContentPartPr/>
              <p14:nvPr/>
            </p14:nvContentPartPr>
            <p14:xfrm>
              <a:off x="7870235" y="3537543"/>
              <a:ext cx="126000" cy="77400"/>
            </p14:xfrm>
          </p:contentPart>
        </mc:Choice>
        <mc:Fallback xmlns="">
          <p:pic>
            <p:nvPicPr>
              <p:cNvPr id="130" name="Ink 129">
                <a:extLst>
                  <a:ext uri="{FF2B5EF4-FFF2-40B4-BE49-F238E27FC236}">
                    <a16:creationId xmlns:a16="http://schemas.microsoft.com/office/drawing/2014/main" xmlns="" xmlns:p14="http://schemas.microsoft.com/office/powerpoint/2010/main" id="{926F892E-2756-F042-B8D7-DC38C02D14CC}"/>
                  </a:ext>
                </a:extLst>
              </p:cNvPr>
              <p:cNvPicPr/>
              <p:nvPr/>
            </p:nvPicPr>
            <p:blipFill>
              <a:blip r:embed="rId81"/>
              <a:stretch>
                <a:fillRect/>
              </a:stretch>
            </p:blipFill>
            <p:spPr>
              <a:xfrm>
                <a:off x="7861955" y="3529301"/>
                <a:ext cx="142560" cy="9388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2" name="Ink 131">
                <a:extLst>
                  <a:ext uri="{FF2B5EF4-FFF2-40B4-BE49-F238E27FC236}">
                    <a16:creationId xmlns:a16="http://schemas.microsoft.com/office/drawing/2014/main" id="{F10875E4-318C-DA4C-B7A9-D8B6AFBF2BD7}"/>
                  </a:ext>
                </a:extLst>
              </p14:cNvPr>
              <p14:cNvContentPartPr/>
              <p14:nvPr/>
            </p14:nvContentPartPr>
            <p14:xfrm>
              <a:off x="6449315" y="1505343"/>
              <a:ext cx="3521520" cy="3640680"/>
            </p14:xfrm>
          </p:contentPart>
        </mc:Choice>
        <mc:Fallback xmlns="">
          <p:pic>
            <p:nvPicPr>
              <p:cNvPr id="132" name="Ink 131">
                <a:extLst>
                  <a:ext uri="{FF2B5EF4-FFF2-40B4-BE49-F238E27FC236}">
                    <a16:creationId xmlns:a16="http://schemas.microsoft.com/office/drawing/2014/main" xmlns="" xmlns:p14="http://schemas.microsoft.com/office/powerpoint/2010/main" id="{F10875E4-318C-DA4C-B7A9-D8B6AFBF2BD7}"/>
                  </a:ext>
                </a:extLst>
              </p:cNvPr>
              <p:cNvPicPr/>
              <p:nvPr/>
            </p:nvPicPr>
            <p:blipFill>
              <a:blip r:embed="rId83"/>
              <a:stretch>
                <a:fillRect/>
              </a:stretch>
            </p:blipFill>
            <p:spPr>
              <a:xfrm>
                <a:off x="6440674" y="1496703"/>
                <a:ext cx="3538802" cy="3657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5" name="Ink 144">
                <a:extLst>
                  <a:ext uri="{FF2B5EF4-FFF2-40B4-BE49-F238E27FC236}">
                    <a16:creationId xmlns:a16="http://schemas.microsoft.com/office/drawing/2014/main" id="{7FBC320F-8A4F-2247-BC8B-2AE7CA83EE92}"/>
                  </a:ext>
                </a:extLst>
              </p14:cNvPr>
              <p14:cNvContentPartPr/>
              <p14:nvPr/>
            </p14:nvContentPartPr>
            <p14:xfrm>
              <a:off x="7053035" y="3262863"/>
              <a:ext cx="591480" cy="440640"/>
            </p14:xfrm>
          </p:contentPart>
        </mc:Choice>
        <mc:Fallback xmlns="">
          <p:pic>
            <p:nvPicPr>
              <p:cNvPr id="145" name="Ink 144">
                <a:extLst>
                  <a:ext uri="{FF2B5EF4-FFF2-40B4-BE49-F238E27FC236}">
                    <a16:creationId xmlns:a16="http://schemas.microsoft.com/office/drawing/2014/main" xmlns="" xmlns:p14="http://schemas.microsoft.com/office/powerpoint/2010/main" id="{7FBC320F-8A4F-2247-BC8B-2AE7CA83EE92}"/>
                  </a:ext>
                </a:extLst>
              </p:cNvPr>
              <p:cNvPicPr/>
              <p:nvPr/>
            </p:nvPicPr>
            <p:blipFill>
              <a:blip r:embed="rId85"/>
              <a:stretch>
                <a:fillRect/>
              </a:stretch>
            </p:blipFill>
            <p:spPr>
              <a:xfrm>
                <a:off x="7044035" y="3253863"/>
                <a:ext cx="608400" cy="457920"/>
              </a:xfrm>
              <a:prstGeom prst="rect">
                <a:avLst/>
              </a:prstGeom>
            </p:spPr>
          </p:pic>
        </mc:Fallback>
      </mc:AlternateContent>
    </p:spTree>
    <p:extLst>
      <p:ext uri="{BB962C8B-B14F-4D97-AF65-F5344CB8AC3E}">
        <p14:creationId xmlns:p14="http://schemas.microsoft.com/office/powerpoint/2010/main" val="3759676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041995" y="499503"/>
              <a:ext cx="376920" cy="383760"/>
            </p14:xfrm>
          </p:contentPart>
        </mc:Choice>
        <mc:Fallback xmlns="">
          <p:pic>
            <p:nvPicPr>
              <p:cNvPr id="12" name="Ink 11">
                <a:extLst>
                  <a:ext uri="{FF2B5EF4-FFF2-40B4-BE49-F238E27FC236}">
                    <a16:creationId xmlns:a16="http://schemas.microsoft.com/office/drawing/2014/main" xmlns="" xmlns:p14="http://schemas.microsoft.com/office/powerpoint/2010/main" id="{1E87D9F6-71E1-A345-A5DF-F563898C5084}"/>
                  </a:ext>
                </a:extLst>
              </p:cNvPr>
              <p:cNvPicPr/>
              <p:nvPr/>
            </p:nvPicPr>
            <p:blipFill>
              <a:blip r:embed="rId3"/>
              <a:stretch>
                <a:fillRect/>
              </a:stretch>
            </p:blipFill>
            <p:spPr>
              <a:xfrm>
                <a:off x="4032995" y="490143"/>
                <a:ext cx="3949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5955395" y="505983"/>
              <a:ext cx="1424880" cy="295560"/>
            </p14:xfrm>
          </p:contentPart>
        </mc:Choice>
        <mc:Fallback xmlns="">
          <p:pic>
            <p:nvPicPr>
              <p:cNvPr id="27" name="Ink 30">
                <a:extLst>
                  <a:ext uri="{FF2B5EF4-FFF2-40B4-BE49-F238E27FC236}">
                    <a16:creationId xmlns:a16="http://schemas.microsoft.com/office/drawing/2014/main" xmlns="" xmlns:p14="http://schemas.microsoft.com/office/powerpoint/2010/main" id="{55D8D149-9656-E042-91D8-45E0AE851BB4}"/>
                  </a:ext>
                </a:extLst>
              </p:cNvPr>
              <p:cNvPicPr/>
              <p:nvPr/>
            </p:nvPicPr>
            <p:blipFill>
              <a:blip r:embed="rId5"/>
              <a:stretch>
                <a:fillRect/>
              </a:stretch>
            </p:blipFill>
            <p:spPr>
              <a:xfrm>
                <a:off x="5946753" y="496634"/>
                <a:ext cx="1442164" cy="31497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4691795" y="500943"/>
              <a:ext cx="950400" cy="212760"/>
            </p14:xfrm>
          </p:contentPart>
        </mc:Choice>
        <mc:Fallback xmlns="">
          <p:pic>
            <p:nvPicPr>
              <p:cNvPr id="28" name="Ink 31">
                <a:extLst>
                  <a:ext uri="{FF2B5EF4-FFF2-40B4-BE49-F238E27FC236}">
                    <a16:creationId xmlns:a16="http://schemas.microsoft.com/office/drawing/2014/main" xmlns="" xmlns:p14="http://schemas.microsoft.com/office/powerpoint/2010/main" id="{B60472AD-6A9A-D540-BCB6-CD2C0F8271CD}"/>
                  </a:ext>
                </a:extLst>
              </p:cNvPr>
              <p:cNvPicPr/>
              <p:nvPr/>
            </p:nvPicPr>
            <p:blipFill>
              <a:blip r:embed="rId7"/>
              <a:stretch>
                <a:fillRect/>
              </a:stretch>
            </p:blipFill>
            <p:spPr>
              <a:xfrm>
                <a:off x="4682795" y="491943"/>
                <a:ext cx="968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526395" y="486903"/>
              <a:ext cx="1094040" cy="327240"/>
            </p14:xfrm>
          </p:contentPart>
        </mc:Choice>
        <mc:Fallback xmlns="">
          <p:pic>
            <p:nvPicPr>
              <p:cNvPr id="29" name="Ink 32">
                <a:extLst>
                  <a:ext uri="{FF2B5EF4-FFF2-40B4-BE49-F238E27FC236}">
                    <a16:creationId xmlns:a16="http://schemas.microsoft.com/office/drawing/2014/main" xmlns="" xmlns:p14="http://schemas.microsoft.com/office/powerpoint/2010/main" id="{B5C0FCC3-D343-C14D-BBDA-BADD494FAAAE}"/>
                  </a:ext>
                </a:extLst>
              </p:cNvPr>
              <p:cNvPicPr/>
              <p:nvPr/>
            </p:nvPicPr>
            <p:blipFill>
              <a:blip r:embed="rId9"/>
              <a:stretch>
                <a:fillRect/>
              </a:stretch>
            </p:blipFill>
            <p:spPr>
              <a:xfrm>
                <a:off x="2516678" y="477543"/>
                <a:ext cx="1112754"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180435" y="543423"/>
              <a:ext cx="232920" cy="208080"/>
            </p14:xfrm>
          </p:contentPart>
        </mc:Choice>
        <mc:Fallback xmlns="">
          <p:pic>
            <p:nvPicPr>
              <p:cNvPr id="30" name="Ink 33">
                <a:extLst>
                  <a:ext uri="{FF2B5EF4-FFF2-40B4-BE49-F238E27FC236}">
                    <a16:creationId xmlns:a16="http://schemas.microsoft.com/office/drawing/2014/main" xmlns="" xmlns:p14="http://schemas.microsoft.com/office/powerpoint/2010/main" id="{25E3C66D-BC1F-7244-9097-356F5462A0C5}"/>
                  </a:ext>
                </a:extLst>
              </p:cNvPr>
              <p:cNvPicPr/>
              <p:nvPr/>
            </p:nvPicPr>
            <p:blipFill>
              <a:blip r:embed="rId11"/>
              <a:stretch>
                <a:fillRect/>
              </a:stretch>
            </p:blipFill>
            <p:spPr>
              <a:xfrm>
                <a:off x="2170715" y="534047"/>
                <a:ext cx="250920" cy="22575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1C60F5F-75DD-8047-8F91-BA3E89BB51DE}"/>
                  </a:ext>
                </a:extLst>
              </p14:cNvPr>
              <p14:cNvContentPartPr/>
              <p14:nvPr/>
            </p14:nvContentPartPr>
            <p14:xfrm>
              <a:off x="1991795" y="1844823"/>
              <a:ext cx="170280" cy="245520"/>
            </p14:xfrm>
          </p:contentPart>
        </mc:Choice>
        <mc:Fallback xmlns="">
          <p:pic>
            <p:nvPicPr>
              <p:cNvPr id="10" name="Ink 9">
                <a:extLst>
                  <a:ext uri="{FF2B5EF4-FFF2-40B4-BE49-F238E27FC236}">
                    <a16:creationId xmlns:a16="http://schemas.microsoft.com/office/drawing/2014/main" xmlns="" xmlns:p14="http://schemas.microsoft.com/office/powerpoint/2010/main" id="{71C60F5F-75DD-8047-8F91-BA3E89BB51DE}"/>
                  </a:ext>
                </a:extLst>
              </p:cNvPr>
              <p:cNvPicPr/>
              <p:nvPr/>
            </p:nvPicPr>
            <p:blipFill>
              <a:blip r:embed="rId13"/>
              <a:stretch>
                <a:fillRect/>
              </a:stretch>
            </p:blipFill>
            <p:spPr>
              <a:xfrm>
                <a:off x="1982415" y="1835463"/>
                <a:ext cx="1890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3F9124CB-86D6-094E-94AB-106B6043DBE2}"/>
                  </a:ext>
                </a:extLst>
              </p14:cNvPr>
              <p14:cNvContentPartPr/>
              <p14:nvPr/>
            </p14:nvContentPartPr>
            <p14:xfrm>
              <a:off x="3098435" y="2033463"/>
              <a:ext cx="50760" cy="82080"/>
            </p14:xfrm>
          </p:contentPart>
        </mc:Choice>
        <mc:Fallback xmlns="">
          <p:pic>
            <p:nvPicPr>
              <p:cNvPr id="16" name="Ink 15">
                <a:extLst>
                  <a:ext uri="{FF2B5EF4-FFF2-40B4-BE49-F238E27FC236}">
                    <a16:creationId xmlns:a16="http://schemas.microsoft.com/office/drawing/2014/main" xmlns="" xmlns:p14="http://schemas.microsoft.com/office/powerpoint/2010/main" id="{3F9124CB-86D6-094E-94AB-106B6043DBE2}"/>
                  </a:ext>
                </a:extLst>
              </p:cNvPr>
              <p:cNvPicPr/>
              <p:nvPr/>
            </p:nvPicPr>
            <p:blipFill>
              <a:blip r:embed="rId15"/>
              <a:stretch>
                <a:fillRect/>
              </a:stretch>
            </p:blipFill>
            <p:spPr>
              <a:xfrm>
                <a:off x="3088715" y="2023743"/>
                <a:ext cx="69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2">
                <a:extLst>
                  <a:ext uri="{FF2B5EF4-FFF2-40B4-BE49-F238E27FC236}">
                    <a16:creationId xmlns:a16="http://schemas.microsoft.com/office/drawing/2014/main" id="{9D3CA438-EA61-1C4E-A82B-007DFAF9A056}"/>
                  </a:ext>
                </a:extLst>
              </p14:cNvPr>
              <p14:cNvContentPartPr/>
              <p14:nvPr/>
            </p14:nvContentPartPr>
            <p14:xfrm>
              <a:off x="3230555" y="1725663"/>
              <a:ext cx="578520" cy="446760"/>
            </p14:xfrm>
          </p:contentPart>
        </mc:Choice>
        <mc:Fallback xmlns="">
          <p:pic>
            <p:nvPicPr>
              <p:cNvPr id="21" name="Ink 22">
                <a:extLst>
                  <a:ext uri="{FF2B5EF4-FFF2-40B4-BE49-F238E27FC236}">
                    <a16:creationId xmlns:a16="http://schemas.microsoft.com/office/drawing/2014/main" xmlns="" xmlns:p14="http://schemas.microsoft.com/office/powerpoint/2010/main" id="{9D3CA438-EA61-1C4E-A82B-007DFAF9A056}"/>
                  </a:ext>
                </a:extLst>
              </p:cNvPr>
              <p:cNvPicPr/>
              <p:nvPr/>
            </p:nvPicPr>
            <p:blipFill>
              <a:blip r:embed="rId17"/>
              <a:stretch>
                <a:fillRect/>
              </a:stretch>
            </p:blipFill>
            <p:spPr>
              <a:xfrm>
                <a:off x="3221201" y="1716663"/>
                <a:ext cx="597228"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3">
                <a:extLst>
                  <a:ext uri="{FF2B5EF4-FFF2-40B4-BE49-F238E27FC236}">
                    <a16:creationId xmlns:a16="http://schemas.microsoft.com/office/drawing/2014/main" id="{20A2857B-D8AA-5440-8454-0C39F6B2FC8D}"/>
                  </a:ext>
                </a:extLst>
              </p14:cNvPr>
              <p14:cNvContentPartPr/>
              <p14:nvPr/>
            </p14:nvContentPartPr>
            <p14:xfrm>
              <a:off x="2570315" y="1914303"/>
              <a:ext cx="345960" cy="295560"/>
            </p14:xfrm>
          </p:contentPart>
        </mc:Choice>
        <mc:Fallback xmlns="">
          <p:pic>
            <p:nvPicPr>
              <p:cNvPr id="22" name="Ink 23">
                <a:extLst>
                  <a:ext uri="{FF2B5EF4-FFF2-40B4-BE49-F238E27FC236}">
                    <a16:creationId xmlns:a16="http://schemas.microsoft.com/office/drawing/2014/main" xmlns="" xmlns:p14="http://schemas.microsoft.com/office/powerpoint/2010/main" id="{20A2857B-D8AA-5440-8454-0C39F6B2FC8D}"/>
                  </a:ext>
                </a:extLst>
              </p:cNvPr>
              <p:cNvPicPr/>
              <p:nvPr/>
            </p:nvPicPr>
            <p:blipFill>
              <a:blip r:embed="rId19"/>
              <a:stretch>
                <a:fillRect/>
              </a:stretch>
            </p:blipFill>
            <p:spPr>
              <a:xfrm>
                <a:off x="2560605" y="1904954"/>
                <a:ext cx="364661" cy="31317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 name="Ink 6">
                <a:extLst>
                  <a:ext uri="{FF2B5EF4-FFF2-40B4-BE49-F238E27FC236}">
                    <a16:creationId xmlns:a16="http://schemas.microsoft.com/office/drawing/2014/main" id="{768F1876-30F4-7645-9036-7658C7A260F0}"/>
                  </a:ext>
                </a:extLst>
              </p14:cNvPr>
              <p14:cNvContentPartPr/>
              <p14:nvPr/>
            </p14:nvContentPartPr>
            <p14:xfrm>
              <a:off x="4079075" y="1844823"/>
              <a:ext cx="170280" cy="19080"/>
            </p14:xfrm>
          </p:contentPart>
        </mc:Choice>
        <mc:Fallback xmlns="">
          <p:pic>
            <p:nvPicPr>
              <p:cNvPr id="7" name="Ink 6">
                <a:extLst>
                  <a:ext uri="{FF2B5EF4-FFF2-40B4-BE49-F238E27FC236}">
                    <a16:creationId xmlns:a16="http://schemas.microsoft.com/office/drawing/2014/main" xmlns="" xmlns:p14="http://schemas.microsoft.com/office/powerpoint/2010/main" id="{768F1876-30F4-7645-9036-7658C7A260F0}"/>
                  </a:ext>
                </a:extLst>
              </p:cNvPr>
              <p:cNvPicPr/>
              <p:nvPr/>
            </p:nvPicPr>
            <p:blipFill>
              <a:blip r:embed="rId21"/>
              <a:stretch>
                <a:fillRect/>
              </a:stretch>
            </p:blipFill>
            <p:spPr>
              <a:xfrm>
                <a:off x="4069334" y="1835823"/>
                <a:ext cx="187957"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80E7605-58EB-DC4C-86A3-A23E186A8559}"/>
                  </a:ext>
                </a:extLst>
              </p14:cNvPr>
              <p14:cNvContentPartPr/>
              <p14:nvPr/>
            </p14:nvContentPartPr>
            <p14:xfrm>
              <a:off x="4098155" y="1951743"/>
              <a:ext cx="163800" cy="6480"/>
            </p14:xfrm>
          </p:contentPart>
        </mc:Choice>
        <mc:Fallback xmlns="">
          <p:pic>
            <p:nvPicPr>
              <p:cNvPr id="8" name="Ink 7">
                <a:extLst>
                  <a:ext uri="{FF2B5EF4-FFF2-40B4-BE49-F238E27FC236}">
                    <a16:creationId xmlns:a16="http://schemas.microsoft.com/office/drawing/2014/main" xmlns="" xmlns:p14="http://schemas.microsoft.com/office/powerpoint/2010/main" id="{F80E7605-58EB-DC4C-86A3-A23E186A8559}"/>
                  </a:ext>
                </a:extLst>
              </p:cNvPr>
              <p:cNvPicPr/>
              <p:nvPr/>
            </p:nvPicPr>
            <p:blipFill>
              <a:blip r:embed="rId23"/>
              <a:stretch>
                <a:fillRect/>
              </a:stretch>
            </p:blipFill>
            <p:spPr>
              <a:xfrm>
                <a:off x="4089515" y="1942383"/>
                <a:ext cx="181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a:extLst>
                  <a:ext uri="{FF2B5EF4-FFF2-40B4-BE49-F238E27FC236}">
                    <a16:creationId xmlns:a16="http://schemas.microsoft.com/office/drawing/2014/main" id="{DE3E2C05-CDDE-2F43-AD01-F2AB794D211C}"/>
                  </a:ext>
                </a:extLst>
              </p14:cNvPr>
              <p14:cNvContentPartPr/>
              <p14:nvPr/>
            </p14:nvContentPartPr>
            <p14:xfrm>
              <a:off x="4733195" y="1587063"/>
              <a:ext cx="308520" cy="258120"/>
            </p14:xfrm>
          </p:contentPart>
        </mc:Choice>
        <mc:Fallback xmlns="">
          <p:pic>
            <p:nvPicPr>
              <p:cNvPr id="9" name="Ink 8">
                <a:extLst>
                  <a:ext uri="{FF2B5EF4-FFF2-40B4-BE49-F238E27FC236}">
                    <a16:creationId xmlns:a16="http://schemas.microsoft.com/office/drawing/2014/main" xmlns="" xmlns:p14="http://schemas.microsoft.com/office/powerpoint/2010/main" id="{DE3E2C05-CDDE-2F43-AD01-F2AB794D211C}"/>
                  </a:ext>
                </a:extLst>
              </p:cNvPr>
              <p:cNvPicPr/>
              <p:nvPr/>
            </p:nvPicPr>
            <p:blipFill>
              <a:blip r:embed="rId25"/>
              <a:stretch>
                <a:fillRect/>
              </a:stretch>
            </p:blipFill>
            <p:spPr>
              <a:xfrm>
                <a:off x="4724555" y="1578063"/>
                <a:ext cx="3254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a:extLst>
                  <a:ext uri="{FF2B5EF4-FFF2-40B4-BE49-F238E27FC236}">
                    <a16:creationId xmlns:a16="http://schemas.microsoft.com/office/drawing/2014/main" id="{457007D9-2DAE-AA42-8D72-F2C25720C534}"/>
                  </a:ext>
                </a:extLst>
              </p14:cNvPr>
              <p14:cNvContentPartPr/>
              <p14:nvPr/>
            </p14:nvContentPartPr>
            <p14:xfrm>
              <a:off x="4601075" y="2058663"/>
              <a:ext cx="94680" cy="88200"/>
            </p14:xfrm>
          </p:contentPart>
        </mc:Choice>
        <mc:Fallback xmlns="">
          <p:pic>
            <p:nvPicPr>
              <p:cNvPr id="13" name="Ink 12">
                <a:extLst>
                  <a:ext uri="{FF2B5EF4-FFF2-40B4-BE49-F238E27FC236}">
                    <a16:creationId xmlns:a16="http://schemas.microsoft.com/office/drawing/2014/main" xmlns="" xmlns:p14="http://schemas.microsoft.com/office/powerpoint/2010/main" id="{457007D9-2DAE-AA42-8D72-F2C25720C534}"/>
                  </a:ext>
                </a:extLst>
              </p:cNvPr>
              <p:cNvPicPr/>
              <p:nvPr/>
            </p:nvPicPr>
            <p:blipFill>
              <a:blip r:embed="rId27"/>
              <a:stretch>
                <a:fillRect/>
              </a:stretch>
            </p:blipFill>
            <p:spPr>
              <a:xfrm>
                <a:off x="4592435" y="2049663"/>
                <a:ext cx="1116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id="{C4B9AF98-30C7-E54F-9C00-B7C8AD498B9F}"/>
                  </a:ext>
                </a:extLst>
              </p14:cNvPr>
              <p14:cNvContentPartPr/>
              <p14:nvPr/>
            </p14:nvContentPartPr>
            <p14:xfrm>
              <a:off x="4581995" y="1983423"/>
              <a:ext cx="25560" cy="12960"/>
            </p14:xfrm>
          </p:contentPart>
        </mc:Choice>
        <mc:Fallback xmlns="">
          <p:pic>
            <p:nvPicPr>
              <p:cNvPr id="14" name="Ink 13">
                <a:extLst>
                  <a:ext uri="{FF2B5EF4-FFF2-40B4-BE49-F238E27FC236}">
                    <a16:creationId xmlns:a16="http://schemas.microsoft.com/office/drawing/2014/main" xmlns="" xmlns:p14="http://schemas.microsoft.com/office/powerpoint/2010/main" id="{C4B9AF98-30C7-E54F-9C00-B7C8AD498B9F}"/>
                  </a:ext>
                </a:extLst>
              </p:cNvPr>
              <p:cNvPicPr/>
              <p:nvPr/>
            </p:nvPicPr>
            <p:blipFill>
              <a:blip r:embed="rId29"/>
              <a:stretch>
                <a:fillRect/>
              </a:stretch>
            </p:blipFill>
            <p:spPr>
              <a:xfrm>
                <a:off x="4573715" y="1974783"/>
                <a:ext cx="41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Ink 14">
                <a:extLst>
                  <a:ext uri="{FF2B5EF4-FFF2-40B4-BE49-F238E27FC236}">
                    <a16:creationId xmlns:a16="http://schemas.microsoft.com/office/drawing/2014/main" id="{EEB8EE6D-3660-BC48-9E38-3401EF0421F8}"/>
                  </a:ext>
                </a:extLst>
              </p14:cNvPr>
              <p14:cNvContentPartPr/>
              <p14:nvPr/>
            </p14:nvContentPartPr>
            <p14:xfrm>
              <a:off x="4777115" y="2065143"/>
              <a:ext cx="94680" cy="12960"/>
            </p14:xfrm>
          </p:contentPart>
        </mc:Choice>
        <mc:Fallback xmlns="">
          <p:pic>
            <p:nvPicPr>
              <p:cNvPr id="15" name="Ink 14">
                <a:extLst>
                  <a:ext uri="{FF2B5EF4-FFF2-40B4-BE49-F238E27FC236}">
                    <a16:creationId xmlns:a16="http://schemas.microsoft.com/office/drawing/2014/main" xmlns="" xmlns:p14="http://schemas.microsoft.com/office/powerpoint/2010/main" id="{EEB8EE6D-3660-BC48-9E38-3401EF0421F8}"/>
                  </a:ext>
                </a:extLst>
              </p:cNvPr>
              <p:cNvPicPr/>
              <p:nvPr/>
            </p:nvPicPr>
            <p:blipFill>
              <a:blip r:embed="rId31"/>
              <a:stretch>
                <a:fillRect/>
              </a:stretch>
            </p:blipFill>
            <p:spPr>
              <a:xfrm>
                <a:off x="4768115" y="2056143"/>
                <a:ext cx="111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82143BA6-051F-044E-9417-A1C48B6F62D8}"/>
                  </a:ext>
                </a:extLst>
              </p14:cNvPr>
              <p14:cNvContentPartPr/>
              <p14:nvPr/>
            </p14:nvContentPartPr>
            <p14:xfrm>
              <a:off x="4795835" y="2146863"/>
              <a:ext cx="113400" cy="19080"/>
            </p14:xfrm>
          </p:contentPart>
        </mc:Choice>
        <mc:Fallback xmlns="">
          <p:pic>
            <p:nvPicPr>
              <p:cNvPr id="17" name="Ink 16">
                <a:extLst>
                  <a:ext uri="{FF2B5EF4-FFF2-40B4-BE49-F238E27FC236}">
                    <a16:creationId xmlns:a16="http://schemas.microsoft.com/office/drawing/2014/main" xmlns="" xmlns:p14="http://schemas.microsoft.com/office/powerpoint/2010/main" id="{82143BA6-051F-044E-9417-A1C48B6F62D8}"/>
                  </a:ext>
                </a:extLst>
              </p:cNvPr>
              <p:cNvPicPr/>
              <p:nvPr/>
            </p:nvPicPr>
            <p:blipFill>
              <a:blip r:embed="rId33"/>
              <a:stretch>
                <a:fillRect/>
              </a:stretch>
            </p:blipFill>
            <p:spPr>
              <a:xfrm>
                <a:off x="4787195" y="2138030"/>
                <a:ext cx="13068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24EE4D63-3984-D140-B080-7DAFA4ACD3C2}"/>
                  </a:ext>
                </a:extLst>
              </p14:cNvPr>
              <p14:cNvContentPartPr/>
              <p14:nvPr/>
            </p14:nvContentPartPr>
            <p14:xfrm>
              <a:off x="5003195" y="2096463"/>
              <a:ext cx="50760" cy="100800"/>
            </p14:xfrm>
          </p:contentPart>
        </mc:Choice>
        <mc:Fallback xmlns="">
          <p:pic>
            <p:nvPicPr>
              <p:cNvPr id="18" name="Ink 17">
                <a:extLst>
                  <a:ext uri="{FF2B5EF4-FFF2-40B4-BE49-F238E27FC236}">
                    <a16:creationId xmlns:a16="http://schemas.microsoft.com/office/drawing/2014/main" xmlns="" xmlns:p14="http://schemas.microsoft.com/office/powerpoint/2010/main" id="{24EE4D63-3984-D140-B080-7DAFA4ACD3C2}"/>
                  </a:ext>
                </a:extLst>
              </p:cNvPr>
              <p:cNvPicPr/>
              <p:nvPr/>
            </p:nvPicPr>
            <p:blipFill>
              <a:blip r:embed="rId35"/>
              <a:stretch>
                <a:fillRect/>
              </a:stretch>
            </p:blipFill>
            <p:spPr>
              <a:xfrm>
                <a:off x="4993475" y="2087495"/>
                <a:ext cx="6912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B3DF2313-62F1-DF4B-864C-DD59594ADBB8}"/>
                  </a:ext>
                </a:extLst>
              </p14:cNvPr>
              <p14:cNvContentPartPr/>
              <p14:nvPr/>
            </p14:nvContentPartPr>
            <p14:xfrm>
              <a:off x="4758035" y="1423623"/>
              <a:ext cx="170280" cy="82080"/>
            </p14:xfrm>
          </p:contentPart>
        </mc:Choice>
        <mc:Fallback xmlns="">
          <p:pic>
            <p:nvPicPr>
              <p:cNvPr id="19" name="Ink 18">
                <a:extLst>
                  <a:ext uri="{FF2B5EF4-FFF2-40B4-BE49-F238E27FC236}">
                    <a16:creationId xmlns:a16="http://schemas.microsoft.com/office/drawing/2014/main" xmlns="" xmlns:p14="http://schemas.microsoft.com/office/powerpoint/2010/main" id="{B3DF2313-62F1-DF4B-864C-DD59594ADBB8}"/>
                  </a:ext>
                </a:extLst>
              </p:cNvPr>
              <p:cNvPicPr/>
              <p:nvPr/>
            </p:nvPicPr>
            <p:blipFill>
              <a:blip r:embed="rId37"/>
              <a:stretch>
                <a:fillRect/>
              </a:stretch>
            </p:blipFill>
            <p:spPr>
              <a:xfrm>
                <a:off x="4749377" y="1414983"/>
                <a:ext cx="187597"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F2521FE6-01FF-E547-9BF2-10A8170A1A9A}"/>
                  </a:ext>
                </a:extLst>
              </p14:cNvPr>
              <p14:cNvContentPartPr/>
              <p14:nvPr/>
            </p14:nvContentPartPr>
            <p14:xfrm>
              <a:off x="5317835" y="1505343"/>
              <a:ext cx="195120" cy="484560"/>
            </p14:xfrm>
          </p:contentPart>
        </mc:Choice>
        <mc:Fallback xmlns="">
          <p:pic>
            <p:nvPicPr>
              <p:cNvPr id="20" name="Ink 19">
                <a:extLst>
                  <a:ext uri="{FF2B5EF4-FFF2-40B4-BE49-F238E27FC236}">
                    <a16:creationId xmlns:a16="http://schemas.microsoft.com/office/drawing/2014/main" xmlns="" xmlns:p14="http://schemas.microsoft.com/office/powerpoint/2010/main" id="{F2521FE6-01FF-E547-9BF2-10A8170A1A9A}"/>
                  </a:ext>
                </a:extLst>
              </p:cNvPr>
              <p:cNvPicPr/>
              <p:nvPr/>
            </p:nvPicPr>
            <p:blipFill>
              <a:blip r:embed="rId39"/>
              <a:stretch>
                <a:fillRect/>
              </a:stretch>
            </p:blipFill>
            <p:spPr>
              <a:xfrm>
                <a:off x="5308852" y="1495623"/>
                <a:ext cx="213806"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A060EC08-C3AC-7641-9E19-73B824E8BBCF}"/>
                  </a:ext>
                </a:extLst>
              </p14:cNvPr>
              <p14:cNvContentPartPr/>
              <p14:nvPr/>
            </p14:nvContentPartPr>
            <p14:xfrm>
              <a:off x="5695115" y="1650063"/>
              <a:ext cx="201600" cy="264240"/>
            </p14:xfrm>
          </p:contentPart>
        </mc:Choice>
        <mc:Fallback xmlns="">
          <p:pic>
            <p:nvPicPr>
              <p:cNvPr id="23" name="Ink 22">
                <a:extLst>
                  <a:ext uri="{FF2B5EF4-FFF2-40B4-BE49-F238E27FC236}">
                    <a16:creationId xmlns:a16="http://schemas.microsoft.com/office/drawing/2014/main" xmlns="" xmlns:p14="http://schemas.microsoft.com/office/powerpoint/2010/main" id="{A060EC08-C3AC-7641-9E19-73B824E8BBCF}"/>
                  </a:ext>
                </a:extLst>
              </p:cNvPr>
              <p:cNvPicPr/>
              <p:nvPr/>
            </p:nvPicPr>
            <p:blipFill>
              <a:blip r:embed="rId41"/>
              <a:stretch>
                <a:fillRect/>
              </a:stretch>
            </p:blipFill>
            <p:spPr>
              <a:xfrm>
                <a:off x="5686475" y="1640343"/>
                <a:ext cx="2185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CDF9A94B-5AA8-B044-9526-C1A88C9A1108}"/>
                  </a:ext>
                </a:extLst>
              </p14:cNvPr>
              <p14:cNvContentPartPr/>
              <p14:nvPr/>
            </p14:nvContentPartPr>
            <p14:xfrm>
              <a:off x="5990315" y="1926543"/>
              <a:ext cx="132480" cy="88200"/>
            </p14:xfrm>
          </p:contentPart>
        </mc:Choice>
        <mc:Fallback xmlns="">
          <p:pic>
            <p:nvPicPr>
              <p:cNvPr id="24" name="Ink 23">
                <a:extLst>
                  <a:ext uri="{FF2B5EF4-FFF2-40B4-BE49-F238E27FC236}">
                    <a16:creationId xmlns:a16="http://schemas.microsoft.com/office/drawing/2014/main" xmlns="" xmlns:p14="http://schemas.microsoft.com/office/powerpoint/2010/main" id="{CDF9A94B-5AA8-B044-9526-C1A88C9A1108}"/>
                  </a:ext>
                </a:extLst>
              </p:cNvPr>
              <p:cNvPicPr/>
              <p:nvPr/>
            </p:nvPicPr>
            <p:blipFill>
              <a:blip r:embed="rId43"/>
              <a:stretch>
                <a:fillRect/>
              </a:stretch>
            </p:blipFill>
            <p:spPr>
              <a:xfrm>
                <a:off x="5980955" y="1917543"/>
                <a:ext cx="150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6C8E5367-21DE-3442-8656-4E252285E4A2}"/>
                  </a:ext>
                </a:extLst>
              </p14:cNvPr>
              <p14:cNvContentPartPr/>
              <p14:nvPr/>
            </p14:nvContentPartPr>
            <p14:xfrm>
              <a:off x="6015515" y="1863903"/>
              <a:ext cx="63360" cy="12960"/>
            </p14:xfrm>
          </p:contentPart>
        </mc:Choice>
        <mc:Fallback xmlns="">
          <p:pic>
            <p:nvPicPr>
              <p:cNvPr id="38" name="Ink 37">
                <a:extLst>
                  <a:ext uri="{FF2B5EF4-FFF2-40B4-BE49-F238E27FC236}">
                    <a16:creationId xmlns:a16="http://schemas.microsoft.com/office/drawing/2014/main" xmlns="" xmlns:p14="http://schemas.microsoft.com/office/powerpoint/2010/main" id="{6C8E5367-21DE-3442-8656-4E252285E4A2}"/>
                  </a:ext>
                </a:extLst>
              </p:cNvPr>
              <p:cNvPicPr/>
              <p:nvPr/>
            </p:nvPicPr>
            <p:blipFill>
              <a:blip r:embed="rId45"/>
              <a:stretch>
                <a:fillRect/>
              </a:stretch>
            </p:blipFill>
            <p:spPr>
              <a:xfrm>
                <a:off x="6005739" y="1854903"/>
                <a:ext cx="81463"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2574EF8E-A385-6041-8527-D94363C1EA2A}"/>
                  </a:ext>
                </a:extLst>
              </p14:cNvPr>
              <p14:cNvContentPartPr/>
              <p14:nvPr/>
            </p14:nvContentPartPr>
            <p14:xfrm>
              <a:off x="6279755" y="1738263"/>
              <a:ext cx="270720" cy="31680"/>
            </p14:xfrm>
          </p:contentPart>
        </mc:Choice>
        <mc:Fallback xmlns="">
          <p:pic>
            <p:nvPicPr>
              <p:cNvPr id="39" name="Ink 38">
                <a:extLst>
                  <a:ext uri="{FF2B5EF4-FFF2-40B4-BE49-F238E27FC236}">
                    <a16:creationId xmlns:a16="http://schemas.microsoft.com/office/drawing/2014/main" xmlns="" xmlns:p14="http://schemas.microsoft.com/office/powerpoint/2010/main" id="{2574EF8E-A385-6041-8527-D94363C1EA2A}"/>
                  </a:ext>
                </a:extLst>
              </p:cNvPr>
              <p:cNvPicPr/>
              <p:nvPr/>
            </p:nvPicPr>
            <p:blipFill>
              <a:blip r:embed="rId47"/>
              <a:stretch>
                <a:fillRect/>
              </a:stretch>
            </p:blipFill>
            <p:spPr>
              <a:xfrm>
                <a:off x="6271115" y="1729263"/>
                <a:ext cx="287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60A8D750-2161-AA4F-AC4D-2446E0EA0CD4}"/>
                  </a:ext>
                </a:extLst>
              </p14:cNvPr>
              <p14:cNvContentPartPr/>
              <p14:nvPr/>
            </p14:nvContentPartPr>
            <p14:xfrm>
              <a:off x="6908315" y="1744383"/>
              <a:ext cx="119880" cy="88200"/>
            </p14:xfrm>
          </p:contentPart>
        </mc:Choice>
        <mc:Fallback xmlns="">
          <p:pic>
            <p:nvPicPr>
              <p:cNvPr id="42" name="Ink 41">
                <a:extLst>
                  <a:ext uri="{FF2B5EF4-FFF2-40B4-BE49-F238E27FC236}">
                    <a16:creationId xmlns:a16="http://schemas.microsoft.com/office/drawing/2014/main" xmlns="" xmlns:p14="http://schemas.microsoft.com/office/powerpoint/2010/main" id="{60A8D750-2161-AA4F-AC4D-2446E0EA0CD4}"/>
                  </a:ext>
                </a:extLst>
              </p:cNvPr>
              <p:cNvPicPr/>
              <p:nvPr/>
            </p:nvPicPr>
            <p:blipFill>
              <a:blip r:embed="rId49"/>
              <a:stretch>
                <a:fillRect/>
              </a:stretch>
            </p:blipFill>
            <p:spPr>
              <a:xfrm>
                <a:off x="6900010" y="1735778"/>
                <a:ext cx="137212" cy="10576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16500AF1-EE5C-C44D-B073-DC0C02F4A3B2}"/>
                  </a:ext>
                </a:extLst>
              </p14:cNvPr>
              <p14:cNvContentPartPr/>
              <p14:nvPr/>
            </p14:nvContentPartPr>
            <p14:xfrm>
              <a:off x="7197755" y="1687863"/>
              <a:ext cx="214200" cy="25560"/>
            </p14:xfrm>
          </p:contentPart>
        </mc:Choice>
        <mc:Fallback xmlns="">
          <p:pic>
            <p:nvPicPr>
              <p:cNvPr id="44" name="Ink 43">
                <a:extLst>
                  <a:ext uri="{FF2B5EF4-FFF2-40B4-BE49-F238E27FC236}">
                    <a16:creationId xmlns:a16="http://schemas.microsoft.com/office/drawing/2014/main" xmlns="" xmlns:p14="http://schemas.microsoft.com/office/powerpoint/2010/main" id="{16500AF1-EE5C-C44D-B073-DC0C02F4A3B2}"/>
                  </a:ext>
                </a:extLst>
              </p:cNvPr>
              <p:cNvPicPr/>
              <p:nvPr/>
            </p:nvPicPr>
            <p:blipFill>
              <a:blip r:embed="rId51"/>
              <a:stretch>
                <a:fillRect/>
              </a:stretch>
            </p:blipFill>
            <p:spPr>
              <a:xfrm>
                <a:off x="7188755" y="1678503"/>
                <a:ext cx="2314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Ink 53">
                <a:extLst>
                  <a:ext uri="{FF2B5EF4-FFF2-40B4-BE49-F238E27FC236}">
                    <a16:creationId xmlns:a16="http://schemas.microsoft.com/office/drawing/2014/main" id="{877518DD-480C-B747-A367-D82226EB35DF}"/>
                  </a:ext>
                </a:extLst>
              </p14:cNvPr>
              <p14:cNvContentPartPr/>
              <p14:nvPr/>
            </p14:nvContentPartPr>
            <p14:xfrm>
              <a:off x="8505275" y="1480143"/>
              <a:ext cx="176400" cy="126000"/>
            </p14:xfrm>
          </p:contentPart>
        </mc:Choice>
        <mc:Fallback xmlns="">
          <p:pic>
            <p:nvPicPr>
              <p:cNvPr id="54" name="Ink 53">
                <a:extLst>
                  <a:ext uri="{FF2B5EF4-FFF2-40B4-BE49-F238E27FC236}">
                    <a16:creationId xmlns:a16="http://schemas.microsoft.com/office/drawing/2014/main" xmlns="" xmlns:p14="http://schemas.microsoft.com/office/powerpoint/2010/main" id="{877518DD-480C-B747-A367-D82226EB35DF}"/>
                  </a:ext>
                </a:extLst>
              </p:cNvPr>
              <p:cNvPicPr/>
              <p:nvPr/>
            </p:nvPicPr>
            <p:blipFill>
              <a:blip r:embed="rId53"/>
              <a:stretch>
                <a:fillRect/>
              </a:stretch>
            </p:blipFill>
            <p:spPr>
              <a:xfrm>
                <a:off x="8496635" y="1471503"/>
                <a:ext cx="194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60">
                <a:extLst>
                  <a:ext uri="{FF2B5EF4-FFF2-40B4-BE49-F238E27FC236}">
                    <a16:creationId xmlns:a16="http://schemas.microsoft.com/office/drawing/2014/main" id="{91D48D7A-7C68-9D44-A6A2-BFA167347953}"/>
                  </a:ext>
                </a:extLst>
              </p14:cNvPr>
              <p14:cNvContentPartPr/>
              <p14:nvPr/>
            </p14:nvContentPartPr>
            <p14:xfrm>
              <a:off x="7851515" y="1524423"/>
              <a:ext cx="565560" cy="402840"/>
            </p14:xfrm>
          </p:contentPart>
        </mc:Choice>
        <mc:Fallback xmlns="">
          <p:pic>
            <p:nvPicPr>
              <p:cNvPr id="55" name="Ink 60">
                <a:extLst>
                  <a:ext uri="{FF2B5EF4-FFF2-40B4-BE49-F238E27FC236}">
                    <a16:creationId xmlns:a16="http://schemas.microsoft.com/office/drawing/2014/main" xmlns="" xmlns:p14="http://schemas.microsoft.com/office/powerpoint/2010/main" id="{91D48D7A-7C68-9D44-A6A2-BFA167347953}"/>
                  </a:ext>
                </a:extLst>
              </p:cNvPr>
              <p:cNvPicPr/>
              <p:nvPr/>
            </p:nvPicPr>
            <p:blipFill>
              <a:blip r:embed="rId55"/>
              <a:stretch>
                <a:fillRect/>
              </a:stretch>
            </p:blipFill>
            <p:spPr>
              <a:xfrm>
                <a:off x="7843595" y="1514703"/>
                <a:ext cx="58248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Ink 61">
                <a:extLst>
                  <a:ext uri="{FF2B5EF4-FFF2-40B4-BE49-F238E27FC236}">
                    <a16:creationId xmlns:a16="http://schemas.microsoft.com/office/drawing/2014/main" id="{BCFB3F82-BAF5-0F43-8B9F-2D98D9A26156}"/>
                  </a:ext>
                </a:extLst>
              </p14:cNvPr>
              <p14:cNvContentPartPr/>
              <p14:nvPr/>
            </p14:nvContentPartPr>
            <p14:xfrm>
              <a:off x="7537235" y="1594983"/>
              <a:ext cx="232920" cy="307080"/>
            </p14:xfrm>
          </p:contentPart>
        </mc:Choice>
        <mc:Fallback xmlns="">
          <p:pic>
            <p:nvPicPr>
              <p:cNvPr id="56" name="Ink 61">
                <a:extLst>
                  <a:ext uri="{FF2B5EF4-FFF2-40B4-BE49-F238E27FC236}">
                    <a16:creationId xmlns:a16="http://schemas.microsoft.com/office/drawing/2014/main" xmlns="" xmlns:p14="http://schemas.microsoft.com/office/powerpoint/2010/main" id="{BCFB3F82-BAF5-0F43-8B9F-2D98D9A26156}"/>
                  </a:ext>
                </a:extLst>
              </p:cNvPr>
              <p:cNvPicPr/>
              <p:nvPr/>
            </p:nvPicPr>
            <p:blipFill>
              <a:blip r:embed="rId57"/>
              <a:stretch>
                <a:fillRect/>
              </a:stretch>
            </p:blipFill>
            <p:spPr>
              <a:xfrm>
                <a:off x="7527515" y="1585983"/>
                <a:ext cx="2520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0" name="Ink 62">
                <a:extLst>
                  <a:ext uri="{FF2B5EF4-FFF2-40B4-BE49-F238E27FC236}">
                    <a16:creationId xmlns:a16="http://schemas.microsoft.com/office/drawing/2014/main" id="{2BC66E47-DD76-D744-9BC6-13A06C250D78}"/>
                  </a:ext>
                </a:extLst>
              </p14:cNvPr>
              <p14:cNvContentPartPr/>
              <p14:nvPr/>
            </p14:nvContentPartPr>
            <p14:xfrm>
              <a:off x="6669635" y="1631343"/>
              <a:ext cx="157680" cy="302040"/>
            </p14:xfrm>
          </p:contentPart>
        </mc:Choice>
        <mc:Fallback xmlns="">
          <p:pic>
            <p:nvPicPr>
              <p:cNvPr id="60" name="Ink 62">
                <a:extLst>
                  <a:ext uri="{FF2B5EF4-FFF2-40B4-BE49-F238E27FC236}">
                    <a16:creationId xmlns:a16="http://schemas.microsoft.com/office/drawing/2014/main" xmlns="" xmlns:p14="http://schemas.microsoft.com/office/powerpoint/2010/main" id="{2BC66E47-DD76-D744-9BC6-13A06C250D78}"/>
                  </a:ext>
                </a:extLst>
              </p:cNvPr>
              <p:cNvPicPr/>
              <p:nvPr/>
            </p:nvPicPr>
            <p:blipFill>
              <a:blip r:embed="rId59"/>
              <a:stretch>
                <a:fillRect/>
              </a:stretch>
            </p:blipFill>
            <p:spPr>
              <a:xfrm>
                <a:off x="6659915" y="1622703"/>
                <a:ext cx="1760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9" name="Ink 138">
                <a:extLst>
                  <a:ext uri="{FF2B5EF4-FFF2-40B4-BE49-F238E27FC236}">
                    <a16:creationId xmlns:a16="http://schemas.microsoft.com/office/drawing/2014/main" id="{376DE79D-86CE-E84D-9A6A-C5C5B259E4F0}"/>
                  </a:ext>
                </a:extLst>
              </p14:cNvPr>
              <p14:cNvContentPartPr/>
              <p14:nvPr/>
            </p14:nvContentPartPr>
            <p14:xfrm>
              <a:off x="2023115" y="2747343"/>
              <a:ext cx="733320" cy="12960"/>
            </p14:xfrm>
          </p:contentPart>
        </mc:Choice>
        <mc:Fallback xmlns="">
          <p:pic>
            <p:nvPicPr>
              <p:cNvPr id="139" name="Ink 138">
                <a:extLst>
                  <a:ext uri="{FF2B5EF4-FFF2-40B4-BE49-F238E27FC236}">
                    <a16:creationId xmlns:a16="http://schemas.microsoft.com/office/drawing/2014/main" xmlns="" xmlns:p14="http://schemas.microsoft.com/office/powerpoint/2010/main" id="{376DE79D-86CE-E84D-9A6A-C5C5B259E4F0}"/>
                  </a:ext>
                </a:extLst>
              </p:cNvPr>
              <p:cNvPicPr/>
              <p:nvPr/>
            </p:nvPicPr>
            <p:blipFill>
              <a:blip r:embed="rId61"/>
              <a:stretch>
                <a:fillRect/>
              </a:stretch>
            </p:blipFill>
            <p:spPr>
              <a:xfrm>
                <a:off x="2013390" y="2737983"/>
                <a:ext cx="751689"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9" name="Ink 152">
                <a:extLst>
                  <a:ext uri="{FF2B5EF4-FFF2-40B4-BE49-F238E27FC236}">
                    <a16:creationId xmlns:a16="http://schemas.microsoft.com/office/drawing/2014/main" id="{CF06F062-51BA-5D48-861F-BC597F005378}"/>
                  </a:ext>
                </a:extLst>
              </p14:cNvPr>
              <p14:cNvContentPartPr/>
              <p14:nvPr/>
            </p14:nvContentPartPr>
            <p14:xfrm>
              <a:off x="2073515" y="2910783"/>
              <a:ext cx="698040" cy="333720"/>
            </p14:xfrm>
          </p:contentPart>
        </mc:Choice>
        <mc:Fallback xmlns="">
          <p:pic>
            <p:nvPicPr>
              <p:cNvPr id="149" name="Ink 152">
                <a:extLst>
                  <a:ext uri="{FF2B5EF4-FFF2-40B4-BE49-F238E27FC236}">
                    <a16:creationId xmlns:a16="http://schemas.microsoft.com/office/drawing/2014/main" xmlns="" xmlns:p14="http://schemas.microsoft.com/office/powerpoint/2010/main" id="{CF06F062-51BA-5D48-861F-BC597F005378}"/>
                  </a:ext>
                </a:extLst>
              </p:cNvPr>
              <p:cNvPicPr/>
              <p:nvPr/>
            </p:nvPicPr>
            <p:blipFill>
              <a:blip r:embed="rId63"/>
              <a:stretch>
                <a:fillRect/>
              </a:stretch>
            </p:blipFill>
            <p:spPr>
              <a:xfrm>
                <a:off x="2065235" y="2901783"/>
                <a:ext cx="7156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0" name="Ink 153">
                <a:extLst>
                  <a:ext uri="{FF2B5EF4-FFF2-40B4-BE49-F238E27FC236}">
                    <a16:creationId xmlns:a16="http://schemas.microsoft.com/office/drawing/2014/main" id="{C4C60CE6-749A-DC45-9426-2D08757E8EFB}"/>
                  </a:ext>
                </a:extLst>
              </p14:cNvPr>
              <p14:cNvContentPartPr/>
              <p14:nvPr/>
            </p14:nvContentPartPr>
            <p14:xfrm>
              <a:off x="2174315" y="2420463"/>
              <a:ext cx="408600" cy="182520"/>
            </p14:xfrm>
          </p:contentPart>
        </mc:Choice>
        <mc:Fallback xmlns="">
          <p:pic>
            <p:nvPicPr>
              <p:cNvPr id="150" name="Ink 153">
                <a:extLst>
                  <a:ext uri="{FF2B5EF4-FFF2-40B4-BE49-F238E27FC236}">
                    <a16:creationId xmlns:a16="http://schemas.microsoft.com/office/drawing/2014/main" xmlns="" xmlns:p14="http://schemas.microsoft.com/office/powerpoint/2010/main" id="{C4C60CE6-749A-DC45-9426-2D08757E8EFB}"/>
                  </a:ext>
                </a:extLst>
              </p:cNvPr>
              <p:cNvPicPr/>
              <p:nvPr/>
            </p:nvPicPr>
            <p:blipFill>
              <a:blip r:embed="rId65"/>
              <a:stretch>
                <a:fillRect/>
              </a:stretch>
            </p:blipFill>
            <p:spPr>
              <a:xfrm>
                <a:off x="2166042" y="2411840"/>
                <a:ext cx="425505"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6" name="Ink 155">
                <a:extLst>
                  <a:ext uri="{FF2B5EF4-FFF2-40B4-BE49-F238E27FC236}">
                    <a16:creationId xmlns:a16="http://schemas.microsoft.com/office/drawing/2014/main" id="{17A3D111-ECEA-1542-AA35-3FCCE732DD89}"/>
                  </a:ext>
                </a:extLst>
              </p14:cNvPr>
              <p14:cNvContentPartPr/>
              <p14:nvPr/>
            </p14:nvContentPartPr>
            <p14:xfrm>
              <a:off x="4051355" y="2696943"/>
              <a:ext cx="223200" cy="176400"/>
            </p14:xfrm>
          </p:contentPart>
        </mc:Choice>
        <mc:Fallback xmlns="">
          <p:pic>
            <p:nvPicPr>
              <p:cNvPr id="156" name="Ink 155">
                <a:extLst>
                  <a:ext uri="{FF2B5EF4-FFF2-40B4-BE49-F238E27FC236}">
                    <a16:creationId xmlns:a16="http://schemas.microsoft.com/office/drawing/2014/main" xmlns="" xmlns:p14="http://schemas.microsoft.com/office/powerpoint/2010/main" id="{17A3D111-ECEA-1542-AA35-3FCCE732DD89}"/>
                  </a:ext>
                </a:extLst>
              </p:cNvPr>
              <p:cNvPicPr/>
              <p:nvPr/>
            </p:nvPicPr>
            <p:blipFill>
              <a:blip r:embed="rId67"/>
              <a:stretch>
                <a:fillRect/>
              </a:stretch>
            </p:blipFill>
            <p:spPr>
              <a:xfrm>
                <a:off x="4043075" y="2688303"/>
                <a:ext cx="2394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7" name="Ink 156">
                <a:extLst>
                  <a:ext uri="{FF2B5EF4-FFF2-40B4-BE49-F238E27FC236}">
                    <a16:creationId xmlns:a16="http://schemas.microsoft.com/office/drawing/2014/main" id="{76F2840C-A49C-E545-BF5C-B94EE8DB31E9}"/>
                  </a:ext>
                </a:extLst>
              </p14:cNvPr>
              <p14:cNvContentPartPr/>
              <p14:nvPr/>
            </p14:nvContentPartPr>
            <p14:xfrm>
              <a:off x="4638875" y="2520903"/>
              <a:ext cx="244080" cy="220320"/>
            </p14:xfrm>
          </p:contentPart>
        </mc:Choice>
        <mc:Fallback xmlns="">
          <p:pic>
            <p:nvPicPr>
              <p:cNvPr id="157" name="Ink 156">
                <a:extLst>
                  <a:ext uri="{FF2B5EF4-FFF2-40B4-BE49-F238E27FC236}">
                    <a16:creationId xmlns:a16="http://schemas.microsoft.com/office/drawing/2014/main" xmlns="" xmlns:p14="http://schemas.microsoft.com/office/powerpoint/2010/main" id="{76F2840C-A49C-E545-BF5C-B94EE8DB31E9}"/>
                  </a:ext>
                </a:extLst>
              </p:cNvPr>
              <p:cNvPicPr/>
              <p:nvPr/>
            </p:nvPicPr>
            <p:blipFill>
              <a:blip r:embed="rId69"/>
              <a:stretch>
                <a:fillRect/>
              </a:stretch>
            </p:blipFill>
            <p:spPr>
              <a:xfrm>
                <a:off x="4630235" y="2512623"/>
                <a:ext cx="2610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9" name="Ink 158">
                <a:extLst>
                  <a:ext uri="{FF2B5EF4-FFF2-40B4-BE49-F238E27FC236}">
                    <a16:creationId xmlns:a16="http://schemas.microsoft.com/office/drawing/2014/main" id="{D5253DD4-D677-5040-9887-7555C31693F7}"/>
                  </a:ext>
                </a:extLst>
              </p14:cNvPr>
              <p14:cNvContentPartPr/>
              <p14:nvPr/>
            </p14:nvContentPartPr>
            <p14:xfrm>
              <a:off x="4550675" y="2872983"/>
              <a:ext cx="31680" cy="12960"/>
            </p14:xfrm>
          </p:contentPart>
        </mc:Choice>
        <mc:Fallback xmlns="">
          <p:pic>
            <p:nvPicPr>
              <p:cNvPr id="159" name="Ink 158">
                <a:extLst>
                  <a:ext uri="{FF2B5EF4-FFF2-40B4-BE49-F238E27FC236}">
                    <a16:creationId xmlns:a16="http://schemas.microsoft.com/office/drawing/2014/main" xmlns="" xmlns:p14="http://schemas.microsoft.com/office/powerpoint/2010/main" id="{D5253DD4-D677-5040-9887-7555C31693F7}"/>
                  </a:ext>
                </a:extLst>
              </p:cNvPr>
              <p:cNvPicPr/>
              <p:nvPr/>
            </p:nvPicPr>
            <p:blipFill>
              <a:blip r:embed="rId71"/>
              <a:stretch>
                <a:fillRect/>
              </a:stretch>
            </p:blipFill>
            <p:spPr>
              <a:xfrm>
                <a:off x="4542395" y="2863263"/>
                <a:ext cx="478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4" name="Ink 163">
                <a:extLst>
                  <a:ext uri="{FF2B5EF4-FFF2-40B4-BE49-F238E27FC236}">
                    <a16:creationId xmlns:a16="http://schemas.microsoft.com/office/drawing/2014/main" id="{FC105127-655B-E64E-A850-D5C0F21505C5}"/>
                  </a:ext>
                </a:extLst>
              </p14:cNvPr>
              <p14:cNvContentPartPr/>
              <p14:nvPr/>
            </p14:nvContentPartPr>
            <p14:xfrm>
              <a:off x="4909235" y="2910783"/>
              <a:ext cx="25560" cy="69480"/>
            </p14:xfrm>
          </p:contentPart>
        </mc:Choice>
        <mc:Fallback xmlns="">
          <p:pic>
            <p:nvPicPr>
              <p:cNvPr id="164" name="Ink 163">
                <a:extLst>
                  <a:ext uri="{FF2B5EF4-FFF2-40B4-BE49-F238E27FC236}">
                    <a16:creationId xmlns:a16="http://schemas.microsoft.com/office/drawing/2014/main" xmlns="" xmlns:p14="http://schemas.microsoft.com/office/powerpoint/2010/main" id="{FC105127-655B-E64E-A850-D5C0F21505C5}"/>
                  </a:ext>
                </a:extLst>
              </p:cNvPr>
              <p:cNvPicPr/>
              <p:nvPr/>
            </p:nvPicPr>
            <p:blipFill>
              <a:blip r:embed="rId73"/>
              <a:stretch>
                <a:fillRect/>
              </a:stretch>
            </p:blipFill>
            <p:spPr>
              <a:xfrm>
                <a:off x="4899515" y="2901829"/>
                <a:ext cx="43920" cy="8702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5" name="Ink 164">
                <a:extLst>
                  <a:ext uri="{FF2B5EF4-FFF2-40B4-BE49-F238E27FC236}">
                    <a16:creationId xmlns:a16="http://schemas.microsoft.com/office/drawing/2014/main" id="{69BA4ABF-F877-3345-A9F2-A909B2CE6EA9}"/>
                  </a:ext>
                </a:extLst>
              </p14:cNvPr>
              <p14:cNvContentPartPr/>
              <p14:nvPr/>
            </p14:nvContentPartPr>
            <p14:xfrm>
              <a:off x="4525475" y="2388783"/>
              <a:ext cx="270720" cy="88560"/>
            </p14:xfrm>
          </p:contentPart>
        </mc:Choice>
        <mc:Fallback xmlns="">
          <p:pic>
            <p:nvPicPr>
              <p:cNvPr id="165" name="Ink 164">
                <a:extLst>
                  <a:ext uri="{FF2B5EF4-FFF2-40B4-BE49-F238E27FC236}">
                    <a16:creationId xmlns:a16="http://schemas.microsoft.com/office/drawing/2014/main" xmlns="" xmlns:p14="http://schemas.microsoft.com/office/powerpoint/2010/main" id="{69BA4ABF-F877-3345-A9F2-A909B2CE6EA9}"/>
                  </a:ext>
                </a:extLst>
              </p:cNvPr>
              <p:cNvPicPr/>
              <p:nvPr/>
            </p:nvPicPr>
            <p:blipFill>
              <a:blip r:embed="rId75"/>
              <a:stretch>
                <a:fillRect/>
              </a:stretch>
            </p:blipFill>
            <p:spPr>
              <a:xfrm>
                <a:off x="4516835" y="2380108"/>
                <a:ext cx="287640" cy="10554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6" name="Ink 166">
                <a:extLst>
                  <a:ext uri="{FF2B5EF4-FFF2-40B4-BE49-F238E27FC236}">
                    <a16:creationId xmlns:a16="http://schemas.microsoft.com/office/drawing/2014/main" id="{7D44CC5A-BA86-EC40-A46D-A6CA581919AB}"/>
                  </a:ext>
                </a:extLst>
              </p14:cNvPr>
              <p14:cNvContentPartPr/>
              <p14:nvPr/>
            </p14:nvContentPartPr>
            <p14:xfrm>
              <a:off x="4519355" y="2916903"/>
              <a:ext cx="252000" cy="95040"/>
            </p14:xfrm>
          </p:contentPart>
        </mc:Choice>
        <mc:Fallback xmlns="">
          <p:pic>
            <p:nvPicPr>
              <p:cNvPr id="166" name="Ink 166">
                <a:extLst>
                  <a:ext uri="{FF2B5EF4-FFF2-40B4-BE49-F238E27FC236}">
                    <a16:creationId xmlns:a16="http://schemas.microsoft.com/office/drawing/2014/main" xmlns="" xmlns:p14="http://schemas.microsoft.com/office/powerpoint/2010/main" id="{7D44CC5A-BA86-EC40-A46D-A6CA581919AB}"/>
                  </a:ext>
                </a:extLst>
              </p:cNvPr>
              <p:cNvPicPr/>
              <p:nvPr/>
            </p:nvPicPr>
            <p:blipFill>
              <a:blip r:embed="rId77"/>
              <a:stretch>
                <a:fillRect/>
              </a:stretch>
            </p:blipFill>
            <p:spPr>
              <a:xfrm>
                <a:off x="4509635" y="2907146"/>
                <a:ext cx="270000" cy="11274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8" name="Ink 167">
                <a:extLst>
                  <a:ext uri="{FF2B5EF4-FFF2-40B4-BE49-F238E27FC236}">
                    <a16:creationId xmlns:a16="http://schemas.microsoft.com/office/drawing/2014/main" id="{35FF82D3-57B3-F146-BE40-2BE668CA256D}"/>
                  </a:ext>
                </a:extLst>
              </p14:cNvPr>
              <p14:cNvContentPartPr/>
              <p14:nvPr/>
            </p14:nvContentPartPr>
            <p14:xfrm>
              <a:off x="5229635" y="2420463"/>
              <a:ext cx="239400" cy="377640"/>
            </p14:xfrm>
          </p:contentPart>
        </mc:Choice>
        <mc:Fallback xmlns="">
          <p:pic>
            <p:nvPicPr>
              <p:cNvPr id="168" name="Ink 167">
                <a:extLst>
                  <a:ext uri="{FF2B5EF4-FFF2-40B4-BE49-F238E27FC236}">
                    <a16:creationId xmlns:a16="http://schemas.microsoft.com/office/drawing/2014/main" xmlns="" xmlns:p14="http://schemas.microsoft.com/office/powerpoint/2010/main" id="{35FF82D3-57B3-F146-BE40-2BE668CA256D}"/>
                  </a:ext>
                </a:extLst>
              </p:cNvPr>
              <p:cNvPicPr/>
              <p:nvPr/>
            </p:nvPicPr>
            <p:blipFill>
              <a:blip r:embed="rId79"/>
              <a:stretch>
                <a:fillRect/>
              </a:stretch>
            </p:blipFill>
            <p:spPr>
              <a:xfrm>
                <a:off x="5220982" y="2410743"/>
                <a:ext cx="257788"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8" name="Ink 177">
                <a:extLst>
                  <a:ext uri="{FF2B5EF4-FFF2-40B4-BE49-F238E27FC236}">
                    <a16:creationId xmlns:a16="http://schemas.microsoft.com/office/drawing/2014/main" id="{F7A84D22-756E-B94F-B8FB-77FFA6B0289B}"/>
                  </a:ext>
                </a:extLst>
              </p14:cNvPr>
              <p14:cNvContentPartPr/>
              <p14:nvPr/>
            </p14:nvContentPartPr>
            <p14:xfrm>
              <a:off x="6097235" y="2558703"/>
              <a:ext cx="182520" cy="6480"/>
            </p14:xfrm>
          </p:contentPart>
        </mc:Choice>
        <mc:Fallback xmlns="">
          <p:pic>
            <p:nvPicPr>
              <p:cNvPr id="178" name="Ink 177">
                <a:extLst>
                  <a:ext uri="{FF2B5EF4-FFF2-40B4-BE49-F238E27FC236}">
                    <a16:creationId xmlns:a16="http://schemas.microsoft.com/office/drawing/2014/main" xmlns="" xmlns:p14="http://schemas.microsoft.com/office/powerpoint/2010/main" id="{F7A84D22-756E-B94F-B8FB-77FFA6B0289B}"/>
                  </a:ext>
                </a:extLst>
              </p:cNvPr>
              <p:cNvPicPr/>
              <p:nvPr/>
            </p:nvPicPr>
            <p:blipFill>
              <a:blip r:embed="rId81"/>
              <a:stretch>
                <a:fillRect/>
              </a:stretch>
            </p:blipFill>
            <p:spPr>
              <a:xfrm>
                <a:off x="6088955" y="2550859"/>
                <a:ext cx="19872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3" name="Ink 185">
                <a:extLst>
                  <a:ext uri="{FF2B5EF4-FFF2-40B4-BE49-F238E27FC236}">
                    <a16:creationId xmlns:a16="http://schemas.microsoft.com/office/drawing/2014/main" id="{2117DF94-3092-3F4C-91AC-2F0C0A08EB61}"/>
                  </a:ext>
                </a:extLst>
              </p14:cNvPr>
              <p14:cNvContentPartPr/>
              <p14:nvPr/>
            </p14:nvContentPartPr>
            <p14:xfrm>
              <a:off x="6461915" y="2458263"/>
              <a:ext cx="296280" cy="270720"/>
            </p14:xfrm>
          </p:contentPart>
        </mc:Choice>
        <mc:Fallback xmlns="">
          <p:pic>
            <p:nvPicPr>
              <p:cNvPr id="183" name="Ink 185">
                <a:extLst>
                  <a:ext uri="{FF2B5EF4-FFF2-40B4-BE49-F238E27FC236}">
                    <a16:creationId xmlns:a16="http://schemas.microsoft.com/office/drawing/2014/main" xmlns="" xmlns:p14="http://schemas.microsoft.com/office/powerpoint/2010/main" id="{2117DF94-3092-3F4C-91AC-2F0C0A08EB61}"/>
                  </a:ext>
                </a:extLst>
              </p:cNvPr>
              <p:cNvPicPr/>
              <p:nvPr/>
            </p:nvPicPr>
            <p:blipFill>
              <a:blip r:embed="rId83"/>
              <a:stretch>
                <a:fillRect/>
              </a:stretch>
            </p:blipFill>
            <p:spPr>
              <a:xfrm>
                <a:off x="6452544" y="2449623"/>
                <a:ext cx="314302"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4" name="Ink 186">
                <a:extLst>
                  <a:ext uri="{FF2B5EF4-FFF2-40B4-BE49-F238E27FC236}">
                    <a16:creationId xmlns:a16="http://schemas.microsoft.com/office/drawing/2014/main" id="{23571EAD-B2C9-CC4F-81BB-2598F19F75C9}"/>
                  </a:ext>
                </a:extLst>
              </p14:cNvPr>
              <p14:cNvContentPartPr/>
              <p14:nvPr/>
            </p14:nvContentPartPr>
            <p14:xfrm>
              <a:off x="5562995" y="2527383"/>
              <a:ext cx="365040" cy="226440"/>
            </p14:xfrm>
          </p:contentPart>
        </mc:Choice>
        <mc:Fallback xmlns="">
          <p:pic>
            <p:nvPicPr>
              <p:cNvPr id="184" name="Ink 186">
                <a:extLst>
                  <a:ext uri="{FF2B5EF4-FFF2-40B4-BE49-F238E27FC236}">
                    <a16:creationId xmlns:a16="http://schemas.microsoft.com/office/drawing/2014/main" xmlns="" xmlns:p14="http://schemas.microsoft.com/office/powerpoint/2010/main" id="{23571EAD-B2C9-CC4F-81BB-2598F19F75C9}"/>
                  </a:ext>
                </a:extLst>
              </p:cNvPr>
              <p:cNvPicPr/>
              <p:nvPr/>
            </p:nvPicPr>
            <p:blipFill>
              <a:blip r:embed="rId85"/>
              <a:stretch>
                <a:fillRect/>
              </a:stretch>
            </p:blipFill>
            <p:spPr>
              <a:xfrm>
                <a:off x="5553275" y="2519116"/>
                <a:ext cx="383400" cy="2433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2" name="Ink 191">
                <a:extLst>
                  <a:ext uri="{FF2B5EF4-FFF2-40B4-BE49-F238E27FC236}">
                    <a16:creationId xmlns:a16="http://schemas.microsoft.com/office/drawing/2014/main" id="{4CEB0D58-85BD-0345-B121-DF12027F6CE6}"/>
                  </a:ext>
                </a:extLst>
              </p14:cNvPr>
              <p14:cNvContentPartPr/>
              <p14:nvPr/>
            </p14:nvContentPartPr>
            <p14:xfrm>
              <a:off x="6908315" y="2558703"/>
              <a:ext cx="214200" cy="6480"/>
            </p14:xfrm>
          </p:contentPart>
        </mc:Choice>
        <mc:Fallback xmlns="">
          <p:pic>
            <p:nvPicPr>
              <p:cNvPr id="192" name="Ink 191">
                <a:extLst>
                  <a:ext uri="{FF2B5EF4-FFF2-40B4-BE49-F238E27FC236}">
                    <a16:creationId xmlns:a16="http://schemas.microsoft.com/office/drawing/2014/main" xmlns="" xmlns:p14="http://schemas.microsoft.com/office/powerpoint/2010/main" id="{4CEB0D58-85BD-0345-B121-DF12027F6CE6}"/>
                  </a:ext>
                </a:extLst>
              </p:cNvPr>
              <p:cNvPicPr/>
              <p:nvPr/>
            </p:nvPicPr>
            <p:blipFill>
              <a:blip r:embed="rId87"/>
              <a:stretch>
                <a:fillRect/>
              </a:stretch>
            </p:blipFill>
            <p:spPr>
              <a:xfrm>
                <a:off x="6899300" y="2550177"/>
                <a:ext cx="231509"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1" name="Ink 201">
                <a:extLst>
                  <a:ext uri="{FF2B5EF4-FFF2-40B4-BE49-F238E27FC236}">
                    <a16:creationId xmlns:a16="http://schemas.microsoft.com/office/drawing/2014/main" id="{D260BABD-1462-BD4D-8A4F-90487C2F21BD}"/>
                  </a:ext>
                </a:extLst>
              </p14:cNvPr>
              <p14:cNvContentPartPr/>
              <p14:nvPr/>
            </p14:nvContentPartPr>
            <p14:xfrm>
              <a:off x="7329515" y="2300943"/>
              <a:ext cx="811440" cy="446760"/>
            </p14:xfrm>
          </p:contentPart>
        </mc:Choice>
        <mc:Fallback xmlns="">
          <p:pic>
            <p:nvPicPr>
              <p:cNvPr id="201" name="Ink 201">
                <a:extLst>
                  <a:ext uri="{FF2B5EF4-FFF2-40B4-BE49-F238E27FC236}">
                    <a16:creationId xmlns:a16="http://schemas.microsoft.com/office/drawing/2014/main" xmlns="" xmlns:p14="http://schemas.microsoft.com/office/powerpoint/2010/main" id="{D260BABD-1462-BD4D-8A4F-90487C2F21BD}"/>
                  </a:ext>
                </a:extLst>
              </p:cNvPr>
              <p:cNvPicPr/>
              <p:nvPr/>
            </p:nvPicPr>
            <p:blipFill>
              <a:blip r:embed="rId89"/>
              <a:stretch>
                <a:fillRect/>
              </a:stretch>
            </p:blipFill>
            <p:spPr>
              <a:xfrm>
                <a:off x="7320515" y="2292663"/>
                <a:ext cx="82944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7" name="Ink 209">
                <a:extLst>
                  <a:ext uri="{FF2B5EF4-FFF2-40B4-BE49-F238E27FC236}">
                    <a16:creationId xmlns:a16="http://schemas.microsoft.com/office/drawing/2014/main" id="{32E547FE-B4D2-E240-97C7-E345491409D0}"/>
                  </a:ext>
                </a:extLst>
              </p14:cNvPr>
              <p14:cNvContentPartPr/>
              <p14:nvPr/>
            </p14:nvContentPartPr>
            <p14:xfrm>
              <a:off x="8769515" y="2282223"/>
              <a:ext cx="295920" cy="333720"/>
            </p14:xfrm>
          </p:contentPart>
        </mc:Choice>
        <mc:Fallback xmlns="">
          <p:pic>
            <p:nvPicPr>
              <p:cNvPr id="207" name="Ink 209">
                <a:extLst>
                  <a:ext uri="{FF2B5EF4-FFF2-40B4-BE49-F238E27FC236}">
                    <a16:creationId xmlns:a16="http://schemas.microsoft.com/office/drawing/2014/main" xmlns="" xmlns:p14="http://schemas.microsoft.com/office/powerpoint/2010/main" id="{32E547FE-B4D2-E240-97C7-E345491409D0}"/>
                  </a:ext>
                </a:extLst>
              </p:cNvPr>
              <p:cNvPicPr/>
              <p:nvPr/>
            </p:nvPicPr>
            <p:blipFill>
              <a:blip r:embed="rId91"/>
              <a:stretch>
                <a:fillRect/>
              </a:stretch>
            </p:blipFill>
            <p:spPr>
              <a:xfrm>
                <a:off x="8760875" y="2273943"/>
                <a:ext cx="3128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 name="Ink 210">
                <a:extLst>
                  <a:ext uri="{FF2B5EF4-FFF2-40B4-BE49-F238E27FC236}">
                    <a16:creationId xmlns:a16="http://schemas.microsoft.com/office/drawing/2014/main" id="{22302D2D-AB02-C84F-B658-1A7D228CFE7B}"/>
                  </a:ext>
                </a:extLst>
              </p14:cNvPr>
              <p14:cNvContentPartPr/>
              <p14:nvPr/>
            </p14:nvContentPartPr>
            <p14:xfrm>
              <a:off x="8373155" y="2288343"/>
              <a:ext cx="252000" cy="308520"/>
            </p14:xfrm>
          </p:contentPart>
        </mc:Choice>
        <mc:Fallback xmlns="">
          <p:pic>
            <p:nvPicPr>
              <p:cNvPr id="209" name="Ink 210">
                <a:extLst>
                  <a:ext uri="{FF2B5EF4-FFF2-40B4-BE49-F238E27FC236}">
                    <a16:creationId xmlns:a16="http://schemas.microsoft.com/office/drawing/2014/main" xmlns="" xmlns:p14="http://schemas.microsoft.com/office/powerpoint/2010/main" id="{22302D2D-AB02-C84F-B658-1A7D228CFE7B}"/>
                  </a:ext>
                </a:extLst>
              </p:cNvPr>
              <p:cNvPicPr/>
              <p:nvPr/>
            </p:nvPicPr>
            <p:blipFill>
              <a:blip r:embed="rId93"/>
              <a:stretch>
                <a:fillRect/>
              </a:stretch>
            </p:blipFill>
            <p:spPr>
              <a:xfrm>
                <a:off x="8364503" y="2280063"/>
                <a:ext cx="268944"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8" name="Ink 218">
                <a:extLst>
                  <a:ext uri="{FF2B5EF4-FFF2-40B4-BE49-F238E27FC236}">
                    <a16:creationId xmlns:a16="http://schemas.microsoft.com/office/drawing/2014/main" id="{3B064A86-23EF-054E-990B-DE77EB47654A}"/>
                  </a:ext>
                </a:extLst>
              </p14:cNvPr>
              <p14:cNvContentPartPr/>
              <p14:nvPr/>
            </p14:nvContentPartPr>
            <p14:xfrm>
              <a:off x="2985035" y="2646543"/>
              <a:ext cx="805320" cy="415440"/>
            </p14:xfrm>
          </p:contentPart>
        </mc:Choice>
        <mc:Fallback xmlns="">
          <p:pic>
            <p:nvPicPr>
              <p:cNvPr id="218" name="Ink 218">
                <a:extLst>
                  <a:ext uri="{FF2B5EF4-FFF2-40B4-BE49-F238E27FC236}">
                    <a16:creationId xmlns:a16="http://schemas.microsoft.com/office/drawing/2014/main" xmlns="" xmlns:p14="http://schemas.microsoft.com/office/powerpoint/2010/main" id="{3B064A86-23EF-054E-990B-DE77EB47654A}"/>
                  </a:ext>
                </a:extLst>
              </p:cNvPr>
              <p:cNvPicPr/>
              <p:nvPr/>
            </p:nvPicPr>
            <p:blipFill>
              <a:blip r:embed="rId95"/>
              <a:stretch>
                <a:fillRect/>
              </a:stretch>
            </p:blipFill>
            <p:spPr>
              <a:xfrm>
                <a:off x="2976751" y="2636823"/>
                <a:ext cx="821887"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6" name="Ink 226">
                <a:extLst>
                  <a:ext uri="{FF2B5EF4-FFF2-40B4-BE49-F238E27FC236}">
                    <a16:creationId xmlns:a16="http://schemas.microsoft.com/office/drawing/2014/main" id="{C2ECE807-1F94-604C-A373-8312BA505035}"/>
                  </a:ext>
                </a:extLst>
              </p14:cNvPr>
              <p14:cNvContentPartPr/>
              <p14:nvPr/>
            </p14:nvContentPartPr>
            <p14:xfrm>
              <a:off x="3896915" y="3288063"/>
              <a:ext cx="490680" cy="365040"/>
            </p14:xfrm>
          </p:contentPart>
        </mc:Choice>
        <mc:Fallback xmlns="">
          <p:pic>
            <p:nvPicPr>
              <p:cNvPr id="226" name="Ink 226">
                <a:extLst>
                  <a:ext uri="{FF2B5EF4-FFF2-40B4-BE49-F238E27FC236}">
                    <a16:creationId xmlns:a16="http://schemas.microsoft.com/office/drawing/2014/main" xmlns="" xmlns:p14="http://schemas.microsoft.com/office/powerpoint/2010/main" id="{C2ECE807-1F94-604C-A373-8312BA505035}"/>
                  </a:ext>
                </a:extLst>
              </p:cNvPr>
              <p:cNvPicPr/>
              <p:nvPr/>
            </p:nvPicPr>
            <p:blipFill>
              <a:blip r:embed="rId97"/>
              <a:stretch>
                <a:fillRect/>
              </a:stretch>
            </p:blipFill>
            <p:spPr>
              <a:xfrm>
                <a:off x="3888635" y="3279423"/>
                <a:ext cx="50796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9" name="Ink 228">
                <a:extLst>
                  <a:ext uri="{FF2B5EF4-FFF2-40B4-BE49-F238E27FC236}">
                    <a16:creationId xmlns:a16="http://schemas.microsoft.com/office/drawing/2014/main" id="{E914F239-6AF9-9C45-8D7F-BB8CBF419B6C}"/>
                  </a:ext>
                </a:extLst>
              </p14:cNvPr>
              <p14:cNvContentPartPr/>
              <p14:nvPr/>
            </p14:nvContentPartPr>
            <p14:xfrm>
              <a:off x="4701515" y="3709263"/>
              <a:ext cx="113400" cy="82080"/>
            </p14:xfrm>
          </p:contentPart>
        </mc:Choice>
        <mc:Fallback xmlns="">
          <p:pic>
            <p:nvPicPr>
              <p:cNvPr id="229" name="Ink 228">
                <a:extLst>
                  <a:ext uri="{FF2B5EF4-FFF2-40B4-BE49-F238E27FC236}">
                    <a16:creationId xmlns:a16="http://schemas.microsoft.com/office/drawing/2014/main" xmlns="" xmlns:p14="http://schemas.microsoft.com/office/powerpoint/2010/main" id="{E914F239-6AF9-9C45-8D7F-BB8CBF419B6C}"/>
                  </a:ext>
                </a:extLst>
              </p:cNvPr>
              <p:cNvPicPr/>
              <p:nvPr/>
            </p:nvPicPr>
            <p:blipFill>
              <a:blip r:embed="rId99"/>
              <a:stretch>
                <a:fillRect/>
              </a:stretch>
            </p:blipFill>
            <p:spPr>
              <a:xfrm>
                <a:off x="4693235" y="3700983"/>
                <a:ext cx="130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0" name="Ink 229">
                <a:extLst>
                  <a:ext uri="{FF2B5EF4-FFF2-40B4-BE49-F238E27FC236}">
                    <a16:creationId xmlns:a16="http://schemas.microsoft.com/office/drawing/2014/main" id="{8BA34422-C471-674C-B0FD-A5C92B6F986A}"/>
                  </a:ext>
                </a:extLst>
              </p14:cNvPr>
              <p14:cNvContentPartPr/>
              <p14:nvPr/>
            </p14:nvContentPartPr>
            <p14:xfrm>
              <a:off x="4733195" y="3614943"/>
              <a:ext cx="38160" cy="12960"/>
            </p14:xfrm>
          </p:contentPart>
        </mc:Choice>
        <mc:Fallback xmlns="">
          <p:pic>
            <p:nvPicPr>
              <p:cNvPr id="230" name="Ink 229">
                <a:extLst>
                  <a:ext uri="{FF2B5EF4-FFF2-40B4-BE49-F238E27FC236}">
                    <a16:creationId xmlns:a16="http://schemas.microsoft.com/office/drawing/2014/main" xmlns="" xmlns:p14="http://schemas.microsoft.com/office/powerpoint/2010/main" id="{8BA34422-C471-674C-B0FD-A5C92B6F986A}"/>
                  </a:ext>
                </a:extLst>
              </p:cNvPr>
              <p:cNvPicPr/>
              <p:nvPr/>
            </p:nvPicPr>
            <p:blipFill>
              <a:blip r:embed="rId101"/>
              <a:stretch>
                <a:fillRect/>
              </a:stretch>
            </p:blipFill>
            <p:spPr>
              <a:xfrm>
                <a:off x="4724915" y="3606663"/>
                <a:ext cx="54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1" name="Ink 230">
                <a:extLst>
                  <a:ext uri="{FF2B5EF4-FFF2-40B4-BE49-F238E27FC236}">
                    <a16:creationId xmlns:a16="http://schemas.microsoft.com/office/drawing/2014/main" id="{AB0222E1-3CAA-584B-BE6C-08069A070465}"/>
                  </a:ext>
                </a:extLst>
              </p14:cNvPr>
              <p14:cNvContentPartPr/>
              <p14:nvPr/>
            </p14:nvContentPartPr>
            <p14:xfrm>
              <a:off x="4934075" y="3690543"/>
              <a:ext cx="100800" cy="12960"/>
            </p14:xfrm>
          </p:contentPart>
        </mc:Choice>
        <mc:Fallback xmlns="">
          <p:pic>
            <p:nvPicPr>
              <p:cNvPr id="231" name="Ink 230">
                <a:extLst>
                  <a:ext uri="{FF2B5EF4-FFF2-40B4-BE49-F238E27FC236}">
                    <a16:creationId xmlns:a16="http://schemas.microsoft.com/office/drawing/2014/main" xmlns="" xmlns:p14="http://schemas.microsoft.com/office/powerpoint/2010/main" id="{AB0222E1-3CAA-584B-BE6C-08069A070465}"/>
                  </a:ext>
                </a:extLst>
              </p:cNvPr>
              <p:cNvPicPr/>
              <p:nvPr/>
            </p:nvPicPr>
            <p:blipFill>
              <a:blip r:embed="rId103"/>
              <a:stretch>
                <a:fillRect/>
              </a:stretch>
            </p:blipFill>
            <p:spPr>
              <a:xfrm>
                <a:off x="4925435" y="3681903"/>
                <a:ext cx="117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2" name="Ink 231">
                <a:extLst>
                  <a:ext uri="{FF2B5EF4-FFF2-40B4-BE49-F238E27FC236}">
                    <a16:creationId xmlns:a16="http://schemas.microsoft.com/office/drawing/2014/main" id="{B8AD3370-8263-AB4A-9F3A-606E3FFD4D85}"/>
                  </a:ext>
                </a:extLst>
              </p14:cNvPr>
              <p14:cNvContentPartPr/>
              <p14:nvPr/>
            </p14:nvContentPartPr>
            <p14:xfrm>
              <a:off x="4965755" y="3765783"/>
              <a:ext cx="100800" cy="6480"/>
            </p14:xfrm>
          </p:contentPart>
        </mc:Choice>
        <mc:Fallback xmlns="">
          <p:pic>
            <p:nvPicPr>
              <p:cNvPr id="232" name="Ink 231">
                <a:extLst>
                  <a:ext uri="{FF2B5EF4-FFF2-40B4-BE49-F238E27FC236}">
                    <a16:creationId xmlns:a16="http://schemas.microsoft.com/office/drawing/2014/main" xmlns="" xmlns:p14="http://schemas.microsoft.com/office/powerpoint/2010/main" id="{B8AD3370-8263-AB4A-9F3A-606E3FFD4D85}"/>
                  </a:ext>
                </a:extLst>
              </p:cNvPr>
              <p:cNvPicPr/>
              <p:nvPr/>
            </p:nvPicPr>
            <p:blipFill>
              <a:blip r:embed="rId105"/>
              <a:stretch>
                <a:fillRect/>
              </a:stretch>
            </p:blipFill>
            <p:spPr>
              <a:xfrm>
                <a:off x="4957504" y="3757143"/>
                <a:ext cx="116942"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3" name="Ink 232">
                <a:extLst>
                  <a:ext uri="{FF2B5EF4-FFF2-40B4-BE49-F238E27FC236}">
                    <a16:creationId xmlns:a16="http://schemas.microsoft.com/office/drawing/2014/main" id="{1B01A34C-A4E5-754E-A116-0F808404E8B9}"/>
                  </a:ext>
                </a:extLst>
              </p14:cNvPr>
              <p14:cNvContentPartPr/>
              <p14:nvPr/>
            </p14:nvContentPartPr>
            <p14:xfrm>
              <a:off x="5217035" y="3633663"/>
              <a:ext cx="12960" cy="145080"/>
            </p14:xfrm>
          </p:contentPart>
        </mc:Choice>
        <mc:Fallback xmlns="">
          <p:pic>
            <p:nvPicPr>
              <p:cNvPr id="233" name="Ink 232">
                <a:extLst>
                  <a:ext uri="{FF2B5EF4-FFF2-40B4-BE49-F238E27FC236}">
                    <a16:creationId xmlns:a16="http://schemas.microsoft.com/office/drawing/2014/main" xmlns="" xmlns:p14="http://schemas.microsoft.com/office/powerpoint/2010/main" id="{1B01A34C-A4E5-754E-A116-0F808404E8B9}"/>
                  </a:ext>
                </a:extLst>
              </p:cNvPr>
              <p:cNvPicPr/>
              <p:nvPr/>
            </p:nvPicPr>
            <p:blipFill>
              <a:blip r:embed="rId107"/>
              <a:stretch>
                <a:fillRect/>
              </a:stretch>
            </p:blipFill>
            <p:spPr>
              <a:xfrm>
                <a:off x="5208395" y="3625383"/>
                <a:ext cx="313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5" name="Ink 235">
                <a:extLst>
                  <a:ext uri="{FF2B5EF4-FFF2-40B4-BE49-F238E27FC236}">
                    <a16:creationId xmlns:a16="http://schemas.microsoft.com/office/drawing/2014/main" id="{7C6E0326-D402-FE45-A359-BC98905845B0}"/>
                  </a:ext>
                </a:extLst>
              </p14:cNvPr>
              <p14:cNvContentPartPr/>
              <p14:nvPr/>
            </p14:nvContentPartPr>
            <p14:xfrm>
              <a:off x="4814915" y="3149823"/>
              <a:ext cx="326520" cy="352080"/>
            </p14:xfrm>
          </p:contentPart>
        </mc:Choice>
        <mc:Fallback xmlns="">
          <p:pic>
            <p:nvPicPr>
              <p:cNvPr id="235" name="Ink 235">
                <a:extLst>
                  <a:ext uri="{FF2B5EF4-FFF2-40B4-BE49-F238E27FC236}">
                    <a16:creationId xmlns:a16="http://schemas.microsoft.com/office/drawing/2014/main" xmlns="" xmlns:p14="http://schemas.microsoft.com/office/powerpoint/2010/main" id="{7C6E0326-D402-FE45-A359-BC98905845B0}"/>
                  </a:ext>
                </a:extLst>
              </p:cNvPr>
              <p:cNvPicPr/>
              <p:nvPr/>
            </p:nvPicPr>
            <p:blipFill>
              <a:blip r:embed="rId109"/>
              <a:stretch>
                <a:fillRect/>
              </a:stretch>
            </p:blipFill>
            <p:spPr>
              <a:xfrm>
                <a:off x="4805195" y="3140832"/>
                <a:ext cx="344520" cy="36934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8" name="Ink 237">
                <a:extLst>
                  <a:ext uri="{FF2B5EF4-FFF2-40B4-BE49-F238E27FC236}">
                    <a16:creationId xmlns:a16="http://schemas.microsoft.com/office/drawing/2014/main" id="{9978F770-1751-7E4C-BD1D-D153659DDCEB}"/>
                  </a:ext>
                </a:extLst>
              </p14:cNvPr>
              <p14:cNvContentPartPr/>
              <p14:nvPr/>
            </p14:nvContentPartPr>
            <p14:xfrm>
              <a:off x="5764235" y="3501903"/>
              <a:ext cx="113400" cy="69480"/>
            </p14:xfrm>
          </p:contentPart>
        </mc:Choice>
        <mc:Fallback xmlns="">
          <p:pic>
            <p:nvPicPr>
              <p:cNvPr id="238" name="Ink 237">
                <a:extLst>
                  <a:ext uri="{FF2B5EF4-FFF2-40B4-BE49-F238E27FC236}">
                    <a16:creationId xmlns:a16="http://schemas.microsoft.com/office/drawing/2014/main" xmlns="" xmlns:p14="http://schemas.microsoft.com/office/powerpoint/2010/main" id="{9978F770-1751-7E4C-BD1D-D153659DDCEB}"/>
                  </a:ext>
                </a:extLst>
              </p:cNvPr>
              <p:cNvPicPr/>
              <p:nvPr/>
            </p:nvPicPr>
            <p:blipFill>
              <a:blip r:embed="rId111"/>
              <a:stretch>
                <a:fillRect/>
              </a:stretch>
            </p:blipFill>
            <p:spPr>
              <a:xfrm>
                <a:off x="5755622" y="3493263"/>
                <a:ext cx="129908"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2" name="Ink 242">
                <a:extLst>
                  <a:ext uri="{FF2B5EF4-FFF2-40B4-BE49-F238E27FC236}">
                    <a16:creationId xmlns:a16="http://schemas.microsoft.com/office/drawing/2014/main" id="{23B4578A-C1B4-544B-B2C7-6CF3BEF94CED}"/>
                  </a:ext>
                </a:extLst>
              </p14:cNvPr>
              <p14:cNvContentPartPr/>
              <p14:nvPr/>
            </p14:nvContentPartPr>
            <p14:xfrm>
              <a:off x="5474795" y="3225063"/>
              <a:ext cx="352080" cy="239400"/>
            </p14:xfrm>
          </p:contentPart>
        </mc:Choice>
        <mc:Fallback xmlns="">
          <p:pic>
            <p:nvPicPr>
              <p:cNvPr id="242" name="Ink 242">
                <a:extLst>
                  <a:ext uri="{FF2B5EF4-FFF2-40B4-BE49-F238E27FC236}">
                    <a16:creationId xmlns:a16="http://schemas.microsoft.com/office/drawing/2014/main" xmlns="" xmlns:p14="http://schemas.microsoft.com/office/powerpoint/2010/main" id="{23B4578A-C1B4-544B-B2C7-6CF3BEF94CED}"/>
                  </a:ext>
                </a:extLst>
              </p:cNvPr>
              <p:cNvPicPr/>
              <p:nvPr/>
            </p:nvPicPr>
            <p:blipFill>
              <a:blip r:embed="rId113"/>
              <a:stretch>
                <a:fillRect/>
              </a:stretch>
            </p:blipFill>
            <p:spPr>
              <a:xfrm>
                <a:off x="5465065" y="3216771"/>
                <a:ext cx="370459" cy="256706"/>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6" name="Ink 275">
                <a:extLst>
                  <a:ext uri="{FF2B5EF4-FFF2-40B4-BE49-F238E27FC236}">
                    <a16:creationId xmlns:a16="http://schemas.microsoft.com/office/drawing/2014/main" id="{3EBB6ED4-B78C-BC40-9CEE-93C826B18FBB}"/>
                  </a:ext>
                </a:extLst>
              </p14:cNvPr>
              <p14:cNvContentPartPr/>
              <p14:nvPr/>
            </p14:nvContentPartPr>
            <p14:xfrm>
              <a:off x="2118155" y="4287783"/>
              <a:ext cx="581400" cy="6480"/>
            </p14:xfrm>
          </p:contentPart>
        </mc:Choice>
        <mc:Fallback xmlns="">
          <p:pic>
            <p:nvPicPr>
              <p:cNvPr id="276" name="Ink 275">
                <a:extLst>
                  <a:ext uri="{FF2B5EF4-FFF2-40B4-BE49-F238E27FC236}">
                    <a16:creationId xmlns:a16="http://schemas.microsoft.com/office/drawing/2014/main" xmlns="" xmlns:p14="http://schemas.microsoft.com/office/powerpoint/2010/main" id="{3EBB6ED4-B78C-BC40-9CEE-93C826B18FBB}"/>
                  </a:ext>
                </a:extLst>
              </p:cNvPr>
              <p:cNvPicPr/>
              <p:nvPr/>
            </p:nvPicPr>
            <p:blipFill>
              <a:blip r:embed="rId115"/>
              <a:stretch>
                <a:fillRect/>
              </a:stretch>
            </p:blipFill>
            <p:spPr>
              <a:xfrm>
                <a:off x="2109875" y="4278916"/>
                <a:ext cx="59832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7" name="Ink 276">
                <a:extLst>
                  <a:ext uri="{FF2B5EF4-FFF2-40B4-BE49-F238E27FC236}">
                    <a16:creationId xmlns:a16="http://schemas.microsoft.com/office/drawing/2014/main" id="{40C2D7C1-46EE-A74A-8BFF-B392CB69A3D6}"/>
                  </a:ext>
                </a:extLst>
              </p14:cNvPr>
              <p14:cNvContentPartPr/>
              <p14:nvPr/>
            </p14:nvContentPartPr>
            <p14:xfrm>
              <a:off x="2111315" y="4400823"/>
              <a:ext cx="176400" cy="201600"/>
            </p14:xfrm>
          </p:contentPart>
        </mc:Choice>
        <mc:Fallback xmlns="">
          <p:pic>
            <p:nvPicPr>
              <p:cNvPr id="277" name="Ink 276">
                <a:extLst>
                  <a:ext uri="{FF2B5EF4-FFF2-40B4-BE49-F238E27FC236}">
                    <a16:creationId xmlns:a16="http://schemas.microsoft.com/office/drawing/2014/main" xmlns="" xmlns:p14="http://schemas.microsoft.com/office/powerpoint/2010/main" id="{40C2D7C1-46EE-A74A-8BFF-B392CB69A3D6}"/>
                  </a:ext>
                </a:extLst>
              </p:cNvPr>
              <p:cNvPicPr/>
              <p:nvPr/>
            </p:nvPicPr>
            <p:blipFill>
              <a:blip r:embed="rId117"/>
              <a:stretch>
                <a:fillRect/>
              </a:stretch>
            </p:blipFill>
            <p:spPr>
              <a:xfrm>
                <a:off x="2103035" y="4391823"/>
                <a:ext cx="1936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81" name="Ink 280">
                <a:extLst>
                  <a:ext uri="{FF2B5EF4-FFF2-40B4-BE49-F238E27FC236}">
                    <a16:creationId xmlns:a16="http://schemas.microsoft.com/office/drawing/2014/main" id="{E344890E-D9B5-F643-9592-3EF7727BF21D}"/>
                  </a:ext>
                </a:extLst>
              </p14:cNvPr>
              <p14:cNvContentPartPr/>
              <p14:nvPr/>
            </p14:nvContentPartPr>
            <p14:xfrm>
              <a:off x="2828075" y="4161783"/>
              <a:ext cx="94680" cy="12960"/>
            </p14:xfrm>
          </p:contentPart>
        </mc:Choice>
        <mc:Fallback xmlns="">
          <p:pic>
            <p:nvPicPr>
              <p:cNvPr id="281" name="Ink 280">
                <a:extLst>
                  <a:ext uri="{FF2B5EF4-FFF2-40B4-BE49-F238E27FC236}">
                    <a16:creationId xmlns:a16="http://schemas.microsoft.com/office/drawing/2014/main" xmlns="" xmlns:p14="http://schemas.microsoft.com/office/powerpoint/2010/main" id="{E344890E-D9B5-F643-9592-3EF7727BF21D}"/>
                  </a:ext>
                </a:extLst>
              </p:cNvPr>
              <p:cNvPicPr/>
              <p:nvPr/>
            </p:nvPicPr>
            <p:blipFill>
              <a:blip r:embed="rId119"/>
              <a:stretch>
                <a:fillRect/>
              </a:stretch>
            </p:blipFill>
            <p:spPr>
              <a:xfrm>
                <a:off x="2819075" y="4153143"/>
                <a:ext cx="111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82" name="Ink 281">
                <a:extLst>
                  <a:ext uri="{FF2B5EF4-FFF2-40B4-BE49-F238E27FC236}">
                    <a16:creationId xmlns:a16="http://schemas.microsoft.com/office/drawing/2014/main" id="{C8268567-D249-1F4F-9EFC-AA523A3CE673}"/>
                  </a:ext>
                </a:extLst>
              </p14:cNvPr>
              <p14:cNvContentPartPr/>
              <p14:nvPr/>
            </p14:nvContentPartPr>
            <p14:xfrm>
              <a:off x="2859395" y="4249983"/>
              <a:ext cx="56880" cy="12960"/>
            </p14:xfrm>
          </p:contentPart>
        </mc:Choice>
        <mc:Fallback xmlns="">
          <p:pic>
            <p:nvPicPr>
              <p:cNvPr id="282" name="Ink 281">
                <a:extLst>
                  <a:ext uri="{FF2B5EF4-FFF2-40B4-BE49-F238E27FC236}">
                    <a16:creationId xmlns:a16="http://schemas.microsoft.com/office/drawing/2014/main" xmlns="" xmlns:p14="http://schemas.microsoft.com/office/powerpoint/2010/main" id="{C8268567-D249-1F4F-9EFC-AA523A3CE673}"/>
                  </a:ext>
                </a:extLst>
              </p:cNvPr>
              <p:cNvPicPr/>
              <p:nvPr/>
            </p:nvPicPr>
            <p:blipFill>
              <a:blip r:embed="rId121"/>
              <a:stretch>
                <a:fillRect/>
              </a:stretch>
            </p:blipFill>
            <p:spPr>
              <a:xfrm>
                <a:off x="2851115" y="4240623"/>
                <a:ext cx="73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83" name="Ink 282">
                <a:extLst>
                  <a:ext uri="{FF2B5EF4-FFF2-40B4-BE49-F238E27FC236}">
                    <a16:creationId xmlns:a16="http://schemas.microsoft.com/office/drawing/2014/main" id="{3510ACAA-15AA-9B46-B169-10CCF389EEB8}"/>
                  </a:ext>
                </a:extLst>
              </p14:cNvPr>
              <p14:cNvContentPartPr/>
              <p14:nvPr/>
            </p14:nvContentPartPr>
            <p14:xfrm>
              <a:off x="3073235" y="4130463"/>
              <a:ext cx="138600" cy="138600"/>
            </p14:xfrm>
          </p:contentPart>
        </mc:Choice>
        <mc:Fallback xmlns="">
          <p:pic>
            <p:nvPicPr>
              <p:cNvPr id="283" name="Ink 282">
                <a:extLst>
                  <a:ext uri="{FF2B5EF4-FFF2-40B4-BE49-F238E27FC236}">
                    <a16:creationId xmlns:a16="http://schemas.microsoft.com/office/drawing/2014/main" xmlns="" xmlns:p14="http://schemas.microsoft.com/office/powerpoint/2010/main" id="{3510ACAA-15AA-9B46-B169-10CCF389EEB8}"/>
                  </a:ext>
                </a:extLst>
              </p:cNvPr>
              <p:cNvPicPr/>
              <p:nvPr/>
            </p:nvPicPr>
            <p:blipFill>
              <a:blip r:embed="rId123"/>
              <a:stretch>
                <a:fillRect/>
              </a:stretch>
            </p:blipFill>
            <p:spPr>
              <a:xfrm>
                <a:off x="3064617" y="4121823"/>
                <a:ext cx="156194"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7" name="Ink 289">
                <a:extLst>
                  <a:ext uri="{FF2B5EF4-FFF2-40B4-BE49-F238E27FC236}">
                    <a16:creationId xmlns:a16="http://schemas.microsoft.com/office/drawing/2014/main" id="{8F080966-6485-8E41-B503-DB56B9F1CF27}"/>
                  </a:ext>
                </a:extLst>
              </p14:cNvPr>
              <p14:cNvContentPartPr/>
              <p14:nvPr/>
            </p14:nvContentPartPr>
            <p14:xfrm>
              <a:off x="3444035" y="4054863"/>
              <a:ext cx="333720" cy="339840"/>
            </p14:xfrm>
          </p:contentPart>
        </mc:Choice>
        <mc:Fallback xmlns="">
          <p:pic>
            <p:nvPicPr>
              <p:cNvPr id="287" name="Ink 289">
                <a:extLst>
                  <a:ext uri="{FF2B5EF4-FFF2-40B4-BE49-F238E27FC236}">
                    <a16:creationId xmlns:a16="http://schemas.microsoft.com/office/drawing/2014/main" xmlns="" xmlns:p14="http://schemas.microsoft.com/office/powerpoint/2010/main" id="{8F080966-6485-8E41-B503-DB56B9F1CF27}"/>
                  </a:ext>
                </a:extLst>
              </p:cNvPr>
              <p:cNvPicPr/>
              <p:nvPr/>
            </p:nvPicPr>
            <p:blipFill>
              <a:blip r:embed="rId125"/>
              <a:stretch>
                <a:fillRect/>
              </a:stretch>
            </p:blipFill>
            <p:spPr>
              <a:xfrm>
                <a:off x="3435746" y="4046223"/>
                <a:ext cx="350658"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8" name="Ink 290">
                <a:extLst>
                  <a:ext uri="{FF2B5EF4-FFF2-40B4-BE49-F238E27FC236}">
                    <a16:creationId xmlns:a16="http://schemas.microsoft.com/office/drawing/2014/main" id="{0815BF2C-3614-494C-931C-A6D17F5F799B}"/>
                  </a:ext>
                </a:extLst>
              </p14:cNvPr>
              <p14:cNvContentPartPr/>
              <p14:nvPr/>
            </p14:nvContentPartPr>
            <p14:xfrm>
              <a:off x="2400395" y="4432143"/>
              <a:ext cx="195480" cy="252000"/>
            </p14:xfrm>
          </p:contentPart>
        </mc:Choice>
        <mc:Fallback xmlns="">
          <p:pic>
            <p:nvPicPr>
              <p:cNvPr id="288" name="Ink 290">
                <a:extLst>
                  <a:ext uri="{FF2B5EF4-FFF2-40B4-BE49-F238E27FC236}">
                    <a16:creationId xmlns:a16="http://schemas.microsoft.com/office/drawing/2014/main" xmlns="" xmlns:p14="http://schemas.microsoft.com/office/powerpoint/2010/main" id="{0815BF2C-3614-494C-931C-A6D17F5F799B}"/>
                  </a:ext>
                </a:extLst>
              </p:cNvPr>
              <p:cNvPicPr/>
              <p:nvPr/>
            </p:nvPicPr>
            <p:blipFill>
              <a:blip r:embed="rId127"/>
              <a:stretch>
                <a:fillRect/>
              </a:stretch>
            </p:blipFill>
            <p:spPr>
              <a:xfrm>
                <a:off x="2390657" y="4422770"/>
                <a:ext cx="214595"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89" name="Ink 291">
                <a:extLst>
                  <a:ext uri="{FF2B5EF4-FFF2-40B4-BE49-F238E27FC236}">
                    <a16:creationId xmlns:a16="http://schemas.microsoft.com/office/drawing/2014/main" id="{FC32FE63-A124-104D-BCEA-B0BE6A6E7C6F}"/>
                  </a:ext>
                </a:extLst>
              </p14:cNvPr>
              <p14:cNvContentPartPr/>
              <p14:nvPr/>
            </p14:nvContentPartPr>
            <p14:xfrm>
              <a:off x="2167835" y="3948303"/>
              <a:ext cx="358920" cy="170280"/>
            </p14:xfrm>
          </p:contentPart>
        </mc:Choice>
        <mc:Fallback xmlns="">
          <p:pic>
            <p:nvPicPr>
              <p:cNvPr id="289" name="Ink 291">
                <a:extLst>
                  <a:ext uri="{FF2B5EF4-FFF2-40B4-BE49-F238E27FC236}">
                    <a16:creationId xmlns:a16="http://schemas.microsoft.com/office/drawing/2014/main" xmlns="" xmlns:p14="http://schemas.microsoft.com/office/powerpoint/2010/main" id="{FC32FE63-A124-104D-BCEA-B0BE6A6E7C6F}"/>
                  </a:ext>
                </a:extLst>
              </p:cNvPr>
              <p:cNvPicPr/>
              <p:nvPr/>
            </p:nvPicPr>
            <p:blipFill>
              <a:blip r:embed="rId129"/>
              <a:stretch>
                <a:fillRect/>
              </a:stretch>
            </p:blipFill>
            <p:spPr>
              <a:xfrm>
                <a:off x="2159547" y="3939303"/>
                <a:ext cx="375857"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3" name="Ink 292">
                <a:extLst>
                  <a:ext uri="{FF2B5EF4-FFF2-40B4-BE49-F238E27FC236}">
                    <a16:creationId xmlns:a16="http://schemas.microsoft.com/office/drawing/2014/main" id="{6503AE00-27FB-794C-A93D-26EAC5547122}"/>
                  </a:ext>
                </a:extLst>
              </p14:cNvPr>
              <p14:cNvContentPartPr/>
              <p14:nvPr/>
            </p14:nvContentPartPr>
            <p14:xfrm>
              <a:off x="4148915" y="4086543"/>
              <a:ext cx="163080" cy="151200"/>
            </p14:xfrm>
          </p:contentPart>
        </mc:Choice>
        <mc:Fallback xmlns="">
          <p:pic>
            <p:nvPicPr>
              <p:cNvPr id="293" name="Ink 292">
                <a:extLst>
                  <a:ext uri="{FF2B5EF4-FFF2-40B4-BE49-F238E27FC236}">
                    <a16:creationId xmlns:a16="http://schemas.microsoft.com/office/drawing/2014/main" xmlns="" xmlns:p14="http://schemas.microsoft.com/office/powerpoint/2010/main" id="{6503AE00-27FB-794C-A93D-26EAC5547122}"/>
                  </a:ext>
                </a:extLst>
              </p:cNvPr>
              <p:cNvPicPr/>
              <p:nvPr/>
            </p:nvPicPr>
            <p:blipFill>
              <a:blip r:embed="rId131"/>
              <a:stretch>
                <a:fillRect/>
              </a:stretch>
            </p:blipFill>
            <p:spPr>
              <a:xfrm>
                <a:off x="4140275" y="4077543"/>
                <a:ext cx="180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99" name="Ink 298">
                <a:extLst>
                  <a:ext uri="{FF2B5EF4-FFF2-40B4-BE49-F238E27FC236}">
                    <a16:creationId xmlns:a16="http://schemas.microsoft.com/office/drawing/2014/main" id="{EB87B066-38B6-0845-B850-7C210FD1B97E}"/>
                  </a:ext>
                </a:extLst>
              </p14:cNvPr>
              <p14:cNvContentPartPr/>
              <p14:nvPr/>
            </p14:nvContentPartPr>
            <p14:xfrm>
              <a:off x="4846235" y="4388223"/>
              <a:ext cx="25560" cy="75960"/>
            </p14:xfrm>
          </p:contentPart>
        </mc:Choice>
        <mc:Fallback xmlns="">
          <p:pic>
            <p:nvPicPr>
              <p:cNvPr id="299" name="Ink 298">
                <a:extLst>
                  <a:ext uri="{FF2B5EF4-FFF2-40B4-BE49-F238E27FC236}">
                    <a16:creationId xmlns:a16="http://schemas.microsoft.com/office/drawing/2014/main" xmlns="" xmlns:p14="http://schemas.microsoft.com/office/powerpoint/2010/main" id="{EB87B066-38B6-0845-B850-7C210FD1B97E}"/>
                  </a:ext>
                </a:extLst>
              </p:cNvPr>
              <p:cNvPicPr/>
              <p:nvPr/>
            </p:nvPicPr>
            <p:blipFill>
              <a:blip r:embed="rId133"/>
              <a:stretch>
                <a:fillRect/>
              </a:stretch>
            </p:blipFill>
            <p:spPr>
              <a:xfrm>
                <a:off x="4836515" y="4379904"/>
                <a:ext cx="43560" cy="92237"/>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00" name="Ink 300">
                <a:extLst>
                  <a:ext uri="{FF2B5EF4-FFF2-40B4-BE49-F238E27FC236}">
                    <a16:creationId xmlns:a16="http://schemas.microsoft.com/office/drawing/2014/main" id="{F5351BA1-7417-B642-AFE2-E340494681B4}"/>
                  </a:ext>
                </a:extLst>
              </p14:cNvPr>
              <p14:cNvContentPartPr/>
              <p14:nvPr/>
            </p14:nvContentPartPr>
            <p14:xfrm>
              <a:off x="4462835" y="4325223"/>
              <a:ext cx="270720" cy="138960"/>
            </p14:xfrm>
          </p:contentPart>
        </mc:Choice>
        <mc:Fallback xmlns="">
          <p:pic>
            <p:nvPicPr>
              <p:cNvPr id="300" name="Ink 300">
                <a:extLst>
                  <a:ext uri="{FF2B5EF4-FFF2-40B4-BE49-F238E27FC236}">
                    <a16:creationId xmlns:a16="http://schemas.microsoft.com/office/drawing/2014/main" xmlns="" xmlns:p14="http://schemas.microsoft.com/office/powerpoint/2010/main" id="{F5351BA1-7417-B642-AFE2-E340494681B4}"/>
                  </a:ext>
                </a:extLst>
              </p:cNvPr>
              <p:cNvPicPr/>
              <p:nvPr/>
            </p:nvPicPr>
            <p:blipFill>
              <a:blip r:embed="rId135"/>
              <a:stretch>
                <a:fillRect/>
              </a:stretch>
            </p:blipFill>
            <p:spPr>
              <a:xfrm>
                <a:off x="4453835" y="4316921"/>
                <a:ext cx="288000" cy="155924"/>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03" name="Ink 303">
                <a:extLst>
                  <a:ext uri="{FF2B5EF4-FFF2-40B4-BE49-F238E27FC236}">
                    <a16:creationId xmlns:a16="http://schemas.microsoft.com/office/drawing/2014/main" id="{8E9C05F1-FA5C-204F-84C0-54B51E5F65B2}"/>
                  </a:ext>
                </a:extLst>
              </p14:cNvPr>
              <p14:cNvContentPartPr/>
              <p14:nvPr/>
            </p14:nvContentPartPr>
            <p14:xfrm>
              <a:off x="4500275" y="3910503"/>
              <a:ext cx="308520" cy="277200"/>
            </p14:xfrm>
          </p:contentPart>
        </mc:Choice>
        <mc:Fallback xmlns="">
          <p:pic>
            <p:nvPicPr>
              <p:cNvPr id="303" name="Ink 303">
                <a:extLst>
                  <a:ext uri="{FF2B5EF4-FFF2-40B4-BE49-F238E27FC236}">
                    <a16:creationId xmlns:a16="http://schemas.microsoft.com/office/drawing/2014/main" xmlns="" xmlns:p14="http://schemas.microsoft.com/office/powerpoint/2010/main" id="{8E9C05F1-FA5C-204F-84C0-54B51E5F65B2}"/>
                  </a:ext>
                </a:extLst>
              </p:cNvPr>
              <p:cNvPicPr/>
              <p:nvPr/>
            </p:nvPicPr>
            <p:blipFill>
              <a:blip r:embed="rId137"/>
              <a:stretch>
                <a:fillRect/>
              </a:stretch>
            </p:blipFill>
            <p:spPr>
              <a:xfrm>
                <a:off x="4490555" y="3902223"/>
                <a:ext cx="3265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05" name="Ink 304">
                <a:extLst>
                  <a:ext uri="{FF2B5EF4-FFF2-40B4-BE49-F238E27FC236}">
                    <a16:creationId xmlns:a16="http://schemas.microsoft.com/office/drawing/2014/main" id="{8782BC6D-4041-DF4A-859D-D642D2A5C437}"/>
                  </a:ext>
                </a:extLst>
              </p14:cNvPr>
              <p14:cNvContentPartPr/>
              <p14:nvPr/>
            </p14:nvContentPartPr>
            <p14:xfrm>
              <a:off x="5166995" y="3985743"/>
              <a:ext cx="157680" cy="396360"/>
            </p14:xfrm>
          </p:contentPart>
        </mc:Choice>
        <mc:Fallback xmlns="">
          <p:pic>
            <p:nvPicPr>
              <p:cNvPr id="305" name="Ink 304">
                <a:extLst>
                  <a:ext uri="{FF2B5EF4-FFF2-40B4-BE49-F238E27FC236}">
                    <a16:creationId xmlns:a16="http://schemas.microsoft.com/office/drawing/2014/main" xmlns="" xmlns:p14="http://schemas.microsoft.com/office/powerpoint/2010/main" id="{8782BC6D-4041-DF4A-859D-D642D2A5C437}"/>
                  </a:ext>
                </a:extLst>
              </p:cNvPr>
              <p:cNvPicPr/>
              <p:nvPr/>
            </p:nvPicPr>
            <p:blipFill>
              <a:blip r:embed="rId139"/>
              <a:stretch>
                <a:fillRect/>
              </a:stretch>
            </p:blipFill>
            <p:spPr>
              <a:xfrm>
                <a:off x="5158355" y="3977103"/>
                <a:ext cx="1746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06" name="Ink 305">
                <a:extLst>
                  <a:ext uri="{FF2B5EF4-FFF2-40B4-BE49-F238E27FC236}">
                    <a16:creationId xmlns:a16="http://schemas.microsoft.com/office/drawing/2014/main" id="{809426E0-F82E-624B-8AEE-D59A1C589EC0}"/>
                  </a:ext>
                </a:extLst>
              </p14:cNvPr>
              <p14:cNvContentPartPr/>
              <p14:nvPr/>
            </p14:nvContentPartPr>
            <p14:xfrm>
              <a:off x="5487395" y="4048743"/>
              <a:ext cx="163800" cy="220320"/>
            </p14:xfrm>
          </p:contentPart>
        </mc:Choice>
        <mc:Fallback xmlns="">
          <p:pic>
            <p:nvPicPr>
              <p:cNvPr id="306" name="Ink 305">
                <a:extLst>
                  <a:ext uri="{FF2B5EF4-FFF2-40B4-BE49-F238E27FC236}">
                    <a16:creationId xmlns:a16="http://schemas.microsoft.com/office/drawing/2014/main" xmlns="" xmlns:p14="http://schemas.microsoft.com/office/powerpoint/2010/main" id="{809426E0-F82E-624B-8AEE-D59A1C589EC0}"/>
                  </a:ext>
                </a:extLst>
              </p:cNvPr>
              <p:cNvPicPr/>
              <p:nvPr/>
            </p:nvPicPr>
            <p:blipFill>
              <a:blip r:embed="rId141"/>
              <a:stretch>
                <a:fillRect/>
              </a:stretch>
            </p:blipFill>
            <p:spPr>
              <a:xfrm>
                <a:off x="5479115" y="4040117"/>
                <a:ext cx="181080" cy="237931"/>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07" name="Ink 306">
                <a:extLst>
                  <a:ext uri="{FF2B5EF4-FFF2-40B4-BE49-F238E27FC236}">
                    <a16:creationId xmlns:a16="http://schemas.microsoft.com/office/drawing/2014/main" id="{48FD15CB-E4F6-C149-8048-55B7C0C39BD4}"/>
                  </a:ext>
                </a:extLst>
              </p14:cNvPr>
              <p14:cNvContentPartPr/>
              <p14:nvPr/>
            </p14:nvContentPartPr>
            <p14:xfrm>
              <a:off x="5751635" y="4271583"/>
              <a:ext cx="75960" cy="69480"/>
            </p14:xfrm>
          </p:contentPart>
        </mc:Choice>
        <mc:Fallback xmlns="">
          <p:pic>
            <p:nvPicPr>
              <p:cNvPr id="307" name="Ink 306">
                <a:extLst>
                  <a:ext uri="{FF2B5EF4-FFF2-40B4-BE49-F238E27FC236}">
                    <a16:creationId xmlns:a16="http://schemas.microsoft.com/office/drawing/2014/main" xmlns="" xmlns:p14="http://schemas.microsoft.com/office/powerpoint/2010/main" id="{48FD15CB-E4F6-C149-8048-55B7C0C39BD4}"/>
                  </a:ext>
                </a:extLst>
              </p:cNvPr>
              <p:cNvPicPr/>
              <p:nvPr/>
            </p:nvPicPr>
            <p:blipFill>
              <a:blip r:embed="rId143"/>
              <a:stretch>
                <a:fillRect/>
              </a:stretch>
            </p:blipFill>
            <p:spPr>
              <a:xfrm>
                <a:off x="5742995" y="4262988"/>
                <a:ext cx="92880" cy="86671"/>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08" name="Ink 307">
                <a:extLst>
                  <a:ext uri="{FF2B5EF4-FFF2-40B4-BE49-F238E27FC236}">
                    <a16:creationId xmlns:a16="http://schemas.microsoft.com/office/drawing/2014/main" id="{7F12E711-15FD-6448-9AFE-24E2ADE7AB92}"/>
                  </a:ext>
                </a:extLst>
              </p14:cNvPr>
              <p14:cNvContentPartPr/>
              <p14:nvPr/>
            </p14:nvContentPartPr>
            <p14:xfrm>
              <a:off x="5739035" y="4155663"/>
              <a:ext cx="31680" cy="38160"/>
            </p14:xfrm>
          </p:contentPart>
        </mc:Choice>
        <mc:Fallback xmlns="">
          <p:pic>
            <p:nvPicPr>
              <p:cNvPr id="308" name="Ink 307">
                <a:extLst>
                  <a:ext uri="{FF2B5EF4-FFF2-40B4-BE49-F238E27FC236}">
                    <a16:creationId xmlns:a16="http://schemas.microsoft.com/office/drawing/2014/main" xmlns="" xmlns:p14="http://schemas.microsoft.com/office/powerpoint/2010/main" id="{7F12E711-15FD-6448-9AFE-24E2ADE7AB92}"/>
                  </a:ext>
                </a:extLst>
              </p:cNvPr>
              <p:cNvPicPr/>
              <p:nvPr/>
            </p:nvPicPr>
            <p:blipFill>
              <a:blip r:embed="rId145"/>
              <a:stretch>
                <a:fillRect/>
              </a:stretch>
            </p:blipFill>
            <p:spPr>
              <a:xfrm>
                <a:off x="5730848" y="4147743"/>
                <a:ext cx="49478"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26" name="Ink 326">
                <a:extLst>
                  <a:ext uri="{FF2B5EF4-FFF2-40B4-BE49-F238E27FC236}">
                    <a16:creationId xmlns:a16="http://schemas.microsoft.com/office/drawing/2014/main" id="{7662AE99-3DEB-BD4E-9413-E345C835DDE7}"/>
                  </a:ext>
                </a:extLst>
              </p14:cNvPr>
              <p14:cNvContentPartPr/>
              <p14:nvPr/>
            </p14:nvContentPartPr>
            <p14:xfrm>
              <a:off x="5984195" y="2854263"/>
              <a:ext cx="3691080" cy="2065320"/>
            </p14:xfrm>
          </p:contentPart>
        </mc:Choice>
        <mc:Fallback xmlns="">
          <p:pic>
            <p:nvPicPr>
              <p:cNvPr id="326" name="Ink 326">
                <a:extLst>
                  <a:ext uri="{FF2B5EF4-FFF2-40B4-BE49-F238E27FC236}">
                    <a16:creationId xmlns:a16="http://schemas.microsoft.com/office/drawing/2014/main" xmlns="" xmlns:p14="http://schemas.microsoft.com/office/powerpoint/2010/main" id="{7662AE99-3DEB-BD4E-9413-E345C835DDE7}"/>
                  </a:ext>
                </a:extLst>
              </p:cNvPr>
              <p:cNvPicPr/>
              <p:nvPr/>
            </p:nvPicPr>
            <p:blipFill>
              <a:blip r:embed="rId147"/>
              <a:stretch>
                <a:fillRect/>
              </a:stretch>
            </p:blipFill>
            <p:spPr>
              <a:xfrm>
                <a:off x="5975914" y="2845265"/>
                <a:ext cx="3708002" cy="2083317"/>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34" name="Ink 334">
                <a:extLst>
                  <a:ext uri="{FF2B5EF4-FFF2-40B4-BE49-F238E27FC236}">
                    <a16:creationId xmlns:a16="http://schemas.microsoft.com/office/drawing/2014/main" id="{266B0C9C-21BE-ED4A-8AA4-77A5C9C33081}"/>
                  </a:ext>
                </a:extLst>
              </p14:cNvPr>
              <p14:cNvContentPartPr/>
              <p14:nvPr/>
            </p14:nvContentPartPr>
            <p14:xfrm>
              <a:off x="8480795" y="3941823"/>
              <a:ext cx="402120" cy="276840"/>
            </p14:xfrm>
          </p:contentPart>
        </mc:Choice>
        <mc:Fallback xmlns="">
          <p:pic>
            <p:nvPicPr>
              <p:cNvPr id="334" name="Ink 334">
                <a:extLst>
                  <a:ext uri="{FF2B5EF4-FFF2-40B4-BE49-F238E27FC236}">
                    <a16:creationId xmlns:a16="http://schemas.microsoft.com/office/drawing/2014/main" xmlns="" xmlns:p14="http://schemas.microsoft.com/office/powerpoint/2010/main" id="{266B0C9C-21BE-ED4A-8AA4-77A5C9C33081}"/>
                  </a:ext>
                </a:extLst>
              </p:cNvPr>
              <p:cNvPicPr/>
              <p:nvPr/>
            </p:nvPicPr>
            <p:blipFill>
              <a:blip r:embed="rId149"/>
              <a:stretch>
                <a:fillRect/>
              </a:stretch>
            </p:blipFill>
            <p:spPr>
              <a:xfrm>
                <a:off x="8472508" y="3932103"/>
                <a:ext cx="419055"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42" name="Ink 343">
                <a:extLst>
                  <a:ext uri="{FF2B5EF4-FFF2-40B4-BE49-F238E27FC236}">
                    <a16:creationId xmlns:a16="http://schemas.microsoft.com/office/drawing/2014/main" id="{C48B0C97-374D-BD43-8577-3604D409F507}"/>
                  </a:ext>
                </a:extLst>
              </p14:cNvPr>
              <p14:cNvContentPartPr/>
              <p14:nvPr/>
            </p14:nvContentPartPr>
            <p14:xfrm>
              <a:off x="9385475" y="3866583"/>
              <a:ext cx="465840" cy="402840"/>
            </p14:xfrm>
          </p:contentPart>
        </mc:Choice>
        <mc:Fallback xmlns="">
          <p:pic>
            <p:nvPicPr>
              <p:cNvPr id="342" name="Ink 343">
                <a:extLst>
                  <a:ext uri="{FF2B5EF4-FFF2-40B4-BE49-F238E27FC236}">
                    <a16:creationId xmlns:a16="http://schemas.microsoft.com/office/drawing/2014/main" xmlns="" xmlns:p14="http://schemas.microsoft.com/office/powerpoint/2010/main" id="{C48B0C97-374D-BD43-8577-3604D409F507}"/>
                  </a:ext>
                </a:extLst>
              </p:cNvPr>
              <p:cNvPicPr/>
              <p:nvPr/>
            </p:nvPicPr>
            <p:blipFill>
              <a:blip r:embed="rId151"/>
              <a:stretch>
                <a:fillRect/>
              </a:stretch>
            </p:blipFill>
            <p:spPr>
              <a:xfrm>
                <a:off x="9377189" y="3856863"/>
                <a:ext cx="482773"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43" name="Ink 344">
                <a:extLst>
                  <a:ext uri="{FF2B5EF4-FFF2-40B4-BE49-F238E27FC236}">
                    <a16:creationId xmlns:a16="http://schemas.microsoft.com/office/drawing/2014/main" id="{A72AA6D4-9140-1345-8952-8E3CBA0DD75D}"/>
                  </a:ext>
                </a:extLst>
              </p14:cNvPr>
              <p14:cNvContentPartPr/>
              <p14:nvPr/>
            </p14:nvContentPartPr>
            <p14:xfrm>
              <a:off x="9002075" y="3803583"/>
              <a:ext cx="258120" cy="446760"/>
            </p14:xfrm>
          </p:contentPart>
        </mc:Choice>
        <mc:Fallback xmlns="">
          <p:pic>
            <p:nvPicPr>
              <p:cNvPr id="343" name="Ink 344">
                <a:extLst>
                  <a:ext uri="{FF2B5EF4-FFF2-40B4-BE49-F238E27FC236}">
                    <a16:creationId xmlns:a16="http://schemas.microsoft.com/office/drawing/2014/main" xmlns="" xmlns:p14="http://schemas.microsoft.com/office/powerpoint/2010/main" id="{A72AA6D4-9140-1345-8952-8E3CBA0DD75D}"/>
                  </a:ext>
                </a:extLst>
              </p:cNvPr>
              <p:cNvPicPr/>
              <p:nvPr/>
            </p:nvPicPr>
            <p:blipFill>
              <a:blip r:embed="rId153"/>
              <a:stretch>
                <a:fillRect/>
              </a:stretch>
            </p:blipFill>
            <p:spPr>
              <a:xfrm>
                <a:off x="8993435" y="3795303"/>
                <a:ext cx="27504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52" name="Ink 352">
                <a:extLst>
                  <a:ext uri="{FF2B5EF4-FFF2-40B4-BE49-F238E27FC236}">
                    <a16:creationId xmlns:a16="http://schemas.microsoft.com/office/drawing/2014/main" id="{0D82BC0C-16D2-9F45-9054-B9F2B441C3C8}"/>
                  </a:ext>
                </a:extLst>
              </p14:cNvPr>
              <p14:cNvContentPartPr/>
              <p14:nvPr/>
            </p14:nvContentPartPr>
            <p14:xfrm>
              <a:off x="3859115" y="4765503"/>
              <a:ext cx="503280" cy="434160"/>
            </p14:xfrm>
          </p:contentPart>
        </mc:Choice>
        <mc:Fallback xmlns="">
          <p:pic>
            <p:nvPicPr>
              <p:cNvPr id="352" name="Ink 352">
                <a:extLst>
                  <a:ext uri="{FF2B5EF4-FFF2-40B4-BE49-F238E27FC236}">
                    <a16:creationId xmlns:a16="http://schemas.microsoft.com/office/drawing/2014/main" xmlns="" xmlns:p14="http://schemas.microsoft.com/office/powerpoint/2010/main" id="{0D82BC0C-16D2-9F45-9054-B9F2B441C3C8}"/>
                  </a:ext>
                </a:extLst>
              </p:cNvPr>
              <p:cNvPicPr/>
              <p:nvPr/>
            </p:nvPicPr>
            <p:blipFill>
              <a:blip r:embed="rId155"/>
              <a:stretch>
                <a:fillRect/>
              </a:stretch>
            </p:blipFill>
            <p:spPr>
              <a:xfrm>
                <a:off x="3850481" y="4756863"/>
                <a:ext cx="520907"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55" name="Ink 354">
                <a:extLst>
                  <a:ext uri="{FF2B5EF4-FFF2-40B4-BE49-F238E27FC236}">
                    <a16:creationId xmlns:a16="http://schemas.microsoft.com/office/drawing/2014/main" id="{A0AE2B62-729D-EA4D-8020-228B319DE47E}"/>
                  </a:ext>
                </a:extLst>
              </p14:cNvPr>
              <p14:cNvContentPartPr/>
              <p14:nvPr/>
            </p14:nvContentPartPr>
            <p14:xfrm>
              <a:off x="4563275" y="5224503"/>
              <a:ext cx="126000" cy="119880"/>
            </p14:xfrm>
          </p:contentPart>
        </mc:Choice>
        <mc:Fallback xmlns="">
          <p:pic>
            <p:nvPicPr>
              <p:cNvPr id="355" name="Ink 354">
                <a:extLst>
                  <a:ext uri="{FF2B5EF4-FFF2-40B4-BE49-F238E27FC236}">
                    <a16:creationId xmlns:a16="http://schemas.microsoft.com/office/drawing/2014/main" xmlns="" xmlns:p14="http://schemas.microsoft.com/office/powerpoint/2010/main" id="{A0AE2B62-729D-EA4D-8020-228B319DE47E}"/>
                  </a:ext>
                </a:extLst>
              </p:cNvPr>
              <p:cNvPicPr/>
              <p:nvPr/>
            </p:nvPicPr>
            <p:blipFill>
              <a:blip r:embed="rId157"/>
              <a:stretch>
                <a:fillRect/>
              </a:stretch>
            </p:blipFill>
            <p:spPr>
              <a:xfrm>
                <a:off x="4554301" y="5215503"/>
                <a:ext cx="143231"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56" name="Ink 355">
                <a:extLst>
                  <a:ext uri="{FF2B5EF4-FFF2-40B4-BE49-F238E27FC236}">
                    <a16:creationId xmlns:a16="http://schemas.microsoft.com/office/drawing/2014/main" id="{D4CA3ACB-CA46-2547-B4A9-5F6A62F1C736}"/>
                  </a:ext>
                </a:extLst>
              </p14:cNvPr>
              <p14:cNvContentPartPr/>
              <p14:nvPr/>
            </p14:nvContentPartPr>
            <p14:xfrm>
              <a:off x="4601795" y="5148903"/>
              <a:ext cx="50040" cy="19080"/>
            </p14:xfrm>
          </p:contentPart>
        </mc:Choice>
        <mc:Fallback xmlns="">
          <p:pic>
            <p:nvPicPr>
              <p:cNvPr id="356" name="Ink 355">
                <a:extLst>
                  <a:ext uri="{FF2B5EF4-FFF2-40B4-BE49-F238E27FC236}">
                    <a16:creationId xmlns:a16="http://schemas.microsoft.com/office/drawing/2014/main" xmlns="" xmlns:p14="http://schemas.microsoft.com/office/powerpoint/2010/main" id="{D4CA3ACB-CA46-2547-B4A9-5F6A62F1C736}"/>
                  </a:ext>
                </a:extLst>
              </p:cNvPr>
              <p:cNvPicPr/>
              <p:nvPr/>
            </p:nvPicPr>
            <p:blipFill>
              <a:blip r:embed="rId159"/>
              <a:stretch>
                <a:fillRect/>
              </a:stretch>
            </p:blipFill>
            <p:spPr>
              <a:xfrm>
                <a:off x="4593155" y="5140623"/>
                <a:ext cx="66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57" name="Ink 356">
                <a:extLst>
                  <a:ext uri="{FF2B5EF4-FFF2-40B4-BE49-F238E27FC236}">
                    <a16:creationId xmlns:a16="http://schemas.microsoft.com/office/drawing/2014/main" id="{AD16C5E8-E10B-F84F-BD97-6A3FF1D9F38C}"/>
                  </a:ext>
                </a:extLst>
              </p14:cNvPr>
              <p14:cNvContentPartPr/>
              <p14:nvPr/>
            </p14:nvContentPartPr>
            <p14:xfrm>
              <a:off x="4783235" y="5211903"/>
              <a:ext cx="100800" cy="6480"/>
            </p14:xfrm>
          </p:contentPart>
        </mc:Choice>
        <mc:Fallback xmlns="">
          <p:pic>
            <p:nvPicPr>
              <p:cNvPr id="357" name="Ink 356">
                <a:extLst>
                  <a:ext uri="{FF2B5EF4-FFF2-40B4-BE49-F238E27FC236}">
                    <a16:creationId xmlns:a16="http://schemas.microsoft.com/office/drawing/2014/main" xmlns="" xmlns:p14="http://schemas.microsoft.com/office/powerpoint/2010/main" id="{AD16C5E8-E10B-F84F-BD97-6A3FF1D9F38C}"/>
                  </a:ext>
                </a:extLst>
              </p:cNvPr>
              <p:cNvPicPr/>
              <p:nvPr/>
            </p:nvPicPr>
            <p:blipFill>
              <a:blip r:embed="rId161"/>
              <a:stretch>
                <a:fillRect/>
              </a:stretch>
            </p:blipFill>
            <p:spPr>
              <a:xfrm>
                <a:off x="4774955" y="5203718"/>
                <a:ext cx="11700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58" name="Ink 357">
                <a:extLst>
                  <a:ext uri="{FF2B5EF4-FFF2-40B4-BE49-F238E27FC236}">
                    <a16:creationId xmlns:a16="http://schemas.microsoft.com/office/drawing/2014/main" id="{C51EC202-A875-814D-81F7-69310779E02A}"/>
                  </a:ext>
                </a:extLst>
              </p14:cNvPr>
              <p14:cNvContentPartPr/>
              <p14:nvPr/>
            </p14:nvContentPartPr>
            <p14:xfrm>
              <a:off x="4802315" y="5293623"/>
              <a:ext cx="126000" cy="12960"/>
            </p14:xfrm>
          </p:contentPart>
        </mc:Choice>
        <mc:Fallback xmlns="">
          <p:pic>
            <p:nvPicPr>
              <p:cNvPr id="358" name="Ink 357">
                <a:extLst>
                  <a:ext uri="{FF2B5EF4-FFF2-40B4-BE49-F238E27FC236}">
                    <a16:creationId xmlns:a16="http://schemas.microsoft.com/office/drawing/2014/main" xmlns="" xmlns:p14="http://schemas.microsoft.com/office/powerpoint/2010/main" id="{C51EC202-A875-814D-81F7-69310779E02A}"/>
                  </a:ext>
                </a:extLst>
              </p:cNvPr>
              <p:cNvPicPr/>
              <p:nvPr/>
            </p:nvPicPr>
            <p:blipFill>
              <a:blip r:embed="rId163"/>
              <a:stretch>
                <a:fillRect/>
              </a:stretch>
            </p:blipFill>
            <p:spPr>
              <a:xfrm>
                <a:off x="4794035" y="5284623"/>
                <a:ext cx="142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59" name="Ink 358">
                <a:extLst>
                  <a:ext uri="{FF2B5EF4-FFF2-40B4-BE49-F238E27FC236}">
                    <a16:creationId xmlns:a16="http://schemas.microsoft.com/office/drawing/2014/main" id="{D61403C0-6027-8046-B9A7-7221DB9FFB4A}"/>
                  </a:ext>
                </a:extLst>
              </p14:cNvPr>
              <p14:cNvContentPartPr/>
              <p14:nvPr/>
            </p14:nvContentPartPr>
            <p14:xfrm>
              <a:off x="5028395" y="5230623"/>
              <a:ext cx="19080" cy="132480"/>
            </p14:xfrm>
          </p:contentPart>
        </mc:Choice>
        <mc:Fallback xmlns="">
          <p:pic>
            <p:nvPicPr>
              <p:cNvPr id="359" name="Ink 358">
                <a:extLst>
                  <a:ext uri="{FF2B5EF4-FFF2-40B4-BE49-F238E27FC236}">
                    <a16:creationId xmlns:a16="http://schemas.microsoft.com/office/drawing/2014/main" xmlns="" xmlns:p14="http://schemas.microsoft.com/office/powerpoint/2010/main" id="{D61403C0-6027-8046-B9A7-7221DB9FFB4A}"/>
                  </a:ext>
                </a:extLst>
              </p:cNvPr>
              <p:cNvPicPr/>
              <p:nvPr/>
            </p:nvPicPr>
            <p:blipFill>
              <a:blip r:embed="rId165"/>
              <a:stretch>
                <a:fillRect/>
              </a:stretch>
            </p:blipFill>
            <p:spPr>
              <a:xfrm>
                <a:off x="5019395" y="5221598"/>
                <a:ext cx="36720" cy="149807"/>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61" name="Ink 361">
                <a:extLst>
                  <a:ext uri="{FF2B5EF4-FFF2-40B4-BE49-F238E27FC236}">
                    <a16:creationId xmlns:a16="http://schemas.microsoft.com/office/drawing/2014/main" id="{B8F3AD90-8879-4348-A30E-97D8D7160C9C}"/>
                  </a:ext>
                </a:extLst>
              </p14:cNvPr>
              <p14:cNvContentPartPr/>
              <p14:nvPr/>
            </p14:nvContentPartPr>
            <p14:xfrm>
              <a:off x="4720595" y="4652463"/>
              <a:ext cx="301320" cy="339840"/>
            </p14:xfrm>
          </p:contentPart>
        </mc:Choice>
        <mc:Fallback xmlns="">
          <p:pic>
            <p:nvPicPr>
              <p:cNvPr id="361" name="Ink 361">
                <a:extLst>
                  <a:ext uri="{FF2B5EF4-FFF2-40B4-BE49-F238E27FC236}">
                    <a16:creationId xmlns:a16="http://schemas.microsoft.com/office/drawing/2014/main" xmlns="" xmlns:p14="http://schemas.microsoft.com/office/powerpoint/2010/main" id="{B8F3AD90-8879-4348-A30E-97D8D7160C9C}"/>
                  </a:ext>
                </a:extLst>
              </p:cNvPr>
              <p:cNvPicPr/>
              <p:nvPr/>
            </p:nvPicPr>
            <p:blipFill>
              <a:blip r:embed="rId167"/>
              <a:stretch>
                <a:fillRect/>
              </a:stretch>
            </p:blipFill>
            <p:spPr>
              <a:xfrm>
                <a:off x="4712315" y="4643823"/>
                <a:ext cx="3178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70" name="Ink 369">
                <a:extLst>
                  <a:ext uri="{FF2B5EF4-FFF2-40B4-BE49-F238E27FC236}">
                    <a16:creationId xmlns:a16="http://schemas.microsoft.com/office/drawing/2014/main" id="{76718A2F-C254-C041-A3BD-ACE495471197}"/>
                  </a:ext>
                </a:extLst>
              </p14:cNvPr>
              <p14:cNvContentPartPr/>
              <p14:nvPr/>
            </p14:nvContentPartPr>
            <p14:xfrm>
              <a:off x="6293075" y="4815903"/>
              <a:ext cx="198000" cy="12960"/>
            </p14:xfrm>
          </p:contentPart>
        </mc:Choice>
        <mc:Fallback xmlns="">
          <p:pic>
            <p:nvPicPr>
              <p:cNvPr id="370" name="Ink 369">
                <a:extLst>
                  <a:ext uri="{FF2B5EF4-FFF2-40B4-BE49-F238E27FC236}">
                    <a16:creationId xmlns:a16="http://schemas.microsoft.com/office/drawing/2014/main" xmlns="" xmlns:p14="http://schemas.microsoft.com/office/powerpoint/2010/main" id="{76718A2F-C254-C041-A3BD-ACE495471197}"/>
                  </a:ext>
                </a:extLst>
              </p:cNvPr>
              <p:cNvPicPr/>
              <p:nvPr/>
            </p:nvPicPr>
            <p:blipFill>
              <a:blip r:embed="rId169"/>
              <a:stretch>
                <a:fillRect/>
              </a:stretch>
            </p:blipFill>
            <p:spPr>
              <a:xfrm>
                <a:off x="6284435" y="4806543"/>
                <a:ext cx="214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71" name="Ink 370">
                <a:extLst>
                  <a:ext uri="{FF2B5EF4-FFF2-40B4-BE49-F238E27FC236}">
                    <a16:creationId xmlns:a16="http://schemas.microsoft.com/office/drawing/2014/main" id="{EC891A6E-6482-E740-8524-B12AE20004C8}"/>
                  </a:ext>
                </a:extLst>
              </p14:cNvPr>
              <p14:cNvContentPartPr/>
              <p14:nvPr/>
            </p14:nvContentPartPr>
            <p14:xfrm>
              <a:off x="6276875" y="4954143"/>
              <a:ext cx="210600" cy="6480"/>
            </p14:xfrm>
          </p:contentPart>
        </mc:Choice>
        <mc:Fallback xmlns="">
          <p:pic>
            <p:nvPicPr>
              <p:cNvPr id="371" name="Ink 370">
                <a:extLst>
                  <a:ext uri="{FF2B5EF4-FFF2-40B4-BE49-F238E27FC236}">
                    <a16:creationId xmlns:a16="http://schemas.microsoft.com/office/drawing/2014/main" xmlns="" xmlns:p14="http://schemas.microsoft.com/office/powerpoint/2010/main" id="{EC891A6E-6482-E740-8524-B12AE20004C8}"/>
                  </a:ext>
                </a:extLst>
              </p:cNvPr>
              <p:cNvPicPr/>
              <p:nvPr/>
            </p:nvPicPr>
            <p:blipFill>
              <a:blip r:embed="rId171"/>
              <a:stretch>
                <a:fillRect/>
              </a:stretch>
            </p:blipFill>
            <p:spPr>
              <a:xfrm>
                <a:off x="6268609" y="4945617"/>
                <a:ext cx="227132"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72" name="Ink 372">
                <a:extLst>
                  <a:ext uri="{FF2B5EF4-FFF2-40B4-BE49-F238E27FC236}">
                    <a16:creationId xmlns:a16="http://schemas.microsoft.com/office/drawing/2014/main" id="{3AA2ED99-8699-2F40-95B5-C19CCCEDA3E1}"/>
                  </a:ext>
                </a:extLst>
              </p14:cNvPr>
              <p14:cNvContentPartPr/>
              <p14:nvPr/>
            </p14:nvContentPartPr>
            <p14:xfrm>
              <a:off x="5267435" y="4759023"/>
              <a:ext cx="786240" cy="352800"/>
            </p14:xfrm>
          </p:contentPart>
        </mc:Choice>
        <mc:Fallback xmlns="">
          <p:pic>
            <p:nvPicPr>
              <p:cNvPr id="372" name="Ink 372">
                <a:extLst>
                  <a:ext uri="{FF2B5EF4-FFF2-40B4-BE49-F238E27FC236}">
                    <a16:creationId xmlns:a16="http://schemas.microsoft.com/office/drawing/2014/main" xmlns="" xmlns:p14="http://schemas.microsoft.com/office/powerpoint/2010/main" id="{3AA2ED99-8699-2F40-95B5-C19CCCEDA3E1}"/>
                  </a:ext>
                </a:extLst>
              </p:cNvPr>
              <p:cNvPicPr/>
              <p:nvPr/>
            </p:nvPicPr>
            <p:blipFill>
              <a:blip r:embed="rId173"/>
              <a:stretch>
                <a:fillRect/>
              </a:stretch>
            </p:blipFill>
            <p:spPr>
              <a:xfrm>
                <a:off x="5258079" y="4750735"/>
                <a:ext cx="803512" cy="369017"/>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78" name="Ink 378">
                <a:extLst>
                  <a:ext uri="{FF2B5EF4-FFF2-40B4-BE49-F238E27FC236}">
                    <a16:creationId xmlns:a16="http://schemas.microsoft.com/office/drawing/2014/main" id="{EA5A094E-EB9C-6D48-AE7E-C8EC9BD8704D}"/>
                  </a:ext>
                </a:extLst>
              </p14:cNvPr>
              <p14:cNvContentPartPr/>
              <p14:nvPr/>
            </p14:nvContentPartPr>
            <p14:xfrm>
              <a:off x="6833075" y="4790703"/>
              <a:ext cx="301680" cy="325800"/>
            </p14:xfrm>
          </p:contentPart>
        </mc:Choice>
        <mc:Fallback xmlns="">
          <p:pic>
            <p:nvPicPr>
              <p:cNvPr id="378" name="Ink 378">
                <a:extLst>
                  <a:ext uri="{FF2B5EF4-FFF2-40B4-BE49-F238E27FC236}">
                    <a16:creationId xmlns:a16="http://schemas.microsoft.com/office/drawing/2014/main" xmlns="" xmlns:p14="http://schemas.microsoft.com/office/powerpoint/2010/main" id="{EA5A094E-EB9C-6D48-AE7E-C8EC9BD8704D}"/>
                  </a:ext>
                </a:extLst>
              </p:cNvPr>
              <p:cNvPicPr/>
              <p:nvPr/>
            </p:nvPicPr>
            <p:blipFill>
              <a:blip r:embed="rId175"/>
              <a:stretch>
                <a:fillRect/>
              </a:stretch>
            </p:blipFill>
            <p:spPr>
              <a:xfrm>
                <a:off x="6823367" y="4782073"/>
                <a:ext cx="320378" cy="342342"/>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85" name="Ink 386">
                <a:extLst>
                  <a:ext uri="{FF2B5EF4-FFF2-40B4-BE49-F238E27FC236}">
                    <a16:creationId xmlns:a16="http://schemas.microsoft.com/office/drawing/2014/main" id="{9C8D1C82-3695-524A-89FD-41A8D99EE84D}"/>
                  </a:ext>
                </a:extLst>
              </p14:cNvPr>
              <p14:cNvContentPartPr/>
              <p14:nvPr/>
            </p14:nvContentPartPr>
            <p14:xfrm>
              <a:off x="8222315" y="4752903"/>
              <a:ext cx="189000" cy="189000"/>
            </p14:xfrm>
          </p:contentPart>
        </mc:Choice>
        <mc:Fallback xmlns="">
          <p:pic>
            <p:nvPicPr>
              <p:cNvPr id="385" name="Ink 386">
                <a:extLst>
                  <a:ext uri="{FF2B5EF4-FFF2-40B4-BE49-F238E27FC236}">
                    <a16:creationId xmlns:a16="http://schemas.microsoft.com/office/drawing/2014/main" xmlns="" xmlns:p14="http://schemas.microsoft.com/office/powerpoint/2010/main" id="{9C8D1C82-3695-524A-89FD-41A8D99EE84D}"/>
                  </a:ext>
                </a:extLst>
              </p:cNvPr>
              <p:cNvPicPr/>
              <p:nvPr/>
            </p:nvPicPr>
            <p:blipFill>
              <a:blip r:embed="rId177"/>
              <a:stretch>
                <a:fillRect/>
              </a:stretch>
            </p:blipFill>
            <p:spPr>
              <a:xfrm>
                <a:off x="8213675" y="4744263"/>
                <a:ext cx="2055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86" name="Ink 387">
                <a:extLst>
                  <a:ext uri="{FF2B5EF4-FFF2-40B4-BE49-F238E27FC236}">
                    <a16:creationId xmlns:a16="http://schemas.microsoft.com/office/drawing/2014/main" id="{2D9988E4-6BCE-E94B-8A05-96595D9730F1}"/>
                  </a:ext>
                </a:extLst>
              </p14:cNvPr>
              <p14:cNvContentPartPr/>
              <p14:nvPr/>
            </p14:nvContentPartPr>
            <p14:xfrm>
              <a:off x="7373795" y="4671183"/>
              <a:ext cx="654120" cy="358560"/>
            </p14:xfrm>
          </p:contentPart>
        </mc:Choice>
        <mc:Fallback xmlns="">
          <p:pic>
            <p:nvPicPr>
              <p:cNvPr id="386" name="Ink 387">
                <a:extLst>
                  <a:ext uri="{FF2B5EF4-FFF2-40B4-BE49-F238E27FC236}">
                    <a16:creationId xmlns:a16="http://schemas.microsoft.com/office/drawing/2014/main" xmlns="" xmlns:p14="http://schemas.microsoft.com/office/powerpoint/2010/main" id="{2D9988E4-6BCE-E94B-8A05-96595D9730F1}"/>
                  </a:ext>
                </a:extLst>
              </p:cNvPr>
              <p:cNvPicPr/>
              <p:nvPr/>
            </p:nvPicPr>
            <p:blipFill>
              <a:blip r:embed="rId179"/>
              <a:stretch>
                <a:fillRect/>
              </a:stretch>
            </p:blipFill>
            <p:spPr>
              <a:xfrm>
                <a:off x="7365155" y="4662192"/>
                <a:ext cx="670680" cy="377261"/>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92" name="Ink 392">
                <a:extLst>
                  <a:ext uri="{FF2B5EF4-FFF2-40B4-BE49-F238E27FC236}">
                    <a16:creationId xmlns:a16="http://schemas.microsoft.com/office/drawing/2014/main" id="{EAD4CE4A-3A25-4741-B5C1-29E622DAEF31}"/>
                  </a:ext>
                </a:extLst>
              </p14:cNvPr>
              <p14:cNvContentPartPr/>
              <p14:nvPr/>
            </p14:nvContentPartPr>
            <p14:xfrm>
              <a:off x="8599595" y="4721583"/>
              <a:ext cx="239040" cy="295920"/>
            </p14:xfrm>
          </p:contentPart>
        </mc:Choice>
        <mc:Fallback xmlns="">
          <p:pic>
            <p:nvPicPr>
              <p:cNvPr id="392" name="Ink 392">
                <a:extLst>
                  <a:ext uri="{FF2B5EF4-FFF2-40B4-BE49-F238E27FC236}">
                    <a16:creationId xmlns:a16="http://schemas.microsoft.com/office/drawing/2014/main" xmlns="" xmlns:p14="http://schemas.microsoft.com/office/powerpoint/2010/main" id="{EAD4CE4A-3A25-4741-B5C1-29E622DAEF31}"/>
                  </a:ext>
                </a:extLst>
              </p:cNvPr>
              <p:cNvPicPr/>
              <p:nvPr/>
            </p:nvPicPr>
            <p:blipFill>
              <a:blip r:embed="rId181"/>
              <a:stretch>
                <a:fillRect/>
              </a:stretch>
            </p:blipFill>
            <p:spPr>
              <a:xfrm>
                <a:off x="8590955" y="4712943"/>
                <a:ext cx="2566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94" name="Ink 393">
                <a:extLst>
                  <a:ext uri="{FF2B5EF4-FFF2-40B4-BE49-F238E27FC236}">
                    <a16:creationId xmlns:a16="http://schemas.microsoft.com/office/drawing/2014/main" id="{74815F85-DBB6-CA4D-AFA3-A30054FE804D}"/>
                  </a:ext>
                </a:extLst>
              </p14:cNvPr>
              <p14:cNvContentPartPr/>
              <p14:nvPr/>
            </p14:nvContentPartPr>
            <p14:xfrm>
              <a:off x="9071195" y="4597743"/>
              <a:ext cx="273600" cy="299880"/>
            </p14:xfrm>
          </p:contentPart>
        </mc:Choice>
        <mc:Fallback xmlns="">
          <p:pic>
            <p:nvPicPr>
              <p:cNvPr id="394" name="Ink 393">
                <a:extLst>
                  <a:ext uri="{FF2B5EF4-FFF2-40B4-BE49-F238E27FC236}">
                    <a16:creationId xmlns:a16="http://schemas.microsoft.com/office/drawing/2014/main" xmlns="" xmlns:p14="http://schemas.microsoft.com/office/powerpoint/2010/main" id="{74815F85-DBB6-CA4D-AFA3-A30054FE804D}"/>
                  </a:ext>
                </a:extLst>
              </p:cNvPr>
              <p:cNvPicPr/>
              <p:nvPr/>
            </p:nvPicPr>
            <p:blipFill>
              <a:blip r:embed="rId183"/>
              <a:stretch>
                <a:fillRect/>
              </a:stretch>
            </p:blipFill>
            <p:spPr>
              <a:xfrm>
                <a:off x="9062555" y="4588383"/>
                <a:ext cx="2905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7" name="Ink 407">
                <a:extLst>
                  <a:ext uri="{FF2B5EF4-FFF2-40B4-BE49-F238E27FC236}">
                    <a16:creationId xmlns:a16="http://schemas.microsoft.com/office/drawing/2014/main" id="{2F0A0ADB-26FF-E444-82BE-6A3D745AFBC2}"/>
                  </a:ext>
                </a:extLst>
              </p14:cNvPr>
              <p14:cNvContentPartPr/>
              <p14:nvPr/>
            </p14:nvContentPartPr>
            <p14:xfrm>
              <a:off x="9492395" y="4501263"/>
              <a:ext cx="786240" cy="490680"/>
            </p14:xfrm>
          </p:contentPart>
        </mc:Choice>
        <mc:Fallback xmlns="">
          <p:pic>
            <p:nvPicPr>
              <p:cNvPr id="407" name="Ink 407">
                <a:extLst>
                  <a:ext uri="{FF2B5EF4-FFF2-40B4-BE49-F238E27FC236}">
                    <a16:creationId xmlns:a16="http://schemas.microsoft.com/office/drawing/2014/main" xmlns="" xmlns:p14="http://schemas.microsoft.com/office/powerpoint/2010/main" id="{2F0A0ADB-26FF-E444-82BE-6A3D745AFBC2}"/>
                  </a:ext>
                </a:extLst>
              </p:cNvPr>
              <p:cNvPicPr/>
              <p:nvPr/>
            </p:nvPicPr>
            <p:blipFill>
              <a:blip r:embed="rId185"/>
              <a:stretch>
                <a:fillRect/>
              </a:stretch>
            </p:blipFill>
            <p:spPr>
              <a:xfrm>
                <a:off x="9483395" y="4492623"/>
                <a:ext cx="80352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24" name="Ink 423">
                <a:extLst>
                  <a:ext uri="{FF2B5EF4-FFF2-40B4-BE49-F238E27FC236}">
                    <a16:creationId xmlns:a16="http://schemas.microsoft.com/office/drawing/2014/main" id="{FB3E8E60-0C77-3F4E-8A79-C746D7A2207E}"/>
                  </a:ext>
                </a:extLst>
              </p14:cNvPr>
              <p14:cNvContentPartPr/>
              <p14:nvPr/>
            </p14:nvContentPartPr>
            <p14:xfrm>
              <a:off x="5839475" y="5752623"/>
              <a:ext cx="75960" cy="75960"/>
            </p14:xfrm>
          </p:contentPart>
        </mc:Choice>
        <mc:Fallback xmlns="">
          <p:pic>
            <p:nvPicPr>
              <p:cNvPr id="424" name="Ink 423">
                <a:extLst>
                  <a:ext uri="{FF2B5EF4-FFF2-40B4-BE49-F238E27FC236}">
                    <a16:creationId xmlns:a16="http://schemas.microsoft.com/office/drawing/2014/main" xmlns="" xmlns:p14="http://schemas.microsoft.com/office/powerpoint/2010/main" id="{FB3E8E60-0C77-3F4E-8A79-C746D7A2207E}"/>
                  </a:ext>
                </a:extLst>
              </p:cNvPr>
              <p:cNvPicPr/>
              <p:nvPr/>
            </p:nvPicPr>
            <p:blipFill>
              <a:blip r:embed="rId187"/>
              <a:stretch>
                <a:fillRect/>
              </a:stretch>
            </p:blipFill>
            <p:spPr>
              <a:xfrm>
                <a:off x="5831156" y="5743263"/>
                <a:ext cx="93322"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36" name="Ink 443">
                <a:extLst>
                  <a:ext uri="{FF2B5EF4-FFF2-40B4-BE49-F238E27FC236}">
                    <a16:creationId xmlns:a16="http://schemas.microsoft.com/office/drawing/2014/main" id="{A6C91205-4014-FA41-A002-F512235450DD}"/>
                  </a:ext>
                </a:extLst>
              </p14:cNvPr>
              <p14:cNvContentPartPr/>
              <p14:nvPr/>
            </p14:nvContentPartPr>
            <p14:xfrm>
              <a:off x="8920355" y="5419263"/>
              <a:ext cx="257760" cy="270720"/>
            </p14:xfrm>
          </p:contentPart>
        </mc:Choice>
        <mc:Fallback xmlns="">
          <p:pic>
            <p:nvPicPr>
              <p:cNvPr id="436" name="Ink 443">
                <a:extLst>
                  <a:ext uri="{FF2B5EF4-FFF2-40B4-BE49-F238E27FC236}">
                    <a16:creationId xmlns:a16="http://schemas.microsoft.com/office/drawing/2014/main" xmlns="" xmlns:p14="http://schemas.microsoft.com/office/powerpoint/2010/main" id="{A6C91205-4014-FA41-A002-F512235450DD}"/>
                  </a:ext>
                </a:extLst>
              </p:cNvPr>
              <p:cNvPicPr/>
              <p:nvPr/>
            </p:nvPicPr>
            <p:blipFill>
              <a:blip r:embed="rId189"/>
              <a:stretch>
                <a:fillRect/>
              </a:stretch>
            </p:blipFill>
            <p:spPr>
              <a:xfrm>
                <a:off x="8910649" y="5409903"/>
                <a:ext cx="277173"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38" name="Ink 445">
                <a:extLst>
                  <a:ext uri="{FF2B5EF4-FFF2-40B4-BE49-F238E27FC236}">
                    <a16:creationId xmlns:a16="http://schemas.microsoft.com/office/drawing/2014/main" id="{EA5FCFA4-D93C-D948-94FF-5F9CD19CFD78}"/>
                  </a:ext>
                </a:extLst>
              </p14:cNvPr>
              <p14:cNvContentPartPr/>
              <p14:nvPr/>
            </p14:nvContentPartPr>
            <p14:xfrm>
              <a:off x="7002635" y="5431863"/>
              <a:ext cx="459360" cy="346320"/>
            </p14:xfrm>
          </p:contentPart>
        </mc:Choice>
        <mc:Fallback xmlns="">
          <p:pic>
            <p:nvPicPr>
              <p:cNvPr id="438" name="Ink 445">
                <a:extLst>
                  <a:ext uri="{FF2B5EF4-FFF2-40B4-BE49-F238E27FC236}">
                    <a16:creationId xmlns:a16="http://schemas.microsoft.com/office/drawing/2014/main" xmlns="" xmlns:p14="http://schemas.microsoft.com/office/powerpoint/2010/main" id="{EA5FCFA4-D93C-D948-94FF-5F9CD19CFD78}"/>
                  </a:ext>
                </a:extLst>
              </p:cNvPr>
              <p:cNvPicPr/>
              <p:nvPr/>
            </p:nvPicPr>
            <p:blipFill>
              <a:blip r:embed="rId191"/>
              <a:stretch>
                <a:fillRect/>
              </a:stretch>
            </p:blipFill>
            <p:spPr>
              <a:xfrm>
                <a:off x="6993635" y="5422493"/>
                <a:ext cx="477360" cy="364699"/>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39" name="Ink 446">
                <a:extLst>
                  <a:ext uri="{FF2B5EF4-FFF2-40B4-BE49-F238E27FC236}">
                    <a16:creationId xmlns:a16="http://schemas.microsoft.com/office/drawing/2014/main" id="{E9FAAF21-A3E2-3C40-B196-68A18742CD4E}"/>
                  </a:ext>
                </a:extLst>
              </p14:cNvPr>
              <p14:cNvContentPartPr/>
              <p14:nvPr/>
            </p14:nvContentPartPr>
            <p14:xfrm>
              <a:off x="6166355" y="5582703"/>
              <a:ext cx="471960" cy="113400"/>
            </p14:xfrm>
          </p:contentPart>
        </mc:Choice>
        <mc:Fallback xmlns="">
          <p:pic>
            <p:nvPicPr>
              <p:cNvPr id="439" name="Ink 446">
                <a:extLst>
                  <a:ext uri="{FF2B5EF4-FFF2-40B4-BE49-F238E27FC236}">
                    <a16:creationId xmlns:a16="http://schemas.microsoft.com/office/drawing/2014/main" xmlns="" xmlns:p14="http://schemas.microsoft.com/office/powerpoint/2010/main" id="{E9FAAF21-A3E2-3C40-B196-68A18742CD4E}"/>
                  </a:ext>
                </a:extLst>
              </p:cNvPr>
              <p:cNvPicPr/>
              <p:nvPr/>
            </p:nvPicPr>
            <p:blipFill>
              <a:blip r:embed="rId193"/>
              <a:stretch>
                <a:fillRect/>
              </a:stretch>
            </p:blipFill>
            <p:spPr>
              <a:xfrm>
                <a:off x="6156635" y="5574783"/>
                <a:ext cx="491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40" name="Ink 447">
                <a:extLst>
                  <a:ext uri="{FF2B5EF4-FFF2-40B4-BE49-F238E27FC236}">
                    <a16:creationId xmlns:a16="http://schemas.microsoft.com/office/drawing/2014/main" id="{354FE6ED-F453-9943-894D-AFB1CA697B98}"/>
                  </a:ext>
                </a:extLst>
              </p14:cNvPr>
              <p14:cNvContentPartPr/>
              <p14:nvPr/>
            </p14:nvContentPartPr>
            <p14:xfrm>
              <a:off x="4641395" y="5601783"/>
              <a:ext cx="959400" cy="163800"/>
            </p14:xfrm>
          </p:contentPart>
        </mc:Choice>
        <mc:Fallback xmlns="">
          <p:pic>
            <p:nvPicPr>
              <p:cNvPr id="440" name="Ink 447">
                <a:extLst>
                  <a:ext uri="{FF2B5EF4-FFF2-40B4-BE49-F238E27FC236}">
                    <a16:creationId xmlns:a16="http://schemas.microsoft.com/office/drawing/2014/main" xmlns="" xmlns:p14="http://schemas.microsoft.com/office/powerpoint/2010/main" id="{354FE6ED-F453-9943-894D-AFB1CA697B98}"/>
                  </a:ext>
                </a:extLst>
              </p:cNvPr>
              <p:cNvPicPr/>
              <p:nvPr/>
            </p:nvPicPr>
            <p:blipFill>
              <a:blip r:embed="rId195"/>
              <a:stretch>
                <a:fillRect/>
              </a:stretch>
            </p:blipFill>
            <p:spPr>
              <a:xfrm>
                <a:off x="4632395" y="5593143"/>
                <a:ext cx="977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41" name="Ink 448">
                <a:extLst>
                  <a:ext uri="{FF2B5EF4-FFF2-40B4-BE49-F238E27FC236}">
                    <a16:creationId xmlns:a16="http://schemas.microsoft.com/office/drawing/2014/main" id="{00D1E2EA-FD68-214E-B2EB-4FD399062753}"/>
                  </a:ext>
                </a:extLst>
              </p14:cNvPr>
              <p14:cNvContentPartPr/>
              <p14:nvPr/>
            </p14:nvContentPartPr>
            <p14:xfrm>
              <a:off x="3802595" y="5595303"/>
              <a:ext cx="459360" cy="383760"/>
            </p14:xfrm>
          </p:contentPart>
        </mc:Choice>
        <mc:Fallback xmlns="">
          <p:pic>
            <p:nvPicPr>
              <p:cNvPr id="441" name="Ink 448">
                <a:extLst>
                  <a:ext uri="{FF2B5EF4-FFF2-40B4-BE49-F238E27FC236}">
                    <a16:creationId xmlns:a16="http://schemas.microsoft.com/office/drawing/2014/main" xmlns="" xmlns:p14="http://schemas.microsoft.com/office/powerpoint/2010/main" id="{00D1E2EA-FD68-214E-B2EB-4FD399062753}"/>
                  </a:ext>
                </a:extLst>
              </p:cNvPr>
              <p:cNvPicPr/>
              <p:nvPr/>
            </p:nvPicPr>
            <p:blipFill>
              <a:blip r:embed="rId197"/>
              <a:stretch>
                <a:fillRect/>
              </a:stretch>
            </p:blipFill>
            <p:spPr>
              <a:xfrm>
                <a:off x="3793595" y="5587023"/>
                <a:ext cx="4777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42" name="Ink 449">
                <a:extLst>
                  <a:ext uri="{FF2B5EF4-FFF2-40B4-BE49-F238E27FC236}">
                    <a16:creationId xmlns:a16="http://schemas.microsoft.com/office/drawing/2014/main" id="{BA7AF7F8-9589-E047-88B9-64A0BE395F0E}"/>
                  </a:ext>
                </a:extLst>
              </p14:cNvPr>
              <p14:cNvContentPartPr/>
              <p14:nvPr/>
            </p14:nvContentPartPr>
            <p14:xfrm>
              <a:off x="3016715" y="5469663"/>
              <a:ext cx="691560" cy="289440"/>
            </p14:xfrm>
          </p:contentPart>
        </mc:Choice>
        <mc:Fallback xmlns="">
          <p:pic>
            <p:nvPicPr>
              <p:cNvPr id="442" name="Ink 449">
                <a:extLst>
                  <a:ext uri="{FF2B5EF4-FFF2-40B4-BE49-F238E27FC236}">
                    <a16:creationId xmlns:a16="http://schemas.microsoft.com/office/drawing/2014/main" xmlns="" xmlns:p14="http://schemas.microsoft.com/office/powerpoint/2010/main" id="{BA7AF7F8-9589-E047-88B9-64A0BE395F0E}"/>
                  </a:ext>
                </a:extLst>
              </p:cNvPr>
              <p:cNvPicPr/>
              <p:nvPr/>
            </p:nvPicPr>
            <p:blipFill>
              <a:blip r:embed="rId199"/>
              <a:stretch>
                <a:fillRect/>
              </a:stretch>
            </p:blipFill>
            <p:spPr>
              <a:xfrm>
                <a:off x="3007000" y="5459955"/>
                <a:ext cx="709551" cy="308137"/>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43" name="Ink 450">
                <a:extLst>
                  <a:ext uri="{FF2B5EF4-FFF2-40B4-BE49-F238E27FC236}">
                    <a16:creationId xmlns:a16="http://schemas.microsoft.com/office/drawing/2014/main" id="{2453D4B7-41EB-634B-A0A5-0576DAA26A5A}"/>
                  </a:ext>
                </a:extLst>
              </p14:cNvPr>
              <p14:cNvContentPartPr/>
              <p14:nvPr/>
            </p14:nvContentPartPr>
            <p14:xfrm>
              <a:off x="2230835" y="5639223"/>
              <a:ext cx="427680" cy="132840"/>
            </p14:xfrm>
          </p:contentPart>
        </mc:Choice>
        <mc:Fallback xmlns="">
          <p:pic>
            <p:nvPicPr>
              <p:cNvPr id="443" name="Ink 450">
                <a:extLst>
                  <a:ext uri="{FF2B5EF4-FFF2-40B4-BE49-F238E27FC236}">
                    <a16:creationId xmlns:a16="http://schemas.microsoft.com/office/drawing/2014/main" xmlns="" xmlns:p14="http://schemas.microsoft.com/office/powerpoint/2010/main" id="{2453D4B7-41EB-634B-A0A5-0576DAA26A5A}"/>
                  </a:ext>
                </a:extLst>
              </p:cNvPr>
              <p:cNvPicPr/>
              <p:nvPr/>
            </p:nvPicPr>
            <p:blipFill>
              <a:blip r:embed="rId201"/>
              <a:stretch>
                <a:fillRect/>
              </a:stretch>
            </p:blipFill>
            <p:spPr>
              <a:xfrm>
                <a:off x="2221843" y="5629477"/>
                <a:ext cx="445665" cy="15125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52" name="Ink 451">
                <a:extLst>
                  <a:ext uri="{FF2B5EF4-FFF2-40B4-BE49-F238E27FC236}">
                    <a16:creationId xmlns:a16="http://schemas.microsoft.com/office/drawing/2014/main" id="{15280436-8673-7E4F-8618-E4DDBF4C5D93}"/>
                  </a:ext>
                </a:extLst>
              </p14:cNvPr>
              <p14:cNvContentPartPr/>
              <p14:nvPr/>
            </p14:nvContentPartPr>
            <p14:xfrm>
              <a:off x="4098155" y="6110823"/>
              <a:ext cx="283320" cy="100800"/>
            </p14:xfrm>
          </p:contentPart>
        </mc:Choice>
        <mc:Fallback xmlns="">
          <p:pic>
            <p:nvPicPr>
              <p:cNvPr id="452" name="Ink 451">
                <a:extLst>
                  <a:ext uri="{FF2B5EF4-FFF2-40B4-BE49-F238E27FC236}">
                    <a16:creationId xmlns:a16="http://schemas.microsoft.com/office/drawing/2014/main" xmlns="" xmlns:p14="http://schemas.microsoft.com/office/powerpoint/2010/main" id="{15280436-8673-7E4F-8618-E4DDBF4C5D93}"/>
                  </a:ext>
                </a:extLst>
              </p:cNvPr>
              <p:cNvPicPr/>
              <p:nvPr/>
            </p:nvPicPr>
            <p:blipFill>
              <a:blip r:embed="rId203"/>
              <a:stretch>
                <a:fillRect/>
              </a:stretch>
            </p:blipFill>
            <p:spPr>
              <a:xfrm>
                <a:off x="4089155" y="6101823"/>
                <a:ext cx="302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53" name="Ink 452">
                <a:extLst>
                  <a:ext uri="{FF2B5EF4-FFF2-40B4-BE49-F238E27FC236}">
                    <a16:creationId xmlns:a16="http://schemas.microsoft.com/office/drawing/2014/main" id="{B6A2927C-0E3E-8643-AB0D-228D491AD2A6}"/>
                  </a:ext>
                </a:extLst>
              </p14:cNvPr>
              <p14:cNvContentPartPr/>
              <p14:nvPr/>
            </p14:nvContentPartPr>
            <p14:xfrm>
              <a:off x="4443755" y="5985183"/>
              <a:ext cx="119880" cy="200880"/>
            </p14:xfrm>
          </p:contentPart>
        </mc:Choice>
        <mc:Fallback xmlns="">
          <p:pic>
            <p:nvPicPr>
              <p:cNvPr id="453" name="Ink 452">
                <a:extLst>
                  <a:ext uri="{FF2B5EF4-FFF2-40B4-BE49-F238E27FC236}">
                    <a16:creationId xmlns:a16="http://schemas.microsoft.com/office/drawing/2014/main" xmlns="" xmlns:p14="http://schemas.microsoft.com/office/powerpoint/2010/main" id="{B6A2927C-0E3E-8643-AB0D-228D491AD2A6}"/>
                  </a:ext>
                </a:extLst>
              </p:cNvPr>
              <p:cNvPicPr/>
              <p:nvPr/>
            </p:nvPicPr>
            <p:blipFill>
              <a:blip r:embed="rId205"/>
              <a:stretch>
                <a:fillRect/>
              </a:stretch>
            </p:blipFill>
            <p:spPr>
              <a:xfrm>
                <a:off x="4434006" y="5975463"/>
                <a:ext cx="138295"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54" name="Ink 453">
                <a:extLst>
                  <a:ext uri="{FF2B5EF4-FFF2-40B4-BE49-F238E27FC236}">
                    <a16:creationId xmlns:a16="http://schemas.microsoft.com/office/drawing/2014/main" id="{8DF8347D-23E0-764B-A546-416E5693EEBE}"/>
                  </a:ext>
                </a:extLst>
              </p14:cNvPr>
              <p14:cNvContentPartPr/>
              <p14:nvPr/>
            </p14:nvContentPartPr>
            <p14:xfrm>
              <a:off x="4663715" y="6136023"/>
              <a:ext cx="19080" cy="56880"/>
            </p14:xfrm>
          </p:contentPart>
        </mc:Choice>
        <mc:Fallback xmlns="">
          <p:pic>
            <p:nvPicPr>
              <p:cNvPr id="454" name="Ink 453">
                <a:extLst>
                  <a:ext uri="{FF2B5EF4-FFF2-40B4-BE49-F238E27FC236}">
                    <a16:creationId xmlns:a16="http://schemas.microsoft.com/office/drawing/2014/main" xmlns="" xmlns:p14="http://schemas.microsoft.com/office/powerpoint/2010/main" id="{8DF8347D-23E0-764B-A546-416E5693EEBE}"/>
                  </a:ext>
                </a:extLst>
              </p:cNvPr>
              <p:cNvPicPr/>
              <p:nvPr/>
            </p:nvPicPr>
            <p:blipFill>
              <a:blip r:embed="rId207"/>
              <a:stretch>
                <a:fillRect/>
              </a:stretch>
            </p:blipFill>
            <p:spPr>
              <a:xfrm>
                <a:off x="4653995" y="6127743"/>
                <a:ext cx="374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55" name="Ink 454">
                <a:extLst>
                  <a:ext uri="{FF2B5EF4-FFF2-40B4-BE49-F238E27FC236}">
                    <a16:creationId xmlns:a16="http://schemas.microsoft.com/office/drawing/2014/main" id="{B0B2BF04-145E-7C40-81D7-BDF8AB938DBE}"/>
                  </a:ext>
                </a:extLst>
              </p14:cNvPr>
              <p14:cNvContentPartPr/>
              <p14:nvPr/>
            </p14:nvContentPartPr>
            <p14:xfrm>
              <a:off x="4676315" y="6055023"/>
              <a:ext cx="25560" cy="37440"/>
            </p14:xfrm>
          </p:contentPart>
        </mc:Choice>
        <mc:Fallback xmlns="">
          <p:pic>
            <p:nvPicPr>
              <p:cNvPr id="455" name="Ink 454">
                <a:extLst>
                  <a:ext uri="{FF2B5EF4-FFF2-40B4-BE49-F238E27FC236}">
                    <a16:creationId xmlns:a16="http://schemas.microsoft.com/office/drawing/2014/main" xmlns="" xmlns:p14="http://schemas.microsoft.com/office/powerpoint/2010/main" id="{B0B2BF04-145E-7C40-81D7-BDF8AB938DBE}"/>
                  </a:ext>
                </a:extLst>
              </p:cNvPr>
              <p:cNvPicPr/>
              <p:nvPr/>
            </p:nvPicPr>
            <p:blipFill>
              <a:blip r:embed="rId209"/>
              <a:stretch>
                <a:fillRect/>
              </a:stretch>
            </p:blipFill>
            <p:spPr>
              <a:xfrm>
                <a:off x="4668395" y="6046299"/>
                <a:ext cx="43200" cy="54161"/>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56" name="Ink 455">
                <a:extLst>
                  <a:ext uri="{FF2B5EF4-FFF2-40B4-BE49-F238E27FC236}">
                    <a16:creationId xmlns:a16="http://schemas.microsoft.com/office/drawing/2014/main" id="{0FAC9921-0A12-F445-8ECC-4B6814D73D12}"/>
                  </a:ext>
                </a:extLst>
              </p14:cNvPr>
              <p14:cNvContentPartPr/>
              <p14:nvPr/>
            </p14:nvContentPartPr>
            <p14:xfrm>
              <a:off x="4808435" y="6136023"/>
              <a:ext cx="151200" cy="75960"/>
            </p14:xfrm>
          </p:contentPart>
        </mc:Choice>
        <mc:Fallback xmlns="">
          <p:pic>
            <p:nvPicPr>
              <p:cNvPr id="456" name="Ink 455">
                <a:extLst>
                  <a:ext uri="{FF2B5EF4-FFF2-40B4-BE49-F238E27FC236}">
                    <a16:creationId xmlns:a16="http://schemas.microsoft.com/office/drawing/2014/main" xmlns="" xmlns:p14="http://schemas.microsoft.com/office/powerpoint/2010/main" id="{0FAC9921-0A12-F445-8ECC-4B6814D73D12}"/>
                  </a:ext>
                </a:extLst>
              </p:cNvPr>
              <p:cNvPicPr/>
              <p:nvPr/>
            </p:nvPicPr>
            <p:blipFill>
              <a:blip r:embed="rId211"/>
              <a:stretch>
                <a:fillRect/>
              </a:stretch>
            </p:blipFill>
            <p:spPr>
              <a:xfrm>
                <a:off x="4798715" y="6126618"/>
                <a:ext cx="169200"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57" name="Ink 456">
                <a:extLst>
                  <a:ext uri="{FF2B5EF4-FFF2-40B4-BE49-F238E27FC236}">
                    <a16:creationId xmlns:a16="http://schemas.microsoft.com/office/drawing/2014/main" id="{0FDD6CD0-F25A-A74C-B17D-1FFA1D10A15B}"/>
                  </a:ext>
                </a:extLst>
              </p14:cNvPr>
              <p14:cNvContentPartPr/>
              <p14:nvPr/>
            </p14:nvContentPartPr>
            <p14:xfrm>
              <a:off x="4965755" y="6010383"/>
              <a:ext cx="151200" cy="195120"/>
            </p14:xfrm>
          </p:contentPart>
        </mc:Choice>
        <mc:Fallback xmlns="">
          <p:pic>
            <p:nvPicPr>
              <p:cNvPr id="457" name="Ink 456">
                <a:extLst>
                  <a:ext uri="{FF2B5EF4-FFF2-40B4-BE49-F238E27FC236}">
                    <a16:creationId xmlns:a16="http://schemas.microsoft.com/office/drawing/2014/main" xmlns="" xmlns:p14="http://schemas.microsoft.com/office/powerpoint/2010/main" id="{0FDD6CD0-F25A-A74C-B17D-1FFA1D10A15B}"/>
                  </a:ext>
                </a:extLst>
              </p:cNvPr>
              <p:cNvPicPr/>
              <p:nvPr/>
            </p:nvPicPr>
            <p:blipFill>
              <a:blip r:embed="rId213"/>
              <a:stretch>
                <a:fillRect/>
              </a:stretch>
            </p:blipFill>
            <p:spPr>
              <a:xfrm>
                <a:off x="4956035" y="6001759"/>
                <a:ext cx="169920"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64" name="Ink 463">
                <a:extLst>
                  <a:ext uri="{FF2B5EF4-FFF2-40B4-BE49-F238E27FC236}">
                    <a16:creationId xmlns:a16="http://schemas.microsoft.com/office/drawing/2014/main" id="{AE72B97E-0222-CF41-B01B-543F01144622}"/>
                  </a:ext>
                </a:extLst>
              </p14:cNvPr>
              <p14:cNvContentPartPr/>
              <p14:nvPr/>
            </p14:nvContentPartPr>
            <p14:xfrm>
              <a:off x="5871155" y="6054303"/>
              <a:ext cx="6480" cy="19080"/>
            </p14:xfrm>
          </p:contentPart>
        </mc:Choice>
        <mc:Fallback xmlns="">
          <p:pic>
            <p:nvPicPr>
              <p:cNvPr id="464" name="Ink 463">
                <a:extLst>
                  <a:ext uri="{FF2B5EF4-FFF2-40B4-BE49-F238E27FC236}">
                    <a16:creationId xmlns:a16="http://schemas.microsoft.com/office/drawing/2014/main" xmlns="" xmlns:p14="http://schemas.microsoft.com/office/powerpoint/2010/main" id="{AE72B97E-0222-CF41-B01B-543F01144622}"/>
                  </a:ext>
                </a:extLst>
              </p:cNvPr>
              <p:cNvPicPr/>
              <p:nvPr/>
            </p:nvPicPr>
            <p:blipFill>
              <a:blip r:embed="rId215"/>
              <a:stretch>
                <a:fillRect/>
              </a:stretch>
            </p:blipFill>
            <p:spPr>
              <a:xfrm>
                <a:off x="5861947" y="6045663"/>
                <a:ext cx="24897"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77" name="Ink 479">
                <a:extLst>
                  <a:ext uri="{FF2B5EF4-FFF2-40B4-BE49-F238E27FC236}">
                    <a16:creationId xmlns:a16="http://schemas.microsoft.com/office/drawing/2014/main" id="{B9C6366E-167B-7349-8C41-3D561E64D936}"/>
                  </a:ext>
                </a:extLst>
              </p14:cNvPr>
              <p14:cNvContentPartPr/>
              <p14:nvPr/>
            </p14:nvContentPartPr>
            <p14:xfrm>
              <a:off x="7763315" y="5425743"/>
              <a:ext cx="943560" cy="735840"/>
            </p14:xfrm>
          </p:contentPart>
        </mc:Choice>
        <mc:Fallback xmlns="">
          <p:pic>
            <p:nvPicPr>
              <p:cNvPr id="477" name="Ink 479">
                <a:extLst>
                  <a:ext uri="{FF2B5EF4-FFF2-40B4-BE49-F238E27FC236}">
                    <a16:creationId xmlns:a16="http://schemas.microsoft.com/office/drawing/2014/main" xmlns="" xmlns:p14="http://schemas.microsoft.com/office/powerpoint/2010/main" id="{B9C6366E-167B-7349-8C41-3D561E64D936}"/>
                  </a:ext>
                </a:extLst>
              </p:cNvPr>
              <p:cNvPicPr/>
              <p:nvPr/>
            </p:nvPicPr>
            <p:blipFill>
              <a:blip r:embed="rId217"/>
              <a:stretch>
                <a:fillRect/>
              </a:stretch>
            </p:blipFill>
            <p:spPr>
              <a:xfrm>
                <a:off x="7753951" y="5416743"/>
                <a:ext cx="961927" cy="754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78" name="Ink 480">
                <a:extLst>
                  <a:ext uri="{FF2B5EF4-FFF2-40B4-BE49-F238E27FC236}">
                    <a16:creationId xmlns:a16="http://schemas.microsoft.com/office/drawing/2014/main" id="{1916DF04-5846-224F-9C69-2557BDDABDFE}"/>
                  </a:ext>
                </a:extLst>
              </p14:cNvPr>
              <p14:cNvContentPartPr/>
              <p14:nvPr/>
            </p14:nvContentPartPr>
            <p14:xfrm>
              <a:off x="6273275" y="6016503"/>
              <a:ext cx="1062720" cy="252000"/>
            </p14:xfrm>
          </p:contentPart>
        </mc:Choice>
        <mc:Fallback xmlns="">
          <p:pic>
            <p:nvPicPr>
              <p:cNvPr id="478" name="Ink 480">
                <a:extLst>
                  <a:ext uri="{FF2B5EF4-FFF2-40B4-BE49-F238E27FC236}">
                    <a16:creationId xmlns:a16="http://schemas.microsoft.com/office/drawing/2014/main" xmlns="" xmlns:p14="http://schemas.microsoft.com/office/powerpoint/2010/main" id="{1916DF04-5846-224F-9C69-2557BDDABDFE}"/>
                  </a:ext>
                </a:extLst>
              </p:cNvPr>
              <p:cNvPicPr/>
              <p:nvPr/>
            </p:nvPicPr>
            <p:blipFill>
              <a:blip r:embed="rId219"/>
              <a:stretch>
                <a:fillRect/>
              </a:stretch>
            </p:blipFill>
            <p:spPr>
              <a:xfrm>
                <a:off x="6264635" y="6007851"/>
                <a:ext cx="1081440"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79" name="Ink 481">
                <a:extLst>
                  <a:ext uri="{FF2B5EF4-FFF2-40B4-BE49-F238E27FC236}">
                    <a16:creationId xmlns:a16="http://schemas.microsoft.com/office/drawing/2014/main" id="{1E41F16F-9E0C-054C-B976-3AFB4D7272B7}"/>
                  </a:ext>
                </a:extLst>
              </p14:cNvPr>
              <p14:cNvContentPartPr/>
              <p14:nvPr/>
            </p14:nvContentPartPr>
            <p14:xfrm>
              <a:off x="5399555" y="6110823"/>
              <a:ext cx="785880" cy="95040"/>
            </p14:xfrm>
          </p:contentPart>
        </mc:Choice>
        <mc:Fallback xmlns="">
          <p:pic>
            <p:nvPicPr>
              <p:cNvPr id="479" name="Ink 481">
                <a:extLst>
                  <a:ext uri="{FF2B5EF4-FFF2-40B4-BE49-F238E27FC236}">
                    <a16:creationId xmlns:a16="http://schemas.microsoft.com/office/drawing/2014/main" xmlns="" xmlns:p14="http://schemas.microsoft.com/office/powerpoint/2010/main" id="{1E41F16F-9E0C-054C-B976-3AFB4D7272B7}"/>
                  </a:ext>
                </a:extLst>
              </p:cNvPr>
              <p:cNvPicPr/>
              <p:nvPr/>
            </p:nvPicPr>
            <p:blipFill>
              <a:blip r:embed="rId221"/>
              <a:stretch>
                <a:fillRect/>
              </a:stretch>
            </p:blipFill>
            <p:spPr>
              <a:xfrm>
                <a:off x="5390199" y="6102150"/>
                <a:ext cx="803512" cy="11238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83" name="Ink 482">
                <a:extLst>
                  <a:ext uri="{FF2B5EF4-FFF2-40B4-BE49-F238E27FC236}">
                    <a16:creationId xmlns:a16="http://schemas.microsoft.com/office/drawing/2014/main" id="{1E9A836E-992C-5846-8EC3-27F664F21EA2}"/>
                  </a:ext>
                </a:extLst>
              </p14:cNvPr>
              <p14:cNvContentPartPr/>
              <p14:nvPr/>
            </p14:nvContentPartPr>
            <p14:xfrm>
              <a:off x="8901275" y="6079503"/>
              <a:ext cx="12960" cy="6480"/>
            </p14:xfrm>
          </p:contentPart>
        </mc:Choice>
        <mc:Fallback xmlns="">
          <p:pic>
            <p:nvPicPr>
              <p:cNvPr id="483" name="Ink 482">
                <a:extLst>
                  <a:ext uri="{FF2B5EF4-FFF2-40B4-BE49-F238E27FC236}">
                    <a16:creationId xmlns:a16="http://schemas.microsoft.com/office/drawing/2014/main" xmlns="" xmlns:p14="http://schemas.microsoft.com/office/powerpoint/2010/main" id="{1E9A836E-992C-5846-8EC3-27F664F21EA2}"/>
                  </a:ext>
                </a:extLst>
              </p:cNvPr>
              <p:cNvPicPr/>
              <p:nvPr/>
            </p:nvPicPr>
            <p:blipFill>
              <a:blip r:embed="rId223"/>
              <a:stretch>
                <a:fillRect/>
              </a:stretch>
            </p:blipFill>
            <p:spPr>
              <a:xfrm>
                <a:off x="8892635" y="6071318"/>
                <a:ext cx="3132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6" name="Ink 45">
                <a:extLst>
                  <a:ext uri="{FF2B5EF4-FFF2-40B4-BE49-F238E27FC236}">
                    <a16:creationId xmlns:a16="http://schemas.microsoft.com/office/drawing/2014/main" id="{13775542-BC98-3442-BE64-92713BB98EFE}"/>
                  </a:ext>
                </a:extLst>
              </p14:cNvPr>
              <p14:cNvContentPartPr/>
              <p14:nvPr/>
            </p14:nvContentPartPr>
            <p14:xfrm>
              <a:off x="9561515" y="3111663"/>
              <a:ext cx="107280" cy="57240"/>
            </p14:xfrm>
          </p:contentPart>
        </mc:Choice>
        <mc:Fallback xmlns="">
          <p:pic>
            <p:nvPicPr>
              <p:cNvPr id="46" name="Ink 45">
                <a:extLst>
                  <a:ext uri="{FF2B5EF4-FFF2-40B4-BE49-F238E27FC236}">
                    <a16:creationId xmlns:a16="http://schemas.microsoft.com/office/drawing/2014/main" xmlns="" xmlns:p14="http://schemas.microsoft.com/office/powerpoint/2010/main" id="{13775542-BC98-3442-BE64-92713BB98EFE}"/>
                  </a:ext>
                </a:extLst>
              </p:cNvPr>
              <p:cNvPicPr/>
              <p:nvPr/>
            </p:nvPicPr>
            <p:blipFill>
              <a:blip r:embed="rId225"/>
              <a:stretch>
                <a:fillRect/>
              </a:stretch>
            </p:blipFill>
            <p:spPr>
              <a:xfrm>
                <a:off x="9551795" y="3102606"/>
                <a:ext cx="126720" cy="76078"/>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1" name="Ink 50">
                <a:extLst>
                  <a:ext uri="{FF2B5EF4-FFF2-40B4-BE49-F238E27FC236}">
                    <a16:creationId xmlns:a16="http://schemas.microsoft.com/office/drawing/2014/main" id="{DA8D6DE8-E914-0443-B863-9E3A4987AC32}"/>
                  </a:ext>
                </a:extLst>
              </p14:cNvPr>
              <p14:cNvContentPartPr/>
              <p14:nvPr/>
            </p14:nvContentPartPr>
            <p14:xfrm>
              <a:off x="2243435" y="1731783"/>
              <a:ext cx="214200" cy="415800"/>
            </p14:xfrm>
          </p:contentPart>
        </mc:Choice>
        <mc:Fallback xmlns="">
          <p:pic>
            <p:nvPicPr>
              <p:cNvPr id="51" name="Ink 50">
                <a:extLst>
                  <a:ext uri="{FF2B5EF4-FFF2-40B4-BE49-F238E27FC236}">
                    <a16:creationId xmlns:a16="http://schemas.microsoft.com/office/drawing/2014/main" xmlns="" xmlns:p14="http://schemas.microsoft.com/office/powerpoint/2010/main" id="{DA8D6DE8-E914-0443-B863-9E3A4987AC32}"/>
                  </a:ext>
                </a:extLst>
              </p:cNvPr>
              <p:cNvPicPr/>
              <p:nvPr/>
            </p:nvPicPr>
            <p:blipFill>
              <a:blip r:embed="rId227"/>
              <a:stretch>
                <a:fillRect/>
              </a:stretch>
            </p:blipFill>
            <p:spPr>
              <a:xfrm>
                <a:off x="2233715" y="1722415"/>
                <a:ext cx="233640" cy="434536"/>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3" name="Ink 52">
                <a:extLst>
                  <a:ext uri="{FF2B5EF4-FFF2-40B4-BE49-F238E27FC236}">
                    <a16:creationId xmlns:a16="http://schemas.microsoft.com/office/drawing/2014/main" id="{A3B40D24-4304-EB4A-BC9A-2F4B3D34E3C1}"/>
                  </a:ext>
                </a:extLst>
              </p14:cNvPr>
              <p14:cNvContentPartPr/>
              <p14:nvPr/>
            </p14:nvContentPartPr>
            <p14:xfrm>
              <a:off x="2233920" y="111600"/>
              <a:ext cx="8003160" cy="4679640"/>
            </p14:xfrm>
          </p:contentPart>
        </mc:Choice>
        <mc:Fallback xmlns="">
          <p:pic>
            <p:nvPicPr>
              <p:cNvPr id="53" name="Ink 52">
                <a:extLst>
                  <a:ext uri="{FF2B5EF4-FFF2-40B4-BE49-F238E27FC236}">
                    <a16:creationId xmlns:a16="http://schemas.microsoft.com/office/drawing/2014/main" xmlns="" xmlns:p14="http://schemas.microsoft.com/office/powerpoint/2010/main" id="{A3B40D24-4304-EB4A-BC9A-2F4B3D34E3C1}"/>
                  </a:ext>
                </a:extLst>
              </p:cNvPr>
              <p:cNvPicPr/>
              <p:nvPr/>
            </p:nvPicPr>
            <p:blipFill>
              <a:blip r:embed="rId229"/>
              <a:stretch>
                <a:fillRect/>
              </a:stretch>
            </p:blipFill>
            <p:spPr>
              <a:xfrm>
                <a:off x="2224200" y="102240"/>
                <a:ext cx="8021520" cy="4698000"/>
              </a:xfrm>
              <a:prstGeom prst="rect">
                <a:avLst/>
              </a:prstGeom>
            </p:spPr>
          </p:pic>
        </mc:Fallback>
      </mc:AlternateContent>
    </p:spTree>
    <p:extLst>
      <p:ext uri="{BB962C8B-B14F-4D97-AF65-F5344CB8AC3E}">
        <p14:creationId xmlns:p14="http://schemas.microsoft.com/office/powerpoint/2010/main" val="1794420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7886B0B-35FF-A84F-952E-4FF5695A93C4}"/>
                  </a:ext>
                </a:extLst>
              </p14:cNvPr>
              <p14:cNvContentPartPr/>
              <p14:nvPr/>
            </p14:nvContentPartPr>
            <p14:xfrm>
              <a:off x="2287355" y="1452423"/>
              <a:ext cx="214200" cy="217080"/>
            </p14:xfrm>
          </p:contentPart>
        </mc:Choice>
        <mc:Fallback xmlns="">
          <p:pic>
            <p:nvPicPr>
              <p:cNvPr id="4" name="Ink 3">
                <a:extLst>
                  <a:ext uri="{FF2B5EF4-FFF2-40B4-BE49-F238E27FC236}">
                    <a16:creationId xmlns:a16="http://schemas.microsoft.com/office/drawing/2014/main" xmlns="" xmlns:p14="http://schemas.microsoft.com/office/powerpoint/2010/main" id="{F7886B0B-35FF-A84F-952E-4FF5695A93C4}"/>
                  </a:ext>
                </a:extLst>
              </p:cNvPr>
              <p:cNvPicPr/>
              <p:nvPr/>
            </p:nvPicPr>
            <p:blipFill>
              <a:blip r:embed="rId3"/>
              <a:stretch>
                <a:fillRect/>
              </a:stretch>
            </p:blipFill>
            <p:spPr>
              <a:xfrm>
                <a:off x="2278355" y="1443423"/>
                <a:ext cx="2314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F8D8AAA-7FDD-004E-929A-6AF6B25B5417}"/>
                  </a:ext>
                </a:extLst>
              </p14:cNvPr>
              <p14:cNvContentPartPr/>
              <p14:nvPr/>
            </p14:nvContentPartPr>
            <p14:xfrm>
              <a:off x="2589035" y="1587063"/>
              <a:ext cx="38160" cy="56880"/>
            </p14:xfrm>
          </p:contentPart>
        </mc:Choice>
        <mc:Fallback xmlns="">
          <p:pic>
            <p:nvPicPr>
              <p:cNvPr id="5" name="Ink 4">
                <a:extLst>
                  <a:ext uri="{FF2B5EF4-FFF2-40B4-BE49-F238E27FC236}">
                    <a16:creationId xmlns:a16="http://schemas.microsoft.com/office/drawing/2014/main" xmlns="" xmlns:p14="http://schemas.microsoft.com/office/powerpoint/2010/main" id="{4F8D8AAA-7FDD-004E-929A-6AF6B25B5417}"/>
                  </a:ext>
                </a:extLst>
              </p:cNvPr>
              <p:cNvPicPr/>
              <p:nvPr/>
            </p:nvPicPr>
            <p:blipFill>
              <a:blip r:embed="rId5"/>
              <a:stretch>
                <a:fillRect/>
              </a:stretch>
            </p:blipFill>
            <p:spPr>
              <a:xfrm>
                <a:off x="2579222" y="1577343"/>
                <a:ext cx="55968"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DEDE83A-33DE-6143-ABB0-0A174B7C5087}"/>
                  </a:ext>
                </a:extLst>
              </p14:cNvPr>
              <p14:cNvContentPartPr/>
              <p14:nvPr/>
            </p14:nvContentPartPr>
            <p14:xfrm>
              <a:off x="2639435" y="1492743"/>
              <a:ext cx="6480" cy="25560"/>
            </p14:xfrm>
          </p:contentPart>
        </mc:Choice>
        <mc:Fallback xmlns="">
          <p:pic>
            <p:nvPicPr>
              <p:cNvPr id="6" name="Ink 5">
                <a:extLst>
                  <a:ext uri="{FF2B5EF4-FFF2-40B4-BE49-F238E27FC236}">
                    <a16:creationId xmlns:a16="http://schemas.microsoft.com/office/drawing/2014/main" xmlns="" xmlns:p14="http://schemas.microsoft.com/office/powerpoint/2010/main" id="{2DEDE83A-33DE-6143-ABB0-0A174B7C5087}"/>
                  </a:ext>
                </a:extLst>
              </p:cNvPr>
              <p:cNvPicPr/>
              <p:nvPr/>
            </p:nvPicPr>
            <p:blipFill>
              <a:blip r:embed="rId7"/>
              <a:stretch>
                <a:fillRect/>
              </a:stretch>
            </p:blipFill>
            <p:spPr>
              <a:xfrm>
                <a:off x="2630227" y="1484463"/>
                <a:ext cx="23533"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51B7F12B-B453-B648-8BB1-6E313B9BFC37}"/>
                  </a:ext>
                </a:extLst>
              </p14:cNvPr>
              <p14:cNvContentPartPr/>
              <p14:nvPr/>
            </p14:nvContentPartPr>
            <p14:xfrm>
              <a:off x="4098155" y="1568343"/>
              <a:ext cx="201600" cy="75960"/>
            </p14:xfrm>
          </p:contentPart>
        </mc:Choice>
        <mc:Fallback xmlns="">
          <p:pic>
            <p:nvPicPr>
              <p:cNvPr id="11" name="Ink 10">
                <a:extLst>
                  <a:ext uri="{FF2B5EF4-FFF2-40B4-BE49-F238E27FC236}">
                    <a16:creationId xmlns:a16="http://schemas.microsoft.com/office/drawing/2014/main" xmlns="" xmlns:p14="http://schemas.microsoft.com/office/powerpoint/2010/main" id="{51B7F12B-B453-B648-8BB1-6E313B9BFC37}"/>
                  </a:ext>
                </a:extLst>
              </p:cNvPr>
              <p:cNvPicPr/>
              <p:nvPr/>
            </p:nvPicPr>
            <p:blipFill>
              <a:blip r:embed="rId9"/>
              <a:stretch>
                <a:fillRect/>
              </a:stretch>
            </p:blipFill>
            <p:spPr>
              <a:xfrm>
                <a:off x="4088435" y="1560063"/>
                <a:ext cx="219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4B74383C-B7D8-E34A-9628-645382BD6DA1}"/>
                  </a:ext>
                </a:extLst>
              </p14:cNvPr>
              <p14:cNvContentPartPr/>
              <p14:nvPr/>
            </p14:nvContentPartPr>
            <p14:xfrm>
              <a:off x="4399835" y="1562223"/>
              <a:ext cx="145080" cy="94680"/>
            </p14:xfrm>
          </p:contentPart>
        </mc:Choice>
        <mc:Fallback xmlns="">
          <p:pic>
            <p:nvPicPr>
              <p:cNvPr id="12" name="Ink 11">
                <a:extLst>
                  <a:ext uri="{FF2B5EF4-FFF2-40B4-BE49-F238E27FC236}">
                    <a16:creationId xmlns:a16="http://schemas.microsoft.com/office/drawing/2014/main" xmlns="" xmlns:p14="http://schemas.microsoft.com/office/powerpoint/2010/main" id="{4B74383C-B7D8-E34A-9628-645382BD6DA1}"/>
                  </a:ext>
                </a:extLst>
              </p:cNvPr>
              <p:cNvPicPr/>
              <p:nvPr/>
            </p:nvPicPr>
            <p:blipFill>
              <a:blip r:embed="rId11"/>
              <a:stretch>
                <a:fillRect/>
              </a:stretch>
            </p:blipFill>
            <p:spPr>
              <a:xfrm>
                <a:off x="4391195" y="1553223"/>
                <a:ext cx="1616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936AB9F-429F-744C-866E-1BF3B488F0AE}"/>
                  </a:ext>
                </a:extLst>
              </p14:cNvPr>
              <p14:cNvContentPartPr/>
              <p14:nvPr/>
            </p14:nvContentPartPr>
            <p14:xfrm>
              <a:off x="5185715" y="1530543"/>
              <a:ext cx="69480" cy="75960"/>
            </p14:xfrm>
          </p:contentPart>
        </mc:Choice>
        <mc:Fallback xmlns="">
          <p:pic>
            <p:nvPicPr>
              <p:cNvPr id="15" name="Ink 14">
                <a:extLst>
                  <a:ext uri="{FF2B5EF4-FFF2-40B4-BE49-F238E27FC236}">
                    <a16:creationId xmlns:a16="http://schemas.microsoft.com/office/drawing/2014/main" xmlns="" xmlns:p14="http://schemas.microsoft.com/office/powerpoint/2010/main" id="{D936AB9F-429F-744C-866E-1BF3B488F0AE}"/>
                  </a:ext>
                </a:extLst>
              </p:cNvPr>
              <p:cNvPicPr/>
              <p:nvPr/>
            </p:nvPicPr>
            <p:blipFill>
              <a:blip r:embed="rId13"/>
              <a:stretch>
                <a:fillRect/>
              </a:stretch>
            </p:blipFill>
            <p:spPr>
              <a:xfrm>
                <a:off x="5176761" y="1521138"/>
                <a:ext cx="87387"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88B62C1B-1B8B-C74F-B2C9-12A467A47569}"/>
                  </a:ext>
                </a:extLst>
              </p14:cNvPr>
              <p14:cNvContentPartPr/>
              <p14:nvPr/>
            </p14:nvContentPartPr>
            <p14:xfrm>
              <a:off x="5745155" y="1530543"/>
              <a:ext cx="19080" cy="63360"/>
            </p14:xfrm>
          </p:contentPart>
        </mc:Choice>
        <mc:Fallback xmlns="">
          <p:pic>
            <p:nvPicPr>
              <p:cNvPr id="18" name="Ink 17">
                <a:extLst>
                  <a:ext uri="{FF2B5EF4-FFF2-40B4-BE49-F238E27FC236}">
                    <a16:creationId xmlns:a16="http://schemas.microsoft.com/office/drawing/2014/main" xmlns="" xmlns:p14="http://schemas.microsoft.com/office/powerpoint/2010/main" id="{88B62C1B-1B8B-C74F-B2C9-12A467A47569}"/>
                  </a:ext>
                </a:extLst>
              </p:cNvPr>
              <p:cNvPicPr/>
              <p:nvPr/>
            </p:nvPicPr>
            <p:blipFill>
              <a:blip r:embed="rId15"/>
              <a:stretch>
                <a:fillRect/>
              </a:stretch>
            </p:blipFill>
            <p:spPr>
              <a:xfrm>
                <a:off x="5735795" y="1521130"/>
                <a:ext cx="36720" cy="8110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6E355461-818F-9645-9E97-882D90E36464}"/>
                  </a:ext>
                </a:extLst>
              </p14:cNvPr>
              <p14:cNvContentPartPr/>
              <p14:nvPr/>
            </p14:nvContentPartPr>
            <p14:xfrm>
              <a:off x="5770355" y="1456023"/>
              <a:ext cx="19080" cy="18360"/>
            </p14:xfrm>
          </p:contentPart>
        </mc:Choice>
        <mc:Fallback xmlns="">
          <p:pic>
            <p:nvPicPr>
              <p:cNvPr id="19" name="Ink 18">
                <a:extLst>
                  <a:ext uri="{FF2B5EF4-FFF2-40B4-BE49-F238E27FC236}">
                    <a16:creationId xmlns:a16="http://schemas.microsoft.com/office/drawing/2014/main" xmlns="" xmlns:p14="http://schemas.microsoft.com/office/powerpoint/2010/main" id="{6E355461-818F-9645-9E97-882D90E36464}"/>
                  </a:ext>
                </a:extLst>
              </p:cNvPr>
              <p:cNvPicPr/>
              <p:nvPr/>
            </p:nvPicPr>
            <p:blipFill>
              <a:blip r:embed="rId17"/>
              <a:stretch>
                <a:fillRect/>
              </a:stretch>
            </p:blipFill>
            <p:spPr>
              <a:xfrm>
                <a:off x="5762075" y="1447902"/>
                <a:ext cx="37080" cy="360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5">
                <a:extLst>
                  <a:ext uri="{FF2B5EF4-FFF2-40B4-BE49-F238E27FC236}">
                    <a16:creationId xmlns:a16="http://schemas.microsoft.com/office/drawing/2014/main" id="{64D4D8CF-5BD8-F940-9DE4-9C5A80496D6E}"/>
                  </a:ext>
                </a:extLst>
              </p14:cNvPr>
              <p14:cNvContentPartPr/>
              <p14:nvPr/>
            </p14:nvContentPartPr>
            <p14:xfrm>
              <a:off x="5877275" y="1505343"/>
              <a:ext cx="440640" cy="100800"/>
            </p14:xfrm>
          </p:contentPart>
        </mc:Choice>
        <mc:Fallback xmlns="">
          <p:pic>
            <p:nvPicPr>
              <p:cNvPr id="22" name="Ink 25">
                <a:extLst>
                  <a:ext uri="{FF2B5EF4-FFF2-40B4-BE49-F238E27FC236}">
                    <a16:creationId xmlns:a16="http://schemas.microsoft.com/office/drawing/2014/main" xmlns="" xmlns:p14="http://schemas.microsoft.com/office/powerpoint/2010/main" id="{64D4D8CF-5BD8-F940-9DE4-9C5A80496D6E}"/>
                  </a:ext>
                </a:extLst>
              </p:cNvPr>
              <p:cNvPicPr/>
              <p:nvPr/>
            </p:nvPicPr>
            <p:blipFill>
              <a:blip r:embed="rId19"/>
              <a:stretch>
                <a:fillRect/>
              </a:stretch>
            </p:blipFill>
            <p:spPr>
              <a:xfrm>
                <a:off x="5868268" y="1496343"/>
                <a:ext cx="459375"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6">
                <a:extLst>
                  <a:ext uri="{FF2B5EF4-FFF2-40B4-BE49-F238E27FC236}">
                    <a16:creationId xmlns:a16="http://schemas.microsoft.com/office/drawing/2014/main" id="{819048D3-EDAB-6E41-ACC5-72D8D4C029FB}"/>
                  </a:ext>
                </a:extLst>
              </p14:cNvPr>
              <p14:cNvContentPartPr/>
              <p14:nvPr/>
            </p14:nvContentPartPr>
            <p14:xfrm>
              <a:off x="5349875" y="1480143"/>
              <a:ext cx="307440" cy="132480"/>
            </p14:xfrm>
          </p:contentPart>
        </mc:Choice>
        <mc:Fallback xmlns="">
          <p:pic>
            <p:nvPicPr>
              <p:cNvPr id="23" name="Ink 26">
                <a:extLst>
                  <a:ext uri="{FF2B5EF4-FFF2-40B4-BE49-F238E27FC236}">
                    <a16:creationId xmlns:a16="http://schemas.microsoft.com/office/drawing/2014/main" xmlns="" xmlns:p14="http://schemas.microsoft.com/office/powerpoint/2010/main" id="{819048D3-EDAB-6E41-ACC5-72D8D4C029FB}"/>
                  </a:ext>
                </a:extLst>
              </p:cNvPr>
              <p:cNvPicPr/>
              <p:nvPr/>
            </p:nvPicPr>
            <p:blipFill>
              <a:blip r:embed="rId21"/>
              <a:stretch>
                <a:fillRect/>
              </a:stretch>
            </p:blipFill>
            <p:spPr>
              <a:xfrm>
                <a:off x="5340886" y="1471143"/>
                <a:ext cx="325059"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7">
                <a:extLst>
                  <a:ext uri="{FF2B5EF4-FFF2-40B4-BE49-F238E27FC236}">
                    <a16:creationId xmlns:a16="http://schemas.microsoft.com/office/drawing/2014/main" id="{77F8543E-3C33-884E-8821-E76682D8A80E}"/>
                  </a:ext>
                </a:extLst>
              </p14:cNvPr>
              <p14:cNvContentPartPr/>
              <p14:nvPr/>
            </p14:nvContentPartPr>
            <p14:xfrm>
              <a:off x="4682795" y="1537023"/>
              <a:ext cx="389880" cy="298440"/>
            </p14:xfrm>
          </p:contentPart>
        </mc:Choice>
        <mc:Fallback xmlns="">
          <p:pic>
            <p:nvPicPr>
              <p:cNvPr id="24" name="Ink 27">
                <a:extLst>
                  <a:ext uri="{FF2B5EF4-FFF2-40B4-BE49-F238E27FC236}">
                    <a16:creationId xmlns:a16="http://schemas.microsoft.com/office/drawing/2014/main" xmlns="" xmlns:p14="http://schemas.microsoft.com/office/powerpoint/2010/main" id="{77F8543E-3C33-884E-8821-E76682D8A80E}"/>
                  </a:ext>
                </a:extLst>
              </p:cNvPr>
              <p:cNvPicPr/>
              <p:nvPr/>
            </p:nvPicPr>
            <p:blipFill>
              <a:blip r:embed="rId23"/>
              <a:stretch>
                <a:fillRect/>
              </a:stretch>
            </p:blipFill>
            <p:spPr>
              <a:xfrm>
                <a:off x="4673803" y="1528753"/>
                <a:ext cx="407144" cy="31569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8">
                <a:extLst>
                  <a:ext uri="{FF2B5EF4-FFF2-40B4-BE49-F238E27FC236}">
                    <a16:creationId xmlns:a16="http://schemas.microsoft.com/office/drawing/2014/main" id="{87EA0F6A-15FA-B543-A374-25C4AE636C21}"/>
                  </a:ext>
                </a:extLst>
              </p14:cNvPr>
              <p14:cNvContentPartPr/>
              <p14:nvPr/>
            </p14:nvContentPartPr>
            <p14:xfrm>
              <a:off x="2721155" y="1568343"/>
              <a:ext cx="968400" cy="119880"/>
            </p14:xfrm>
          </p:contentPart>
        </mc:Choice>
        <mc:Fallback xmlns="">
          <p:pic>
            <p:nvPicPr>
              <p:cNvPr id="25" name="Ink 28">
                <a:extLst>
                  <a:ext uri="{FF2B5EF4-FFF2-40B4-BE49-F238E27FC236}">
                    <a16:creationId xmlns:a16="http://schemas.microsoft.com/office/drawing/2014/main" xmlns="" xmlns:p14="http://schemas.microsoft.com/office/powerpoint/2010/main" id="{87EA0F6A-15FA-B543-A374-25C4AE636C21}"/>
                  </a:ext>
                </a:extLst>
              </p:cNvPr>
              <p:cNvPicPr/>
              <p:nvPr/>
            </p:nvPicPr>
            <p:blipFill>
              <a:blip r:embed="rId25"/>
              <a:stretch>
                <a:fillRect/>
              </a:stretch>
            </p:blipFill>
            <p:spPr>
              <a:xfrm>
                <a:off x="2711439" y="1558983"/>
                <a:ext cx="987473"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96F2711F-CBAA-E843-A674-16749D53E53A}"/>
                  </a:ext>
                </a:extLst>
              </p14:cNvPr>
              <p14:cNvContentPartPr/>
              <p14:nvPr/>
            </p14:nvContentPartPr>
            <p14:xfrm>
              <a:off x="3770915" y="2062263"/>
              <a:ext cx="283320" cy="323640"/>
            </p14:xfrm>
          </p:contentPart>
        </mc:Choice>
        <mc:Fallback xmlns="">
          <p:pic>
            <p:nvPicPr>
              <p:cNvPr id="30" name="Ink 29">
                <a:extLst>
                  <a:ext uri="{FF2B5EF4-FFF2-40B4-BE49-F238E27FC236}">
                    <a16:creationId xmlns:a16="http://schemas.microsoft.com/office/drawing/2014/main" xmlns="" xmlns:p14="http://schemas.microsoft.com/office/powerpoint/2010/main" id="{96F2711F-CBAA-E843-A674-16749D53E53A}"/>
                  </a:ext>
                </a:extLst>
              </p:cNvPr>
              <p:cNvPicPr/>
              <p:nvPr/>
            </p:nvPicPr>
            <p:blipFill>
              <a:blip r:embed="rId27"/>
              <a:stretch>
                <a:fillRect/>
              </a:stretch>
            </p:blipFill>
            <p:spPr>
              <a:xfrm>
                <a:off x="3761915" y="2053273"/>
                <a:ext cx="301680" cy="34233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AFC06EFE-504B-1C41-A0C3-7A59D500EB0E}"/>
                  </a:ext>
                </a:extLst>
              </p14:cNvPr>
              <p14:cNvContentPartPr/>
              <p14:nvPr/>
            </p14:nvContentPartPr>
            <p14:xfrm>
              <a:off x="4349435" y="2196903"/>
              <a:ext cx="163800" cy="19080"/>
            </p14:xfrm>
          </p:contentPart>
        </mc:Choice>
        <mc:Fallback xmlns="">
          <p:pic>
            <p:nvPicPr>
              <p:cNvPr id="31" name="Ink 30">
                <a:extLst>
                  <a:ext uri="{FF2B5EF4-FFF2-40B4-BE49-F238E27FC236}">
                    <a16:creationId xmlns:a16="http://schemas.microsoft.com/office/drawing/2014/main" xmlns="" xmlns:p14="http://schemas.microsoft.com/office/powerpoint/2010/main" id="{AFC06EFE-504B-1C41-A0C3-7A59D500EB0E}"/>
                  </a:ext>
                </a:extLst>
              </p:cNvPr>
              <p:cNvPicPr/>
              <p:nvPr/>
            </p:nvPicPr>
            <p:blipFill>
              <a:blip r:embed="rId29"/>
              <a:stretch>
                <a:fillRect/>
              </a:stretch>
            </p:blipFill>
            <p:spPr>
              <a:xfrm>
                <a:off x="4339715" y="2187183"/>
                <a:ext cx="181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AC69F081-A7CA-A449-9A1B-69246A14466B}"/>
                  </a:ext>
                </a:extLst>
              </p14:cNvPr>
              <p14:cNvContentPartPr/>
              <p14:nvPr/>
            </p14:nvContentPartPr>
            <p14:xfrm>
              <a:off x="4412435" y="2285103"/>
              <a:ext cx="119880" cy="360"/>
            </p14:xfrm>
          </p:contentPart>
        </mc:Choice>
        <mc:Fallback xmlns="">
          <p:pic>
            <p:nvPicPr>
              <p:cNvPr id="32" name="Ink 31">
                <a:extLst>
                  <a:ext uri="{FF2B5EF4-FFF2-40B4-BE49-F238E27FC236}">
                    <a16:creationId xmlns:a16="http://schemas.microsoft.com/office/drawing/2014/main" xmlns="" xmlns:p14="http://schemas.microsoft.com/office/powerpoint/2010/main" id="{AC69F081-A7CA-A449-9A1B-69246A14466B}"/>
                  </a:ext>
                </a:extLst>
              </p:cNvPr>
              <p:cNvPicPr/>
              <p:nvPr/>
            </p:nvPicPr>
            <p:blipFill>
              <a:blip r:embed="rId31"/>
              <a:stretch>
                <a:fillRect/>
              </a:stretch>
            </p:blipFill>
            <p:spPr>
              <a:xfrm>
                <a:off x="4403435" y="2275743"/>
                <a:ext cx="138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95CF5847-CA4D-3D4A-BCD9-F3A0796A594F}"/>
                  </a:ext>
                </a:extLst>
              </p14:cNvPr>
              <p14:cNvContentPartPr/>
              <p14:nvPr/>
            </p14:nvContentPartPr>
            <p14:xfrm>
              <a:off x="6619235" y="1924023"/>
              <a:ext cx="283320" cy="134640"/>
            </p14:xfrm>
          </p:contentPart>
        </mc:Choice>
        <mc:Fallback xmlns="">
          <p:pic>
            <p:nvPicPr>
              <p:cNvPr id="41" name="Ink 40">
                <a:extLst>
                  <a:ext uri="{FF2B5EF4-FFF2-40B4-BE49-F238E27FC236}">
                    <a16:creationId xmlns:a16="http://schemas.microsoft.com/office/drawing/2014/main" xmlns="" xmlns:p14="http://schemas.microsoft.com/office/powerpoint/2010/main" id="{95CF5847-CA4D-3D4A-BCD9-F3A0796A594F}"/>
                  </a:ext>
                </a:extLst>
              </p:cNvPr>
              <p:cNvPicPr/>
              <p:nvPr/>
            </p:nvPicPr>
            <p:blipFill>
              <a:blip r:embed="rId33"/>
              <a:stretch>
                <a:fillRect/>
              </a:stretch>
            </p:blipFill>
            <p:spPr>
              <a:xfrm>
                <a:off x="6610235" y="1915383"/>
                <a:ext cx="300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4">
                <a:extLst>
                  <a:ext uri="{FF2B5EF4-FFF2-40B4-BE49-F238E27FC236}">
                    <a16:creationId xmlns:a16="http://schemas.microsoft.com/office/drawing/2014/main" id="{3FFF1D3D-59EC-3D4C-A8C9-9E8D632DAA1E}"/>
                  </a:ext>
                </a:extLst>
              </p14:cNvPr>
              <p14:cNvContentPartPr/>
              <p14:nvPr/>
            </p14:nvContentPartPr>
            <p14:xfrm>
              <a:off x="6241955" y="1970823"/>
              <a:ext cx="264600" cy="266400"/>
            </p14:xfrm>
          </p:contentPart>
        </mc:Choice>
        <mc:Fallback xmlns="">
          <p:pic>
            <p:nvPicPr>
              <p:cNvPr id="42" name="Ink 44">
                <a:extLst>
                  <a:ext uri="{FF2B5EF4-FFF2-40B4-BE49-F238E27FC236}">
                    <a16:creationId xmlns:a16="http://schemas.microsoft.com/office/drawing/2014/main" xmlns="" xmlns:p14="http://schemas.microsoft.com/office/powerpoint/2010/main" id="{3FFF1D3D-59EC-3D4C-A8C9-9E8D632DAA1E}"/>
                  </a:ext>
                </a:extLst>
              </p:cNvPr>
              <p:cNvPicPr/>
              <p:nvPr/>
            </p:nvPicPr>
            <p:blipFill>
              <a:blip r:embed="rId35"/>
              <a:stretch>
                <a:fillRect/>
              </a:stretch>
            </p:blipFill>
            <p:spPr>
              <a:xfrm>
                <a:off x="6232595" y="1962195"/>
                <a:ext cx="281880" cy="28293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5">
                <a:extLst>
                  <a:ext uri="{FF2B5EF4-FFF2-40B4-BE49-F238E27FC236}">
                    <a16:creationId xmlns:a16="http://schemas.microsoft.com/office/drawing/2014/main" id="{CD469436-E126-D540-9838-66A78F3BDF7E}"/>
                  </a:ext>
                </a:extLst>
              </p14:cNvPr>
              <p14:cNvContentPartPr/>
              <p14:nvPr/>
            </p14:nvContentPartPr>
            <p14:xfrm>
              <a:off x="5732555" y="2090703"/>
              <a:ext cx="258120" cy="131760"/>
            </p14:xfrm>
          </p:contentPart>
        </mc:Choice>
        <mc:Fallback xmlns="">
          <p:pic>
            <p:nvPicPr>
              <p:cNvPr id="43" name="Ink 45">
                <a:extLst>
                  <a:ext uri="{FF2B5EF4-FFF2-40B4-BE49-F238E27FC236}">
                    <a16:creationId xmlns:a16="http://schemas.microsoft.com/office/drawing/2014/main" xmlns="" xmlns:p14="http://schemas.microsoft.com/office/powerpoint/2010/main" id="{CD469436-E126-D540-9838-66A78F3BDF7E}"/>
                  </a:ext>
                </a:extLst>
              </p:cNvPr>
              <p:cNvPicPr/>
              <p:nvPr/>
            </p:nvPicPr>
            <p:blipFill>
              <a:blip r:embed="rId37"/>
              <a:stretch>
                <a:fillRect/>
              </a:stretch>
            </p:blipFill>
            <p:spPr>
              <a:xfrm>
                <a:off x="5722835" y="2081703"/>
                <a:ext cx="275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6">
                <a:extLst>
                  <a:ext uri="{FF2B5EF4-FFF2-40B4-BE49-F238E27FC236}">
                    <a16:creationId xmlns:a16="http://schemas.microsoft.com/office/drawing/2014/main" id="{9EB321DD-E442-6546-B28E-C8D7D723C1A0}"/>
                  </a:ext>
                </a:extLst>
              </p14:cNvPr>
              <p14:cNvContentPartPr/>
              <p14:nvPr/>
            </p14:nvContentPartPr>
            <p14:xfrm>
              <a:off x="5028395" y="2058663"/>
              <a:ext cx="415440" cy="333720"/>
            </p14:xfrm>
          </p:contentPart>
        </mc:Choice>
        <mc:Fallback xmlns="">
          <p:pic>
            <p:nvPicPr>
              <p:cNvPr id="44" name="Ink 46">
                <a:extLst>
                  <a:ext uri="{FF2B5EF4-FFF2-40B4-BE49-F238E27FC236}">
                    <a16:creationId xmlns:a16="http://schemas.microsoft.com/office/drawing/2014/main" xmlns="" xmlns:p14="http://schemas.microsoft.com/office/powerpoint/2010/main" id="{9EB321DD-E442-6546-B28E-C8D7D723C1A0}"/>
                  </a:ext>
                </a:extLst>
              </p:cNvPr>
              <p:cNvPicPr/>
              <p:nvPr/>
            </p:nvPicPr>
            <p:blipFill>
              <a:blip r:embed="rId39"/>
              <a:stretch>
                <a:fillRect/>
              </a:stretch>
            </p:blipFill>
            <p:spPr>
              <a:xfrm>
                <a:off x="5018667" y="2049293"/>
                <a:ext cx="434176"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Ink 47">
                <a:extLst>
                  <a:ext uri="{FF2B5EF4-FFF2-40B4-BE49-F238E27FC236}">
                    <a16:creationId xmlns:a16="http://schemas.microsoft.com/office/drawing/2014/main" id="{2A825A43-617D-554C-B68E-B84CB1DEFE34}"/>
                  </a:ext>
                </a:extLst>
              </p14:cNvPr>
              <p14:cNvContentPartPr/>
              <p14:nvPr/>
            </p14:nvContentPartPr>
            <p14:xfrm>
              <a:off x="3330995" y="2781903"/>
              <a:ext cx="314640" cy="251280"/>
            </p14:xfrm>
          </p:contentPart>
        </mc:Choice>
        <mc:Fallback xmlns="">
          <p:pic>
            <p:nvPicPr>
              <p:cNvPr id="48" name="Ink 47">
                <a:extLst>
                  <a:ext uri="{FF2B5EF4-FFF2-40B4-BE49-F238E27FC236}">
                    <a16:creationId xmlns:a16="http://schemas.microsoft.com/office/drawing/2014/main" xmlns="" xmlns:p14="http://schemas.microsoft.com/office/powerpoint/2010/main" id="{2A825A43-617D-554C-B68E-B84CB1DEFE34}"/>
                  </a:ext>
                </a:extLst>
              </p:cNvPr>
              <p:cNvPicPr/>
              <p:nvPr/>
            </p:nvPicPr>
            <p:blipFill>
              <a:blip r:embed="rId41"/>
              <a:stretch>
                <a:fillRect/>
              </a:stretch>
            </p:blipFill>
            <p:spPr>
              <a:xfrm>
                <a:off x="3322005" y="2773263"/>
                <a:ext cx="3319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id="{EED31D7E-185C-2944-8F53-455B8CB15C40}"/>
                  </a:ext>
                </a:extLst>
              </p14:cNvPr>
              <p14:cNvContentPartPr/>
              <p14:nvPr/>
            </p14:nvContentPartPr>
            <p14:xfrm>
              <a:off x="3808715" y="2813223"/>
              <a:ext cx="207000" cy="283320"/>
            </p14:xfrm>
          </p:contentPart>
        </mc:Choice>
        <mc:Fallback xmlns="">
          <p:pic>
            <p:nvPicPr>
              <p:cNvPr id="49" name="Ink 48">
                <a:extLst>
                  <a:ext uri="{FF2B5EF4-FFF2-40B4-BE49-F238E27FC236}">
                    <a16:creationId xmlns:a16="http://schemas.microsoft.com/office/drawing/2014/main" xmlns="" xmlns:p14="http://schemas.microsoft.com/office/powerpoint/2010/main" id="{EED31D7E-185C-2944-8F53-455B8CB15C40}"/>
                  </a:ext>
                </a:extLst>
              </p:cNvPr>
              <p:cNvPicPr/>
              <p:nvPr/>
            </p:nvPicPr>
            <p:blipFill>
              <a:blip r:embed="rId43"/>
              <a:stretch>
                <a:fillRect/>
              </a:stretch>
            </p:blipFill>
            <p:spPr>
              <a:xfrm>
                <a:off x="3800075" y="2804223"/>
                <a:ext cx="2242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Ink 49">
                <a:extLst>
                  <a:ext uri="{FF2B5EF4-FFF2-40B4-BE49-F238E27FC236}">
                    <a16:creationId xmlns:a16="http://schemas.microsoft.com/office/drawing/2014/main" id="{EB3BE55F-150D-9240-B55A-0783D7CB2D85}"/>
                  </a:ext>
                </a:extLst>
              </p14:cNvPr>
              <p14:cNvContentPartPr/>
              <p14:nvPr/>
            </p14:nvContentPartPr>
            <p14:xfrm>
              <a:off x="4324235" y="2876223"/>
              <a:ext cx="138600" cy="12960"/>
            </p14:xfrm>
          </p:contentPart>
        </mc:Choice>
        <mc:Fallback xmlns="">
          <p:pic>
            <p:nvPicPr>
              <p:cNvPr id="50" name="Ink 49">
                <a:extLst>
                  <a:ext uri="{FF2B5EF4-FFF2-40B4-BE49-F238E27FC236}">
                    <a16:creationId xmlns:a16="http://schemas.microsoft.com/office/drawing/2014/main" xmlns="" xmlns:p14="http://schemas.microsoft.com/office/powerpoint/2010/main" id="{EB3BE55F-150D-9240-B55A-0783D7CB2D85}"/>
                  </a:ext>
                </a:extLst>
              </p:cNvPr>
              <p:cNvPicPr/>
              <p:nvPr/>
            </p:nvPicPr>
            <p:blipFill>
              <a:blip r:embed="rId45"/>
              <a:stretch>
                <a:fillRect/>
              </a:stretch>
            </p:blipFill>
            <p:spPr>
              <a:xfrm>
                <a:off x="4315235" y="2867223"/>
                <a:ext cx="155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 name="Ink 50">
                <a:extLst>
                  <a:ext uri="{FF2B5EF4-FFF2-40B4-BE49-F238E27FC236}">
                    <a16:creationId xmlns:a16="http://schemas.microsoft.com/office/drawing/2014/main" id="{696A6B6C-5278-6442-BF27-85432CE2EAA2}"/>
                  </a:ext>
                </a:extLst>
              </p14:cNvPr>
              <p14:cNvContentPartPr/>
              <p14:nvPr/>
            </p14:nvContentPartPr>
            <p14:xfrm>
              <a:off x="4324235" y="2945343"/>
              <a:ext cx="157680" cy="25560"/>
            </p14:xfrm>
          </p:contentPart>
        </mc:Choice>
        <mc:Fallback xmlns="">
          <p:pic>
            <p:nvPicPr>
              <p:cNvPr id="51" name="Ink 50">
                <a:extLst>
                  <a:ext uri="{FF2B5EF4-FFF2-40B4-BE49-F238E27FC236}">
                    <a16:creationId xmlns:a16="http://schemas.microsoft.com/office/drawing/2014/main" xmlns="" xmlns:p14="http://schemas.microsoft.com/office/powerpoint/2010/main" id="{696A6B6C-5278-6442-BF27-85432CE2EAA2}"/>
                  </a:ext>
                </a:extLst>
              </p:cNvPr>
              <p:cNvPicPr/>
              <p:nvPr/>
            </p:nvPicPr>
            <p:blipFill>
              <a:blip r:embed="rId47"/>
              <a:stretch>
                <a:fillRect/>
              </a:stretch>
            </p:blipFill>
            <p:spPr>
              <a:xfrm>
                <a:off x="4315214" y="2935623"/>
                <a:ext cx="175721"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5" name="Ink 54">
                <a:extLst>
                  <a:ext uri="{FF2B5EF4-FFF2-40B4-BE49-F238E27FC236}">
                    <a16:creationId xmlns:a16="http://schemas.microsoft.com/office/drawing/2014/main" id="{3B02D6AA-993B-174B-9A2C-BDE8FC67ED7F}"/>
                  </a:ext>
                </a:extLst>
              </p14:cNvPr>
              <p14:cNvContentPartPr/>
              <p14:nvPr/>
            </p14:nvContentPartPr>
            <p14:xfrm>
              <a:off x="5468675" y="2838423"/>
              <a:ext cx="207720" cy="119880"/>
            </p14:xfrm>
          </p:contentPart>
        </mc:Choice>
        <mc:Fallback xmlns="">
          <p:pic>
            <p:nvPicPr>
              <p:cNvPr id="55" name="Ink 54">
                <a:extLst>
                  <a:ext uri="{FF2B5EF4-FFF2-40B4-BE49-F238E27FC236}">
                    <a16:creationId xmlns:a16="http://schemas.microsoft.com/office/drawing/2014/main" xmlns="" xmlns:p14="http://schemas.microsoft.com/office/powerpoint/2010/main" id="{3B02D6AA-993B-174B-9A2C-BDE8FC67ED7F}"/>
                  </a:ext>
                </a:extLst>
              </p:cNvPr>
              <p:cNvPicPr/>
              <p:nvPr/>
            </p:nvPicPr>
            <p:blipFill>
              <a:blip r:embed="rId49"/>
              <a:stretch>
                <a:fillRect/>
              </a:stretch>
            </p:blipFill>
            <p:spPr>
              <a:xfrm>
                <a:off x="5458972" y="2829423"/>
                <a:ext cx="226767"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6">
                <a:extLst>
                  <a:ext uri="{FF2B5EF4-FFF2-40B4-BE49-F238E27FC236}">
                    <a16:creationId xmlns:a16="http://schemas.microsoft.com/office/drawing/2014/main" id="{DF9BC596-86DE-C04B-AA72-8BC0AFB76267}"/>
                  </a:ext>
                </a:extLst>
              </p14:cNvPr>
              <p14:cNvContentPartPr/>
              <p14:nvPr/>
            </p14:nvContentPartPr>
            <p14:xfrm>
              <a:off x="7033955" y="2618463"/>
              <a:ext cx="629280" cy="201240"/>
            </p14:xfrm>
          </p:contentPart>
        </mc:Choice>
        <mc:Fallback xmlns="">
          <p:pic>
            <p:nvPicPr>
              <p:cNvPr id="63" name="Ink 66">
                <a:extLst>
                  <a:ext uri="{FF2B5EF4-FFF2-40B4-BE49-F238E27FC236}">
                    <a16:creationId xmlns:a16="http://schemas.microsoft.com/office/drawing/2014/main" xmlns="" xmlns:p14="http://schemas.microsoft.com/office/powerpoint/2010/main" id="{DF9BC596-86DE-C04B-AA72-8BC0AFB76267}"/>
                  </a:ext>
                </a:extLst>
              </p:cNvPr>
              <p:cNvPicPr/>
              <p:nvPr/>
            </p:nvPicPr>
            <p:blipFill>
              <a:blip r:embed="rId51"/>
              <a:stretch>
                <a:fillRect/>
              </a:stretch>
            </p:blipFill>
            <p:spPr>
              <a:xfrm>
                <a:off x="7025310" y="2609479"/>
                <a:ext cx="646570" cy="21848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4" name="Ink 67">
                <a:extLst>
                  <a:ext uri="{FF2B5EF4-FFF2-40B4-BE49-F238E27FC236}">
                    <a16:creationId xmlns:a16="http://schemas.microsoft.com/office/drawing/2014/main" id="{B6ED797D-3DE4-2845-BED8-AD5BEE0B5E04}"/>
                  </a:ext>
                </a:extLst>
              </p14:cNvPr>
              <p14:cNvContentPartPr/>
              <p14:nvPr/>
            </p14:nvContentPartPr>
            <p14:xfrm>
              <a:off x="6499715" y="2637183"/>
              <a:ext cx="339840" cy="261720"/>
            </p14:xfrm>
          </p:contentPart>
        </mc:Choice>
        <mc:Fallback xmlns="">
          <p:pic>
            <p:nvPicPr>
              <p:cNvPr id="64" name="Ink 67">
                <a:extLst>
                  <a:ext uri="{FF2B5EF4-FFF2-40B4-BE49-F238E27FC236}">
                    <a16:creationId xmlns:a16="http://schemas.microsoft.com/office/drawing/2014/main" xmlns="" xmlns:p14="http://schemas.microsoft.com/office/powerpoint/2010/main" id="{B6ED797D-3DE4-2845-BED8-AD5BEE0B5E04}"/>
                  </a:ext>
                </a:extLst>
              </p:cNvPr>
              <p:cNvPicPr/>
              <p:nvPr/>
            </p:nvPicPr>
            <p:blipFill>
              <a:blip r:embed="rId53"/>
              <a:stretch>
                <a:fillRect/>
              </a:stretch>
            </p:blipFill>
            <p:spPr>
              <a:xfrm>
                <a:off x="6490005" y="2628183"/>
                <a:ext cx="357821"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8">
                <a:extLst>
                  <a:ext uri="{FF2B5EF4-FFF2-40B4-BE49-F238E27FC236}">
                    <a16:creationId xmlns:a16="http://schemas.microsoft.com/office/drawing/2014/main" id="{A4BE6F01-2FF7-4A46-86C0-FE7B6E70F9B9}"/>
                  </a:ext>
                </a:extLst>
              </p14:cNvPr>
              <p14:cNvContentPartPr/>
              <p14:nvPr/>
            </p14:nvContentPartPr>
            <p14:xfrm>
              <a:off x="5971595" y="2737623"/>
              <a:ext cx="245520" cy="176400"/>
            </p14:xfrm>
          </p:contentPart>
        </mc:Choice>
        <mc:Fallback xmlns="">
          <p:pic>
            <p:nvPicPr>
              <p:cNvPr id="65" name="Ink 68">
                <a:extLst>
                  <a:ext uri="{FF2B5EF4-FFF2-40B4-BE49-F238E27FC236}">
                    <a16:creationId xmlns:a16="http://schemas.microsoft.com/office/drawing/2014/main" xmlns="" xmlns:p14="http://schemas.microsoft.com/office/powerpoint/2010/main" id="{A4BE6F01-2FF7-4A46-86C0-FE7B6E70F9B9}"/>
                  </a:ext>
                </a:extLst>
              </p:cNvPr>
              <p:cNvPicPr/>
              <p:nvPr/>
            </p:nvPicPr>
            <p:blipFill>
              <a:blip r:embed="rId55"/>
              <a:stretch>
                <a:fillRect/>
              </a:stretch>
            </p:blipFill>
            <p:spPr>
              <a:xfrm>
                <a:off x="5962968" y="2728623"/>
                <a:ext cx="262056"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6" name="Ink 69">
                <a:extLst>
                  <a:ext uri="{FF2B5EF4-FFF2-40B4-BE49-F238E27FC236}">
                    <a16:creationId xmlns:a16="http://schemas.microsoft.com/office/drawing/2014/main" id="{F0BE3DB2-FF0D-5A45-B06A-9ECF476F74D4}"/>
                  </a:ext>
                </a:extLst>
              </p14:cNvPr>
              <p14:cNvContentPartPr/>
              <p14:nvPr/>
            </p14:nvContentPartPr>
            <p14:xfrm>
              <a:off x="4940555" y="2769303"/>
              <a:ext cx="383760" cy="367920"/>
            </p14:xfrm>
          </p:contentPart>
        </mc:Choice>
        <mc:Fallback xmlns="">
          <p:pic>
            <p:nvPicPr>
              <p:cNvPr id="66" name="Ink 69">
                <a:extLst>
                  <a:ext uri="{FF2B5EF4-FFF2-40B4-BE49-F238E27FC236}">
                    <a16:creationId xmlns:a16="http://schemas.microsoft.com/office/drawing/2014/main" xmlns="" xmlns:p14="http://schemas.microsoft.com/office/powerpoint/2010/main" id="{F0BE3DB2-FF0D-5A45-B06A-9ECF476F74D4}"/>
                  </a:ext>
                </a:extLst>
              </p:cNvPr>
              <p:cNvPicPr/>
              <p:nvPr/>
            </p:nvPicPr>
            <p:blipFill>
              <a:blip r:embed="rId57"/>
              <a:stretch>
                <a:fillRect/>
              </a:stretch>
            </p:blipFill>
            <p:spPr>
              <a:xfrm>
                <a:off x="4930844" y="2759943"/>
                <a:ext cx="402462"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2" name="Ink 71">
                <a:extLst>
                  <a:ext uri="{FF2B5EF4-FFF2-40B4-BE49-F238E27FC236}">
                    <a16:creationId xmlns:a16="http://schemas.microsoft.com/office/drawing/2014/main" id="{0578C557-E532-3A4C-BE4C-299144834143}"/>
                  </a:ext>
                </a:extLst>
              </p14:cNvPr>
              <p14:cNvContentPartPr/>
              <p14:nvPr/>
            </p14:nvContentPartPr>
            <p14:xfrm>
              <a:off x="3346475" y="3498303"/>
              <a:ext cx="330840" cy="264240"/>
            </p14:xfrm>
          </p:contentPart>
        </mc:Choice>
        <mc:Fallback xmlns="">
          <p:pic>
            <p:nvPicPr>
              <p:cNvPr id="72" name="Ink 71">
                <a:extLst>
                  <a:ext uri="{FF2B5EF4-FFF2-40B4-BE49-F238E27FC236}">
                    <a16:creationId xmlns:a16="http://schemas.microsoft.com/office/drawing/2014/main" xmlns="" xmlns:p14="http://schemas.microsoft.com/office/powerpoint/2010/main" id="{0578C557-E532-3A4C-BE4C-299144834143}"/>
                  </a:ext>
                </a:extLst>
              </p:cNvPr>
              <p:cNvPicPr/>
              <p:nvPr/>
            </p:nvPicPr>
            <p:blipFill>
              <a:blip r:embed="rId59"/>
              <a:stretch>
                <a:fillRect/>
              </a:stretch>
            </p:blipFill>
            <p:spPr>
              <a:xfrm>
                <a:off x="3337475" y="3489303"/>
                <a:ext cx="3481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3" name="Ink 72">
                <a:extLst>
                  <a:ext uri="{FF2B5EF4-FFF2-40B4-BE49-F238E27FC236}">
                    <a16:creationId xmlns:a16="http://schemas.microsoft.com/office/drawing/2014/main" id="{06A48BD1-E7F3-6C4F-89F1-B81ACFE44602}"/>
                  </a:ext>
                </a:extLst>
              </p14:cNvPr>
              <p14:cNvContentPartPr/>
              <p14:nvPr/>
            </p14:nvContentPartPr>
            <p14:xfrm>
              <a:off x="3802595" y="3599103"/>
              <a:ext cx="220320" cy="145080"/>
            </p14:xfrm>
          </p:contentPart>
        </mc:Choice>
        <mc:Fallback xmlns="">
          <p:pic>
            <p:nvPicPr>
              <p:cNvPr id="73" name="Ink 72">
                <a:extLst>
                  <a:ext uri="{FF2B5EF4-FFF2-40B4-BE49-F238E27FC236}">
                    <a16:creationId xmlns:a16="http://schemas.microsoft.com/office/drawing/2014/main" xmlns="" xmlns:p14="http://schemas.microsoft.com/office/powerpoint/2010/main" id="{06A48BD1-E7F3-6C4F-89F1-B81ACFE44602}"/>
                  </a:ext>
                </a:extLst>
              </p:cNvPr>
              <p:cNvPicPr/>
              <p:nvPr/>
            </p:nvPicPr>
            <p:blipFill>
              <a:blip r:embed="rId61"/>
              <a:stretch>
                <a:fillRect/>
              </a:stretch>
            </p:blipFill>
            <p:spPr>
              <a:xfrm>
                <a:off x="3792891" y="3590103"/>
                <a:ext cx="238291"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4" name="Ink 73">
                <a:extLst>
                  <a:ext uri="{FF2B5EF4-FFF2-40B4-BE49-F238E27FC236}">
                    <a16:creationId xmlns:a16="http://schemas.microsoft.com/office/drawing/2014/main" id="{A30058C0-78BB-794B-BE42-840127C60746}"/>
                  </a:ext>
                </a:extLst>
              </p14:cNvPr>
              <p14:cNvContentPartPr/>
              <p14:nvPr/>
            </p14:nvContentPartPr>
            <p14:xfrm>
              <a:off x="4116875" y="3562023"/>
              <a:ext cx="214200" cy="358200"/>
            </p14:xfrm>
          </p:contentPart>
        </mc:Choice>
        <mc:Fallback xmlns="">
          <p:pic>
            <p:nvPicPr>
              <p:cNvPr id="74" name="Ink 73">
                <a:extLst>
                  <a:ext uri="{FF2B5EF4-FFF2-40B4-BE49-F238E27FC236}">
                    <a16:creationId xmlns:a16="http://schemas.microsoft.com/office/drawing/2014/main" xmlns="" xmlns:p14="http://schemas.microsoft.com/office/powerpoint/2010/main" id="{A30058C0-78BB-794B-BE42-840127C60746}"/>
                  </a:ext>
                </a:extLst>
              </p:cNvPr>
              <p:cNvPicPr/>
              <p:nvPr/>
            </p:nvPicPr>
            <p:blipFill>
              <a:blip r:embed="rId63"/>
              <a:stretch>
                <a:fillRect/>
              </a:stretch>
            </p:blipFill>
            <p:spPr>
              <a:xfrm>
                <a:off x="4107139" y="3552654"/>
                <a:ext cx="232952" cy="37729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Ink 74">
                <a:extLst>
                  <a:ext uri="{FF2B5EF4-FFF2-40B4-BE49-F238E27FC236}">
                    <a16:creationId xmlns:a16="http://schemas.microsoft.com/office/drawing/2014/main" id="{C460F818-5E83-2F4F-AC87-C4FE09239C05}"/>
                  </a:ext>
                </a:extLst>
              </p14:cNvPr>
              <p14:cNvContentPartPr/>
              <p14:nvPr/>
            </p14:nvContentPartPr>
            <p14:xfrm>
              <a:off x="4651115" y="3599103"/>
              <a:ext cx="107280" cy="12960"/>
            </p14:xfrm>
          </p:contentPart>
        </mc:Choice>
        <mc:Fallback xmlns="">
          <p:pic>
            <p:nvPicPr>
              <p:cNvPr id="75" name="Ink 74">
                <a:extLst>
                  <a:ext uri="{FF2B5EF4-FFF2-40B4-BE49-F238E27FC236}">
                    <a16:creationId xmlns:a16="http://schemas.microsoft.com/office/drawing/2014/main" xmlns="" xmlns:p14="http://schemas.microsoft.com/office/powerpoint/2010/main" id="{C460F818-5E83-2F4F-AC87-C4FE09239C05}"/>
                  </a:ext>
                </a:extLst>
              </p:cNvPr>
              <p:cNvPicPr/>
              <p:nvPr/>
            </p:nvPicPr>
            <p:blipFill>
              <a:blip r:embed="rId65"/>
              <a:stretch>
                <a:fillRect/>
              </a:stretch>
            </p:blipFill>
            <p:spPr>
              <a:xfrm>
                <a:off x="4642475" y="3590463"/>
                <a:ext cx="123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78D232D3-AB38-6E4F-983A-9FD57F00C88C}"/>
                  </a:ext>
                </a:extLst>
              </p14:cNvPr>
              <p14:cNvContentPartPr/>
              <p14:nvPr/>
            </p14:nvContentPartPr>
            <p14:xfrm>
              <a:off x="4676315" y="3662103"/>
              <a:ext cx="88200" cy="25560"/>
            </p14:xfrm>
          </p:contentPart>
        </mc:Choice>
        <mc:Fallback xmlns="">
          <p:pic>
            <p:nvPicPr>
              <p:cNvPr id="76" name="Ink 75">
                <a:extLst>
                  <a:ext uri="{FF2B5EF4-FFF2-40B4-BE49-F238E27FC236}">
                    <a16:creationId xmlns:a16="http://schemas.microsoft.com/office/drawing/2014/main" xmlns="" xmlns:p14="http://schemas.microsoft.com/office/powerpoint/2010/main" id="{78D232D3-AB38-6E4F-983A-9FD57F00C88C}"/>
                  </a:ext>
                </a:extLst>
              </p:cNvPr>
              <p:cNvPicPr/>
              <p:nvPr/>
            </p:nvPicPr>
            <p:blipFill>
              <a:blip r:embed="rId67"/>
              <a:stretch>
                <a:fillRect/>
              </a:stretch>
            </p:blipFill>
            <p:spPr>
              <a:xfrm>
                <a:off x="4666955" y="3652743"/>
                <a:ext cx="106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2" name="Ink 83">
                <a:extLst>
                  <a:ext uri="{FF2B5EF4-FFF2-40B4-BE49-F238E27FC236}">
                    <a16:creationId xmlns:a16="http://schemas.microsoft.com/office/drawing/2014/main" id="{CDCAB0C2-7998-BA49-976B-235593335183}"/>
                  </a:ext>
                </a:extLst>
              </p14:cNvPr>
              <p14:cNvContentPartPr/>
              <p14:nvPr/>
            </p14:nvContentPartPr>
            <p14:xfrm>
              <a:off x="5695475" y="3410463"/>
              <a:ext cx="546840" cy="182520"/>
            </p14:xfrm>
          </p:contentPart>
        </mc:Choice>
        <mc:Fallback xmlns="">
          <p:pic>
            <p:nvPicPr>
              <p:cNvPr id="82" name="Ink 83">
                <a:extLst>
                  <a:ext uri="{FF2B5EF4-FFF2-40B4-BE49-F238E27FC236}">
                    <a16:creationId xmlns:a16="http://schemas.microsoft.com/office/drawing/2014/main" xmlns="" xmlns:p14="http://schemas.microsoft.com/office/powerpoint/2010/main" id="{CDCAB0C2-7998-BA49-976B-235593335183}"/>
                  </a:ext>
                </a:extLst>
              </p:cNvPr>
              <p:cNvPicPr/>
              <p:nvPr/>
            </p:nvPicPr>
            <p:blipFill>
              <a:blip r:embed="rId69"/>
              <a:stretch>
                <a:fillRect/>
              </a:stretch>
            </p:blipFill>
            <p:spPr>
              <a:xfrm>
                <a:off x="5686469" y="3401840"/>
                <a:ext cx="564492" cy="20048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3" name="Ink 84">
                <a:extLst>
                  <a:ext uri="{FF2B5EF4-FFF2-40B4-BE49-F238E27FC236}">
                    <a16:creationId xmlns:a16="http://schemas.microsoft.com/office/drawing/2014/main" id="{BFC3F3F2-9D21-AC46-885E-102585AB8696}"/>
                  </a:ext>
                </a:extLst>
              </p14:cNvPr>
              <p14:cNvContentPartPr/>
              <p14:nvPr/>
            </p14:nvContentPartPr>
            <p14:xfrm>
              <a:off x="5179235" y="3466263"/>
              <a:ext cx="352800" cy="397080"/>
            </p14:xfrm>
          </p:contentPart>
        </mc:Choice>
        <mc:Fallback xmlns="">
          <p:pic>
            <p:nvPicPr>
              <p:cNvPr id="83" name="Ink 84">
                <a:extLst>
                  <a:ext uri="{FF2B5EF4-FFF2-40B4-BE49-F238E27FC236}">
                    <a16:creationId xmlns:a16="http://schemas.microsoft.com/office/drawing/2014/main" xmlns="" xmlns:p14="http://schemas.microsoft.com/office/powerpoint/2010/main" id="{BFC3F3F2-9D21-AC46-885E-102585AB8696}"/>
                  </a:ext>
                </a:extLst>
              </p:cNvPr>
              <p:cNvPicPr/>
              <p:nvPr/>
            </p:nvPicPr>
            <p:blipFill>
              <a:blip r:embed="rId71"/>
              <a:stretch>
                <a:fillRect/>
              </a:stretch>
            </p:blipFill>
            <p:spPr>
              <a:xfrm>
                <a:off x="5169865" y="3456543"/>
                <a:ext cx="370818"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0" name="Ink 89">
                <a:extLst>
                  <a:ext uri="{FF2B5EF4-FFF2-40B4-BE49-F238E27FC236}">
                    <a16:creationId xmlns:a16="http://schemas.microsoft.com/office/drawing/2014/main" id="{964425F8-AAE1-A748-97B3-49DF519FFF0E}"/>
                  </a:ext>
                </a:extLst>
              </p14:cNvPr>
              <p14:cNvContentPartPr/>
              <p14:nvPr/>
            </p14:nvContentPartPr>
            <p14:xfrm>
              <a:off x="7304315" y="3410463"/>
              <a:ext cx="12960" cy="94680"/>
            </p14:xfrm>
          </p:contentPart>
        </mc:Choice>
        <mc:Fallback xmlns="">
          <p:pic>
            <p:nvPicPr>
              <p:cNvPr id="90" name="Ink 89">
                <a:extLst>
                  <a:ext uri="{FF2B5EF4-FFF2-40B4-BE49-F238E27FC236}">
                    <a16:creationId xmlns:a16="http://schemas.microsoft.com/office/drawing/2014/main" xmlns="" xmlns:p14="http://schemas.microsoft.com/office/powerpoint/2010/main" id="{964425F8-AAE1-A748-97B3-49DF519FFF0E}"/>
                  </a:ext>
                </a:extLst>
              </p:cNvPr>
              <p:cNvPicPr/>
              <p:nvPr/>
            </p:nvPicPr>
            <p:blipFill>
              <a:blip r:embed="rId73"/>
              <a:stretch>
                <a:fillRect/>
              </a:stretch>
            </p:blipFill>
            <p:spPr>
              <a:xfrm>
                <a:off x="7294595" y="3400743"/>
                <a:ext cx="313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1" name="Ink 90">
                <a:extLst>
                  <a:ext uri="{FF2B5EF4-FFF2-40B4-BE49-F238E27FC236}">
                    <a16:creationId xmlns:a16="http://schemas.microsoft.com/office/drawing/2014/main" id="{28B63920-459D-5542-A0AB-06D65E77A416}"/>
                  </a:ext>
                </a:extLst>
              </p14:cNvPr>
              <p14:cNvContentPartPr/>
              <p14:nvPr/>
            </p14:nvContentPartPr>
            <p14:xfrm>
              <a:off x="7537235" y="3228303"/>
              <a:ext cx="189000" cy="214200"/>
            </p14:xfrm>
          </p:contentPart>
        </mc:Choice>
        <mc:Fallback xmlns="">
          <p:pic>
            <p:nvPicPr>
              <p:cNvPr id="91" name="Ink 90">
                <a:extLst>
                  <a:ext uri="{FF2B5EF4-FFF2-40B4-BE49-F238E27FC236}">
                    <a16:creationId xmlns:a16="http://schemas.microsoft.com/office/drawing/2014/main" xmlns="" xmlns:p14="http://schemas.microsoft.com/office/powerpoint/2010/main" id="{28B63920-459D-5542-A0AB-06D65E77A416}"/>
                  </a:ext>
                </a:extLst>
              </p:cNvPr>
              <p:cNvPicPr/>
              <p:nvPr/>
            </p:nvPicPr>
            <p:blipFill>
              <a:blip r:embed="rId75"/>
              <a:stretch>
                <a:fillRect/>
              </a:stretch>
            </p:blipFill>
            <p:spPr>
              <a:xfrm>
                <a:off x="7528235" y="3219303"/>
                <a:ext cx="206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5" name="Ink 97">
                <a:extLst>
                  <a:ext uri="{FF2B5EF4-FFF2-40B4-BE49-F238E27FC236}">
                    <a16:creationId xmlns:a16="http://schemas.microsoft.com/office/drawing/2014/main" id="{B4986243-921E-A449-BAFA-B8DA7F77F0BB}"/>
                  </a:ext>
                </a:extLst>
              </p14:cNvPr>
              <p14:cNvContentPartPr/>
              <p14:nvPr/>
            </p14:nvContentPartPr>
            <p14:xfrm>
              <a:off x="6946115" y="3278343"/>
              <a:ext cx="239400" cy="358920"/>
            </p14:xfrm>
          </p:contentPart>
        </mc:Choice>
        <mc:Fallback xmlns="">
          <p:pic>
            <p:nvPicPr>
              <p:cNvPr id="95" name="Ink 97">
                <a:extLst>
                  <a:ext uri="{FF2B5EF4-FFF2-40B4-BE49-F238E27FC236}">
                    <a16:creationId xmlns:a16="http://schemas.microsoft.com/office/drawing/2014/main" xmlns="" xmlns:p14="http://schemas.microsoft.com/office/powerpoint/2010/main" id="{B4986243-921E-A449-BAFA-B8DA7F77F0BB}"/>
                  </a:ext>
                </a:extLst>
              </p:cNvPr>
              <p:cNvPicPr/>
              <p:nvPr/>
            </p:nvPicPr>
            <p:blipFill>
              <a:blip r:embed="rId77"/>
              <a:stretch>
                <a:fillRect/>
              </a:stretch>
            </p:blipFill>
            <p:spPr>
              <a:xfrm>
                <a:off x="6936395" y="3269694"/>
                <a:ext cx="257760" cy="37549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6" name="Ink 98">
                <a:extLst>
                  <a:ext uri="{FF2B5EF4-FFF2-40B4-BE49-F238E27FC236}">
                    <a16:creationId xmlns:a16="http://schemas.microsoft.com/office/drawing/2014/main" id="{54C0D2B9-E1D3-D84A-A91D-A98D8D36B627}"/>
                  </a:ext>
                </a:extLst>
              </p14:cNvPr>
              <p14:cNvContentPartPr/>
              <p14:nvPr/>
            </p14:nvContentPartPr>
            <p14:xfrm>
              <a:off x="6405395" y="3334863"/>
              <a:ext cx="324360" cy="201600"/>
            </p14:xfrm>
          </p:contentPart>
        </mc:Choice>
        <mc:Fallback xmlns="">
          <p:pic>
            <p:nvPicPr>
              <p:cNvPr id="96" name="Ink 98">
                <a:extLst>
                  <a:ext uri="{FF2B5EF4-FFF2-40B4-BE49-F238E27FC236}">
                    <a16:creationId xmlns:a16="http://schemas.microsoft.com/office/drawing/2014/main" xmlns="" xmlns:p14="http://schemas.microsoft.com/office/powerpoint/2010/main" id="{54C0D2B9-E1D3-D84A-A91D-A98D8D36B627}"/>
                  </a:ext>
                </a:extLst>
              </p:cNvPr>
              <p:cNvPicPr/>
              <p:nvPr/>
            </p:nvPicPr>
            <p:blipFill>
              <a:blip r:embed="rId79"/>
              <a:stretch>
                <a:fillRect/>
              </a:stretch>
            </p:blipFill>
            <p:spPr>
              <a:xfrm>
                <a:off x="6396035" y="3325143"/>
                <a:ext cx="3416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5" name="Ink 105">
                <a:extLst>
                  <a:ext uri="{FF2B5EF4-FFF2-40B4-BE49-F238E27FC236}">
                    <a16:creationId xmlns:a16="http://schemas.microsoft.com/office/drawing/2014/main" id="{C0F2DE0F-D2C4-CE4C-9312-E5F8CC365C66}"/>
                  </a:ext>
                </a:extLst>
              </p14:cNvPr>
              <p14:cNvContentPartPr/>
              <p14:nvPr/>
            </p14:nvContentPartPr>
            <p14:xfrm>
              <a:off x="7845035" y="2486343"/>
              <a:ext cx="1446480" cy="1993320"/>
            </p14:xfrm>
          </p:contentPart>
        </mc:Choice>
        <mc:Fallback xmlns="">
          <p:pic>
            <p:nvPicPr>
              <p:cNvPr id="105" name="Ink 105">
                <a:extLst>
                  <a:ext uri="{FF2B5EF4-FFF2-40B4-BE49-F238E27FC236}">
                    <a16:creationId xmlns:a16="http://schemas.microsoft.com/office/drawing/2014/main" xmlns="" xmlns:p14="http://schemas.microsoft.com/office/powerpoint/2010/main" id="{C0F2DE0F-D2C4-CE4C-9312-E5F8CC365C66}"/>
                  </a:ext>
                </a:extLst>
              </p:cNvPr>
              <p:cNvPicPr/>
              <p:nvPr/>
            </p:nvPicPr>
            <p:blipFill>
              <a:blip r:embed="rId81"/>
              <a:stretch>
                <a:fillRect/>
              </a:stretch>
            </p:blipFill>
            <p:spPr>
              <a:xfrm>
                <a:off x="7836395" y="2477703"/>
                <a:ext cx="1464120" cy="2011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2" name="Ink 121">
                <a:extLst>
                  <a:ext uri="{FF2B5EF4-FFF2-40B4-BE49-F238E27FC236}">
                    <a16:creationId xmlns:a16="http://schemas.microsoft.com/office/drawing/2014/main" id="{E3FF7582-6D60-B04A-8570-DB82ECB22B1B}"/>
                  </a:ext>
                </a:extLst>
              </p14:cNvPr>
              <p14:cNvContentPartPr/>
              <p14:nvPr/>
            </p14:nvContentPartPr>
            <p14:xfrm>
              <a:off x="8278835" y="4837503"/>
              <a:ext cx="6480" cy="12960"/>
            </p14:xfrm>
          </p:contentPart>
        </mc:Choice>
        <mc:Fallback xmlns="">
          <p:pic>
            <p:nvPicPr>
              <p:cNvPr id="122" name="Ink 121">
                <a:extLst>
                  <a:ext uri="{FF2B5EF4-FFF2-40B4-BE49-F238E27FC236}">
                    <a16:creationId xmlns:a16="http://schemas.microsoft.com/office/drawing/2014/main" xmlns="" xmlns:p14="http://schemas.microsoft.com/office/powerpoint/2010/main" id="{E3FF7582-6D60-B04A-8570-DB82ECB22B1B}"/>
                  </a:ext>
                </a:extLst>
              </p:cNvPr>
              <p:cNvPicPr/>
              <p:nvPr/>
            </p:nvPicPr>
            <p:blipFill>
              <a:blip r:embed="rId83"/>
              <a:stretch>
                <a:fillRect/>
              </a:stretch>
            </p:blipFill>
            <p:spPr>
              <a:xfrm>
                <a:off x="8270555" y="4829223"/>
                <a:ext cx="23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4">
                <a:extLst>
                  <a:ext uri="{FF2B5EF4-FFF2-40B4-BE49-F238E27FC236}">
                    <a16:creationId xmlns:a16="http://schemas.microsoft.com/office/drawing/2014/main" id="{1AAB0DE1-734F-AE4E-8552-CD9C9090824D}"/>
                  </a:ext>
                </a:extLst>
              </p14:cNvPr>
              <p14:cNvContentPartPr/>
              <p14:nvPr/>
            </p14:nvContentPartPr>
            <p14:xfrm>
              <a:off x="6336275" y="4624023"/>
              <a:ext cx="1823760" cy="597600"/>
            </p14:xfrm>
          </p:contentPart>
        </mc:Choice>
        <mc:Fallback xmlns="">
          <p:pic>
            <p:nvPicPr>
              <p:cNvPr id="123" name="Ink 124">
                <a:extLst>
                  <a:ext uri="{FF2B5EF4-FFF2-40B4-BE49-F238E27FC236}">
                    <a16:creationId xmlns:a16="http://schemas.microsoft.com/office/drawing/2014/main" xmlns="" xmlns:p14="http://schemas.microsoft.com/office/powerpoint/2010/main" id="{1AAB0DE1-734F-AE4E-8552-CD9C9090824D}"/>
                  </a:ext>
                </a:extLst>
              </p:cNvPr>
              <p:cNvPicPr/>
              <p:nvPr/>
            </p:nvPicPr>
            <p:blipFill>
              <a:blip r:embed="rId85"/>
              <a:stretch>
                <a:fillRect/>
              </a:stretch>
            </p:blipFill>
            <p:spPr>
              <a:xfrm>
                <a:off x="6326555" y="4615383"/>
                <a:ext cx="184320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5">
                <a:extLst>
                  <a:ext uri="{FF2B5EF4-FFF2-40B4-BE49-F238E27FC236}">
                    <a16:creationId xmlns:a16="http://schemas.microsoft.com/office/drawing/2014/main" id="{32AD0EEF-FC06-9F47-AE17-D917199B4FD1}"/>
                  </a:ext>
                </a:extLst>
              </p14:cNvPr>
              <p14:cNvContentPartPr/>
              <p14:nvPr/>
            </p14:nvContentPartPr>
            <p14:xfrm>
              <a:off x="4425035" y="4504503"/>
              <a:ext cx="1534320" cy="610200"/>
            </p14:xfrm>
          </p:contentPart>
        </mc:Choice>
        <mc:Fallback xmlns="">
          <p:pic>
            <p:nvPicPr>
              <p:cNvPr id="124" name="Ink 125">
                <a:extLst>
                  <a:ext uri="{FF2B5EF4-FFF2-40B4-BE49-F238E27FC236}">
                    <a16:creationId xmlns:a16="http://schemas.microsoft.com/office/drawing/2014/main" xmlns="" xmlns:p14="http://schemas.microsoft.com/office/powerpoint/2010/main" id="{32AD0EEF-FC06-9F47-AE17-D917199B4FD1}"/>
                  </a:ext>
                </a:extLst>
              </p:cNvPr>
              <p:cNvPicPr/>
              <p:nvPr/>
            </p:nvPicPr>
            <p:blipFill>
              <a:blip r:embed="rId87"/>
              <a:stretch>
                <a:fillRect/>
              </a:stretch>
            </p:blipFill>
            <p:spPr>
              <a:xfrm>
                <a:off x="4415317" y="4495503"/>
                <a:ext cx="1552676"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EFEF5EA3-4478-3D49-B2A4-A4B3A674520E}"/>
                  </a:ext>
                </a:extLst>
              </p14:cNvPr>
              <p14:cNvContentPartPr/>
              <p14:nvPr/>
            </p14:nvContentPartPr>
            <p14:xfrm>
              <a:off x="3385560" y="1483560"/>
              <a:ext cx="4491000" cy="2298600"/>
            </p14:xfrm>
          </p:contentPart>
        </mc:Choice>
        <mc:Fallback xmlns="">
          <p:pic>
            <p:nvPicPr>
              <p:cNvPr id="67" name="Ink 66">
                <a:extLst>
                  <a:ext uri="{FF2B5EF4-FFF2-40B4-BE49-F238E27FC236}">
                    <a16:creationId xmlns:a16="http://schemas.microsoft.com/office/drawing/2014/main" xmlns="" xmlns:p14="http://schemas.microsoft.com/office/powerpoint/2010/main" id="{EFEF5EA3-4478-3D49-B2A4-A4B3A674520E}"/>
                  </a:ext>
                </a:extLst>
              </p:cNvPr>
              <p:cNvPicPr/>
              <p:nvPr/>
            </p:nvPicPr>
            <p:blipFill>
              <a:blip r:embed="rId89"/>
              <a:stretch>
                <a:fillRect/>
              </a:stretch>
            </p:blipFill>
            <p:spPr>
              <a:xfrm>
                <a:off x="3376560" y="1473840"/>
                <a:ext cx="4508640" cy="2318040"/>
              </a:xfrm>
              <a:prstGeom prst="rect">
                <a:avLst/>
              </a:prstGeom>
            </p:spPr>
          </p:pic>
        </mc:Fallback>
      </mc:AlternateContent>
    </p:spTree>
    <p:extLst>
      <p:ext uri="{BB962C8B-B14F-4D97-AF65-F5344CB8AC3E}">
        <p14:creationId xmlns:p14="http://schemas.microsoft.com/office/powerpoint/2010/main" val="1403482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a:extLst>
              <a:ext uri="{FF2B5EF4-FFF2-40B4-BE49-F238E27FC236}">
                <a16:creationId xmlns:a16="http://schemas.microsoft.com/office/drawing/2014/main" id="{3CFBFAFC-FFC4-4F37-8F12-3C8011081D76}"/>
              </a:ext>
            </a:extLst>
          </p:cNvPr>
          <p:cNvGraphicFramePr>
            <a:graphicFrameLocks noGrp="1" noChangeAspect="1"/>
          </p:cNvGraphicFramePr>
          <p:nvPr>
            <p:ph idx="1"/>
          </p:nvPr>
        </p:nvGraphicFramePr>
        <p:xfrm>
          <a:off x="1981200" y="1447801"/>
          <a:ext cx="3778364" cy="912019"/>
        </p:xfrm>
        <a:graphic>
          <a:graphicData uri="http://schemas.openxmlformats.org/presentationml/2006/ole">
            <mc:AlternateContent xmlns:mc="http://schemas.openxmlformats.org/markup-compatibility/2006">
              <mc:Choice xmlns:v="urn:schemas-microsoft-com:vml" Requires="v">
                <p:oleObj spid="_x0000_s1038" name="Equation" r:id="rId3" imgW="736600" imgH="177800" progId="Equation.3">
                  <p:embed/>
                </p:oleObj>
              </mc:Choice>
              <mc:Fallback>
                <p:oleObj name="Equation" r:id="rId3" imgW="736600" imgH="177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447801"/>
                        <a:ext cx="3778364" cy="912019"/>
                      </a:xfrm>
                      <a:prstGeom prst="rect">
                        <a:avLst/>
                      </a:prstGeom>
                      <a:solidFill>
                        <a:schemeClr val="accent1"/>
                      </a:solidFill>
                      <a:ln>
                        <a:noFill/>
                      </a:ln>
                      <a:extLs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 name="Object 3">
            <a:extLst>
              <a:ext uri="{FF2B5EF4-FFF2-40B4-BE49-F238E27FC236}">
                <a16:creationId xmlns:a16="http://schemas.microsoft.com/office/drawing/2014/main" id="{38A6A615-F34F-48D1-80B4-2D6FCFE484D4}"/>
              </a:ext>
            </a:extLst>
          </p:cNvPr>
          <p:cNvGraphicFramePr>
            <a:graphicFrameLocks noChangeAspect="1"/>
          </p:cNvGraphicFramePr>
          <p:nvPr/>
        </p:nvGraphicFramePr>
        <p:xfrm>
          <a:off x="2157953" y="2588420"/>
          <a:ext cx="4602686" cy="1909763"/>
        </p:xfrm>
        <a:graphic>
          <a:graphicData uri="http://schemas.openxmlformats.org/presentationml/2006/ole">
            <mc:AlternateContent xmlns:mc="http://schemas.openxmlformats.org/markup-compatibility/2006">
              <mc:Choice xmlns:v="urn:schemas-microsoft-com:vml" Requires="v">
                <p:oleObj spid="_x0000_s1039" name="Equation" r:id="rId5" imgW="1409700" imgH="584200" progId="Equation.3">
                  <p:embed/>
                </p:oleObj>
              </mc:Choice>
              <mc:Fallback>
                <p:oleObj name="Equation" r:id="rId5" imgW="1409700" imgH="584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7953" y="2588420"/>
                        <a:ext cx="4602686" cy="1909763"/>
                      </a:xfrm>
                      <a:prstGeom prst="rect">
                        <a:avLst/>
                      </a:prstGeom>
                      <a:solidFill>
                        <a:schemeClr val="accent1"/>
                      </a:solidFill>
                      <a:ln>
                        <a:noFill/>
                      </a:ln>
                      <a:extLs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 name="Object 4">
            <a:extLst>
              <a:ext uri="{FF2B5EF4-FFF2-40B4-BE49-F238E27FC236}">
                <a16:creationId xmlns:a16="http://schemas.microsoft.com/office/drawing/2014/main" id="{B69034AF-A503-47EC-A164-927AD2204459}"/>
              </a:ext>
            </a:extLst>
          </p:cNvPr>
          <p:cNvGraphicFramePr>
            <a:graphicFrameLocks noChangeAspect="1"/>
          </p:cNvGraphicFramePr>
          <p:nvPr/>
        </p:nvGraphicFramePr>
        <p:xfrm>
          <a:off x="6629400" y="4567238"/>
          <a:ext cx="3962400" cy="1909763"/>
        </p:xfrm>
        <a:graphic>
          <a:graphicData uri="http://schemas.openxmlformats.org/presentationml/2006/ole">
            <mc:AlternateContent xmlns:mc="http://schemas.openxmlformats.org/markup-compatibility/2006">
              <mc:Choice xmlns:v="urn:schemas-microsoft-com:vml" Requires="v">
                <p:oleObj spid="_x0000_s1040" name="Equation" r:id="rId7" imgW="1130300" imgH="431800" progId="Equation.3">
                  <p:embed/>
                </p:oleObj>
              </mc:Choice>
              <mc:Fallback>
                <p:oleObj name="Equation" r:id="rId7" imgW="11303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4567238"/>
                        <a:ext cx="3962400" cy="1909763"/>
                      </a:xfrm>
                      <a:prstGeom prst="rect">
                        <a:avLst/>
                      </a:prstGeom>
                      <a:solidFill>
                        <a:schemeClr val="accent1"/>
                      </a:solidFill>
                      <a:ln>
                        <a:noFill/>
                      </a:ln>
                      <a:extLs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24697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4" name="Ink 163">
                <a:extLst>
                  <a:ext uri="{FF2B5EF4-FFF2-40B4-BE49-F238E27FC236}">
                    <a16:creationId xmlns:a16="http://schemas.microsoft.com/office/drawing/2014/main" id="{34C7F8F1-2B3A-394B-976F-3E48F5266F37}"/>
                  </a:ext>
                </a:extLst>
              </p14:cNvPr>
              <p14:cNvContentPartPr/>
              <p14:nvPr/>
            </p14:nvContentPartPr>
            <p14:xfrm>
              <a:off x="7235195" y="1813503"/>
              <a:ext cx="182520" cy="232920"/>
            </p14:xfrm>
          </p:contentPart>
        </mc:Choice>
        <mc:Fallback xmlns="">
          <p:pic>
            <p:nvPicPr>
              <p:cNvPr id="164" name="Ink 163">
                <a:extLst>
                  <a:ext uri="{FF2B5EF4-FFF2-40B4-BE49-F238E27FC236}">
                    <a16:creationId xmlns:a16="http://schemas.microsoft.com/office/drawing/2014/main" xmlns="" xmlns:p14="http://schemas.microsoft.com/office/powerpoint/2010/main" id="{34C7F8F1-2B3A-394B-976F-3E48F5266F37}"/>
                  </a:ext>
                </a:extLst>
              </p:cNvPr>
              <p:cNvPicPr/>
              <p:nvPr/>
            </p:nvPicPr>
            <p:blipFill>
              <a:blip r:embed="rId3"/>
              <a:stretch>
                <a:fillRect/>
              </a:stretch>
            </p:blipFill>
            <p:spPr>
              <a:xfrm>
                <a:off x="7226195" y="1805223"/>
                <a:ext cx="2005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5" name="Ink 164">
                <a:extLst>
                  <a:ext uri="{FF2B5EF4-FFF2-40B4-BE49-F238E27FC236}">
                    <a16:creationId xmlns:a16="http://schemas.microsoft.com/office/drawing/2014/main" id="{362C8E8B-2173-9945-9E5A-3953B15EBC4E}"/>
                  </a:ext>
                </a:extLst>
              </p14:cNvPr>
              <p14:cNvContentPartPr/>
              <p14:nvPr/>
            </p14:nvContentPartPr>
            <p14:xfrm>
              <a:off x="7643795" y="1907823"/>
              <a:ext cx="138600" cy="12960"/>
            </p14:xfrm>
          </p:contentPart>
        </mc:Choice>
        <mc:Fallback xmlns="">
          <p:pic>
            <p:nvPicPr>
              <p:cNvPr id="165" name="Ink 164">
                <a:extLst>
                  <a:ext uri="{FF2B5EF4-FFF2-40B4-BE49-F238E27FC236}">
                    <a16:creationId xmlns:a16="http://schemas.microsoft.com/office/drawing/2014/main" xmlns="" xmlns:p14="http://schemas.microsoft.com/office/powerpoint/2010/main" id="{362C8E8B-2173-9945-9E5A-3953B15EBC4E}"/>
                  </a:ext>
                </a:extLst>
              </p:cNvPr>
              <p:cNvPicPr/>
              <p:nvPr/>
            </p:nvPicPr>
            <p:blipFill>
              <a:blip r:embed="rId5"/>
              <a:stretch>
                <a:fillRect/>
              </a:stretch>
            </p:blipFill>
            <p:spPr>
              <a:xfrm>
                <a:off x="7634795" y="1898936"/>
                <a:ext cx="15552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6" name="Ink 165">
                <a:extLst>
                  <a:ext uri="{FF2B5EF4-FFF2-40B4-BE49-F238E27FC236}">
                    <a16:creationId xmlns:a16="http://schemas.microsoft.com/office/drawing/2014/main" id="{116BD715-8AE3-FD4E-9496-9B08FD830CC6}"/>
                  </a:ext>
                </a:extLst>
              </p14:cNvPr>
              <p14:cNvContentPartPr/>
              <p14:nvPr/>
            </p14:nvContentPartPr>
            <p14:xfrm>
              <a:off x="7700675" y="1996023"/>
              <a:ext cx="126000" cy="12960"/>
            </p14:xfrm>
          </p:contentPart>
        </mc:Choice>
        <mc:Fallback xmlns="">
          <p:pic>
            <p:nvPicPr>
              <p:cNvPr id="166" name="Ink 165">
                <a:extLst>
                  <a:ext uri="{FF2B5EF4-FFF2-40B4-BE49-F238E27FC236}">
                    <a16:creationId xmlns:a16="http://schemas.microsoft.com/office/drawing/2014/main" xmlns="" xmlns:p14="http://schemas.microsoft.com/office/powerpoint/2010/main" id="{116BD715-8AE3-FD4E-9496-9B08FD830CC6}"/>
                  </a:ext>
                </a:extLst>
              </p:cNvPr>
              <p:cNvPicPr/>
              <p:nvPr/>
            </p:nvPicPr>
            <p:blipFill>
              <a:blip r:embed="rId7"/>
              <a:stretch>
                <a:fillRect/>
              </a:stretch>
            </p:blipFill>
            <p:spPr>
              <a:xfrm>
                <a:off x="7691315" y="1986663"/>
                <a:ext cx="143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7" name="Ink 166">
                <a:extLst>
                  <a:ext uri="{FF2B5EF4-FFF2-40B4-BE49-F238E27FC236}">
                    <a16:creationId xmlns:a16="http://schemas.microsoft.com/office/drawing/2014/main" id="{C7B39E95-889A-5F43-AF92-1D1046013CC6}"/>
                  </a:ext>
                </a:extLst>
              </p14:cNvPr>
              <p14:cNvContentPartPr/>
              <p14:nvPr/>
            </p14:nvContentPartPr>
            <p14:xfrm>
              <a:off x="8222315" y="1895223"/>
              <a:ext cx="245520" cy="113400"/>
            </p14:xfrm>
          </p:contentPart>
        </mc:Choice>
        <mc:Fallback xmlns="">
          <p:pic>
            <p:nvPicPr>
              <p:cNvPr id="167" name="Ink 166">
                <a:extLst>
                  <a:ext uri="{FF2B5EF4-FFF2-40B4-BE49-F238E27FC236}">
                    <a16:creationId xmlns:a16="http://schemas.microsoft.com/office/drawing/2014/main" xmlns="" xmlns:p14="http://schemas.microsoft.com/office/powerpoint/2010/main" id="{C7B39E95-889A-5F43-AF92-1D1046013CC6}"/>
                  </a:ext>
                </a:extLst>
              </p:cNvPr>
              <p:cNvPicPr/>
              <p:nvPr/>
            </p:nvPicPr>
            <p:blipFill>
              <a:blip r:embed="rId9"/>
              <a:stretch>
                <a:fillRect/>
              </a:stretch>
            </p:blipFill>
            <p:spPr>
              <a:xfrm>
                <a:off x="8213675" y="1886943"/>
                <a:ext cx="262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2" name="Ink 173">
                <a:extLst>
                  <a:ext uri="{FF2B5EF4-FFF2-40B4-BE49-F238E27FC236}">
                    <a16:creationId xmlns:a16="http://schemas.microsoft.com/office/drawing/2014/main" id="{695FD245-C3C2-484F-9B2A-CFD6AB7BC88B}"/>
                  </a:ext>
                </a:extLst>
              </p14:cNvPr>
              <p14:cNvContentPartPr/>
              <p14:nvPr/>
            </p14:nvContentPartPr>
            <p14:xfrm>
              <a:off x="9159035" y="1756983"/>
              <a:ext cx="503280" cy="264240"/>
            </p14:xfrm>
          </p:contentPart>
        </mc:Choice>
        <mc:Fallback xmlns="">
          <p:pic>
            <p:nvPicPr>
              <p:cNvPr id="172" name="Ink 173">
                <a:extLst>
                  <a:ext uri="{FF2B5EF4-FFF2-40B4-BE49-F238E27FC236}">
                    <a16:creationId xmlns:a16="http://schemas.microsoft.com/office/drawing/2014/main" xmlns="" xmlns:p14="http://schemas.microsoft.com/office/powerpoint/2010/main" id="{695FD245-C3C2-484F-9B2A-CFD6AB7BC88B}"/>
                  </a:ext>
                </a:extLst>
              </p:cNvPr>
              <p:cNvPicPr/>
              <p:nvPr/>
            </p:nvPicPr>
            <p:blipFill>
              <a:blip r:embed="rId11"/>
              <a:stretch>
                <a:fillRect/>
              </a:stretch>
            </p:blipFill>
            <p:spPr>
              <a:xfrm>
                <a:off x="9149675" y="1748714"/>
                <a:ext cx="520920" cy="28149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3" name="Ink 174">
                <a:extLst>
                  <a:ext uri="{FF2B5EF4-FFF2-40B4-BE49-F238E27FC236}">
                    <a16:creationId xmlns:a16="http://schemas.microsoft.com/office/drawing/2014/main" id="{2255968F-1BC3-0044-961D-DFA4213C8DDA}"/>
                  </a:ext>
                </a:extLst>
              </p14:cNvPr>
              <p14:cNvContentPartPr/>
              <p14:nvPr/>
            </p14:nvContentPartPr>
            <p14:xfrm>
              <a:off x="8725235" y="1889103"/>
              <a:ext cx="182520" cy="170280"/>
            </p14:xfrm>
          </p:contentPart>
        </mc:Choice>
        <mc:Fallback xmlns="">
          <p:pic>
            <p:nvPicPr>
              <p:cNvPr id="173" name="Ink 174">
                <a:extLst>
                  <a:ext uri="{FF2B5EF4-FFF2-40B4-BE49-F238E27FC236}">
                    <a16:creationId xmlns:a16="http://schemas.microsoft.com/office/drawing/2014/main" xmlns="" xmlns:p14="http://schemas.microsoft.com/office/powerpoint/2010/main" id="{2255968F-1BC3-0044-961D-DFA4213C8DDA}"/>
                  </a:ext>
                </a:extLst>
              </p:cNvPr>
              <p:cNvPicPr/>
              <p:nvPr/>
            </p:nvPicPr>
            <p:blipFill>
              <a:blip r:embed="rId13"/>
              <a:stretch>
                <a:fillRect/>
              </a:stretch>
            </p:blipFill>
            <p:spPr>
              <a:xfrm>
                <a:off x="8716955" y="1880463"/>
                <a:ext cx="1990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6" name="Ink 175">
                <a:extLst>
                  <a:ext uri="{FF2B5EF4-FFF2-40B4-BE49-F238E27FC236}">
                    <a16:creationId xmlns:a16="http://schemas.microsoft.com/office/drawing/2014/main" id="{3041A364-92E7-4A4A-8990-FC028EB8F26D}"/>
                  </a:ext>
                </a:extLst>
              </p14:cNvPr>
              <p14:cNvContentPartPr/>
              <p14:nvPr/>
            </p14:nvContentPartPr>
            <p14:xfrm>
              <a:off x="6864395" y="2479863"/>
              <a:ext cx="232920" cy="283320"/>
            </p14:xfrm>
          </p:contentPart>
        </mc:Choice>
        <mc:Fallback xmlns="">
          <p:pic>
            <p:nvPicPr>
              <p:cNvPr id="176" name="Ink 175">
                <a:extLst>
                  <a:ext uri="{FF2B5EF4-FFF2-40B4-BE49-F238E27FC236}">
                    <a16:creationId xmlns:a16="http://schemas.microsoft.com/office/drawing/2014/main" xmlns="" xmlns:p14="http://schemas.microsoft.com/office/powerpoint/2010/main" id="{3041A364-92E7-4A4A-8990-FC028EB8F26D}"/>
                  </a:ext>
                </a:extLst>
              </p:cNvPr>
              <p:cNvPicPr/>
              <p:nvPr/>
            </p:nvPicPr>
            <p:blipFill>
              <a:blip r:embed="rId15"/>
              <a:stretch>
                <a:fillRect/>
              </a:stretch>
            </p:blipFill>
            <p:spPr>
              <a:xfrm>
                <a:off x="6855768" y="2471583"/>
                <a:ext cx="249454"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7" name="Ink 176">
                <a:extLst>
                  <a:ext uri="{FF2B5EF4-FFF2-40B4-BE49-F238E27FC236}">
                    <a16:creationId xmlns:a16="http://schemas.microsoft.com/office/drawing/2014/main" id="{D43175BB-A1F6-9244-B4B7-DE609F3DCF1E}"/>
                  </a:ext>
                </a:extLst>
              </p14:cNvPr>
              <p14:cNvContentPartPr/>
              <p14:nvPr/>
            </p14:nvContentPartPr>
            <p14:xfrm>
              <a:off x="7209995" y="2593263"/>
              <a:ext cx="214200" cy="226800"/>
            </p14:xfrm>
          </p:contentPart>
        </mc:Choice>
        <mc:Fallback xmlns="">
          <p:pic>
            <p:nvPicPr>
              <p:cNvPr id="177" name="Ink 176">
                <a:extLst>
                  <a:ext uri="{FF2B5EF4-FFF2-40B4-BE49-F238E27FC236}">
                    <a16:creationId xmlns:a16="http://schemas.microsoft.com/office/drawing/2014/main" xmlns="" xmlns:p14="http://schemas.microsoft.com/office/powerpoint/2010/main" id="{D43175BB-A1F6-9244-B4B7-DE609F3DCF1E}"/>
                  </a:ext>
                </a:extLst>
              </p:cNvPr>
              <p:cNvPicPr/>
              <p:nvPr/>
            </p:nvPicPr>
            <p:blipFill>
              <a:blip r:embed="rId17"/>
              <a:stretch>
                <a:fillRect/>
              </a:stretch>
            </p:blipFill>
            <p:spPr>
              <a:xfrm>
                <a:off x="7200635" y="2584983"/>
                <a:ext cx="232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4" name="Ink 183">
                <a:extLst>
                  <a:ext uri="{FF2B5EF4-FFF2-40B4-BE49-F238E27FC236}">
                    <a16:creationId xmlns:a16="http://schemas.microsoft.com/office/drawing/2014/main" id="{E6500673-B78C-7747-8175-5E92DE2B61BB}"/>
                  </a:ext>
                </a:extLst>
              </p14:cNvPr>
              <p14:cNvContentPartPr/>
              <p14:nvPr/>
            </p14:nvContentPartPr>
            <p14:xfrm>
              <a:off x="9102515" y="2467263"/>
              <a:ext cx="176400" cy="245520"/>
            </p14:xfrm>
          </p:contentPart>
        </mc:Choice>
        <mc:Fallback xmlns="">
          <p:pic>
            <p:nvPicPr>
              <p:cNvPr id="184" name="Ink 183">
                <a:extLst>
                  <a:ext uri="{FF2B5EF4-FFF2-40B4-BE49-F238E27FC236}">
                    <a16:creationId xmlns:a16="http://schemas.microsoft.com/office/drawing/2014/main" xmlns="" xmlns:p14="http://schemas.microsoft.com/office/powerpoint/2010/main" id="{E6500673-B78C-7747-8175-5E92DE2B61BB}"/>
                  </a:ext>
                </a:extLst>
              </p:cNvPr>
              <p:cNvPicPr/>
              <p:nvPr/>
            </p:nvPicPr>
            <p:blipFill>
              <a:blip r:embed="rId19"/>
              <a:stretch>
                <a:fillRect/>
              </a:stretch>
            </p:blipFill>
            <p:spPr>
              <a:xfrm>
                <a:off x="9093155" y="2457903"/>
                <a:ext cx="1940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5" name="Ink 184">
                <a:extLst>
                  <a:ext uri="{FF2B5EF4-FFF2-40B4-BE49-F238E27FC236}">
                    <a16:creationId xmlns:a16="http://schemas.microsoft.com/office/drawing/2014/main" id="{D468F069-4F77-724B-900D-4A615B6C77AF}"/>
                  </a:ext>
                </a:extLst>
              </p14:cNvPr>
              <p14:cNvContentPartPr/>
              <p14:nvPr/>
            </p14:nvContentPartPr>
            <p14:xfrm>
              <a:off x="9429395" y="2536383"/>
              <a:ext cx="151200" cy="201600"/>
            </p14:xfrm>
          </p:contentPart>
        </mc:Choice>
        <mc:Fallback xmlns="">
          <p:pic>
            <p:nvPicPr>
              <p:cNvPr id="185" name="Ink 184">
                <a:extLst>
                  <a:ext uri="{FF2B5EF4-FFF2-40B4-BE49-F238E27FC236}">
                    <a16:creationId xmlns:a16="http://schemas.microsoft.com/office/drawing/2014/main" xmlns="" xmlns:p14="http://schemas.microsoft.com/office/powerpoint/2010/main" id="{D468F069-4F77-724B-900D-4A615B6C77AF}"/>
                  </a:ext>
                </a:extLst>
              </p:cNvPr>
              <p:cNvPicPr/>
              <p:nvPr/>
            </p:nvPicPr>
            <p:blipFill>
              <a:blip r:embed="rId21"/>
              <a:stretch>
                <a:fillRect/>
              </a:stretch>
            </p:blipFill>
            <p:spPr>
              <a:xfrm>
                <a:off x="9420395" y="2527743"/>
                <a:ext cx="1684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6" name="Ink 185">
                <a:extLst>
                  <a:ext uri="{FF2B5EF4-FFF2-40B4-BE49-F238E27FC236}">
                    <a16:creationId xmlns:a16="http://schemas.microsoft.com/office/drawing/2014/main" id="{5859EC44-21C7-6048-AF59-9C33E04B872A}"/>
                  </a:ext>
                </a:extLst>
              </p14:cNvPr>
              <p14:cNvContentPartPr/>
              <p14:nvPr/>
            </p14:nvContentPartPr>
            <p14:xfrm>
              <a:off x="9687155" y="2511543"/>
              <a:ext cx="314640" cy="151200"/>
            </p14:xfrm>
          </p:contentPart>
        </mc:Choice>
        <mc:Fallback xmlns="">
          <p:pic>
            <p:nvPicPr>
              <p:cNvPr id="186" name="Ink 185">
                <a:extLst>
                  <a:ext uri="{FF2B5EF4-FFF2-40B4-BE49-F238E27FC236}">
                    <a16:creationId xmlns:a16="http://schemas.microsoft.com/office/drawing/2014/main" xmlns="" xmlns:p14="http://schemas.microsoft.com/office/powerpoint/2010/main" id="{5859EC44-21C7-6048-AF59-9C33E04B872A}"/>
                  </a:ext>
                </a:extLst>
              </p:cNvPr>
              <p:cNvPicPr/>
              <p:nvPr/>
            </p:nvPicPr>
            <p:blipFill>
              <a:blip r:embed="rId23"/>
              <a:stretch>
                <a:fillRect/>
              </a:stretch>
            </p:blipFill>
            <p:spPr>
              <a:xfrm>
                <a:off x="9677795" y="2503263"/>
                <a:ext cx="3322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7" name="Ink 189">
                <a:extLst>
                  <a:ext uri="{FF2B5EF4-FFF2-40B4-BE49-F238E27FC236}">
                    <a16:creationId xmlns:a16="http://schemas.microsoft.com/office/drawing/2014/main" id="{A734E064-CB6A-CF41-8EA2-8433E73D185F}"/>
                  </a:ext>
                </a:extLst>
              </p14:cNvPr>
              <p14:cNvContentPartPr/>
              <p14:nvPr/>
            </p14:nvContentPartPr>
            <p14:xfrm>
              <a:off x="8750435" y="2561583"/>
              <a:ext cx="201600" cy="182520"/>
            </p14:xfrm>
          </p:contentPart>
        </mc:Choice>
        <mc:Fallback xmlns="">
          <p:pic>
            <p:nvPicPr>
              <p:cNvPr id="187" name="Ink 189">
                <a:extLst>
                  <a:ext uri="{FF2B5EF4-FFF2-40B4-BE49-F238E27FC236}">
                    <a16:creationId xmlns:a16="http://schemas.microsoft.com/office/drawing/2014/main" xmlns="" xmlns:p14="http://schemas.microsoft.com/office/powerpoint/2010/main" id="{A734E064-CB6A-CF41-8EA2-8433E73D185F}"/>
                  </a:ext>
                </a:extLst>
              </p:cNvPr>
              <p:cNvPicPr/>
              <p:nvPr/>
            </p:nvPicPr>
            <p:blipFill>
              <a:blip r:embed="rId25"/>
              <a:stretch>
                <a:fillRect/>
              </a:stretch>
            </p:blipFill>
            <p:spPr>
              <a:xfrm>
                <a:off x="8742155" y="2552943"/>
                <a:ext cx="218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8" name="Ink 190">
                <a:extLst>
                  <a:ext uri="{FF2B5EF4-FFF2-40B4-BE49-F238E27FC236}">
                    <a16:creationId xmlns:a16="http://schemas.microsoft.com/office/drawing/2014/main" id="{8112C049-2ADD-4B44-9229-5E8D6DC3ED9C}"/>
                  </a:ext>
                </a:extLst>
              </p14:cNvPr>
              <p14:cNvContentPartPr/>
              <p14:nvPr/>
            </p14:nvContentPartPr>
            <p14:xfrm>
              <a:off x="8058875" y="2605863"/>
              <a:ext cx="484560" cy="113400"/>
            </p14:xfrm>
          </p:contentPart>
        </mc:Choice>
        <mc:Fallback xmlns="">
          <p:pic>
            <p:nvPicPr>
              <p:cNvPr id="188" name="Ink 190">
                <a:extLst>
                  <a:ext uri="{FF2B5EF4-FFF2-40B4-BE49-F238E27FC236}">
                    <a16:creationId xmlns:a16="http://schemas.microsoft.com/office/drawing/2014/main" xmlns="" xmlns:p14="http://schemas.microsoft.com/office/powerpoint/2010/main" id="{8112C049-2ADD-4B44-9229-5E8D6DC3ED9C}"/>
                  </a:ext>
                </a:extLst>
              </p:cNvPr>
              <p:cNvPicPr/>
              <p:nvPr/>
            </p:nvPicPr>
            <p:blipFill>
              <a:blip r:embed="rId27"/>
              <a:stretch>
                <a:fillRect/>
              </a:stretch>
            </p:blipFill>
            <p:spPr>
              <a:xfrm>
                <a:off x="8049868" y="2597223"/>
                <a:ext cx="501853"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9" name="Ink 191">
                <a:extLst>
                  <a:ext uri="{FF2B5EF4-FFF2-40B4-BE49-F238E27FC236}">
                    <a16:creationId xmlns:a16="http://schemas.microsoft.com/office/drawing/2014/main" id="{BCD1AF75-93CC-BC41-83F9-5DD2E5A49207}"/>
                  </a:ext>
                </a:extLst>
              </p14:cNvPr>
              <p14:cNvContentPartPr/>
              <p14:nvPr/>
            </p14:nvContentPartPr>
            <p14:xfrm>
              <a:off x="7631915" y="2624583"/>
              <a:ext cx="119160" cy="107280"/>
            </p14:xfrm>
          </p:contentPart>
        </mc:Choice>
        <mc:Fallback xmlns="">
          <p:pic>
            <p:nvPicPr>
              <p:cNvPr id="189" name="Ink 191">
                <a:extLst>
                  <a:ext uri="{FF2B5EF4-FFF2-40B4-BE49-F238E27FC236}">
                    <a16:creationId xmlns:a16="http://schemas.microsoft.com/office/drawing/2014/main" xmlns="" xmlns:p14="http://schemas.microsoft.com/office/powerpoint/2010/main" id="{BCD1AF75-93CC-BC41-83F9-5DD2E5A49207}"/>
                  </a:ext>
                </a:extLst>
              </p:cNvPr>
              <p:cNvPicPr/>
              <p:nvPr/>
            </p:nvPicPr>
            <p:blipFill>
              <a:blip r:embed="rId29"/>
              <a:stretch>
                <a:fillRect/>
              </a:stretch>
            </p:blipFill>
            <p:spPr>
              <a:xfrm>
                <a:off x="7623635" y="2615583"/>
                <a:ext cx="135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3" name="Ink 192">
                <a:extLst>
                  <a:ext uri="{FF2B5EF4-FFF2-40B4-BE49-F238E27FC236}">
                    <a16:creationId xmlns:a16="http://schemas.microsoft.com/office/drawing/2014/main" id="{A14D4CE5-9880-7C44-9C16-362D7AFF9736}"/>
                  </a:ext>
                </a:extLst>
              </p14:cNvPr>
              <p14:cNvContentPartPr/>
              <p14:nvPr/>
            </p14:nvContentPartPr>
            <p14:xfrm>
              <a:off x="6821195" y="3190503"/>
              <a:ext cx="244800" cy="276840"/>
            </p14:xfrm>
          </p:contentPart>
        </mc:Choice>
        <mc:Fallback xmlns="">
          <p:pic>
            <p:nvPicPr>
              <p:cNvPr id="193" name="Ink 192">
                <a:extLst>
                  <a:ext uri="{FF2B5EF4-FFF2-40B4-BE49-F238E27FC236}">
                    <a16:creationId xmlns:a16="http://schemas.microsoft.com/office/drawing/2014/main" xmlns="" xmlns:p14="http://schemas.microsoft.com/office/powerpoint/2010/main" id="{A14D4CE5-9880-7C44-9C16-362D7AFF9736}"/>
                  </a:ext>
                </a:extLst>
              </p:cNvPr>
              <p:cNvPicPr/>
              <p:nvPr/>
            </p:nvPicPr>
            <p:blipFill>
              <a:blip r:embed="rId31"/>
              <a:stretch>
                <a:fillRect/>
              </a:stretch>
            </p:blipFill>
            <p:spPr>
              <a:xfrm>
                <a:off x="6812555" y="3181874"/>
                <a:ext cx="261720" cy="29373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4" name="Ink 193">
                <a:extLst>
                  <a:ext uri="{FF2B5EF4-FFF2-40B4-BE49-F238E27FC236}">
                    <a16:creationId xmlns:a16="http://schemas.microsoft.com/office/drawing/2014/main" id="{33AEF161-5EE9-A349-89C6-8905E808BCD2}"/>
                  </a:ext>
                </a:extLst>
              </p14:cNvPr>
              <p14:cNvContentPartPr/>
              <p14:nvPr/>
            </p14:nvContentPartPr>
            <p14:xfrm>
              <a:off x="7178675" y="3328743"/>
              <a:ext cx="195120" cy="113400"/>
            </p14:xfrm>
          </p:contentPart>
        </mc:Choice>
        <mc:Fallback xmlns="">
          <p:pic>
            <p:nvPicPr>
              <p:cNvPr id="194" name="Ink 193">
                <a:extLst>
                  <a:ext uri="{FF2B5EF4-FFF2-40B4-BE49-F238E27FC236}">
                    <a16:creationId xmlns:a16="http://schemas.microsoft.com/office/drawing/2014/main" xmlns="" xmlns:p14="http://schemas.microsoft.com/office/powerpoint/2010/main" id="{33AEF161-5EE9-A349-89C6-8905E808BCD2}"/>
                  </a:ext>
                </a:extLst>
              </p:cNvPr>
              <p:cNvPicPr/>
              <p:nvPr/>
            </p:nvPicPr>
            <p:blipFill>
              <a:blip r:embed="rId33"/>
              <a:stretch>
                <a:fillRect/>
              </a:stretch>
            </p:blipFill>
            <p:spPr>
              <a:xfrm>
                <a:off x="7169675" y="3320489"/>
                <a:ext cx="212400" cy="12990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5" name="Ink 194">
                <a:extLst>
                  <a:ext uri="{FF2B5EF4-FFF2-40B4-BE49-F238E27FC236}">
                    <a16:creationId xmlns:a16="http://schemas.microsoft.com/office/drawing/2014/main" id="{08DD891A-F68D-2341-BB6E-BC0E2A857B20}"/>
                  </a:ext>
                </a:extLst>
              </p14:cNvPr>
              <p14:cNvContentPartPr/>
              <p14:nvPr/>
            </p14:nvContentPartPr>
            <p14:xfrm>
              <a:off x="7467755" y="3319023"/>
              <a:ext cx="163800" cy="198720"/>
            </p14:xfrm>
          </p:contentPart>
        </mc:Choice>
        <mc:Fallback xmlns="">
          <p:pic>
            <p:nvPicPr>
              <p:cNvPr id="195" name="Ink 194">
                <a:extLst>
                  <a:ext uri="{FF2B5EF4-FFF2-40B4-BE49-F238E27FC236}">
                    <a16:creationId xmlns:a16="http://schemas.microsoft.com/office/drawing/2014/main" xmlns="" xmlns:p14="http://schemas.microsoft.com/office/powerpoint/2010/main" id="{08DD891A-F68D-2341-BB6E-BC0E2A857B20}"/>
                  </a:ext>
                </a:extLst>
              </p:cNvPr>
              <p:cNvPicPr/>
              <p:nvPr/>
            </p:nvPicPr>
            <p:blipFill>
              <a:blip r:embed="rId35"/>
              <a:stretch>
                <a:fillRect/>
              </a:stretch>
            </p:blipFill>
            <p:spPr>
              <a:xfrm>
                <a:off x="7459475" y="3310743"/>
                <a:ext cx="180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6" name="Ink 195">
                <a:extLst>
                  <a:ext uri="{FF2B5EF4-FFF2-40B4-BE49-F238E27FC236}">
                    <a16:creationId xmlns:a16="http://schemas.microsoft.com/office/drawing/2014/main" id="{4AC0F9A3-DE49-DB42-82B6-D98E18C35B51}"/>
                  </a:ext>
                </a:extLst>
              </p14:cNvPr>
              <p14:cNvContentPartPr/>
              <p14:nvPr/>
            </p14:nvContentPartPr>
            <p14:xfrm>
              <a:off x="7807595" y="3310023"/>
              <a:ext cx="94680" cy="19080"/>
            </p14:xfrm>
          </p:contentPart>
        </mc:Choice>
        <mc:Fallback xmlns="">
          <p:pic>
            <p:nvPicPr>
              <p:cNvPr id="196" name="Ink 195">
                <a:extLst>
                  <a:ext uri="{FF2B5EF4-FFF2-40B4-BE49-F238E27FC236}">
                    <a16:creationId xmlns:a16="http://schemas.microsoft.com/office/drawing/2014/main" xmlns="" xmlns:p14="http://schemas.microsoft.com/office/powerpoint/2010/main" id="{4AC0F9A3-DE49-DB42-82B6-D98E18C35B51}"/>
                  </a:ext>
                </a:extLst>
              </p:cNvPr>
              <p:cNvPicPr/>
              <p:nvPr/>
            </p:nvPicPr>
            <p:blipFill>
              <a:blip r:embed="rId37"/>
              <a:stretch>
                <a:fillRect/>
              </a:stretch>
            </p:blipFill>
            <p:spPr>
              <a:xfrm>
                <a:off x="7799315" y="3301383"/>
                <a:ext cx="110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7" name="Ink 196">
                <a:extLst>
                  <a:ext uri="{FF2B5EF4-FFF2-40B4-BE49-F238E27FC236}">
                    <a16:creationId xmlns:a16="http://schemas.microsoft.com/office/drawing/2014/main" id="{888CAC65-2206-314D-97EE-E5FB86AAE833}"/>
                  </a:ext>
                </a:extLst>
              </p14:cNvPr>
              <p14:cNvContentPartPr/>
              <p14:nvPr/>
            </p14:nvContentPartPr>
            <p14:xfrm>
              <a:off x="7801115" y="3416583"/>
              <a:ext cx="82080" cy="19080"/>
            </p14:xfrm>
          </p:contentPart>
        </mc:Choice>
        <mc:Fallback xmlns="">
          <p:pic>
            <p:nvPicPr>
              <p:cNvPr id="197" name="Ink 196">
                <a:extLst>
                  <a:ext uri="{FF2B5EF4-FFF2-40B4-BE49-F238E27FC236}">
                    <a16:creationId xmlns:a16="http://schemas.microsoft.com/office/drawing/2014/main" xmlns="" xmlns:p14="http://schemas.microsoft.com/office/powerpoint/2010/main" id="{888CAC65-2206-314D-97EE-E5FB86AAE833}"/>
                  </a:ext>
                </a:extLst>
              </p:cNvPr>
              <p:cNvPicPr/>
              <p:nvPr/>
            </p:nvPicPr>
            <p:blipFill>
              <a:blip r:embed="rId39"/>
              <a:stretch>
                <a:fillRect/>
              </a:stretch>
            </p:blipFill>
            <p:spPr>
              <a:xfrm>
                <a:off x="7792835" y="3408303"/>
                <a:ext cx="98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8" name="Ink 197">
                <a:extLst>
                  <a:ext uri="{FF2B5EF4-FFF2-40B4-BE49-F238E27FC236}">
                    <a16:creationId xmlns:a16="http://schemas.microsoft.com/office/drawing/2014/main" id="{EECA757E-D45B-B440-8BE8-D04254F1E37A}"/>
                  </a:ext>
                </a:extLst>
              </p14:cNvPr>
              <p14:cNvContentPartPr/>
              <p14:nvPr/>
            </p14:nvContentPartPr>
            <p14:xfrm>
              <a:off x="8127995" y="3284823"/>
              <a:ext cx="145080" cy="132480"/>
            </p14:xfrm>
          </p:contentPart>
        </mc:Choice>
        <mc:Fallback xmlns="">
          <p:pic>
            <p:nvPicPr>
              <p:cNvPr id="198" name="Ink 197">
                <a:extLst>
                  <a:ext uri="{FF2B5EF4-FFF2-40B4-BE49-F238E27FC236}">
                    <a16:creationId xmlns:a16="http://schemas.microsoft.com/office/drawing/2014/main" xmlns="" xmlns:p14="http://schemas.microsoft.com/office/powerpoint/2010/main" id="{EECA757E-D45B-B440-8BE8-D04254F1E37A}"/>
                  </a:ext>
                </a:extLst>
              </p:cNvPr>
              <p:cNvPicPr/>
              <p:nvPr/>
            </p:nvPicPr>
            <p:blipFill>
              <a:blip r:embed="rId41"/>
              <a:stretch>
                <a:fillRect/>
              </a:stretch>
            </p:blipFill>
            <p:spPr>
              <a:xfrm>
                <a:off x="8119334" y="3276183"/>
                <a:ext cx="162042"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3" name="Ink 204">
                <a:extLst>
                  <a:ext uri="{FF2B5EF4-FFF2-40B4-BE49-F238E27FC236}">
                    <a16:creationId xmlns:a16="http://schemas.microsoft.com/office/drawing/2014/main" id="{1986D28C-AAB3-0140-B6BC-B100EFEA3C6F}"/>
                  </a:ext>
                </a:extLst>
              </p14:cNvPr>
              <p14:cNvContentPartPr/>
              <p14:nvPr/>
            </p14:nvContentPartPr>
            <p14:xfrm>
              <a:off x="9159035" y="3203823"/>
              <a:ext cx="176400" cy="150480"/>
            </p14:xfrm>
          </p:contentPart>
        </mc:Choice>
        <mc:Fallback xmlns="">
          <p:pic>
            <p:nvPicPr>
              <p:cNvPr id="203" name="Ink 204">
                <a:extLst>
                  <a:ext uri="{FF2B5EF4-FFF2-40B4-BE49-F238E27FC236}">
                    <a16:creationId xmlns:a16="http://schemas.microsoft.com/office/drawing/2014/main" xmlns="" xmlns:p14="http://schemas.microsoft.com/office/powerpoint/2010/main" id="{1986D28C-AAB3-0140-B6BC-B100EFEA3C6F}"/>
                  </a:ext>
                </a:extLst>
              </p:cNvPr>
              <p:cNvPicPr/>
              <p:nvPr/>
            </p:nvPicPr>
            <p:blipFill>
              <a:blip r:embed="rId43"/>
              <a:stretch>
                <a:fillRect/>
              </a:stretch>
            </p:blipFill>
            <p:spPr>
              <a:xfrm>
                <a:off x="9150755" y="3195543"/>
                <a:ext cx="192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4" name="Ink 205">
                <a:extLst>
                  <a:ext uri="{FF2B5EF4-FFF2-40B4-BE49-F238E27FC236}">
                    <a16:creationId xmlns:a16="http://schemas.microsoft.com/office/drawing/2014/main" id="{B2FDC85B-1F57-1448-BD8C-5FCD20D8EC22}"/>
                  </a:ext>
                </a:extLst>
              </p14:cNvPr>
              <p14:cNvContentPartPr/>
              <p14:nvPr/>
            </p14:nvContentPartPr>
            <p14:xfrm>
              <a:off x="8492675" y="3228303"/>
              <a:ext cx="509760" cy="220320"/>
            </p14:xfrm>
          </p:contentPart>
        </mc:Choice>
        <mc:Fallback xmlns="">
          <p:pic>
            <p:nvPicPr>
              <p:cNvPr id="204" name="Ink 205">
                <a:extLst>
                  <a:ext uri="{FF2B5EF4-FFF2-40B4-BE49-F238E27FC236}">
                    <a16:creationId xmlns:a16="http://schemas.microsoft.com/office/drawing/2014/main" xmlns="" xmlns:p14="http://schemas.microsoft.com/office/powerpoint/2010/main" id="{B2FDC85B-1F57-1448-BD8C-5FCD20D8EC22}"/>
                  </a:ext>
                </a:extLst>
              </p:cNvPr>
              <p:cNvPicPr/>
              <p:nvPr/>
            </p:nvPicPr>
            <p:blipFill>
              <a:blip r:embed="rId45"/>
              <a:stretch>
                <a:fillRect/>
              </a:stretch>
            </p:blipFill>
            <p:spPr>
              <a:xfrm>
                <a:off x="8484029" y="3220023"/>
                <a:ext cx="526692"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7" name="Ink 206">
                <a:extLst>
                  <a:ext uri="{FF2B5EF4-FFF2-40B4-BE49-F238E27FC236}">
                    <a16:creationId xmlns:a16="http://schemas.microsoft.com/office/drawing/2014/main" id="{0ED9C0E3-62AE-5F4F-8D4E-A930ED320B0F}"/>
                  </a:ext>
                </a:extLst>
              </p14:cNvPr>
              <p14:cNvContentPartPr/>
              <p14:nvPr/>
            </p14:nvContentPartPr>
            <p14:xfrm>
              <a:off x="9524435" y="3070983"/>
              <a:ext cx="150480" cy="264240"/>
            </p14:xfrm>
          </p:contentPart>
        </mc:Choice>
        <mc:Fallback xmlns="">
          <p:pic>
            <p:nvPicPr>
              <p:cNvPr id="207" name="Ink 206">
                <a:extLst>
                  <a:ext uri="{FF2B5EF4-FFF2-40B4-BE49-F238E27FC236}">
                    <a16:creationId xmlns:a16="http://schemas.microsoft.com/office/drawing/2014/main" xmlns="" xmlns:p14="http://schemas.microsoft.com/office/powerpoint/2010/main" id="{0ED9C0E3-62AE-5F4F-8D4E-A930ED320B0F}"/>
                  </a:ext>
                </a:extLst>
              </p:cNvPr>
              <p:cNvPicPr/>
              <p:nvPr/>
            </p:nvPicPr>
            <p:blipFill>
              <a:blip r:embed="rId47"/>
              <a:stretch>
                <a:fillRect/>
              </a:stretch>
            </p:blipFill>
            <p:spPr>
              <a:xfrm>
                <a:off x="9515795" y="3062355"/>
                <a:ext cx="167760" cy="28185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1" name="Ink 211">
                <a:extLst>
                  <a:ext uri="{FF2B5EF4-FFF2-40B4-BE49-F238E27FC236}">
                    <a16:creationId xmlns:a16="http://schemas.microsoft.com/office/drawing/2014/main" id="{667A8720-C523-CD4B-A191-7653F2439136}"/>
                  </a:ext>
                </a:extLst>
              </p14:cNvPr>
              <p14:cNvContentPartPr/>
              <p14:nvPr/>
            </p14:nvContentPartPr>
            <p14:xfrm>
              <a:off x="9800555" y="3089703"/>
              <a:ext cx="591120" cy="295920"/>
            </p14:xfrm>
          </p:contentPart>
        </mc:Choice>
        <mc:Fallback xmlns="">
          <p:pic>
            <p:nvPicPr>
              <p:cNvPr id="211" name="Ink 211">
                <a:extLst>
                  <a:ext uri="{FF2B5EF4-FFF2-40B4-BE49-F238E27FC236}">
                    <a16:creationId xmlns:a16="http://schemas.microsoft.com/office/drawing/2014/main" xmlns="" xmlns:p14="http://schemas.microsoft.com/office/powerpoint/2010/main" id="{667A8720-C523-CD4B-A191-7653F2439136}"/>
                  </a:ext>
                </a:extLst>
              </p:cNvPr>
              <p:cNvPicPr/>
              <p:nvPr/>
            </p:nvPicPr>
            <p:blipFill>
              <a:blip r:embed="rId49"/>
              <a:stretch>
                <a:fillRect/>
              </a:stretch>
            </p:blipFill>
            <p:spPr>
              <a:xfrm>
                <a:off x="9791920" y="3081423"/>
                <a:ext cx="60803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8" name="Ink 238">
                <a:extLst>
                  <a:ext uri="{FF2B5EF4-FFF2-40B4-BE49-F238E27FC236}">
                    <a16:creationId xmlns:a16="http://schemas.microsoft.com/office/drawing/2014/main" id="{9BA773B8-0E8B-3A49-A804-02123CFA6003}"/>
                  </a:ext>
                </a:extLst>
              </p14:cNvPr>
              <p14:cNvContentPartPr/>
              <p14:nvPr/>
            </p14:nvContentPartPr>
            <p14:xfrm>
              <a:off x="1476275" y="323463"/>
              <a:ext cx="4640400" cy="6042240"/>
            </p14:xfrm>
          </p:contentPart>
        </mc:Choice>
        <mc:Fallback xmlns="">
          <p:pic>
            <p:nvPicPr>
              <p:cNvPr id="238" name="Ink 238">
                <a:extLst>
                  <a:ext uri="{FF2B5EF4-FFF2-40B4-BE49-F238E27FC236}">
                    <a16:creationId xmlns:a16="http://schemas.microsoft.com/office/drawing/2014/main" xmlns="" xmlns:p14="http://schemas.microsoft.com/office/powerpoint/2010/main" id="{9BA773B8-0E8B-3A49-A804-02123CFA6003}"/>
                  </a:ext>
                </a:extLst>
              </p:cNvPr>
              <p:cNvPicPr/>
              <p:nvPr/>
            </p:nvPicPr>
            <p:blipFill>
              <a:blip r:embed="rId51"/>
              <a:stretch>
                <a:fillRect/>
              </a:stretch>
            </p:blipFill>
            <p:spPr>
              <a:xfrm>
                <a:off x="1468355" y="314823"/>
                <a:ext cx="4657680" cy="6059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 name="Ink 1">
                <a:extLst>
                  <a:ext uri="{FF2B5EF4-FFF2-40B4-BE49-F238E27FC236}">
                    <a16:creationId xmlns:a16="http://schemas.microsoft.com/office/drawing/2014/main" id="{9110E9EE-497E-8F4B-B433-9BF2D0F11987}"/>
                  </a:ext>
                </a:extLst>
              </p14:cNvPr>
              <p14:cNvContentPartPr/>
              <p14:nvPr/>
            </p14:nvContentPartPr>
            <p14:xfrm>
              <a:off x="4073520" y="1013400"/>
              <a:ext cx="1504800" cy="98640"/>
            </p14:xfrm>
          </p:contentPart>
        </mc:Choice>
        <mc:Fallback xmlns="">
          <p:pic>
            <p:nvPicPr>
              <p:cNvPr id="2" name="Ink 1">
                <a:extLst>
                  <a:ext uri="{FF2B5EF4-FFF2-40B4-BE49-F238E27FC236}">
                    <a16:creationId xmlns:a16="http://schemas.microsoft.com/office/drawing/2014/main" xmlns="" xmlns:p14="http://schemas.microsoft.com/office/powerpoint/2010/main" id="{9110E9EE-497E-8F4B-B433-9BF2D0F11987}"/>
                  </a:ext>
                </a:extLst>
              </p:cNvPr>
              <p:cNvPicPr/>
              <p:nvPr/>
            </p:nvPicPr>
            <p:blipFill>
              <a:blip r:embed="rId53"/>
              <a:stretch>
                <a:fillRect/>
              </a:stretch>
            </p:blipFill>
            <p:spPr>
              <a:xfrm>
                <a:off x="4063800" y="1004760"/>
                <a:ext cx="1524240" cy="117000"/>
              </a:xfrm>
              <a:prstGeom prst="rect">
                <a:avLst/>
              </a:prstGeom>
            </p:spPr>
          </p:pic>
        </mc:Fallback>
      </mc:AlternateContent>
    </p:spTree>
    <p:extLst>
      <p:ext uri="{BB962C8B-B14F-4D97-AF65-F5344CB8AC3E}">
        <p14:creationId xmlns:p14="http://schemas.microsoft.com/office/powerpoint/2010/main" val="1551320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51" name="Ink 451">
                <a:extLst>
                  <a:ext uri="{FF2B5EF4-FFF2-40B4-BE49-F238E27FC236}">
                    <a16:creationId xmlns:a16="http://schemas.microsoft.com/office/drawing/2014/main" id="{436ACACE-B1F1-EB46-ACCF-5CE89FC63901}"/>
                  </a:ext>
                </a:extLst>
              </p14:cNvPr>
              <p14:cNvContentPartPr/>
              <p14:nvPr/>
            </p14:nvContentPartPr>
            <p14:xfrm>
              <a:off x="1476275" y="323463"/>
              <a:ext cx="8771040" cy="6382080"/>
            </p14:xfrm>
          </p:contentPart>
        </mc:Choice>
        <mc:Fallback xmlns="">
          <p:pic>
            <p:nvPicPr>
              <p:cNvPr id="451" name="Ink 451">
                <a:extLst>
                  <a:ext uri="{FF2B5EF4-FFF2-40B4-BE49-F238E27FC236}">
                    <a16:creationId xmlns:a16="http://schemas.microsoft.com/office/drawing/2014/main" xmlns="" xmlns:p14="http://schemas.microsoft.com/office/powerpoint/2010/main" id="{436ACACE-B1F1-EB46-ACCF-5CE89FC63901}"/>
                  </a:ext>
                </a:extLst>
              </p:cNvPr>
              <p:cNvPicPr/>
              <p:nvPr/>
            </p:nvPicPr>
            <p:blipFill>
              <a:blip r:embed="rId3"/>
              <a:stretch>
                <a:fillRect/>
              </a:stretch>
            </p:blipFill>
            <p:spPr>
              <a:xfrm>
                <a:off x="1468355" y="314823"/>
                <a:ext cx="8788679" cy="6399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5100955-779B-894D-AD1B-E0249128447D}"/>
                  </a:ext>
                </a:extLst>
              </p14:cNvPr>
              <p14:cNvContentPartPr/>
              <p14:nvPr/>
            </p14:nvContentPartPr>
            <p14:xfrm>
              <a:off x="1782840" y="690120"/>
              <a:ext cx="8421120" cy="5864760"/>
            </p14:xfrm>
          </p:contentPart>
        </mc:Choice>
        <mc:Fallback xmlns="">
          <p:pic>
            <p:nvPicPr>
              <p:cNvPr id="2" name="Ink 1">
                <a:extLst>
                  <a:ext uri="{FF2B5EF4-FFF2-40B4-BE49-F238E27FC236}">
                    <a16:creationId xmlns:a16="http://schemas.microsoft.com/office/drawing/2014/main" xmlns="" xmlns:p14="http://schemas.microsoft.com/office/powerpoint/2010/main" id="{05100955-779B-894D-AD1B-E0249128447D}"/>
                  </a:ext>
                </a:extLst>
              </p:cNvPr>
              <p:cNvPicPr/>
              <p:nvPr/>
            </p:nvPicPr>
            <p:blipFill>
              <a:blip r:embed="rId5"/>
              <a:stretch>
                <a:fillRect/>
              </a:stretch>
            </p:blipFill>
            <p:spPr>
              <a:xfrm>
                <a:off x="1773120" y="680760"/>
                <a:ext cx="8440560" cy="5883840"/>
              </a:xfrm>
              <a:prstGeom prst="rect">
                <a:avLst/>
              </a:prstGeom>
            </p:spPr>
          </p:pic>
        </mc:Fallback>
      </mc:AlternateContent>
    </p:spTree>
    <p:extLst>
      <p:ext uri="{BB962C8B-B14F-4D97-AF65-F5344CB8AC3E}">
        <p14:creationId xmlns:p14="http://schemas.microsoft.com/office/powerpoint/2010/main" val="3598282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DFCDE8C3-85E0-D94E-A568-D2EE93D52129}"/>
                  </a:ext>
                </a:extLst>
              </p14:cNvPr>
              <p14:cNvContentPartPr/>
              <p14:nvPr/>
            </p14:nvContentPartPr>
            <p14:xfrm>
              <a:off x="2746355" y="1631343"/>
              <a:ext cx="12960" cy="19080"/>
            </p14:xfrm>
          </p:contentPart>
        </mc:Choice>
        <mc:Fallback xmlns="">
          <p:pic>
            <p:nvPicPr>
              <p:cNvPr id="6" name="Ink 5">
                <a:extLst>
                  <a:ext uri="{FF2B5EF4-FFF2-40B4-BE49-F238E27FC236}">
                    <a16:creationId xmlns:a16="http://schemas.microsoft.com/office/drawing/2014/main" xmlns="" xmlns:p14="http://schemas.microsoft.com/office/powerpoint/2010/main" id="{DFCDE8C3-85E0-D94E-A568-D2EE93D52129}"/>
                  </a:ext>
                </a:extLst>
              </p:cNvPr>
              <p:cNvPicPr/>
              <p:nvPr/>
            </p:nvPicPr>
            <p:blipFill>
              <a:blip r:embed="rId3"/>
              <a:stretch>
                <a:fillRect/>
              </a:stretch>
            </p:blipFill>
            <p:spPr>
              <a:xfrm>
                <a:off x="2738435" y="1622510"/>
                <a:ext cx="29880" cy="3568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DC9A96E-3A4A-2748-A51B-EEB91DCFA8C2}"/>
                  </a:ext>
                </a:extLst>
              </p14:cNvPr>
              <p14:cNvContentPartPr/>
              <p14:nvPr/>
            </p14:nvContentPartPr>
            <p14:xfrm>
              <a:off x="3192755" y="1650783"/>
              <a:ext cx="226800" cy="333000"/>
            </p14:xfrm>
          </p:contentPart>
        </mc:Choice>
        <mc:Fallback xmlns="">
          <p:pic>
            <p:nvPicPr>
              <p:cNvPr id="7" name="Ink 6">
                <a:extLst>
                  <a:ext uri="{FF2B5EF4-FFF2-40B4-BE49-F238E27FC236}">
                    <a16:creationId xmlns:a16="http://schemas.microsoft.com/office/drawing/2014/main" xmlns="" xmlns:p14="http://schemas.microsoft.com/office/powerpoint/2010/main" id="{9DC9A96E-3A4A-2748-A51B-EEB91DCFA8C2}"/>
                  </a:ext>
                </a:extLst>
              </p:cNvPr>
              <p:cNvPicPr/>
              <p:nvPr/>
            </p:nvPicPr>
            <p:blipFill>
              <a:blip r:embed="rId5"/>
              <a:stretch>
                <a:fillRect/>
              </a:stretch>
            </p:blipFill>
            <p:spPr>
              <a:xfrm>
                <a:off x="3183755" y="1641423"/>
                <a:ext cx="2451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7F7075B-5386-0C41-83C5-AF50ED39C4D9}"/>
                  </a:ext>
                </a:extLst>
              </p14:cNvPr>
              <p14:cNvContentPartPr/>
              <p14:nvPr/>
            </p14:nvContentPartPr>
            <p14:xfrm>
              <a:off x="3639155" y="1769583"/>
              <a:ext cx="145080" cy="38160"/>
            </p14:xfrm>
          </p:contentPart>
        </mc:Choice>
        <mc:Fallback xmlns="">
          <p:pic>
            <p:nvPicPr>
              <p:cNvPr id="8" name="Ink 7">
                <a:extLst>
                  <a:ext uri="{FF2B5EF4-FFF2-40B4-BE49-F238E27FC236}">
                    <a16:creationId xmlns:a16="http://schemas.microsoft.com/office/drawing/2014/main" xmlns="" xmlns:p14="http://schemas.microsoft.com/office/powerpoint/2010/main" id="{77F7075B-5386-0C41-83C5-AF50ED39C4D9}"/>
                  </a:ext>
                </a:extLst>
              </p:cNvPr>
              <p:cNvPicPr/>
              <p:nvPr/>
            </p:nvPicPr>
            <p:blipFill>
              <a:blip r:embed="rId7"/>
              <a:stretch>
                <a:fillRect/>
              </a:stretch>
            </p:blipFill>
            <p:spPr>
              <a:xfrm>
                <a:off x="3630515" y="1760943"/>
                <a:ext cx="1620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488151D-2227-7C40-950B-9FD987DD89C0}"/>
                  </a:ext>
                </a:extLst>
              </p14:cNvPr>
              <p14:cNvContentPartPr/>
              <p14:nvPr/>
            </p14:nvContentPartPr>
            <p14:xfrm>
              <a:off x="3720875" y="1882623"/>
              <a:ext cx="82080" cy="19080"/>
            </p14:xfrm>
          </p:contentPart>
        </mc:Choice>
        <mc:Fallback xmlns="">
          <p:pic>
            <p:nvPicPr>
              <p:cNvPr id="9" name="Ink 8">
                <a:extLst>
                  <a:ext uri="{FF2B5EF4-FFF2-40B4-BE49-F238E27FC236}">
                    <a16:creationId xmlns:a16="http://schemas.microsoft.com/office/drawing/2014/main" xmlns="" xmlns:p14="http://schemas.microsoft.com/office/powerpoint/2010/main" id="{4488151D-2227-7C40-950B-9FD987DD89C0}"/>
                  </a:ext>
                </a:extLst>
              </p:cNvPr>
              <p:cNvPicPr/>
              <p:nvPr/>
            </p:nvPicPr>
            <p:blipFill>
              <a:blip r:embed="rId9"/>
              <a:stretch>
                <a:fillRect/>
              </a:stretch>
            </p:blipFill>
            <p:spPr>
              <a:xfrm>
                <a:off x="3711875" y="1873623"/>
                <a:ext cx="99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2DA0C1D3-038A-9A49-B184-2C70CA54A497}"/>
                  </a:ext>
                </a:extLst>
              </p14:cNvPr>
              <p14:cNvContentPartPr/>
              <p14:nvPr/>
            </p14:nvContentPartPr>
            <p14:xfrm>
              <a:off x="5198315" y="1662663"/>
              <a:ext cx="145080" cy="145080"/>
            </p14:xfrm>
          </p:contentPart>
        </mc:Choice>
        <mc:Fallback xmlns="">
          <p:pic>
            <p:nvPicPr>
              <p:cNvPr id="14" name="Ink 13">
                <a:extLst>
                  <a:ext uri="{FF2B5EF4-FFF2-40B4-BE49-F238E27FC236}">
                    <a16:creationId xmlns:a16="http://schemas.microsoft.com/office/drawing/2014/main" xmlns="" xmlns:p14="http://schemas.microsoft.com/office/powerpoint/2010/main" id="{2DA0C1D3-038A-9A49-B184-2C70CA54A497}"/>
                  </a:ext>
                </a:extLst>
              </p:cNvPr>
              <p:cNvPicPr/>
              <p:nvPr/>
            </p:nvPicPr>
            <p:blipFill>
              <a:blip r:embed="rId11"/>
              <a:stretch>
                <a:fillRect/>
              </a:stretch>
            </p:blipFill>
            <p:spPr>
              <a:xfrm>
                <a:off x="5189675" y="1653663"/>
                <a:ext cx="162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79912361-9D11-A142-9964-5D4B77E6900A}"/>
                  </a:ext>
                </a:extLst>
              </p14:cNvPr>
              <p14:cNvContentPartPr/>
              <p14:nvPr/>
            </p14:nvContentPartPr>
            <p14:xfrm>
              <a:off x="5487395" y="1537023"/>
              <a:ext cx="195120" cy="428040"/>
            </p14:xfrm>
          </p:contentPart>
        </mc:Choice>
        <mc:Fallback xmlns="">
          <p:pic>
            <p:nvPicPr>
              <p:cNvPr id="15" name="Ink 14">
                <a:extLst>
                  <a:ext uri="{FF2B5EF4-FFF2-40B4-BE49-F238E27FC236}">
                    <a16:creationId xmlns:a16="http://schemas.microsoft.com/office/drawing/2014/main" xmlns="" xmlns:p14="http://schemas.microsoft.com/office/powerpoint/2010/main" id="{79912361-9D11-A142-9964-5D4B77E6900A}"/>
                  </a:ext>
                </a:extLst>
              </p:cNvPr>
              <p:cNvPicPr/>
              <p:nvPr/>
            </p:nvPicPr>
            <p:blipFill>
              <a:blip r:embed="rId13"/>
              <a:stretch>
                <a:fillRect/>
              </a:stretch>
            </p:blipFill>
            <p:spPr>
              <a:xfrm>
                <a:off x="5478395" y="1528383"/>
                <a:ext cx="2131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8E6F2D8E-1F2A-DD49-9A44-42C737745CCB}"/>
                  </a:ext>
                </a:extLst>
              </p14:cNvPr>
              <p14:cNvContentPartPr/>
              <p14:nvPr/>
            </p14:nvContentPartPr>
            <p14:xfrm>
              <a:off x="3991235" y="1599663"/>
              <a:ext cx="119880" cy="365040"/>
            </p14:xfrm>
          </p:contentPart>
        </mc:Choice>
        <mc:Fallback xmlns="">
          <p:pic>
            <p:nvPicPr>
              <p:cNvPr id="16" name="Ink 15">
                <a:extLst>
                  <a:ext uri="{FF2B5EF4-FFF2-40B4-BE49-F238E27FC236}">
                    <a16:creationId xmlns:a16="http://schemas.microsoft.com/office/drawing/2014/main" xmlns="" xmlns:p14="http://schemas.microsoft.com/office/powerpoint/2010/main" id="{8E6F2D8E-1F2A-DD49-9A44-42C737745CCB}"/>
                  </a:ext>
                </a:extLst>
              </p:cNvPr>
              <p:cNvPicPr/>
              <p:nvPr/>
            </p:nvPicPr>
            <p:blipFill>
              <a:blip r:embed="rId15"/>
              <a:stretch>
                <a:fillRect/>
              </a:stretch>
            </p:blipFill>
            <p:spPr>
              <a:xfrm>
                <a:off x="3981875" y="1590663"/>
                <a:ext cx="1386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EC745232-E061-3444-AF09-9903EC230C62}"/>
                  </a:ext>
                </a:extLst>
              </p14:cNvPr>
              <p14:cNvContentPartPr/>
              <p14:nvPr/>
            </p14:nvContentPartPr>
            <p14:xfrm>
              <a:off x="7147355" y="1562223"/>
              <a:ext cx="157680" cy="170280"/>
            </p14:xfrm>
          </p:contentPart>
        </mc:Choice>
        <mc:Fallback xmlns="">
          <p:pic>
            <p:nvPicPr>
              <p:cNvPr id="21" name="Ink 20">
                <a:extLst>
                  <a:ext uri="{FF2B5EF4-FFF2-40B4-BE49-F238E27FC236}">
                    <a16:creationId xmlns:a16="http://schemas.microsoft.com/office/drawing/2014/main" xmlns="" xmlns:p14="http://schemas.microsoft.com/office/powerpoint/2010/main" id="{EC745232-E061-3444-AF09-9903EC230C62}"/>
                  </a:ext>
                </a:extLst>
              </p:cNvPr>
              <p:cNvPicPr/>
              <p:nvPr/>
            </p:nvPicPr>
            <p:blipFill>
              <a:blip r:embed="rId17"/>
              <a:stretch>
                <a:fillRect/>
              </a:stretch>
            </p:blipFill>
            <p:spPr>
              <a:xfrm>
                <a:off x="7137635" y="1552863"/>
                <a:ext cx="176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B89A6F18-EBE3-ED4F-9CBA-5C13026CB635}"/>
                  </a:ext>
                </a:extLst>
              </p14:cNvPr>
              <p14:cNvContentPartPr/>
              <p14:nvPr/>
            </p14:nvContentPartPr>
            <p14:xfrm>
              <a:off x="7417715" y="1618743"/>
              <a:ext cx="113400" cy="107280"/>
            </p14:xfrm>
          </p:contentPart>
        </mc:Choice>
        <mc:Fallback xmlns="">
          <p:pic>
            <p:nvPicPr>
              <p:cNvPr id="22" name="Ink 21">
                <a:extLst>
                  <a:ext uri="{FF2B5EF4-FFF2-40B4-BE49-F238E27FC236}">
                    <a16:creationId xmlns:a16="http://schemas.microsoft.com/office/drawing/2014/main" xmlns="" xmlns:p14="http://schemas.microsoft.com/office/powerpoint/2010/main" id="{B89A6F18-EBE3-ED4F-9CBA-5C13026CB635}"/>
                  </a:ext>
                </a:extLst>
              </p:cNvPr>
              <p:cNvPicPr/>
              <p:nvPr/>
            </p:nvPicPr>
            <p:blipFill>
              <a:blip r:embed="rId19"/>
              <a:stretch>
                <a:fillRect/>
              </a:stretch>
            </p:blipFill>
            <p:spPr>
              <a:xfrm>
                <a:off x="7408743" y="1609743"/>
                <a:ext cx="131343"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33EAF710-0B21-8A44-B95D-58F86C0D27F4}"/>
                  </a:ext>
                </a:extLst>
              </p14:cNvPr>
              <p14:cNvContentPartPr/>
              <p14:nvPr/>
            </p14:nvContentPartPr>
            <p14:xfrm>
              <a:off x="8272715" y="1524423"/>
              <a:ext cx="333720" cy="145080"/>
            </p14:xfrm>
          </p:contentPart>
        </mc:Choice>
        <mc:Fallback xmlns="">
          <p:pic>
            <p:nvPicPr>
              <p:cNvPr id="27" name="Ink 26">
                <a:extLst>
                  <a:ext uri="{FF2B5EF4-FFF2-40B4-BE49-F238E27FC236}">
                    <a16:creationId xmlns:a16="http://schemas.microsoft.com/office/drawing/2014/main" xmlns="" xmlns:p14="http://schemas.microsoft.com/office/powerpoint/2010/main" id="{33EAF710-0B21-8A44-B95D-58F86C0D27F4}"/>
                  </a:ext>
                </a:extLst>
              </p:cNvPr>
              <p:cNvPicPr/>
              <p:nvPr/>
            </p:nvPicPr>
            <p:blipFill>
              <a:blip r:embed="rId21"/>
              <a:stretch>
                <a:fillRect/>
              </a:stretch>
            </p:blipFill>
            <p:spPr>
              <a:xfrm>
                <a:off x="8264075" y="1515783"/>
                <a:ext cx="351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33">
                <a:extLst>
                  <a:ext uri="{FF2B5EF4-FFF2-40B4-BE49-F238E27FC236}">
                    <a16:creationId xmlns:a16="http://schemas.microsoft.com/office/drawing/2014/main" id="{1497E575-CB97-4E4C-A322-490D0CBFFC35}"/>
                  </a:ext>
                </a:extLst>
              </p14:cNvPr>
              <p14:cNvContentPartPr/>
              <p14:nvPr/>
            </p14:nvContentPartPr>
            <p14:xfrm>
              <a:off x="6556235" y="1430103"/>
              <a:ext cx="478440" cy="446760"/>
            </p14:xfrm>
          </p:contentPart>
        </mc:Choice>
        <mc:Fallback xmlns="">
          <p:pic>
            <p:nvPicPr>
              <p:cNvPr id="28" name="Ink 33">
                <a:extLst>
                  <a:ext uri="{FF2B5EF4-FFF2-40B4-BE49-F238E27FC236}">
                    <a16:creationId xmlns:a16="http://schemas.microsoft.com/office/drawing/2014/main" xmlns="" xmlns:p14="http://schemas.microsoft.com/office/powerpoint/2010/main" id="{1497E575-CB97-4E4C-A322-490D0CBFFC35}"/>
                  </a:ext>
                </a:extLst>
              </p:cNvPr>
              <p:cNvPicPr/>
              <p:nvPr/>
            </p:nvPicPr>
            <p:blipFill>
              <a:blip r:embed="rId23"/>
              <a:stretch>
                <a:fillRect/>
              </a:stretch>
            </p:blipFill>
            <p:spPr>
              <a:xfrm>
                <a:off x="6546508" y="1421103"/>
                <a:ext cx="496454"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34">
                <a:extLst>
                  <a:ext uri="{FF2B5EF4-FFF2-40B4-BE49-F238E27FC236}">
                    <a16:creationId xmlns:a16="http://schemas.microsoft.com/office/drawing/2014/main" id="{0AD176FA-5D3F-2E47-8881-662CB533EAB3}"/>
                  </a:ext>
                </a:extLst>
              </p14:cNvPr>
              <p14:cNvContentPartPr/>
              <p14:nvPr/>
            </p14:nvContentPartPr>
            <p14:xfrm>
              <a:off x="7668995" y="1511823"/>
              <a:ext cx="483840" cy="390240"/>
            </p14:xfrm>
          </p:contentPart>
        </mc:Choice>
        <mc:Fallback xmlns="">
          <p:pic>
            <p:nvPicPr>
              <p:cNvPr id="29" name="Ink 34">
                <a:extLst>
                  <a:ext uri="{FF2B5EF4-FFF2-40B4-BE49-F238E27FC236}">
                    <a16:creationId xmlns:a16="http://schemas.microsoft.com/office/drawing/2014/main" xmlns="" xmlns:p14="http://schemas.microsoft.com/office/powerpoint/2010/main" id="{0AD176FA-5D3F-2E47-8881-662CB533EAB3}"/>
                  </a:ext>
                </a:extLst>
              </p:cNvPr>
              <p:cNvPicPr/>
              <p:nvPr/>
            </p:nvPicPr>
            <p:blipFill>
              <a:blip r:embed="rId25"/>
              <a:stretch>
                <a:fillRect/>
              </a:stretch>
            </p:blipFill>
            <p:spPr>
              <a:xfrm>
                <a:off x="7659635" y="1502463"/>
                <a:ext cx="5022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35">
                <a:extLst>
                  <a:ext uri="{FF2B5EF4-FFF2-40B4-BE49-F238E27FC236}">
                    <a16:creationId xmlns:a16="http://schemas.microsoft.com/office/drawing/2014/main" id="{BAC40EAB-CD6E-BA42-BF96-B15624B906C8}"/>
                  </a:ext>
                </a:extLst>
              </p14:cNvPr>
              <p14:cNvContentPartPr/>
              <p14:nvPr/>
            </p14:nvContentPartPr>
            <p14:xfrm>
              <a:off x="5927675" y="1568343"/>
              <a:ext cx="358560" cy="252000"/>
            </p14:xfrm>
          </p:contentPart>
        </mc:Choice>
        <mc:Fallback xmlns="">
          <p:pic>
            <p:nvPicPr>
              <p:cNvPr id="30" name="Ink 35">
                <a:extLst>
                  <a:ext uri="{FF2B5EF4-FFF2-40B4-BE49-F238E27FC236}">
                    <a16:creationId xmlns:a16="http://schemas.microsoft.com/office/drawing/2014/main" xmlns="" xmlns:p14="http://schemas.microsoft.com/office/powerpoint/2010/main" id="{BAC40EAB-CD6E-BA42-BF96-B15624B906C8}"/>
                  </a:ext>
                </a:extLst>
              </p:cNvPr>
              <p:cNvPicPr/>
              <p:nvPr/>
            </p:nvPicPr>
            <p:blipFill>
              <a:blip r:embed="rId27"/>
              <a:stretch>
                <a:fillRect/>
              </a:stretch>
            </p:blipFill>
            <p:spPr>
              <a:xfrm>
                <a:off x="5918684" y="1559703"/>
                <a:ext cx="375463"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6">
                <a:extLst>
                  <a:ext uri="{FF2B5EF4-FFF2-40B4-BE49-F238E27FC236}">
                    <a16:creationId xmlns:a16="http://schemas.microsoft.com/office/drawing/2014/main" id="{75DD8A49-93D3-E74F-8695-C0B149F8058D}"/>
                  </a:ext>
                </a:extLst>
              </p14:cNvPr>
              <p14:cNvContentPartPr/>
              <p14:nvPr/>
            </p14:nvContentPartPr>
            <p14:xfrm>
              <a:off x="4594595" y="1656183"/>
              <a:ext cx="434520" cy="151200"/>
            </p14:xfrm>
          </p:contentPart>
        </mc:Choice>
        <mc:Fallback xmlns="">
          <p:pic>
            <p:nvPicPr>
              <p:cNvPr id="31" name="Ink 36">
                <a:extLst>
                  <a:ext uri="{FF2B5EF4-FFF2-40B4-BE49-F238E27FC236}">
                    <a16:creationId xmlns:a16="http://schemas.microsoft.com/office/drawing/2014/main" xmlns="" xmlns:p14="http://schemas.microsoft.com/office/powerpoint/2010/main" id="{75DD8A49-93D3-E74F-8695-C0B149F8058D}"/>
                  </a:ext>
                </a:extLst>
              </p:cNvPr>
              <p:cNvPicPr/>
              <p:nvPr/>
            </p:nvPicPr>
            <p:blipFill>
              <a:blip r:embed="rId29"/>
              <a:stretch>
                <a:fillRect/>
              </a:stretch>
            </p:blipFill>
            <p:spPr>
              <a:xfrm>
                <a:off x="4585227" y="1647183"/>
                <a:ext cx="452895"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7">
                <a:extLst>
                  <a:ext uri="{FF2B5EF4-FFF2-40B4-BE49-F238E27FC236}">
                    <a16:creationId xmlns:a16="http://schemas.microsoft.com/office/drawing/2014/main" id="{3922884E-96EF-DD4B-AFFC-05C47BE9FB2B}"/>
                  </a:ext>
                </a:extLst>
              </p14:cNvPr>
              <p14:cNvContentPartPr/>
              <p14:nvPr/>
            </p14:nvContentPartPr>
            <p14:xfrm>
              <a:off x="4223795" y="1700463"/>
              <a:ext cx="201240" cy="126000"/>
            </p14:xfrm>
          </p:contentPart>
        </mc:Choice>
        <mc:Fallback xmlns="">
          <p:pic>
            <p:nvPicPr>
              <p:cNvPr id="32" name="Ink 37">
                <a:extLst>
                  <a:ext uri="{FF2B5EF4-FFF2-40B4-BE49-F238E27FC236}">
                    <a16:creationId xmlns:a16="http://schemas.microsoft.com/office/drawing/2014/main" xmlns="" xmlns:p14="http://schemas.microsoft.com/office/powerpoint/2010/main" id="{3922884E-96EF-DD4B-AFFC-05C47BE9FB2B}"/>
                  </a:ext>
                </a:extLst>
              </p:cNvPr>
              <p:cNvPicPr/>
              <p:nvPr/>
            </p:nvPicPr>
            <p:blipFill>
              <a:blip r:embed="rId31"/>
              <a:stretch>
                <a:fillRect/>
              </a:stretch>
            </p:blipFill>
            <p:spPr>
              <a:xfrm>
                <a:off x="4214811" y="1691489"/>
                <a:ext cx="219208" cy="14430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8">
                <a:extLst>
                  <a:ext uri="{FF2B5EF4-FFF2-40B4-BE49-F238E27FC236}">
                    <a16:creationId xmlns:a16="http://schemas.microsoft.com/office/drawing/2014/main" id="{0588BF40-902A-3441-B71D-1317D5EF7D87}"/>
                  </a:ext>
                </a:extLst>
              </p14:cNvPr>
              <p14:cNvContentPartPr/>
              <p14:nvPr/>
            </p14:nvContentPartPr>
            <p14:xfrm>
              <a:off x="2582915" y="1706583"/>
              <a:ext cx="169920" cy="75960"/>
            </p14:xfrm>
          </p:contentPart>
        </mc:Choice>
        <mc:Fallback xmlns="">
          <p:pic>
            <p:nvPicPr>
              <p:cNvPr id="33" name="Ink 38">
                <a:extLst>
                  <a:ext uri="{FF2B5EF4-FFF2-40B4-BE49-F238E27FC236}">
                    <a16:creationId xmlns:a16="http://schemas.microsoft.com/office/drawing/2014/main" xmlns="" xmlns:p14="http://schemas.microsoft.com/office/powerpoint/2010/main" id="{0588BF40-902A-3441-B71D-1317D5EF7D87}"/>
                  </a:ext>
                </a:extLst>
              </p:cNvPr>
              <p:cNvPicPr/>
              <p:nvPr/>
            </p:nvPicPr>
            <p:blipFill>
              <a:blip r:embed="rId33"/>
              <a:stretch>
                <a:fillRect/>
              </a:stretch>
            </p:blipFill>
            <p:spPr>
              <a:xfrm>
                <a:off x="2573216" y="1697178"/>
                <a:ext cx="187882"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C2ACAD81-9B89-D341-A5C3-482C586FBE84}"/>
                  </a:ext>
                </a:extLst>
              </p14:cNvPr>
              <p14:cNvContentPartPr/>
              <p14:nvPr/>
            </p14:nvContentPartPr>
            <p14:xfrm>
              <a:off x="2469515" y="2498943"/>
              <a:ext cx="289440" cy="145080"/>
            </p14:xfrm>
          </p:contentPart>
        </mc:Choice>
        <mc:Fallback xmlns="">
          <p:pic>
            <p:nvPicPr>
              <p:cNvPr id="40" name="Ink 39">
                <a:extLst>
                  <a:ext uri="{FF2B5EF4-FFF2-40B4-BE49-F238E27FC236}">
                    <a16:creationId xmlns:a16="http://schemas.microsoft.com/office/drawing/2014/main" xmlns="" xmlns:p14="http://schemas.microsoft.com/office/powerpoint/2010/main" id="{C2ACAD81-9B89-D341-A5C3-482C586FBE84}"/>
                  </a:ext>
                </a:extLst>
              </p:cNvPr>
              <p:cNvPicPr/>
              <p:nvPr/>
            </p:nvPicPr>
            <p:blipFill>
              <a:blip r:embed="rId35"/>
              <a:stretch>
                <a:fillRect/>
              </a:stretch>
            </p:blipFill>
            <p:spPr>
              <a:xfrm>
                <a:off x="2460515" y="2490663"/>
                <a:ext cx="307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7FBD2920-129A-1C46-B346-F8F200078FB1}"/>
                  </a:ext>
                </a:extLst>
              </p14:cNvPr>
              <p14:cNvContentPartPr/>
              <p14:nvPr/>
            </p14:nvContentPartPr>
            <p14:xfrm>
              <a:off x="2828075" y="2398143"/>
              <a:ext cx="226800" cy="220320"/>
            </p14:xfrm>
          </p:contentPart>
        </mc:Choice>
        <mc:Fallback xmlns="">
          <p:pic>
            <p:nvPicPr>
              <p:cNvPr id="41" name="Ink 40">
                <a:extLst>
                  <a:ext uri="{FF2B5EF4-FFF2-40B4-BE49-F238E27FC236}">
                    <a16:creationId xmlns:a16="http://schemas.microsoft.com/office/drawing/2014/main" xmlns="" xmlns:p14="http://schemas.microsoft.com/office/powerpoint/2010/main" id="{7FBD2920-129A-1C46-B346-F8F200078FB1}"/>
                  </a:ext>
                </a:extLst>
              </p:cNvPr>
              <p:cNvPicPr/>
              <p:nvPr/>
            </p:nvPicPr>
            <p:blipFill>
              <a:blip r:embed="rId37"/>
              <a:stretch>
                <a:fillRect/>
              </a:stretch>
            </p:blipFill>
            <p:spPr>
              <a:xfrm>
                <a:off x="2819795" y="2389863"/>
                <a:ext cx="2440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4E54C71C-AB22-A344-ABC6-6C2C968CBA66}"/>
                  </a:ext>
                </a:extLst>
              </p14:cNvPr>
              <p14:cNvContentPartPr/>
              <p14:nvPr/>
            </p14:nvContentPartPr>
            <p14:xfrm>
              <a:off x="3167555" y="2530263"/>
              <a:ext cx="88200" cy="113400"/>
            </p14:xfrm>
          </p:contentPart>
        </mc:Choice>
        <mc:Fallback xmlns="">
          <p:pic>
            <p:nvPicPr>
              <p:cNvPr id="42" name="Ink 41">
                <a:extLst>
                  <a:ext uri="{FF2B5EF4-FFF2-40B4-BE49-F238E27FC236}">
                    <a16:creationId xmlns:a16="http://schemas.microsoft.com/office/drawing/2014/main" xmlns="" xmlns:p14="http://schemas.microsoft.com/office/powerpoint/2010/main" id="{4E54C71C-AB22-A344-ABC6-6C2C968CBA66}"/>
                  </a:ext>
                </a:extLst>
              </p:cNvPr>
              <p:cNvPicPr/>
              <p:nvPr/>
            </p:nvPicPr>
            <p:blipFill>
              <a:blip r:embed="rId39"/>
              <a:stretch>
                <a:fillRect/>
              </a:stretch>
            </p:blipFill>
            <p:spPr>
              <a:xfrm>
                <a:off x="3158592" y="2520903"/>
                <a:ext cx="10541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1CB60AAA-9B91-7E4D-BBFE-3E58FDCF8E63}"/>
                  </a:ext>
                </a:extLst>
              </p14:cNvPr>
              <p14:cNvContentPartPr/>
              <p14:nvPr/>
            </p14:nvContentPartPr>
            <p14:xfrm>
              <a:off x="3362315" y="2580663"/>
              <a:ext cx="258120" cy="119880"/>
            </p14:xfrm>
          </p:contentPart>
        </mc:Choice>
        <mc:Fallback xmlns="">
          <p:pic>
            <p:nvPicPr>
              <p:cNvPr id="43" name="Ink 42">
                <a:extLst>
                  <a:ext uri="{FF2B5EF4-FFF2-40B4-BE49-F238E27FC236}">
                    <a16:creationId xmlns:a16="http://schemas.microsoft.com/office/drawing/2014/main" xmlns="" xmlns:p14="http://schemas.microsoft.com/office/powerpoint/2010/main" id="{1CB60AAA-9B91-7E4D-BBFE-3E58FDCF8E63}"/>
                  </a:ext>
                </a:extLst>
              </p:cNvPr>
              <p:cNvPicPr/>
              <p:nvPr/>
            </p:nvPicPr>
            <p:blipFill>
              <a:blip r:embed="rId41"/>
              <a:stretch>
                <a:fillRect/>
              </a:stretch>
            </p:blipFill>
            <p:spPr>
              <a:xfrm>
                <a:off x="3352955" y="2571303"/>
                <a:ext cx="275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CC58EDAF-F747-FA45-B5A5-5C630CC7CFD5}"/>
                  </a:ext>
                </a:extLst>
              </p14:cNvPr>
              <p14:cNvContentPartPr/>
              <p14:nvPr/>
            </p14:nvContentPartPr>
            <p14:xfrm>
              <a:off x="4311635" y="2461143"/>
              <a:ext cx="402840" cy="157680"/>
            </p14:xfrm>
          </p:contentPart>
        </mc:Choice>
        <mc:Fallback xmlns="">
          <p:pic>
            <p:nvPicPr>
              <p:cNvPr id="44" name="Ink 43">
                <a:extLst>
                  <a:ext uri="{FF2B5EF4-FFF2-40B4-BE49-F238E27FC236}">
                    <a16:creationId xmlns:a16="http://schemas.microsoft.com/office/drawing/2014/main" xmlns="" xmlns:p14="http://schemas.microsoft.com/office/powerpoint/2010/main" id="{CC58EDAF-F747-FA45-B5A5-5C630CC7CFD5}"/>
                  </a:ext>
                </a:extLst>
              </p:cNvPr>
              <p:cNvPicPr/>
              <p:nvPr/>
            </p:nvPicPr>
            <p:blipFill>
              <a:blip r:embed="rId43"/>
              <a:stretch>
                <a:fillRect/>
              </a:stretch>
            </p:blipFill>
            <p:spPr>
              <a:xfrm>
                <a:off x="4302995" y="2452143"/>
                <a:ext cx="4201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AE22FCC4-17A5-0B46-9324-A3AB7C79B442}"/>
                  </a:ext>
                </a:extLst>
              </p14:cNvPr>
              <p14:cNvContentPartPr/>
              <p14:nvPr/>
            </p14:nvContentPartPr>
            <p14:xfrm>
              <a:off x="4902755" y="2473743"/>
              <a:ext cx="88200" cy="360"/>
            </p14:xfrm>
          </p:contentPart>
        </mc:Choice>
        <mc:Fallback xmlns="">
          <p:pic>
            <p:nvPicPr>
              <p:cNvPr id="45" name="Ink 44">
                <a:extLst>
                  <a:ext uri="{FF2B5EF4-FFF2-40B4-BE49-F238E27FC236}">
                    <a16:creationId xmlns:a16="http://schemas.microsoft.com/office/drawing/2014/main" xmlns="" xmlns:p14="http://schemas.microsoft.com/office/powerpoint/2010/main" id="{AE22FCC4-17A5-0B46-9324-A3AB7C79B442}"/>
                  </a:ext>
                </a:extLst>
              </p:cNvPr>
              <p:cNvPicPr/>
              <p:nvPr/>
            </p:nvPicPr>
            <p:blipFill>
              <a:blip r:embed="rId45"/>
              <a:stretch>
                <a:fillRect/>
              </a:stretch>
            </p:blipFill>
            <p:spPr>
              <a:xfrm>
                <a:off x="4893755" y="2464743"/>
                <a:ext cx="105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091FEAFF-D206-1748-AD7F-864D56019F24}"/>
                  </a:ext>
                </a:extLst>
              </p14:cNvPr>
              <p14:cNvContentPartPr/>
              <p14:nvPr/>
            </p14:nvContentPartPr>
            <p14:xfrm>
              <a:off x="4953875" y="2505063"/>
              <a:ext cx="50040" cy="38160"/>
            </p14:xfrm>
          </p:contentPart>
        </mc:Choice>
        <mc:Fallback xmlns="">
          <p:pic>
            <p:nvPicPr>
              <p:cNvPr id="46" name="Ink 45">
                <a:extLst>
                  <a:ext uri="{FF2B5EF4-FFF2-40B4-BE49-F238E27FC236}">
                    <a16:creationId xmlns:a16="http://schemas.microsoft.com/office/drawing/2014/main" xmlns="" xmlns:p14="http://schemas.microsoft.com/office/powerpoint/2010/main" id="{091FEAFF-D206-1748-AD7F-864D56019F24}"/>
                  </a:ext>
                </a:extLst>
              </p:cNvPr>
              <p:cNvPicPr/>
              <p:nvPr/>
            </p:nvPicPr>
            <p:blipFill>
              <a:blip r:embed="rId47"/>
              <a:stretch>
                <a:fillRect/>
              </a:stretch>
            </p:blipFill>
            <p:spPr>
              <a:xfrm>
                <a:off x="4944875" y="2495977"/>
                <a:ext cx="67320" cy="5560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7A0141CC-33CE-4F42-93C4-54F37A0C249D}"/>
                  </a:ext>
                </a:extLst>
              </p14:cNvPr>
              <p14:cNvContentPartPr/>
              <p14:nvPr/>
            </p14:nvContentPartPr>
            <p14:xfrm>
              <a:off x="6807875" y="2555463"/>
              <a:ext cx="31680" cy="82080"/>
            </p14:xfrm>
          </p:contentPart>
        </mc:Choice>
        <mc:Fallback xmlns="">
          <p:pic>
            <p:nvPicPr>
              <p:cNvPr id="60" name="Ink 59">
                <a:extLst>
                  <a:ext uri="{FF2B5EF4-FFF2-40B4-BE49-F238E27FC236}">
                    <a16:creationId xmlns:a16="http://schemas.microsoft.com/office/drawing/2014/main" xmlns="" xmlns:p14="http://schemas.microsoft.com/office/powerpoint/2010/main" id="{7A0141CC-33CE-4F42-93C4-54F37A0C249D}"/>
                  </a:ext>
                </a:extLst>
              </p:cNvPr>
              <p:cNvPicPr/>
              <p:nvPr/>
            </p:nvPicPr>
            <p:blipFill>
              <a:blip r:embed="rId49"/>
              <a:stretch>
                <a:fillRect/>
              </a:stretch>
            </p:blipFill>
            <p:spPr>
              <a:xfrm>
                <a:off x="6799332" y="2546463"/>
                <a:ext cx="49122"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FE775BA3-2FF6-7B41-B31F-0DDB52A6FCA6}"/>
                  </a:ext>
                </a:extLst>
              </p14:cNvPr>
              <p14:cNvContentPartPr/>
              <p14:nvPr/>
            </p14:nvContentPartPr>
            <p14:xfrm>
              <a:off x="7185155" y="2322903"/>
              <a:ext cx="767520" cy="157680"/>
            </p14:xfrm>
          </p:contentPart>
        </mc:Choice>
        <mc:Fallback xmlns="">
          <p:pic>
            <p:nvPicPr>
              <p:cNvPr id="61" name="Ink 60">
                <a:extLst>
                  <a:ext uri="{FF2B5EF4-FFF2-40B4-BE49-F238E27FC236}">
                    <a16:creationId xmlns:a16="http://schemas.microsoft.com/office/drawing/2014/main" xmlns="" xmlns:p14="http://schemas.microsoft.com/office/powerpoint/2010/main" id="{FE775BA3-2FF6-7B41-B31F-0DDB52A6FCA6}"/>
                  </a:ext>
                </a:extLst>
              </p:cNvPr>
              <p:cNvPicPr/>
              <p:nvPr/>
            </p:nvPicPr>
            <p:blipFill>
              <a:blip r:embed="rId51"/>
              <a:stretch>
                <a:fillRect/>
              </a:stretch>
            </p:blipFill>
            <p:spPr>
              <a:xfrm>
                <a:off x="7176155" y="2313543"/>
                <a:ext cx="78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DF973DB1-FFA3-3B46-AF60-EFC4657B1CCC}"/>
                  </a:ext>
                </a:extLst>
              </p14:cNvPr>
              <p14:cNvContentPartPr/>
              <p14:nvPr/>
            </p14:nvContentPartPr>
            <p14:xfrm>
              <a:off x="7543355" y="2228583"/>
              <a:ext cx="321120" cy="12960"/>
            </p14:xfrm>
          </p:contentPart>
        </mc:Choice>
        <mc:Fallback xmlns="">
          <p:pic>
            <p:nvPicPr>
              <p:cNvPr id="62" name="Ink 61">
                <a:extLst>
                  <a:ext uri="{FF2B5EF4-FFF2-40B4-BE49-F238E27FC236}">
                    <a16:creationId xmlns:a16="http://schemas.microsoft.com/office/drawing/2014/main" xmlns="" xmlns:p14="http://schemas.microsoft.com/office/powerpoint/2010/main" id="{DF973DB1-FFA3-3B46-AF60-EFC4657B1CCC}"/>
                  </a:ext>
                </a:extLst>
              </p:cNvPr>
              <p:cNvPicPr/>
              <p:nvPr/>
            </p:nvPicPr>
            <p:blipFill>
              <a:blip r:embed="rId53"/>
              <a:stretch>
                <a:fillRect/>
              </a:stretch>
            </p:blipFill>
            <p:spPr>
              <a:xfrm>
                <a:off x="7534345" y="2219583"/>
                <a:ext cx="338419"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5">
                <a:extLst>
                  <a:ext uri="{FF2B5EF4-FFF2-40B4-BE49-F238E27FC236}">
                    <a16:creationId xmlns:a16="http://schemas.microsoft.com/office/drawing/2014/main" id="{DB6A1D7D-AC6B-054A-B0D7-B143E1273175}"/>
                  </a:ext>
                </a:extLst>
              </p14:cNvPr>
              <p14:cNvContentPartPr/>
              <p14:nvPr/>
            </p14:nvContentPartPr>
            <p14:xfrm>
              <a:off x="6399275" y="2417223"/>
              <a:ext cx="270720" cy="169200"/>
            </p14:xfrm>
          </p:contentPart>
        </mc:Choice>
        <mc:Fallback xmlns="">
          <p:pic>
            <p:nvPicPr>
              <p:cNvPr id="63" name="Ink 65">
                <a:extLst>
                  <a:ext uri="{FF2B5EF4-FFF2-40B4-BE49-F238E27FC236}">
                    <a16:creationId xmlns:a16="http://schemas.microsoft.com/office/drawing/2014/main" xmlns="" xmlns:p14="http://schemas.microsoft.com/office/powerpoint/2010/main" id="{DB6A1D7D-AC6B-054A-B0D7-B143E1273175}"/>
                  </a:ext>
                </a:extLst>
              </p:cNvPr>
              <p:cNvPicPr/>
              <p:nvPr/>
            </p:nvPicPr>
            <p:blipFill>
              <a:blip r:embed="rId55"/>
              <a:stretch>
                <a:fillRect/>
              </a:stretch>
            </p:blipFill>
            <p:spPr>
              <a:xfrm>
                <a:off x="6390275" y="2408242"/>
                <a:ext cx="288000" cy="186443"/>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4" name="Ink 66">
                <a:extLst>
                  <a:ext uri="{FF2B5EF4-FFF2-40B4-BE49-F238E27FC236}">
                    <a16:creationId xmlns:a16="http://schemas.microsoft.com/office/drawing/2014/main" id="{23303534-AE0A-934C-9A27-A2846528B3FF}"/>
                  </a:ext>
                </a:extLst>
              </p14:cNvPr>
              <p14:cNvContentPartPr/>
              <p14:nvPr/>
            </p14:nvContentPartPr>
            <p14:xfrm>
              <a:off x="5839475" y="2404623"/>
              <a:ext cx="434520" cy="162720"/>
            </p14:xfrm>
          </p:contentPart>
        </mc:Choice>
        <mc:Fallback xmlns="">
          <p:pic>
            <p:nvPicPr>
              <p:cNvPr id="64" name="Ink 66">
                <a:extLst>
                  <a:ext uri="{FF2B5EF4-FFF2-40B4-BE49-F238E27FC236}">
                    <a16:creationId xmlns:a16="http://schemas.microsoft.com/office/drawing/2014/main" xmlns="" xmlns:p14="http://schemas.microsoft.com/office/powerpoint/2010/main" id="{23303534-AE0A-934C-9A27-A2846528B3FF}"/>
                  </a:ext>
                </a:extLst>
              </p:cNvPr>
              <p:cNvPicPr/>
              <p:nvPr/>
            </p:nvPicPr>
            <p:blipFill>
              <a:blip r:embed="rId57"/>
              <a:stretch>
                <a:fillRect/>
              </a:stretch>
            </p:blipFill>
            <p:spPr>
              <a:xfrm>
                <a:off x="5830468" y="2395643"/>
                <a:ext cx="452535" cy="18032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5" name="Ink 67">
                <a:extLst>
                  <a:ext uri="{FF2B5EF4-FFF2-40B4-BE49-F238E27FC236}">
                    <a16:creationId xmlns:a16="http://schemas.microsoft.com/office/drawing/2014/main" id="{7C19A698-653B-C843-8122-FC5E98DCEA81}"/>
                  </a:ext>
                </a:extLst>
              </p14:cNvPr>
              <p14:cNvContentPartPr/>
              <p14:nvPr/>
            </p14:nvContentPartPr>
            <p14:xfrm>
              <a:off x="5380475" y="2461143"/>
              <a:ext cx="283320" cy="145080"/>
            </p14:xfrm>
          </p:contentPart>
        </mc:Choice>
        <mc:Fallback xmlns="">
          <p:pic>
            <p:nvPicPr>
              <p:cNvPr id="65" name="Ink 67">
                <a:extLst>
                  <a:ext uri="{FF2B5EF4-FFF2-40B4-BE49-F238E27FC236}">
                    <a16:creationId xmlns:a16="http://schemas.microsoft.com/office/drawing/2014/main" xmlns="" xmlns:p14="http://schemas.microsoft.com/office/powerpoint/2010/main" id="{7C19A698-653B-C843-8122-FC5E98DCEA81}"/>
                  </a:ext>
                </a:extLst>
              </p:cNvPr>
              <p:cNvPicPr/>
              <p:nvPr/>
            </p:nvPicPr>
            <p:blipFill>
              <a:blip r:embed="rId59"/>
              <a:stretch>
                <a:fillRect/>
              </a:stretch>
            </p:blipFill>
            <p:spPr>
              <a:xfrm>
                <a:off x="5371475" y="2451783"/>
                <a:ext cx="3016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9" name="Ink 68">
                <a:extLst>
                  <a:ext uri="{FF2B5EF4-FFF2-40B4-BE49-F238E27FC236}">
                    <a16:creationId xmlns:a16="http://schemas.microsoft.com/office/drawing/2014/main" id="{617B8E3F-9FE7-8E40-BB73-C135DDE0DB44}"/>
                  </a:ext>
                </a:extLst>
              </p14:cNvPr>
              <p14:cNvContentPartPr/>
              <p14:nvPr/>
            </p14:nvContentPartPr>
            <p14:xfrm>
              <a:off x="3198875" y="3134703"/>
              <a:ext cx="201600" cy="339120"/>
            </p14:xfrm>
          </p:contentPart>
        </mc:Choice>
        <mc:Fallback xmlns="">
          <p:pic>
            <p:nvPicPr>
              <p:cNvPr id="69" name="Ink 68">
                <a:extLst>
                  <a:ext uri="{FF2B5EF4-FFF2-40B4-BE49-F238E27FC236}">
                    <a16:creationId xmlns:a16="http://schemas.microsoft.com/office/drawing/2014/main" xmlns="" xmlns:p14="http://schemas.microsoft.com/office/powerpoint/2010/main" id="{617B8E3F-9FE7-8E40-BB73-C135DDE0DB44}"/>
                  </a:ext>
                </a:extLst>
              </p:cNvPr>
              <p:cNvPicPr/>
              <p:nvPr/>
            </p:nvPicPr>
            <p:blipFill>
              <a:blip r:embed="rId61"/>
              <a:stretch>
                <a:fillRect/>
              </a:stretch>
            </p:blipFill>
            <p:spPr>
              <a:xfrm>
                <a:off x="3189515" y="3126063"/>
                <a:ext cx="2196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0" name="Ink 69">
                <a:extLst>
                  <a:ext uri="{FF2B5EF4-FFF2-40B4-BE49-F238E27FC236}">
                    <a16:creationId xmlns:a16="http://schemas.microsoft.com/office/drawing/2014/main" id="{C33F6A22-3F35-4144-A185-25559CD9EE5B}"/>
                  </a:ext>
                </a:extLst>
              </p14:cNvPr>
              <p14:cNvContentPartPr/>
              <p14:nvPr/>
            </p14:nvContentPartPr>
            <p14:xfrm>
              <a:off x="3519635" y="3278343"/>
              <a:ext cx="100800" cy="360"/>
            </p14:xfrm>
          </p:contentPart>
        </mc:Choice>
        <mc:Fallback xmlns="">
          <p:pic>
            <p:nvPicPr>
              <p:cNvPr id="70" name="Ink 69">
                <a:extLst>
                  <a:ext uri="{FF2B5EF4-FFF2-40B4-BE49-F238E27FC236}">
                    <a16:creationId xmlns:a16="http://schemas.microsoft.com/office/drawing/2014/main" xmlns="" xmlns:p14="http://schemas.microsoft.com/office/powerpoint/2010/main" id="{C33F6A22-3F35-4144-A185-25559CD9EE5B}"/>
                  </a:ext>
                </a:extLst>
              </p:cNvPr>
              <p:cNvPicPr/>
              <p:nvPr/>
            </p:nvPicPr>
            <p:blipFill>
              <a:blip r:embed="rId63"/>
              <a:stretch>
                <a:fillRect/>
              </a:stretch>
            </p:blipFill>
            <p:spPr>
              <a:xfrm>
                <a:off x="3510308" y="3268983"/>
                <a:ext cx="118019"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1" name="Ink 70">
                <a:extLst>
                  <a:ext uri="{FF2B5EF4-FFF2-40B4-BE49-F238E27FC236}">
                    <a16:creationId xmlns:a16="http://schemas.microsoft.com/office/drawing/2014/main" id="{37554C3E-EDF2-BF4A-8F9D-7017E807BC1D}"/>
                  </a:ext>
                </a:extLst>
              </p14:cNvPr>
              <p14:cNvContentPartPr/>
              <p14:nvPr/>
            </p14:nvContentPartPr>
            <p14:xfrm>
              <a:off x="3588755" y="3334863"/>
              <a:ext cx="56880" cy="25560"/>
            </p14:xfrm>
          </p:contentPart>
        </mc:Choice>
        <mc:Fallback xmlns="">
          <p:pic>
            <p:nvPicPr>
              <p:cNvPr id="71" name="Ink 70">
                <a:extLst>
                  <a:ext uri="{FF2B5EF4-FFF2-40B4-BE49-F238E27FC236}">
                    <a16:creationId xmlns:a16="http://schemas.microsoft.com/office/drawing/2014/main" xmlns="" xmlns:p14="http://schemas.microsoft.com/office/powerpoint/2010/main" id="{37554C3E-EDF2-BF4A-8F9D-7017E807BC1D}"/>
                  </a:ext>
                </a:extLst>
              </p:cNvPr>
              <p:cNvPicPr/>
              <p:nvPr/>
            </p:nvPicPr>
            <p:blipFill>
              <a:blip r:embed="rId65"/>
              <a:stretch>
                <a:fillRect/>
              </a:stretch>
            </p:blipFill>
            <p:spPr>
              <a:xfrm>
                <a:off x="3579755" y="3325863"/>
                <a:ext cx="74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0D8B7BBA-9C13-0E4A-9170-36AB6312B87D}"/>
                  </a:ext>
                </a:extLst>
              </p14:cNvPr>
              <p14:cNvContentPartPr/>
              <p14:nvPr/>
            </p14:nvContentPartPr>
            <p14:xfrm>
              <a:off x="4494155" y="3152703"/>
              <a:ext cx="138600" cy="113400"/>
            </p14:xfrm>
          </p:contentPart>
        </mc:Choice>
        <mc:Fallback xmlns="">
          <p:pic>
            <p:nvPicPr>
              <p:cNvPr id="74" name="Ink 73">
                <a:extLst>
                  <a:ext uri="{FF2B5EF4-FFF2-40B4-BE49-F238E27FC236}">
                    <a16:creationId xmlns:a16="http://schemas.microsoft.com/office/drawing/2014/main" xmlns="" xmlns:p14="http://schemas.microsoft.com/office/powerpoint/2010/main" id="{0D8B7BBA-9C13-0E4A-9170-36AB6312B87D}"/>
                  </a:ext>
                </a:extLst>
              </p:cNvPr>
              <p:cNvPicPr/>
              <p:nvPr/>
            </p:nvPicPr>
            <p:blipFill>
              <a:blip r:embed="rId67"/>
              <a:stretch>
                <a:fillRect/>
              </a:stretch>
            </p:blipFill>
            <p:spPr>
              <a:xfrm>
                <a:off x="4485178" y="3144449"/>
                <a:ext cx="156194"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E1579762-9CF0-C142-8DC6-C93F69F6575F}"/>
                  </a:ext>
                </a:extLst>
              </p14:cNvPr>
              <p14:cNvContentPartPr/>
              <p14:nvPr/>
            </p14:nvContentPartPr>
            <p14:xfrm>
              <a:off x="4733195" y="3127503"/>
              <a:ext cx="201600" cy="163800"/>
            </p14:xfrm>
          </p:contentPart>
        </mc:Choice>
        <mc:Fallback xmlns="">
          <p:pic>
            <p:nvPicPr>
              <p:cNvPr id="75" name="Ink 74">
                <a:extLst>
                  <a:ext uri="{FF2B5EF4-FFF2-40B4-BE49-F238E27FC236}">
                    <a16:creationId xmlns:a16="http://schemas.microsoft.com/office/drawing/2014/main" xmlns="" xmlns:p14="http://schemas.microsoft.com/office/powerpoint/2010/main" id="{E1579762-9CF0-C142-8DC6-C93F69F6575F}"/>
                  </a:ext>
                </a:extLst>
              </p:cNvPr>
              <p:cNvPicPr/>
              <p:nvPr/>
            </p:nvPicPr>
            <p:blipFill>
              <a:blip r:embed="rId69"/>
              <a:stretch>
                <a:fillRect/>
              </a:stretch>
            </p:blipFill>
            <p:spPr>
              <a:xfrm>
                <a:off x="4724555" y="3118503"/>
                <a:ext cx="219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F2347CBB-1775-184F-9DDE-DB25026182D0}"/>
                  </a:ext>
                </a:extLst>
              </p14:cNvPr>
              <p14:cNvContentPartPr/>
              <p14:nvPr/>
            </p14:nvContentPartPr>
            <p14:xfrm>
              <a:off x="5117315" y="3127503"/>
              <a:ext cx="150480" cy="157680"/>
            </p14:xfrm>
          </p:contentPart>
        </mc:Choice>
        <mc:Fallback xmlns="">
          <p:pic>
            <p:nvPicPr>
              <p:cNvPr id="76" name="Ink 75">
                <a:extLst>
                  <a:ext uri="{FF2B5EF4-FFF2-40B4-BE49-F238E27FC236}">
                    <a16:creationId xmlns:a16="http://schemas.microsoft.com/office/drawing/2014/main" xmlns="" xmlns:p14="http://schemas.microsoft.com/office/powerpoint/2010/main" id="{F2347CBB-1775-184F-9DDE-DB25026182D0}"/>
                  </a:ext>
                </a:extLst>
              </p:cNvPr>
              <p:cNvPicPr/>
              <p:nvPr/>
            </p:nvPicPr>
            <p:blipFill>
              <a:blip r:embed="rId71"/>
              <a:stretch>
                <a:fillRect/>
              </a:stretch>
            </p:blipFill>
            <p:spPr>
              <a:xfrm>
                <a:off x="5108675" y="3118843"/>
                <a:ext cx="167040" cy="17427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63E42A8B-CCC4-4049-BBFD-5D9A9657372E}"/>
                  </a:ext>
                </a:extLst>
              </p14:cNvPr>
              <p14:cNvContentPartPr/>
              <p14:nvPr/>
            </p14:nvContentPartPr>
            <p14:xfrm>
              <a:off x="5380475" y="3070983"/>
              <a:ext cx="169560" cy="352440"/>
            </p14:xfrm>
          </p:contentPart>
        </mc:Choice>
        <mc:Fallback xmlns="">
          <p:pic>
            <p:nvPicPr>
              <p:cNvPr id="77" name="Ink 76">
                <a:extLst>
                  <a:ext uri="{FF2B5EF4-FFF2-40B4-BE49-F238E27FC236}">
                    <a16:creationId xmlns:a16="http://schemas.microsoft.com/office/drawing/2014/main" xmlns="" xmlns:p14="http://schemas.microsoft.com/office/powerpoint/2010/main" id="{63E42A8B-CCC4-4049-BBFD-5D9A9657372E}"/>
                  </a:ext>
                </a:extLst>
              </p:cNvPr>
              <p:cNvPicPr/>
              <p:nvPr/>
            </p:nvPicPr>
            <p:blipFill>
              <a:blip r:embed="rId73"/>
              <a:stretch>
                <a:fillRect/>
              </a:stretch>
            </p:blipFill>
            <p:spPr>
              <a:xfrm>
                <a:off x="5372177" y="3062343"/>
                <a:ext cx="186877"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A95B1D9D-5ED1-814B-88C9-338C8E8F8C1A}"/>
                  </a:ext>
                </a:extLst>
              </p14:cNvPr>
              <p14:cNvContentPartPr/>
              <p14:nvPr/>
            </p14:nvContentPartPr>
            <p14:xfrm>
              <a:off x="3865235" y="3039663"/>
              <a:ext cx="163800" cy="408960"/>
            </p14:xfrm>
          </p:contentPart>
        </mc:Choice>
        <mc:Fallback xmlns="">
          <p:pic>
            <p:nvPicPr>
              <p:cNvPr id="78" name="Ink 77">
                <a:extLst>
                  <a:ext uri="{FF2B5EF4-FFF2-40B4-BE49-F238E27FC236}">
                    <a16:creationId xmlns:a16="http://schemas.microsoft.com/office/drawing/2014/main" xmlns="" xmlns:p14="http://schemas.microsoft.com/office/powerpoint/2010/main" id="{A95B1D9D-5ED1-814B-88C9-338C8E8F8C1A}"/>
                  </a:ext>
                </a:extLst>
              </p:cNvPr>
              <p:cNvPicPr/>
              <p:nvPr/>
            </p:nvPicPr>
            <p:blipFill>
              <a:blip r:embed="rId75"/>
              <a:stretch>
                <a:fillRect/>
              </a:stretch>
            </p:blipFill>
            <p:spPr>
              <a:xfrm>
                <a:off x="3855875" y="3030663"/>
                <a:ext cx="1825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042327F3-BC79-2446-AB21-3DA32B2D14AA}"/>
                  </a:ext>
                </a:extLst>
              </p14:cNvPr>
              <p14:cNvContentPartPr/>
              <p14:nvPr/>
            </p14:nvContentPartPr>
            <p14:xfrm>
              <a:off x="7153475" y="2995383"/>
              <a:ext cx="182160" cy="157680"/>
            </p14:xfrm>
          </p:contentPart>
        </mc:Choice>
        <mc:Fallback xmlns="">
          <p:pic>
            <p:nvPicPr>
              <p:cNvPr id="84" name="Ink 83">
                <a:extLst>
                  <a:ext uri="{FF2B5EF4-FFF2-40B4-BE49-F238E27FC236}">
                    <a16:creationId xmlns:a16="http://schemas.microsoft.com/office/drawing/2014/main" xmlns="" xmlns:p14="http://schemas.microsoft.com/office/powerpoint/2010/main" id="{042327F3-BC79-2446-AB21-3DA32B2D14AA}"/>
                  </a:ext>
                </a:extLst>
              </p:cNvPr>
              <p:cNvPicPr/>
              <p:nvPr/>
            </p:nvPicPr>
            <p:blipFill>
              <a:blip r:embed="rId77"/>
              <a:stretch>
                <a:fillRect/>
              </a:stretch>
            </p:blipFill>
            <p:spPr>
              <a:xfrm>
                <a:off x="7144457" y="2986723"/>
                <a:ext cx="199835" cy="17427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C1BCA85A-8EC9-694B-AF93-829FC8A4EE06}"/>
                  </a:ext>
                </a:extLst>
              </p14:cNvPr>
              <p14:cNvContentPartPr/>
              <p14:nvPr/>
            </p14:nvContentPartPr>
            <p14:xfrm>
              <a:off x="7480355" y="2989263"/>
              <a:ext cx="138600" cy="107280"/>
            </p14:xfrm>
          </p:contentPart>
        </mc:Choice>
        <mc:Fallback xmlns="">
          <p:pic>
            <p:nvPicPr>
              <p:cNvPr id="85" name="Ink 84">
                <a:extLst>
                  <a:ext uri="{FF2B5EF4-FFF2-40B4-BE49-F238E27FC236}">
                    <a16:creationId xmlns:a16="http://schemas.microsoft.com/office/drawing/2014/main" xmlns="" xmlns:p14="http://schemas.microsoft.com/office/powerpoint/2010/main" id="{C1BCA85A-8EC9-694B-AF93-829FC8A4EE06}"/>
                  </a:ext>
                </a:extLst>
              </p:cNvPr>
              <p:cNvPicPr/>
              <p:nvPr/>
            </p:nvPicPr>
            <p:blipFill>
              <a:blip r:embed="rId79"/>
              <a:stretch>
                <a:fillRect/>
              </a:stretch>
            </p:blipFill>
            <p:spPr>
              <a:xfrm>
                <a:off x="7471715" y="2980263"/>
                <a:ext cx="155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3FB5561B-3218-3C44-9E7F-1BE338D0F601}"/>
                  </a:ext>
                </a:extLst>
              </p14:cNvPr>
              <p14:cNvContentPartPr/>
              <p14:nvPr/>
            </p14:nvContentPartPr>
            <p14:xfrm>
              <a:off x="7794995" y="2951463"/>
              <a:ext cx="163800" cy="170280"/>
            </p14:xfrm>
          </p:contentPart>
        </mc:Choice>
        <mc:Fallback xmlns="">
          <p:pic>
            <p:nvPicPr>
              <p:cNvPr id="86" name="Ink 85">
                <a:extLst>
                  <a:ext uri="{FF2B5EF4-FFF2-40B4-BE49-F238E27FC236}">
                    <a16:creationId xmlns:a16="http://schemas.microsoft.com/office/drawing/2014/main" xmlns="" xmlns:p14="http://schemas.microsoft.com/office/powerpoint/2010/main" id="{3FB5561B-3218-3C44-9E7F-1BE338D0F601}"/>
                  </a:ext>
                </a:extLst>
              </p:cNvPr>
              <p:cNvPicPr/>
              <p:nvPr/>
            </p:nvPicPr>
            <p:blipFill>
              <a:blip r:embed="rId81"/>
              <a:stretch>
                <a:fillRect/>
              </a:stretch>
            </p:blipFill>
            <p:spPr>
              <a:xfrm>
                <a:off x="7785995" y="2942805"/>
                <a:ext cx="181800" cy="18723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5239A4D4-95CF-5149-9551-F2A8E3DD0C41}"/>
                  </a:ext>
                </a:extLst>
              </p14:cNvPr>
              <p14:cNvContentPartPr/>
              <p14:nvPr/>
            </p14:nvContentPartPr>
            <p14:xfrm>
              <a:off x="8077955" y="2825823"/>
              <a:ext cx="214200" cy="434160"/>
            </p14:xfrm>
          </p:contentPart>
        </mc:Choice>
        <mc:Fallback xmlns="">
          <p:pic>
            <p:nvPicPr>
              <p:cNvPr id="87" name="Ink 86">
                <a:extLst>
                  <a:ext uri="{FF2B5EF4-FFF2-40B4-BE49-F238E27FC236}">
                    <a16:creationId xmlns:a16="http://schemas.microsoft.com/office/drawing/2014/main" xmlns="" xmlns:p14="http://schemas.microsoft.com/office/powerpoint/2010/main" id="{5239A4D4-95CF-5149-9551-F2A8E3DD0C41}"/>
                  </a:ext>
                </a:extLst>
              </p:cNvPr>
              <p:cNvPicPr/>
              <p:nvPr/>
            </p:nvPicPr>
            <p:blipFill>
              <a:blip r:embed="rId83"/>
              <a:stretch>
                <a:fillRect/>
              </a:stretch>
            </p:blipFill>
            <p:spPr>
              <a:xfrm>
                <a:off x="8069315" y="2816463"/>
                <a:ext cx="2314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90">
                <a:extLst>
                  <a:ext uri="{FF2B5EF4-FFF2-40B4-BE49-F238E27FC236}">
                    <a16:creationId xmlns:a16="http://schemas.microsoft.com/office/drawing/2014/main" id="{0E44881D-3DA3-E54C-86F2-5606225999C3}"/>
                  </a:ext>
                </a:extLst>
              </p14:cNvPr>
              <p14:cNvContentPartPr/>
              <p14:nvPr/>
            </p14:nvContentPartPr>
            <p14:xfrm>
              <a:off x="6499715" y="2894943"/>
              <a:ext cx="496440" cy="333720"/>
            </p14:xfrm>
          </p:contentPart>
        </mc:Choice>
        <mc:Fallback xmlns="">
          <p:pic>
            <p:nvPicPr>
              <p:cNvPr id="88" name="Ink 90">
                <a:extLst>
                  <a:ext uri="{FF2B5EF4-FFF2-40B4-BE49-F238E27FC236}">
                    <a16:creationId xmlns:a16="http://schemas.microsoft.com/office/drawing/2014/main" xmlns="" xmlns:p14="http://schemas.microsoft.com/office/powerpoint/2010/main" id="{0E44881D-3DA3-E54C-86F2-5606225999C3}"/>
                  </a:ext>
                </a:extLst>
              </p:cNvPr>
              <p:cNvPicPr/>
              <p:nvPr/>
            </p:nvPicPr>
            <p:blipFill>
              <a:blip r:embed="rId85"/>
              <a:stretch>
                <a:fillRect/>
              </a:stretch>
            </p:blipFill>
            <p:spPr>
              <a:xfrm>
                <a:off x="6490715" y="2886303"/>
                <a:ext cx="5137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91">
                <a:extLst>
                  <a:ext uri="{FF2B5EF4-FFF2-40B4-BE49-F238E27FC236}">
                    <a16:creationId xmlns:a16="http://schemas.microsoft.com/office/drawing/2014/main" id="{4BC0B244-DE63-9242-BE98-12B895CFB4DC}"/>
                  </a:ext>
                </a:extLst>
              </p14:cNvPr>
              <p14:cNvContentPartPr/>
              <p14:nvPr/>
            </p14:nvContentPartPr>
            <p14:xfrm>
              <a:off x="5877275" y="3124623"/>
              <a:ext cx="195120" cy="185400"/>
            </p14:xfrm>
          </p:contentPart>
        </mc:Choice>
        <mc:Fallback xmlns="">
          <p:pic>
            <p:nvPicPr>
              <p:cNvPr id="89" name="Ink 91">
                <a:extLst>
                  <a:ext uri="{FF2B5EF4-FFF2-40B4-BE49-F238E27FC236}">
                    <a16:creationId xmlns:a16="http://schemas.microsoft.com/office/drawing/2014/main" xmlns="" xmlns:p14="http://schemas.microsoft.com/office/powerpoint/2010/main" id="{4BC0B244-DE63-9242-BE98-12B895CFB4DC}"/>
                  </a:ext>
                </a:extLst>
              </p:cNvPr>
              <p:cNvPicPr/>
              <p:nvPr/>
            </p:nvPicPr>
            <p:blipFill>
              <a:blip r:embed="rId87"/>
              <a:stretch>
                <a:fillRect/>
              </a:stretch>
            </p:blipFill>
            <p:spPr>
              <a:xfrm>
                <a:off x="5868275" y="3115983"/>
                <a:ext cx="2124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0" name="Ink 92">
                <a:extLst>
                  <a:ext uri="{FF2B5EF4-FFF2-40B4-BE49-F238E27FC236}">
                    <a16:creationId xmlns:a16="http://schemas.microsoft.com/office/drawing/2014/main" id="{60BC4749-7139-914C-8BFF-491CE4250FCC}"/>
                  </a:ext>
                </a:extLst>
              </p14:cNvPr>
              <p14:cNvContentPartPr/>
              <p14:nvPr/>
            </p14:nvContentPartPr>
            <p14:xfrm>
              <a:off x="4122995" y="3190503"/>
              <a:ext cx="213480" cy="138600"/>
            </p14:xfrm>
          </p:contentPart>
        </mc:Choice>
        <mc:Fallback xmlns="">
          <p:pic>
            <p:nvPicPr>
              <p:cNvPr id="90" name="Ink 92">
                <a:extLst>
                  <a:ext uri="{FF2B5EF4-FFF2-40B4-BE49-F238E27FC236}">
                    <a16:creationId xmlns:a16="http://schemas.microsoft.com/office/drawing/2014/main" xmlns="" xmlns:p14="http://schemas.microsoft.com/office/powerpoint/2010/main" id="{60BC4749-7139-914C-8BFF-491CE4250FCC}"/>
                  </a:ext>
                </a:extLst>
              </p:cNvPr>
              <p:cNvPicPr/>
              <p:nvPr/>
            </p:nvPicPr>
            <p:blipFill>
              <a:blip r:embed="rId89"/>
              <a:stretch>
                <a:fillRect/>
              </a:stretch>
            </p:blipFill>
            <p:spPr>
              <a:xfrm>
                <a:off x="4114355" y="3181143"/>
                <a:ext cx="2304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2" name="Ink 103">
                <a:extLst>
                  <a:ext uri="{FF2B5EF4-FFF2-40B4-BE49-F238E27FC236}">
                    <a16:creationId xmlns:a16="http://schemas.microsoft.com/office/drawing/2014/main" id="{77F98FB5-9E8A-1A47-B282-09163EF598DE}"/>
                  </a:ext>
                </a:extLst>
              </p14:cNvPr>
              <p14:cNvContentPartPr/>
              <p14:nvPr/>
            </p14:nvContentPartPr>
            <p14:xfrm>
              <a:off x="9089915" y="2687583"/>
              <a:ext cx="893160" cy="490680"/>
            </p14:xfrm>
          </p:contentPart>
        </mc:Choice>
        <mc:Fallback xmlns="">
          <p:pic>
            <p:nvPicPr>
              <p:cNvPr id="102" name="Ink 103">
                <a:extLst>
                  <a:ext uri="{FF2B5EF4-FFF2-40B4-BE49-F238E27FC236}">
                    <a16:creationId xmlns:a16="http://schemas.microsoft.com/office/drawing/2014/main" xmlns="" xmlns:p14="http://schemas.microsoft.com/office/powerpoint/2010/main" id="{77F98FB5-9E8A-1A47-B282-09163EF598DE}"/>
                  </a:ext>
                </a:extLst>
              </p:cNvPr>
              <p:cNvPicPr/>
              <p:nvPr/>
            </p:nvPicPr>
            <p:blipFill>
              <a:blip r:embed="rId91"/>
              <a:stretch>
                <a:fillRect/>
              </a:stretch>
            </p:blipFill>
            <p:spPr>
              <a:xfrm>
                <a:off x="9080915" y="2678583"/>
                <a:ext cx="9111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Ink 104">
                <a:extLst>
                  <a:ext uri="{FF2B5EF4-FFF2-40B4-BE49-F238E27FC236}">
                    <a16:creationId xmlns:a16="http://schemas.microsoft.com/office/drawing/2014/main" id="{F0DC376E-8565-3D41-9741-5F39F6631355}"/>
                  </a:ext>
                </a:extLst>
              </p14:cNvPr>
              <p14:cNvContentPartPr/>
              <p14:nvPr/>
            </p14:nvContentPartPr>
            <p14:xfrm>
              <a:off x="8467475" y="2750223"/>
              <a:ext cx="471960" cy="358560"/>
            </p14:xfrm>
          </p:contentPart>
        </mc:Choice>
        <mc:Fallback xmlns="">
          <p:pic>
            <p:nvPicPr>
              <p:cNvPr id="103" name="Ink 104">
                <a:extLst>
                  <a:ext uri="{FF2B5EF4-FFF2-40B4-BE49-F238E27FC236}">
                    <a16:creationId xmlns:a16="http://schemas.microsoft.com/office/drawing/2014/main" xmlns="" xmlns:p14="http://schemas.microsoft.com/office/powerpoint/2010/main" id="{F0DC376E-8565-3D41-9741-5F39F6631355}"/>
                  </a:ext>
                </a:extLst>
              </p:cNvPr>
              <p:cNvPicPr/>
              <p:nvPr/>
            </p:nvPicPr>
            <p:blipFill>
              <a:blip r:embed="rId93"/>
              <a:stretch>
                <a:fillRect/>
              </a:stretch>
            </p:blipFill>
            <p:spPr>
              <a:xfrm>
                <a:off x="8458475" y="2741583"/>
                <a:ext cx="4903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6" name="Ink 105">
                <a:extLst>
                  <a:ext uri="{FF2B5EF4-FFF2-40B4-BE49-F238E27FC236}">
                    <a16:creationId xmlns:a16="http://schemas.microsoft.com/office/drawing/2014/main" id="{EC31C602-0808-6C45-B600-87970081D7F1}"/>
                  </a:ext>
                </a:extLst>
              </p14:cNvPr>
              <p14:cNvContentPartPr/>
              <p14:nvPr/>
            </p14:nvContentPartPr>
            <p14:xfrm>
              <a:off x="3726995" y="3819063"/>
              <a:ext cx="182520" cy="6480"/>
            </p14:xfrm>
          </p:contentPart>
        </mc:Choice>
        <mc:Fallback xmlns="">
          <p:pic>
            <p:nvPicPr>
              <p:cNvPr id="106" name="Ink 105">
                <a:extLst>
                  <a:ext uri="{FF2B5EF4-FFF2-40B4-BE49-F238E27FC236}">
                    <a16:creationId xmlns:a16="http://schemas.microsoft.com/office/drawing/2014/main" xmlns="" xmlns:p14="http://schemas.microsoft.com/office/powerpoint/2010/main" id="{EC31C602-0808-6C45-B600-87970081D7F1}"/>
                  </a:ext>
                </a:extLst>
              </p:cNvPr>
              <p:cNvPicPr/>
              <p:nvPr/>
            </p:nvPicPr>
            <p:blipFill>
              <a:blip r:embed="rId95"/>
              <a:stretch>
                <a:fillRect/>
              </a:stretch>
            </p:blipFill>
            <p:spPr>
              <a:xfrm>
                <a:off x="3718355" y="3810423"/>
                <a:ext cx="199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7" name="Ink 106">
                <a:extLst>
                  <a:ext uri="{FF2B5EF4-FFF2-40B4-BE49-F238E27FC236}">
                    <a16:creationId xmlns:a16="http://schemas.microsoft.com/office/drawing/2014/main" id="{FD4A9956-F6DB-DC48-A66F-72BE6D24055B}"/>
                  </a:ext>
                </a:extLst>
              </p14:cNvPr>
              <p14:cNvContentPartPr/>
              <p14:nvPr/>
            </p14:nvContentPartPr>
            <p14:xfrm>
              <a:off x="3720875" y="3907263"/>
              <a:ext cx="201600" cy="19080"/>
            </p14:xfrm>
          </p:contentPart>
        </mc:Choice>
        <mc:Fallback xmlns="">
          <p:pic>
            <p:nvPicPr>
              <p:cNvPr id="107" name="Ink 106">
                <a:extLst>
                  <a:ext uri="{FF2B5EF4-FFF2-40B4-BE49-F238E27FC236}">
                    <a16:creationId xmlns:a16="http://schemas.microsoft.com/office/drawing/2014/main" xmlns="" xmlns:p14="http://schemas.microsoft.com/office/powerpoint/2010/main" id="{FD4A9956-F6DB-DC48-A66F-72BE6D24055B}"/>
                  </a:ext>
                </a:extLst>
              </p:cNvPr>
              <p:cNvPicPr/>
              <p:nvPr/>
            </p:nvPicPr>
            <p:blipFill>
              <a:blip r:embed="rId97"/>
              <a:stretch>
                <a:fillRect/>
              </a:stretch>
            </p:blipFill>
            <p:spPr>
              <a:xfrm>
                <a:off x="3711515" y="3898076"/>
                <a:ext cx="21924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8" name="Ink 107">
                <a:extLst>
                  <a:ext uri="{FF2B5EF4-FFF2-40B4-BE49-F238E27FC236}">
                    <a16:creationId xmlns:a16="http://schemas.microsoft.com/office/drawing/2014/main" id="{27CFFE7C-B5F0-F44E-819F-CB550A932D52}"/>
                  </a:ext>
                </a:extLst>
              </p14:cNvPr>
              <p14:cNvContentPartPr/>
              <p14:nvPr/>
            </p14:nvContentPartPr>
            <p14:xfrm>
              <a:off x="4405955" y="3825543"/>
              <a:ext cx="201600" cy="138600"/>
            </p14:xfrm>
          </p:contentPart>
        </mc:Choice>
        <mc:Fallback xmlns="">
          <p:pic>
            <p:nvPicPr>
              <p:cNvPr id="108" name="Ink 107">
                <a:extLst>
                  <a:ext uri="{FF2B5EF4-FFF2-40B4-BE49-F238E27FC236}">
                    <a16:creationId xmlns:a16="http://schemas.microsoft.com/office/drawing/2014/main" xmlns="" xmlns:p14="http://schemas.microsoft.com/office/powerpoint/2010/main" id="{27CFFE7C-B5F0-F44E-819F-CB550A932D52}"/>
                  </a:ext>
                </a:extLst>
              </p:cNvPr>
              <p:cNvPicPr/>
              <p:nvPr/>
            </p:nvPicPr>
            <p:blipFill>
              <a:blip r:embed="rId99"/>
              <a:stretch>
                <a:fillRect/>
              </a:stretch>
            </p:blipFill>
            <p:spPr>
              <a:xfrm>
                <a:off x="4397315" y="3816903"/>
                <a:ext cx="218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FD5E49A4-7F0D-074D-A89D-365D8E3EB279}"/>
                  </a:ext>
                </a:extLst>
              </p14:cNvPr>
              <p14:cNvContentPartPr/>
              <p14:nvPr/>
            </p14:nvContentPartPr>
            <p14:xfrm>
              <a:off x="4783235" y="3882063"/>
              <a:ext cx="360" cy="25560"/>
            </p14:xfrm>
          </p:contentPart>
        </mc:Choice>
        <mc:Fallback xmlns="">
          <p:pic>
            <p:nvPicPr>
              <p:cNvPr id="109" name="Ink 108">
                <a:extLst>
                  <a:ext uri="{FF2B5EF4-FFF2-40B4-BE49-F238E27FC236}">
                    <a16:creationId xmlns:a16="http://schemas.microsoft.com/office/drawing/2014/main" xmlns="" xmlns:p14="http://schemas.microsoft.com/office/powerpoint/2010/main" id="{FD5E49A4-7F0D-074D-A89D-365D8E3EB279}"/>
                  </a:ext>
                </a:extLst>
              </p:cNvPr>
              <p:cNvPicPr/>
              <p:nvPr/>
            </p:nvPicPr>
            <p:blipFill>
              <a:blip r:embed="rId101"/>
              <a:stretch>
                <a:fillRect/>
              </a:stretch>
            </p:blipFill>
            <p:spPr>
              <a:xfrm>
                <a:off x="4773155" y="3872703"/>
                <a:ext cx="20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0" name="Ink 109">
                <a:extLst>
                  <a:ext uri="{FF2B5EF4-FFF2-40B4-BE49-F238E27FC236}">
                    <a16:creationId xmlns:a16="http://schemas.microsoft.com/office/drawing/2014/main" id="{CC627195-D19B-5048-A0AF-7999F1D51BAF}"/>
                  </a:ext>
                </a:extLst>
              </p14:cNvPr>
              <p14:cNvContentPartPr/>
              <p14:nvPr/>
            </p14:nvContentPartPr>
            <p14:xfrm>
              <a:off x="5053595" y="3787743"/>
              <a:ext cx="19080" cy="138600"/>
            </p14:xfrm>
          </p:contentPart>
        </mc:Choice>
        <mc:Fallback xmlns="">
          <p:pic>
            <p:nvPicPr>
              <p:cNvPr id="110" name="Ink 109">
                <a:extLst>
                  <a:ext uri="{FF2B5EF4-FFF2-40B4-BE49-F238E27FC236}">
                    <a16:creationId xmlns:a16="http://schemas.microsoft.com/office/drawing/2014/main" xmlns="" xmlns:p14="http://schemas.microsoft.com/office/powerpoint/2010/main" id="{CC627195-D19B-5048-A0AF-7999F1D51BAF}"/>
                  </a:ext>
                </a:extLst>
              </p:cNvPr>
              <p:cNvPicPr/>
              <p:nvPr/>
            </p:nvPicPr>
            <p:blipFill>
              <a:blip r:embed="rId103"/>
              <a:stretch>
                <a:fillRect/>
              </a:stretch>
            </p:blipFill>
            <p:spPr>
              <a:xfrm>
                <a:off x="5044595" y="3778766"/>
                <a:ext cx="36720" cy="15583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Ink 110">
                <a:extLst>
                  <a:ext uri="{FF2B5EF4-FFF2-40B4-BE49-F238E27FC236}">
                    <a16:creationId xmlns:a16="http://schemas.microsoft.com/office/drawing/2014/main" id="{30F0083A-B58C-F540-8217-2E810C9FEE71}"/>
                  </a:ext>
                </a:extLst>
              </p14:cNvPr>
              <p14:cNvContentPartPr/>
              <p14:nvPr/>
            </p14:nvContentPartPr>
            <p14:xfrm>
              <a:off x="5179235" y="3775143"/>
              <a:ext cx="220320" cy="182520"/>
            </p14:xfrm>
          </p:contentPart>
        </mc:Choice>
        <mc:Fallback xmlns="">
          <p:pic>
            <p:nvPicPr>
              <p:cNvPr id="111" name="Ink 110">
                <a:extLst>
                  <a:ext uri="{FF2B5EF4-FFF2-40B4-BE49-F238E27FC236}">
                    <a16:creationId xmlns:a16="http://schemas.microsoft.com/office/drawing/2014/main" xmlns="" xmlns:p14="http://schemas.microsoft.com/office/powerpoint/2010/main" id="{30F0083A-B58C-F540-8217-2E810C9FEE71}"/>
                  </a:ext>
                </a:extLst>
              </p:cNvPr>
              <p:cNvPicPr/>
              <p:nvPr/>
            </p:nvPicPr>
            <p:blipFill>
              <a:blip r:embed="rId105"/>
              <a:stretch>
                <a:fillRect/>
              </a:stretch>
            </p:blipFill>
            <p:spPr>
              <a:xfrm>
                <a:off x="5170595" y="3766520"/>
                <a:ext cx="237240" cy="19940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4" name="Ink 113">
                <a:extLst>
                  <a:ext uri="{FF2B5EF4-FFF2-40B4-BE49-F238E27FC236}">
                    <a16:creationId xmlns:a16="http://schemas.microsoft.com/office/drawing/2014/main" id="{F4C6E70D-AB23-E743-9242-DAD189F80643}"/>
                  </a:ext>
                </a:extLst>
              </p14:cNvPr>
              <p14:cNvContentPartPr/>
              <p14:nvPr/>
            </p14:nvContentPartPr>
            <p14:xfrm>
              <a:off x="6820475" y="3693423"/>
              <a:ext cx="207720" cy="69480"/>
            </p14:xfrm>
          </p:contentPart>
        </mc:Choice>
        <mc:Fallback xmlns="">
          <p:pic>
            <p:nvPicPr>
              <p:cNvPr id="114" name="Ink 113">
                <a:extLst>
                  <a:ext uri="{FF2B5EF4-FFF2-40B4-BE49-F238E27FC236}">
                    <a16:creationId xmlns:a16="http://schemas.microsoft.com/office/drawing/2014/main" xmlns="" xmlns:p14="http://schemas.microsoft.com/office/powerpoint/2010/main" id="{F4C6E70D-AB23-E743-9242-DAD189F80643}"/>
                  </a:ext>
                </a:extLst>
              </p:cNvPr>
              <p:cNvPicPr/>
              <p:nvPr/>
            </p:nvPicPr>
            <p:blipFill>
              <a:blip r:embed="rId107"/>
              <a:stretch>
                <a:fillRect/>
              </a:stretch>
            </p:blipFill>
            <p:spPr>
              <a:xfrm>
                <a:off x="6812195" y="3685143"/>
                <a:ext cx="2250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5" name="Ink 114">
                <a:extLst>
                  <a:ext uri="{FF2B5EF4-FFF2-40B4-BE49-F238E27FC236}">
                    <a16:creationId xmlns:a16="http://schemas.microsoft.com/office/drawing/2014/main" id="{64B1A5C7-3F59-754F-8966-622AE8EE5B14}"/>
                  </a:ext>
                </a:extLst>
              </p14:cNvPr>
              <p14:cNvContentPartPr/>
              <p14:nvPr/>
            </p14:nvContentPartPr>
            <p14:xfrm>
              <a:off x="6821195" y="3819063"/>
              <a:ext cx="169560" cy="44280"/>
            </p14:xfrm>
          </p:contentPart>
        </mc:Choice>
        <mc:Fallback xmlns="">
          <p:pic>
            <p:nvPicPr>
              <p:cNvPr id="115" name="Ink 114">
                <a:extLst>
                  <a:ext uri="{FF2B5EF4-FFF2-40B4-BE49-F238E27FC236}">
                    <a16:creationId xmlns:a16="http://schemas.microsoft.com/office/drawing/2014/main" xmlns="" xmlns:p14="http://schemas.microsoft.com/office/powerpoint/2010/main" id="{64B1A5C7-3F59-754F-8966-622AE8EE5B14}"/>
                  </a:ext>
                </a:extLst>
              </p:cNvPr>
              <p:cNvPicPr/>
              <p:nvPr/>
            </p:nvPicPr>
            <p:blipFill>
              <a:blip r:embed="rId109"/>
              <a:stretch>
                <a:fillRect/>
              </a:stretch>
            </p:blipFill>
            <p:spPr>
              <a:xfrm>
                <a:off x="6812915" y="3810423"/>
                <a:ext cx="1864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6" name="Ink 115">
                <a:extLst>
                  <a:ext uri="{FF2B5EF4-FFF2-40B4-BE49-F238E27FC236}">
                    <a16:creationId xmlns:a16="http://schemas.microsoft.com/office/drawing/2014/main" id="{0987111A-448C-8C4C-9801-519260CB5B35}"/>
                  </a:ext>
                </a:extLst>
              </p14:cNvPr>
              <p14:cNvContentPartPr/>
              <p14:nvPr/>
            </p14:nvContentPartPr>
            <p14:xfrm>
              <a:off x="7643795" y="3605223"/>
              <a:ext cx="19080" cy="189000"/>
            </p14:xfrm>
          </p:contentPart>
        </mc:Choice>
        <mc:Fallback xmlns="">
          <p:pic>
            <p:nvPicPr>
              <p:cNvPr id="116" name="Ink 115">
                <a:extLst>
                  <a:ext uri="{FF2B5EF4-FFF2-40B4-BE49-F238E27FC236}">
                    <a16:creationId xmlns:a16="http://schemas.microsoft.com/office/drawing/2014/main" xmlns="" xmlns:p14="http://schemas.microsoft.com/office/powerpoint/2010/main" id="{0987111A-448C-8C4C-9801-519260CB5B35}"/>
                  </a:ext>
                </a:extLst>
              </p:cNvPr>
              <p:cNvPicPr/>
              <p:nvPr/>
            </p:nvPicPr>
            <p:blipFill>
              <a:blip r:embed="rId111"/>
              <a:stretch>
                <a:fillRect/>
              </a:stretch>
            </p:blipFill>
            <p:spPr>
              <a:xfrm>
                <a:off x="7634795" y="3596223"/>
                <a:ext cx="367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9" name="Ink 118">
                <a:extLst>
                  <a:ext uri="{FF2B5EF4-FFF2-40B4-BE49-F238E27FC236}">
                    <a16:creationId xmlns:a16="http://schemas.microsoft.com/office/drawing/2014/main" id="{28C08F79-1A72-C142-AA1B-1391BFC7427B}"/>
                  </a:ext>
                </a:extLst>
              </p14:cNvPr>
              <p14:cNvContentPartPr/>
              <p14:nvPr/>
            </p14:nvContentPartPr>
            <p14:xfrm>
              <a:off x="8159675" y="3617823"/>
              <a:ext cx="189000" cy="157680"/>
            </p14:xfrm>
          </p:contentPart>
        </mc:Choice>
        <mc:Fallback xmlns="">
          <p:pic>
            <p:nvPicPr>
              <p:cNvPr id="119" name="Ink 118">
                <a:extLst>
                  <a:ext uri="{FF2B5EF4-FFF2-40B4-BE49-F238E27FC236}">
                    <a16:creationId xmlns:a16="http://schemas.microsoft.com/office/drawing/2014/main" xmlns="" xmlns:p14="http://schemas.microsoft.com/office/powerpoint/2010/main" id="{28C08F79-1A72-C142-AA1B-1391BFC7427B}"/>
                  </a:ext>
                </a:extLst>
              </p:cNvPr>
              <p:cNvPicPr/>
              <p:nvPr/>
            </p:nvPicPr>
            <p:blipFill>
              <a:blip r:embed="rId113"/>
              <a:stretch>
                <a:fillRect/>
              </a:stretch>
            </p:blipFill>
            <p:spPr>
              <a:xfrm>
                <a:off x="8150675" y="3608802"/>
                <a:ext cx="205920" cy="17463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0" name="Ink 119">
                <a:extLst>
                  <a:ext uri="{FF2B5EF4-FFF2-40B4-BE49-F238E27FC236}">
                    <a16:creationId xmlns:a16="http://schemas.microsoft.com/office/drawing/2014/main" id="{D934E035-A4F3-3346-A82A-84E1D30C85C1}"/>
                  </a:ext>
                </a:extLst>
              </p14:cNvPr>
              <p14:cNvContentPartPr/>
              <p14:nvPr/>
            </p14:nvContentPartPr>
            <p14:xfrm>
              <a:off x="8461355" y="3580383"/>
              <a:ext cx="145080" cy="214200"/>
            </p14:xfrm>
          </p:contentPart>
        </mc:Choice>
        <mc:Fallback xmlns="">
          <p:pic>
            <p:nvPicPr>
              <p:cNvPr id="120" name="Ink 119">
                <a:extLst>
                  <a:ext uri="{FF2B5EF4-FFF2-40B4-BE49-F238E27FC236}">
                    <a16:creationId xmlns:a16="http://schemas.microsoft.com/office/drawing/2014/main" xmlns="" xmlns:p14="http://schemas.microsoft.com/office/powerpoint/2010/main" id="{D934E035-A4F3-3346-A82A-84E1D30C85C1}"/>
                  </a:ext>
                </a:extLst>
              </p:cNvPr>
              <p:cNvPicPr/>
              <p:nvPr/>
            </p:nvPicPr>
            <p:blipFill>
              <a:blip r:embed="rId115"/>
              <a:stretch>
                <a:fillRect/>
              </a:stretch>
            </p:blipFill>
            <p:spPr>
              <a:xfrm>
                <a:off x="8452355" y="3571383"/>
                <a:ext cx="1634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1" name="Ink 122">
                <a:extLst>
                  <a:ext uri="{FF2B5EF4-FFF2-40B4-BE49-F238E27FC236}">
                    <a16:creationId xmlns:a16="http://schemas.microsoft.com/office/drawing/2014/main" id="{69BA2D25-6EC3-C140-BF20-5132DE074E07}"/>
                  </a:ext>
                </a:extLst>
              </p14:cNvPr>
              <p14:cNvContentPartPr/>
              <p14:nvPr/>
            </p14:nvContentPartPr>
            <p14:xfrm>
              <a:off x="7788515" y="3599103"/>
              <a:ext cx="232920" cy="195120"/>
            </p14:xfrm>
          </p:contentPart>
        </mc:Choice>
        <mc:Fallback xmlns="">
          <p:pic>
            <p:nvPicPr>
              <p:cNvPr id="121" name="Ink 122">
                <a:extLst>
                  <a:ext uri="{FF2B5EF4-FFF2-40B4-BE49-F238E27FC236}">
                    <a16:creationId xmlns:a16="http://schemas.microsoft.com/office/drawing/2014/main" xmlns="" xmlns:p14="http://schemas.microsoft.com/office/powerpoint/2010/main" id="{69BA2D25-6EC3-C140-BF20-5132DE074E07}"/>
                  </a:ext>
                </a:extLst>
              </p:cNvPr>
              <p:cNvPicPr/>
              <p:nvPr/>
            </p:nvPicPr>
            <p:blipFill>
              <a:blip r:embed="rId117"/>
              <a:stretch>
                <a:fillRect/>
              </a:stretch>
            </p:blipFill>
            <p:spPr>
              <a:xfrm>
                <a:off x="7779875" y="3590479"/>
                <a:ext cx="249840" cy="212009"/>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2" name="Ink 123">
                <a:extLst>
                  <a:ext uri="{FF2B5EF4-FFF2-40B4-BE49-F238E27FC236}">
                    <a16:creationId xmlns:a16="http://schemas.microsoft.com/office/drawing/2014/main" id="{869A744A-500F-554E-8478-02C60C3DB13B}"/>
                  </a:ext>
                </a:extLst>
              </p14:cNvPr>
              <p14:cNvContentPartPr/>
              <p14:nvPr/>
            </p14:nvContentPartPr>
            <p14:xfrm>
              <a:off x="5506475" y="3706023"/>
              <a:ext cx="465480" cy="195120"/>
            </p14:xfrm>
          </p:contentPart>
        </mc:Choice>
        <mc:Fallback xmlns="">
          <p:pic>
            <p:nvPicPr>
              <p:cNvPr id="122" name="Ink 123">
                <a:extLst>
                  <a:ext uri="{FF2B5EF4-FFF2-40B4-BE49-F238E27FC236}">
                    <a16:creationId xmlns:a16="http://schemas.microsoft.com/office/drawing/2014/main" xmlns="" xmlns:p14="http://schemas.microsoft.com/office/powerpoint/2010/main" id="{869A744A-500F-554E-8478-02C60C3DB13B}"/>
                  </a:ext>
                </a:extLst>
              </p:cNvPr>
              <p:cNvPicPr/>
              <p:nvPr/>
            </p:nvPicPr>
            <p:blipFill>
              <a:blip r:embed="rId119"/>
              <a:stretch>
                <a:fillRect/>
              </a:stretch>
            </p:blipFill>
            <p:spPr>
              <a:xfrm>
                <a:off x="5497835" y="3697399"/>
                <a:ext cx="482760"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8" name="Ink 128">
                <a:extLst>
                  <a:ext uri="{FF2B5EF4-FFF2-40B4-BE49-F238E27FC236}">
                    <a16:creationId xmlns:a16="http://schemas.microsoft.com/office/drawing/2014/main" id="{5CB6EB8A-DB53-8B4E-9D5C-02F7EC15A6F8}"/>
                  </a:ext>
                </a:extLst>
              </p14:cNvPr>
              <p14:cNvContentPartPr/>
              <p14:nvPr/>
            </p14:nvContentPartPr>
            <p14:xfrm>
              <a:off x="8737835" y="3527103"/>
              <a:ext cx="358560" cy="506160"/>
            </p14:xfrm>
          </p:contentPart>
        </mc:Choice>
        <mc:Fallback xmlns="">
          <p:pic>
            <p:nvPicPr>
              <p:cNvPr id="128" name="Ink 128">
                <a:extLst>
                  <a:ext uri="{FF2B5EF4-FFF2-40B4-BE49-F238E27FC236}">
                    <a16:creationId xmlns:a16="http://schemas.microsoft.com/office/drawing/2014/main" xmlns="" xmlns:p14="http://schemas.microsoft.com/office/powerpoint/2010/main" id="{5CB6EB8A-DB53-8B4E-9D5C-02F7EC15A6F8}"/>
                  </a:ext>
                </a:extLst>
              </p:cNvPr>
              <p:cNvPicPr/>
              <p:nvPr/>
            </p:nvPicPr>
            <p:blipFill>
              <a:blip r:embed="rId121"/>
              <a:stretch>
                <a:fillRect/>
              </a:stretch>
            </p:blipFill>
            <p:spPr>
              <a:xfrm>
                <a:off x="8728835" y="3517736"/>
                <a:ext cx="375480" cy="523452"/>
              </a:xfrm>
              <a:prstGeom prst="rect">
                <a:avLst/>
              </a:prstGeom>
            </p:spPr>
          </p:pic>
        </mc:Fallback>
      </mc:AlternateContent>
    </p:spTree>
    <p:extLst>
      <p:ext uri="{BB962C8B-B14F-4D97-AF65-F5344CB8AC3E}">
        <p14:creationId xmlns:p14="http://schemas.microsoft.com/office/powerpoint/2010/main" val="6787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198B7117-150A-7A4D-A402-8405F40EC28C}"/>
                  </a:ext>
                </a:extLst>
              </p14:cNvPr>
              <p14:cNvContentPartPr/>
              <p14:nvPr/>
            </p14:nvContentPartPr>
            <p14:xfrm>
              <a:off x="2589035" y="1109343"/>
              <a:ext cx="2820600" cy="56880"/>
            </p14:xfrm>
          </p:contentPart>
        </mc:Choice>
        <mc:Fallback xmlns="">
          <p:pic>
            <p:nvPicPr>
              <p:cNvPr id="16" name="Ink 15">
                <a:extLst>
                  <a:ext uri="{FF2B5EF4-FFF2-40B4-BE49-F238E27FC236}">
                    <a16:creationId xmlns:a16="http://schemas.microsoft.com/office/drawing/2014/main" xmlns="" xmlns:p14="http://schemas.microsoft.com/office/powerpoint/2010/main" id="{198B7117-150A-7A4D-A402-8405F40EC28C}"/>
                  </a:ext>
                </a:extLst>
              </p:cNvPr>
              <p:cNvPicPr/>
              <p:nvPr/>
            </p:nvPicPr>
            <p:blipFill>
              <a:blip r:embed="rId3"/>
              <a:stretch>
                <a:fillRect/>
              </a:stretch>
            </p:blipFill>
            <p:spPr>
              <a:xfrm>
                <a:off x="2580034" y="1100042"/>
                <a:ext cx="2839682" cy="75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7">
                <a:extLst>
                  <a:ext uri="{FF2B5EF4-FFF2-40B4-BE49-F238E27FC236}">
                    <a16:creationId xmlns:a16="http://schemas.microsoft.com/office/drawing/2014/main" id="{03DC0788-2EAE-D748-A048-74D31F84ADEF}"/>
                  </a:ext>
                </a:extLst>
              </p14:cNvPr>
              <p14:cNvContentPartPr/>
              <p14:nvPr/>
            </p14:nvContentPartPr>
            <p14:xfrm>
              <a:off x="2570315" y="442983"/>
              <a:ext cx="2483640" cy="622800"/>
            </p14:xfrm>
          </p:contentPart>
        </mc:Choice>
        <mc:Fallback xmlns="">
          <p:pic>
            <p:nvPicPr>
              <p:cNvPr id="17" name="Ink 17">
                <a:extLst>
                  <a:ext uri="{FF2B5EF4-FFF2-40B4-BE49-F238E27FC236}">
                    <a16:creationId xmlns:a16="http://schemas.microsoft.com/office/drawing/2014/main" xmlns="" xmlns:p14="http://schemas.microsoft.com/office/powerpoint/2010/main" id="{03DC0788-2EAE-D748-A048-74D31F84ADEF}"/>
                  </a:ext>
                </a:extLst>
              </p:cNvPr>
              <p:cNvPicPr/>
              <p:nvPr/>
            </p:nvPicPr>
            <p:blipFill>
              <a:blip r:embed="rId5"/>
              <a:stretch>
                <a:fillRect/>
              </a:stretch>
            </p:blipFill>
            <p:spPr>
              <a:xfrm>
                <a:off x="2560596" y="434343"/>
                <a:ext cx="2503077"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1B2E052D-A923-4340-BF55-2CF6B9104BBC}"/>
                  </a:ext>
                </a:extLst>
              </p14:cNvPr>
              <p14:cNvContentPartPr/>
              <p14:nvPr/>
            </p14:nvContentPartPr>
            <p14:xfrm>
              <a:off x="6675755" y="1569063"/>
              <a:ext cx="50760" cy="263880"/>
            </p14:xfrm>
          </p:contentPart>
        </mc:Choice>
        <mc:Fallback xmlns="">
          <p:pic>
            <p:nvPicPr>
              <p:cNvPr id="33" name="Ink 32">
                <a:extLst>
                  <a:ext uri="{FF2B5EF4-FFF2-40B4-BE49-F238E27FC236}">
                    <a16:creationId xmlns:a16="http://schemas.microsoft.com/office/drawing/2014/main" xmlns="" xmlns:p14="http://schemas.microsoft.com/office/powerpoint/2010/main" id="{1B2E052D-A923-4340-BF55-2CF6B9104BBC}"/>
                  </a:ext>
                </a:extLst>
              </p:cNvPr>
              <p:cNvPicPr/>
              <p:nvPr/>
            </p:nvPicPr>
            <p:blipFill>
              <a:blip r:embed="rId7"/>
              <a:stretch>
                <a:fillRect/>
              </a:stretch>
            </p:blipFill>
            <p:spPr>
              <a:xfrm>
                <a:off x="6665675" y="1560423"/>
                <a:ext cx="691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8">
                <a:extLst>
                  <a:ext uri="{FF2B5EF4-FFF2-40B4-BE49-F238E27FC236}">
                    <a16:creationId xmlns:a16="http://schemas.microsoft.com/office/drawing/2014/main" id="{DC11E128-C2A1-8E49-BF35-0E48283DD485}"/>
                  </a:ext>
                </a:extLst>
              </p14:cNvPr>
              <p14:cNvContentPartPr/>
              <p14:nvPr/>
            </p14:nvContentPartPr>
            <p14:xfrm>
              <a:off x="8492675" y="1562223"/>
              <a:ext cx="987480" cy="321120"/>
            </p14:xfrm>
          </p:contentPart>
        </mc:Choice>
        <mc:Fallback xmlns="">
          <p:pic>
            <p:nvPicPr>
              <p:cNvPr id="44" name="Ink 48">
                <a:extLst>
                  <a:ext uri="{FF2B5EF4-FFF2-40B4-BE49-F238E27FC236}">
                    <a16:creationId xmlns:a16="http://schemas.microsoft.com/office/drawing/2014/main" xmlns="" xmlns:p14="http://schemas.microsoft.com/office/powerpoint/2010/main" id="{DC11E128-C2A1-8E49-BF35-0E48283DD485}"/>
                  </a:ext>
                </a:extLst>
              </p:cNvPr>
              <p:cNvPicPr/>
              <p:nvPr/>
            </p:nvPicPr>
            <p:blipFill>
              <a:blip r:embed="rId9"/>
              <a:stretch>
                <a:fillRect/>
              </a:stretch>
            </p:blipFill>
            <p:spPr>
              <a:xfrm>
                <a:off x="8483315" y="1553223"/>
                <a:ext cx="10058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9">
                <a:extLst>
                  <a:ext uri="{FF2B5EF4-FFF2-40B4-BE49-F238E27FC236}">
                    <a16:creationId xmlns:a16="http://schemas.microsoft.com/office/drawing/2014/main" id="{6431CB21-6E98-8140-9B8F-1952F100EA09}"/>
                  </a:ext>
                </a:extLst>
              </p14:cNvPr>
              <p14:cNvContentPartPr/>
              <p14:nvPr/>
            </p14:nvContentPartPr>
            <p14:xfrm>
              <a:off x="6845675" y="1593543"/>
              <a:ext cx="1149840" cy="402840"/>
            </p14:xfrm>
          </p:contentPart>
        </mc:Choice>
        <mc:Fallback xmlns="">
          <p:pic>
            <p:nvPicPr>
              <p:cNvPr id="45" name="Ink 49">
                <a:extLst>
                  <a:ext uri="{FF2B5EF4-FFF2-40B4-BE49-F238E27FC236}">
                    <a16:creationId xmlns:a16="http://schemas.microsoft.com/office/drawing/2014/main" xmlns="" xmlns:p14="http://schemas.microsoft.com/office/powerpoint/2010/main" id="{6431CB21-6E98-8140-9B8F-1952F100EA09}"/>
                  </a:ext>
                </a:extLst>
              </p:cNvPr>
              <p:cNvPicPr/>
              <p:nvPr/>
            </p:nvPicPr>
            <p:blipFill>
              <a:blip r:embed="rId11"/>
              <a:stretch>
                <a:fillRect/>
              </a:stretch>
            </p:blipFill>
            <p:spPr>
              <a:xfrm>
                <a:off x="6835958" y="1583823"/>
                <a:ext cx="1168914"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Ink 50">
                <a:extLst>
                  <a:ext uri="{FF2B5EF4-FFF2-40B4-BE49-F238E27FC236}">
                    <a16:creationId xmlns:a16="http://schemas.microsoft.com/office/drawing/2014/main" id="{9690AFE4-CBD6-7545-8393-C98525F4E063}"/>
                  </a:ext>
                </a:extLst>
              </p14:cNvPr>
              <p14:cNvContentPartPr/>
              <p14:nvPr/>
            </p14:nvContentPartPr>
            <p14:xfrm>
              <a:off x="6109835" y="1530543"/>
              <a:ext cx="446760" cy="471240"/>
            </p14:xfrm>
          </p:contentPart>
        </mc:Choice>
        <mc:Fallback xmlns="">
          <p:pic>
            <p:nvPicPr>
              <p:cNvPr id="46" name="Ink 50">
                <a:extLst>
                  <a:ext uri="{FF2B5EF4-FFF2-40B4-BE49-F238E27FC236}">
                    <a16:creationId xmlns:a16="http://schemas.microsoft.com/office/drawing/2014/main" xmlns="" xmlns:p14="http://schemas.microsoft.com/office/powerpoint/2010/main" id="{9690AFE4-CBD6-7545-8393-C98525F4E063}"/>
                  </a:ext>
                </a:extLst>
              </p:cNvPr>
              <p:cNvPicPr/>
              <p:nvPr/>
            </p:nvPicPr>
            <p:blipFill>
              <a:blip r:embed="rId13"/>
              <a:stretch>
                <a:fillRect/>
              </a:stretch>
            </p:blipFill>
            <p:spPr>
              <a:xfrm>
                <a:off x="6100115" y="1521183"/>
                <a:ext cx="46548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51">
                <a:extLst>
                  <a:ext uri="{FF2B5EF4-FFF2-40B4-BE49-F238E27FC236}">
                    <a16:creationId xmlns:a16="http://schemas.microsoft.com/office/drawing/2014/main" id="{F66AA6F3-4FC6-3644-A6B5-C3D8FF99DCF6}"/>
                  </a:ext>
                </a:extLst>
              </p14:cNvPr>
              <p14:cNvContentPartPr/>
              <p14:nvPr/>
            </p14:nvContentPartPr>
            <p14:xfrm>
              <a:off x="4990955" y="1662663"/>
              <a:ext cx="597600" cy="182520"/>
            </p14:xfrm>
          </p:contentPart>
        </mc:Choice>
        <mc:Fallback xmlns="">
          <p:pic>
            <p:nvPicPr>
              <p:cNvPr id="47" name="Ink 51">
                <a:extLst>
                  <a:ext uri="{FF2B5EF4-FFF2-40B4-BE49-F238E27FC236}">
                    <a16:creationId xmlns:a16="http://schemas.microsoft.com/office/drawing/2014/main" xmlns="" xmlns:p14="http://schemas.microsoft.com/office/powerpoint/2010/main" id="{F66AA6F3-4FC6-3644-A6B5-C3D8FF99DCF6}"/>
                  </a:ext>
                </a:extLst>
              </p:cNvPr>
              <p:cNvPicPr/>
              <p:nvPr/>
            </p:nvPicPr>
            <p:blipFill>
              <a:blip r:embed="rId15"/>
              <a:stretch>
                <a:fillRect/>
              </a:stretch>
            </p:blipFill>
            <p:spPr>
              <a:xfrm>
                <a:off x="4981235" y="1652962"/>
                <a:ext cx="615600" cy="20192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52">
                <a:extLst>
                  <a:ext uri="{FF2B5EF4-FFF2-40B4-BE49-F238E27FC236}">
                    <a16:creationId xmlns:a16="http://schemas.microsoft.com/office/drawing/2014/main" id="{57DFAB7B-0D5D-BF45-A9FC-3ECFCF3705C7}"/>
                  </a:ext>
                </a:extLst>
              </p14:cNvPr>
              <p14:cNvContentPartPr/>
              <p14:nvPr/>
            </p14:nvContentPartPr>
            <p14:xfrm>
              <a:off x="2601635" y="1611543"/>
              <a:ext cx="1892880" cy="265320"/>
            </p14:xfrm>
          </p:contentPart>
        </mc:Choice>
        <mc:Fallback xmlns="">
          <p:pic>
            <p:nvPicPr>
              <p:cNvPr id="48" name="Ink 52">
                <a:extLst>
                  <a:ext uri="{FF2B5EF4-FFF2-40B4-BE49-F238E27FC236}">
                    <a16:creationId xmlns:a16="http://schemas.microsoft.com/office/drawing/2014/main" xmlns="" xmlns:p14="http://schemas.microsoft.com/office/powerpoint/2010/main" id="{57DFAB7B-0D5D-BF45-A9FC-3ECFCF3705C7}"/>
                  </a:ext>
                </a:extLst>
              </p:cNvPr>
              <p:cNvPicPr/>
              <p:nvPr/>
            </p:nvPicPr>
            <p:blipFill>
              <a:blip r:embed="rId17"/>
              <a:stretch>
                <a:fillRect/>
              </a:stretch>
            </p:blipFill>
            <p:spPr>
              <a:xfrm>
                <a:off x="2591193" y="1602170"/>
                <a:ext cx="1912324" cy="28370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5" name="Ink 125">
                <a:extLst>
                  <a:ext uri="{FF2B5EF4-FFF2-40B4-BE49-F238E27FC236}">
                    <a16:creationId xmlns:a16="http://schemas.microsoft.com/office/drawing/2014/main" id="{F6902CC2-A746-7845-A2C0-909BF62F4A1D}"/>
                  </a:ext>
                </a:extLst>
              </p14:cNvPr>
              <p14:cNvContentPartPr/>
              <p14:nvPr/>
            </p14:nvContentPartPr>
            <p14:xfrm>
              <a:off x="2130035" y="2335503"/>
              <a:ext cx="7633080" cy="2603160"/>
            </p14:xfrm>
          </p:contentPart>
        </mc:Choice>
        <mc:Fallback xmlns="">
          <p:pic>
            <p:nvPicPr>
              <p:cNvPr id="125" name="Ink 125">
                <a:extLst>
                  <a:ext uri="{FF2B5EF4-FFF2-40B4-BE49-F238E27FC236}">
                    <a16:creationId xmlns:a16="http://schemas.microsoft.com/office/drawing/2014/main" xmlns="" xmlns:p14="http://schemas.microsoft.com/office/powerpoint/2010/main" id="{F6902CC2-A746-7845-A2C0-909BF62F4A1D}"/>
                  </a:ext>
                </a:extLst>
              </p:cNvPr>
              <p:cNvPicPr/>
              <p:nvPr/>
            </p:nvPicPr>
            <p:blipFill>
              <a:blip r:embed="rId19"/>
              <a:stretch>
                <a:fillRect/>
              </a:stretch>
            </p:blipFill>
            <p:spPr>
              <a:xfrm>
                <a:off x="2121755" y="2326863"/>
                <a:ext cx="7650001" cy="2621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8" name="Ink 139">
                <a:extLst>
                  <a:ext uri="{FF2B5EF4-FFF2-40B4-BE49-F238E27FC236}">
                    <a16:creationId xmlns:a16="http://schemas.microsoft.com/office/drawing/2014/main" id="{2F8FECEE-DB69-714F-8215-8F5D05A95A53}"/>
                  </a:ext>
                </a:extLst>
              </p14:cNvPr>
              <p14:cNvContentPartPr/>
              <p14:nvPr/>
            </p14:nvContentPartPr>
            <p14:xfrm>
              <a:off x="2909795" y="5152143"/>
              <a:ext cx="1383480" cy="314640"/>
            </p14:xfrm>
          </p:contentPart>
        </mc:Choice>
        <mc:Fallback xmlns="">
          <p:pic>
            <p:nvPicPr>
              <p:cNvPr id="138" name="Ink 139">
                <a:extLst>
                  <a:ext uri="{FF2B5EF4-FFF2-40B4-BE49-F238E27FC236}">
                    <a16:creationId xmlns:a16="http://schemas.microsoft.com/office/drawing/2014/main" xmlns="" xmlns:p14="http://schemas.microsoft.com/office/powerpoint/2010/main" id="{2F8FECEE-DB69-714F-8215-8F5D05A95A53}"/>
                  </a:ext>
                </a:extLst>
              </p:cNvPr>
              <p:cNvPicPr/>
              <p:nvPr/>
            </p:nvPicPr>
            <p:blipFill>
              <a:blip r:embed="rId21"/>
              <a:stretch>
                <a:fillRect/>
              </a:stretch>
            </p:blipFill>
            <p:spPr>
              <a:xfrm>
                <a:off x="2901877" y="5143503"/>
                <a:ext cx="1399676"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9" name="Ink 140">
                <a:extLst>
                  <a:ext uri="{FF2B5EF4-FFF2-40B4-BE49-F238E27FC236}">
                    <a16:creationId xmlns:a16="http://schemas.microsoft.com/office/drawing/2014/main" id="{D1A5A4BD-462F-E840-93AF-196972CA856D}"/>
                  </a:ext>
                </a:extLst>
              </p14:cNvPr>
              <p14:cNvContentPartPr/>
              <p14:nvPr/>
            </p14:nvContentPartPr>
            <p14:xfrm>
              <a:off x="2632955" y="5246463"/>
              <a:ext cx="138600" cy="213840"/>
            </p14:xfrm>
          </p:contentPart>
        </mc:Choice>
        <mc:Fallback xmlns="">
          <p:pic>
            <p:nvPicPr>
              <p:cNvPr id="139" name="Ink 140">
                <a:extLst>
                  <a:ext uri="{FF2B5EF4-FFF2-40B4-BE49-F238E27FC236}">
                    <a16:creationId xmlns:a16="http://schemas.microsoft.com/office/drawing/2014/main" xmlns="" xmlns:p14="http://schemas.microsoft.com/office/powerpoint/2010/main" id="{D1A5A4BD-462F-E840-93AF-196972CA856D}"/>
                  </a:ext>
                </a:extLst>
              </p:cNvPr>
              <p:cNvPicPr/>
              <p:nvPr/>
            </p:nvPicPr>
            <p:blipFill>
              <a:blip r:embed="rId23"/>
              <a:stretch>
                <a:fillRect/>
              </a:stretch>
            </p:blipFill>
            <p:spPr>
              <a:xfrm>
                <a:off x="2623235" y="5236041"/>
                <a:ext cx="156600" cy="23396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2" name="Ink 141">
                <a:extLst>
                  <a:ext uri="{FF2B5EF4-FFF2-40B4-BE49-F238E27FC236}">
                    <a16:creationId xmlns:a16="http://schemas.microsoft.com/office/drawing/2014/main" id="{6F5E8FE4-BFCD-E048-986F-E5FCF349C81B}"/>
                  </a:ext>
                </a:extLst>
              </p14:cNvPr>
              <p14:cNvContentPartPr/>
              <p14:nvPr/>
            </p14:nvContentPartPr>
            <p14:xfrm>
              <a:off x="4858835" y="5221263"/>
              <a:ext cx="276840" cy="308520"/>
            </p14:xfrm>
          </p:contentPart>
        </mc:Choice>
        <mc:Fallback xmlns="">
          <p:pic>
            <p:nvPicPr>
              <p:cNvPr id="142" name="Ink 141">
                <a:extLst>
                  <a:ext uri="{FF2B5EF4-FFF2-40B4-BE49-F238E27FC236}">
                    <a16:creationId xmlns:a16="http://schemas.microsoft.com/office/drawing/2014/main" xmlns="" xmlns:p14="http://schemas.microsoft.com/office/powerpoint/2010/main" id="{6F5E8FE4-BFCD-E048-986F-E5FCF349C81B}"/>
                  </a:ext>
                </a:extLst>
              </p:cNvPr>
              <p:cNvPicPr/>
              <p:nvPr/>
            </p:nvPicPr>
            <p:blipFill>
              <a:blip r:embed="rId25"/>
              <a:stretch>
                <a:fillRect/>
              </a:stretch>
            </p:blipFill>
            <p:spPr>
              <a:xfrm>
                <a:off x="4850206" y="5212623"/>
                <a:ext cx="293378"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7" name="Ink 146">
                <a:extLst>
                  <a:ext uri="{FF2B5EF4-FFF2-40B4-BE49-F238E27FC236}">
                    <a16:creationId xmlns:a16="http://schemas.microsoft.com/office/drawing/2014/main" id="{6356FAAB-6F80-194E-AA34-A4DE11DC9EFA}"/>
                  </a:ext>
                </a:extLst>
              </p14:cNvPr>
              <p14:cNvContentPartPr/>
              <p14:nvPr/>
            </p14:nvContentPartPr>
            <p14:xfrm>
              <a:off x="7198115" y="5202183"/>
              <a:ext cx="263880" cy="145080"/>
            </p14:xfrm>
          </p:contentPart>
        </mc:Choice>
        <mc:Fallback xmlns="">
          <p:pic>
            <p:nvPicPr>
              <p:cNvPr id="147" name="Ink 146">
                <a:extLst>
                  <a:ext uri="{FF2B5EF4-FFF2-40B4-BE49-F238E27FC236}">
                    <a16:creationId xmlns:a16="http://schemas.microsoft.com/office/drawing/2014/main" xmlns="" xmlns:p14="http://schemas.microsoft.com/office/powerpoint/2010/main" id="{6356FAAB-6F80-194E-AA34-A4DE11DC9EFA}"/>
                  </a:ext>
                </a:extLst>
              </p:cNvPr>
              <p:cNvPicPr/>
              <p:nvPr/>
            </p:nvPicPr>
            <p:blipFill>
              <a:blip r:embed="rId27"/>
              <a:stretch>
                <a:fillRect/>
              </a:stretch>
            </p:blipFill>
            <p:spPr>
              <a:xfrm>
                <a:off x="7189835" y="5193522"/>
                <a:ext cx="280080" cy="16168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8" name="Ink 147">
                <a:extLst>
                  <a:ext uri="{FF2B5EF4-FFF2-40B4-BE49-F238E27FC236}">
                    <a16:creationId xmlns:a16="http://schemas.microsoft.com/office/drawing/2014/main" id="{531EB6A9-2FA5-824F-BA0E-93042655C705}"/>
                  </a:ext>
                </a:extLst>
              </p14:cNvPr>
              <p14:cNvContentPartPr/>
              <p14:nvPr/>
            </p14:nvContentPartPr>
            <p14:xfrm>
              <a:off x="7647395" y="5221263"/>
              <a:ext cx="110160" cy="12960"/>
            </p14:xfrm>
          </p:contentPart>
        </mc:Choice>
        <mc:Fallback xmlns="">
          <p:pic>
            <p:nvPicPr>
              <p:cNvPr id="148" name="Ink 147">
                <a:extLst>
                  <a:ext uri="{FF2B5EF4-FFF2-40B4-BE49-F238E27FC236}">
                    <a16:creationId xmlns:a16="http://schemas.microsoft.com/office/drawing/2014/main" xmlns="" xmlns:p14="http://schemas.microsoft.com/office/powerpoint/2010/main" id="{531EB6A9-2FA5-824F-BA0E-93042655C705}"/>
                  </a:ext>
                </a:extLst>
              </p:cNvPr>
              <p:cNvPicPr/>
              <p:nvPr/>
            </p:nvPicPr>
            <p:blipFill>
              <a:blip r:embed="rId29"/>
              <a:stretch>
                <a:fillRect/>
              </a:stretch>
            </p:blipFill>
            <p:spPr>
              <a:xfrm>
                <a:off x="7638727" y="5212263"/>
                <a:ext cx="127497"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9" name="Ink 148">
                <a:extLst>
                  <a:ext uri="{FF2B5EF4-FFF2-40B4-BE49-F238E27FC236}">
                    <a16:creationId xmlns:a16="http://schemas.microsoft.com/office/drawing/2014/main" id="{B38A2073-4ED4-374D-80E6-90F0CDE28AD0}"/>
                  </a:ext>
                </a:extLst>
              </p14:cNvPr>
              <p14:cNvContentPartPr/>
              <p14:nvPr/>
            </p14:nvContentPartPr>
            <p14:xfrm>
              <a:off x="7656395" y="5328183"/>
              <a:ext cx="113400" cy="360"/>
            </p14:xfrm>
          </p:contentPart>
        </mc:Choice>
        <mc:Fallback xmlns="">
          <p:pic>
            <p:nvPicPr>
              <p:cNvPr id="149" name="Ink 148">
                <a:extLst>
                  <a:ext uri="{FF2B5EF4-FFF2-40B4-BE49-F238E27FC236}">
                    <a16:creationId xmlns:a16="http://schemas.microsoft.com/office/drawing/2014/main" xmlns="" xmlns:p14="http://schemas.microsoft.com/office/powerpoint/2010/main" id="{B38A2073-4ED4-374D-80E6-90F0CDE28AD0}"/>
                  </a:ext>
                </a:extLst>
              </p:cNvPr>
              <p:cNvPicPr/>
              <p:nvPr/>
            </p:nvPicPr>
            <p:blipFill>
              <a:blip r:embed="rId31"/>
              <a:stretch>
                <a:fillRect/>
              </a:stretch>
            </p:blipFill>
            <p:spPr>
              <a:xfrm>
                <a:off x="7646675" y="5318463"/>
                <a:ext cx="131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3" name="Ink 155">
                <a:extLst>
                  <a:ext uri="{FF2B5EF4-FFF2-40B4-BE49-F238E27FC236}">
                    <a16:creationId xmlns:a16="http://schemas.microsoft.com/office/drawing/2014/main" id="{C0F3335F-F3AB-E549-A7DC-F007E317FC5B}"/>
                  </a:ext>
                </a:extLst>
              </p14:cNvPr>
              <p14:cNvContentPartPr/>
              <p14:nvPr/>
            </p14:nvContentPartPr>
            <p14:xfrm>
              <a:off x="7989755" y="5114343"/>
              <a:ext cx="333720" cy="201600"/>
            </p14:xfrm>
          </p:contentPart>
        </mc:Choice>
        <mc:Fallback xmlns="">
          <p:pic>
            <p:nvPicPr>
              <p:cNvPr id="153" name="Ink 155">
                <a:extLst>
                  <a:ext uri="{FF2B5EF4-FFF2-40B4-BE49-F238E27FC236}">
                    <a16:creationId xmlns:a16="http://schemas.microsoft.com/office/drawing/2014/main" xmlns="" xmlns:p14="http://schemas.microsoft.com/office/powerpoint/2010/main" id="{C0F3335F-F3AB-E549-A7DC-F007E317FC5B}"/>
                  </a:ext>
                </a:extLst>
              </p:cNvPr>
              <p:cNvPicPr/>
              <p:nvPr/>
            </p:nvPicPr>
            <p:blipFill>
              <a:blip r:embed="rId33"/>
              <a:stretch>
                <a:fillRect/>
              </a:stretch>
            </p:blipFill>
            <p:spPr>
              <a:xfrm>
                <a:off x="7980385" y="5104623"/>
                <a:ext cx="352821"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4" name="Ink 156">
                <a:extLst>
                  <a:ext uri="{FF2B5EF4-FFF2-40B4-BE49-F238E27FC236}">
                    <a16:creationId xmlns:a16="http://schemas.microsoft.com/office/drawing/2014/main" id="{1273C8FF-A0ED-AC45-A157-22F97ABEEAE5}"/>
                  </a:ext>
                </a:extLst>
              </p14:cNvPr>
              <p14:cNvContentPartPr/>
              <p14:nvPr/>
            </p14:nvContentPartPr>
            <p14:xfrm>
              <a:off x="6329795" y="5246463"/>
              <a:ext cx="390240" cy="145080"/>
            </p14:xfrm>
          </p:contentPart>
        </mc:Choice>
        <mc:Fallback xmlns="">
          <p:pic>
            <p:nvPicPr>
              <p:cNvPr id="154" name="Ink 156">
                <a:extLst>
                  <a:ext uri="{FF2B5EF4-FFF2-40B4-BE49-F238E27FC236}">
                    <a16:creationId xmlns:a16="http://schemas.microsoft.com/office/drawing/2014/main" xmlns="" xmlns:p14="http://schemas.microsoft.com/office/powerpoint/2010/main" id="{1273C8FF-A0ED-AC45-A157-22F97ABEEAE5}"/>
                  </a:ext>
                </a:extLst>
              </p:cNvPr>
              <p:cNvPicPr/>
              <p:nvPr/>
            </p:nvPicPr>
            <p:blipFill>
              <a:blip r:embed="rId35"/>
              <a:stretch>
                <a:fillRect/>
              </a:stretch>
            </p:blipFill>
            <p:spPr>
              <a:xfrm>
                <a:off x="6320795" y="5237823"/>
                <a:ext cx="4078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5" name="Ink 157">
                <a:extLst>
                  <a:ext uri="{FF2B5EF4-FFF2-40B4-BE49-F238E27FC236}">
                    <a16:creationId xmlns:a16="http://schemas.microsoft.com/office/drawing/2014/main" id="{F7602170-216D-ED42-8D2F-CFED4C76D8F9}"/>
                  </a:ext>
                </a:extLst>
              </p14:cNvPr>
              <p14:cNvContentPartPr/>
              <p14:nvPr/>
            </p14:nvContentPartPr>
            <p14:xfrm>
              <a:off x="5625635" y="5164743"/>
              <a:ext cx="566280" cy="226440"/>
            </p14:xfrm>
          </p:contentPart>
        </mc:Choice>
        <mc:Fallback xmlns="">
          <p:pic>
            <p:nvPicPr>
              <p:cNvPr id="155" name="Ink 157">
                <a:extLst>
                  <a:ext uri="{FF2B5EF4-FFF2-40B4-BE49-F238E27FC236}">
                    <a16:creationId xmlns:a16="http://schemas.microsoft.com/office/drawing/2014/main" xmlns="" xmlns:p14="http://schemas.microsoft.com/office/powerpoint/2010/main" id="{F7602170-216D-ED42-8D2F-CFED4C76D8F9}"/>
                  </a:ext>
                </a:extLst>
              </p:cNvPr>
              <p:cNvPicPr/>
              <p:nvPr/>
            </p:nvPicPr>
            <p:blipFill>
              <a:blip r:embed="rId37"/>
              <a:stretch>
                <a:fillRect/>
              </a:stretch>
            </p:blipFill>
            <p:spPr>
              <a:xfrm>
                <a:off x="5616635" y="5155757"/>
                <a:ext cx="583560" cy="244411"/>
              </a:xfrm>
              <a:prstGeom prst="rect">
                <a:avLst/>
              </a:prstGeom>
            </p:spPr>
          </p:pic>
        </mc:Fallback>
      </mc:AlternateContent>
    </p:spTree>
    <p:extLst>
      <p:ext uri="{BB962C8B-B14F-4D97-AF65-F5344CB8AC3E}">
        <p14:creationId xmlns:p14="http://schemas.microsoft.com/office/powerpoint/2010/main" val="2610539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05000" y="4800600"/>
            <a:ext cx="8610600" cy="1828800"/>
          </a:xfrm>
        </p:spPr>
        <p:txBody>
          <a:bodyPr/>
          <a:lstStyle/>
          <a:p>
            <a:pPr algn="ctr">
              <a:defRPr/>
            </a:pPr>
            <a:r>
              <a:rPr lang="en-US" sz="3600" dirty="0"/>
              <a:t>  </a:t>
            </a:r>
            <a:r>
              <a:rPr lang="en-IN" sz="3600" dirty="0"/>
              <a:t>Session No 12</a:t>
            </a:r>
          </a:p>
          <a:p>
            <a:pPr algn="ctr">
              <a:defRPr/>
            </a:pPr>
            <a:r>
              <a:rPr lang="en-US" sz="2800" dirty="0">
                <a:latin typeface="Calibri" panose="020F0502020204030204" pitchFamily="34" charset="0"/>
                <a:cs typeface="Calibri" panose="020F0502020204030204" pitchFamily="34" charset="0"/>
              </a:rPr>
              <a:t>(</a:t>
            </a:r>
            <a:r>
              <a:rPr lang="en-US" sz="2800" dirty="0">
                <a:highlight>
                  <a:srgbClr val="FFFF00"/>
                </a:highlight>
                <a:latin typeface="Calibri" panose="020F0502020204030204" pitchFamily="34" charset="0"/>
                <a:cs typeface="Calibri" panose="020F0502020204030204" pitchFamily="34" charset="0"/>
              </a:rPr>
              <a:t>19</a:t>
            </a:r>
            <a:r>
              <a:rPr lang="en-US" sz="2800" baseline="30000" dirty="0">
                <a:highlight>
                  <a:srgbClr val="FFFF00"/>
                </a:highlight>
                <a:latin typeface="Calibri" panose="020F0502020204030204" pitchFamily="34" charset="0"/>
                <a:cs typeface="Calibri" panose="020F0502020204030204" pitchFamily="34" charset="0"/>
              </a:rPr>
              <a:t>th</a:t>
            </a:r>
            <a:r>
              <a:rPr lang="en-US" sz="2800" dirty="0">
                <a:highlight>
                  <a:srgbClr val="FFFF00"/>
                </a:highlight>
                <a:latin typeface="Calibri" panose="020F0502020204030204" pitchFamily="34" charset="0"/>
                <a:cs typeface="Calibri" panose="020F0502020204030204" pitchFamily="34" charset="0"/>
              </a:rPr>
              <a:t> /20</a:t>
            </a:r>
            <a:r>
              <a:rPr lang="en-US" sz="2800" baseline="30000" dirty="0">
                <a:highlight>
                  <a:srgbClr val="FFFF00"/>
                </a:highlight>
                <a:latin typeface="Calibri" panose="020F0502020204030204" pitchFamily="34" charset="0"/>
                <a:cs typeface="Calibri" panose="020F0502020204030204" pitchFamily="34" charset="0"/>
              </a:rPr>
              <a:t>th</a:t>
            </a:r>
            <a:r>
              <a:rPr lang="en-US" sz="2800" dirty="0">
                <a:highlight>
                  <a:srgbClr val="FFFF00"/>
                </a:highlight>
                <a:latin typeface="Calibri" panose="020F0502020204030204" pitchFamily="34" charset="0"/>
                <a:cs typeface="Calibri" panose="020F0502020204030204" pitchFamily="34" charset="0"/>
              </a:rPr>
              <a:t> Feb ,2021</a:t>
            </a:r>
            <a:r>
              <a:rPr lang="en-US" sz="2800" dirty="0">
                <a:latin typeface="Calibri" panose="020F0502020204030204" pitchFamily="34" charset="0"/>
                <a:cs typeface="Calibri" panose="020F0502020204030204" pitchFamily="34" charset="0"/>
              </a:rPr>
              <a:t>)</a:t>
            </a:r>
          </a:p>
          <a:p>
            <a:pPr algn="ctr">
              <a:defRPr/>
            </a:pPr>
            <a:r>
              <a:rPr lang="en-US" dirty="0">
                <a:latin typeface="Calibri" panose="020F0502020204030204" pitchFamily="34" charset="0"/>
                <a:cs typeface="Calibri" panose="020F0502020204030204" pitchFamily="34" charset="0"/>
              </a:rPr>
              <a:t>Regression</a:t>
            </a:r>
          </a:p>
          <a:p>
            <a:pPr algn="ctr">
              <a:defRPr/>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225480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5" name="Ink 95">
                <a:extLst>
                  <a:ext uri="{FF2B5EF4-FFF2-40B4-BE49-F238E27FC236}">
                    <a16:creationId xmlns:a16="http://schemas.microsoft.com/office/drawing/2014/main" id="{3C4289B1-F954-1F4B-BA9C-4903C07F0C59}"/>
                  </a:ext>
                </a:extLst>
              </p14:cNvPr>
              <p14:cNvContentPartPr/>
              <p14:nvPr/>
            </p14:nvContentPartPr>
            <p14:xfrm>
              <a:off x="1633595" y="674823"/>
              <a:ext cx="4882680" cy="4628160"/>
            </p14:xfrm>
          </p:contentPart>
        </mc:Choice>
        <mc:Fallback xmlns="">
          <p:pic>
            <p:nvPicPr>
              <p:cNvPr id="95" name="Ink 95">
                <a:extLst>
                  <a:ext uri="{FF2B5EF4-FFF2-40B4-BE49-F238E27FC236}">
                    <a16:creationId xmlns:a16="http://schemas.microsoft.com/office/drawing/2014/main" xmlns="" xmlns:p14="http://schemas.microsoft.com/office/powerpoint/2010/main" id="{3C4289B1-F954-1F4B-BA9C-4903C07F0C59}"/>
                  </a:ext>
                </a:extLst>
              </p:cNvPr>
              <p:cNvPicPr/>
              <p:nvPr/>
            </p:nvPicPr>
            <p:blipFill>
              <a:blip r:embed="rId3"/>
              <a:stretch>
                <a:fillRect/>
              </a:stretch>
            </p:blipFill>
            <p:spPr>
              <a:xfrm>
                <a:off x="1623875" y="666183"/>
                <a:ext cx="4900680" cy="4645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7" name="Ink 96">
                <a:extLst>
                  <a:ext uri="{FF2B5EF4-FFF2-40B4-BE49-F238E27FC236}">
                    <a16:creationId xmlns:a16="http://schemas.microsoft.com/office/drawing/2014/main" id="{7F08AA1A-9534-AF47-99CA-517811827BF9}"/>
                  </a:ext>
                </a:extLst>
              </p14:cNvPr>
              <p14:cNvContentPartPr/>
              <p14:nvPr/>
            </p14:nvContentPartPr>
            <p14:xfrm>
              <a:off x="7053035" y="1040223"/>
              <a:ext cx="138600" cy="182520"/>
            </p14:xfrm>
          </p:contentPart>
        </mc:Choice>
        <mc:Fallback xmlns="">
          <p:pic>
            <p:nvPicPr>
              <p:cNvPr id="97" name="Ink 96">
                <a:extLst>
                  <a:ext uri="{FF2B5EF4-FFF2-40B4-BE49-F238E27FC236}">
                    <a16:creationId xmlns:a16="http://schemas.microsoft.com/office/drawing/2014/main" xmlns="" xmlns:p14="http://schemas.microsoft.com/office/powerpoint/2010/main" id="{7F08AA1A-9534-AF47-99CA-517811827BF9}"/>
                  </a:ext>
                </a:extLst>
              </p:cNvPr>
              <p:cNvPicPr/>
              <p:nvPr/>
            </p:nvPicPr>
            <p:blipFill>
              <a:blip r:embed="rId5"/>
              <a:stretch>
                <a:fillRect/>
              </a:stretch>
            </p:blipFill>
            <p:spPr>
              <a:xfrm>
                <a:off x="7043340" y="1030522"/>
                <a:ext cx="156553" cy="2015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5" name="Ink 104">
                <a:extLst>
                  <a:ext uri="{FF2B5EF4-FFF2-40B4-BE49-F238E27FC236}">
                    <a16:creationId xmlns:a16="http://schemas.microsoft.com/office/drawing/2014/main" id="{8C051A74-B1C7-CD4F-9B36-AA3F51C7C332}"/>
                  </a:ext>
                </a:extLst>
              </p14:cNvPr>
              <p14:cNvContentPartPr/>
              <p14:nvPr/>
            </p14:nvContentPartPr>
            <p14:xfrm>
              <a:off x="8813435" y="1071543"/>
              <a:ext cx="189000" cy="182520"/>
            </p14:xfrm>
          </p:contentPart>
        </mc:Choice>
        <mc:Fallback xmlns="">
          <p:pic>
            <p:nvPicPr>
              <p:cNvPr id="105" name="Ink 104">
                <a:extLst>
                  <a:ext uri="{FF2B5EF4-FFF2-40B4-BE49-F238E27FC236}">
                    <a16:creationId xmlns:a16="http://schemas.microsoft.com/office/drawing/2014/main" xmlns="" xmlns:p14="http://schemas.microsoft.com/office/powerpoint/2010/main" id="{8C051A74-B1C7-CD4F-9B36-AA3F51C7C332}"/>
                  </a:ext>
                </a:extLst>
              </p:cNvPr>
              <p:cNvPicPr/>
              <p:nvPr/>
            </p:nvPicPr>
            <p:blipFill>
              <a:blip r:embed="rId7"/>
              <a:stretch>
                <a:fillRect/>
              </a:stretch>
            </p:blipFill>
            <p:spPr>
              <a:xfrm>
                <a:off x="8805155" y="1062903"/>
                <a:ext cx="2059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6" name="Ink 105">
                <a:extLst>
                  <a:ext uri="{FF2B5EF4-FFF2-40B4-BE49-F238E27FC236}">
                    <a16:creationId xmlns:a16="http://schemas.microsoft.com/office/drawing/2014/main" id="{0C4D13C5-7611-1F42-8E62-351FD1991041}"/>
                  </a:ext>
                </a:extLst>
              </p14:cNvPr>
              <p14:cNvContentPartPr/>
              <p14:nvPr/>
            </p14:nvContentPartPr>
            <p14:xfrm>
              <a:off x="9089915" y="1153263"/>
              <a:ext cx="38160" cy="88200"/>
            </p14:xfrm>
          </p:contentPart>
        </mc:Choice>
        <mc:Fallback xmlns="">
          <p:pic>
            <p:nvPicPr>
              <p:cNvPr id="106" name="Ink 105">
                <a:extLst>
                  <a:ext uri="{FF2B5EF4-FFF2-40B4-BE49-F238E27FC236}">
                    <a16:creationId xmlns:a16="http://schemas.microsoft.com/office/drawing/2014/main" xmlns="" xmlns:p14="http://schemas.microsoft.com/office/powerpoint/2010/main" id="{0C4D13C5-7611-1F42-8E62-351FD1991041}"/>
                  </a:ext>
                </a:extLst>
              </p:cNvPr>
              <p:cNvPicPr/>
              <p:nvPr/>
            </p:nvPicPr>
            <p:blipFill>
              <a:blip r:embed="rId9"/>
              <a:stretch>
                <a:fillRect/>
              </a:stretch>
            </p:blipFill>
            <p:spPr>
              <a:xfrm>
                <a:off x="9080195" y="1143543"/>
                <a:ext cx="561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7" name="Ink 106">
                <a:extLst>
                  <a:ext uri="{FF2B5EF4-FFF2-40B4-BE49-F238E27FC236}">
                    <a16:creationId xmlns:a16="http://schemas.microsoft.com/office/drawing/2014/main" id="{1554A50B-72CA-554E-BCB1-B43BE4DDAF61}"/>
                  </a:ext>
                </a:extLst>
              </p14:cNvPr>
              <p14:cNvContentPartPr/>
              <p14:nvPr/>
            </p14:nvContentPartPr>
            <p14:xfrm>
              <a:off x="9209435" y="1052823"/>
              <a:ext cx="220320" cy="113400"/>
            </p14:xfrm>
          </p:contentPart>
        </mc:Choice>
        <mc:Fallback xmlns="">
          <p:pic>
            <p:nvPicPr>
              <p:cNvPr id="107" name="Ink 106">
                <a:extLst>
                  <a:ext uri="{FF2B5EF4-FFF2-40B4-BE49-F238E27FC236}">
                    <a16:creationId xmlns:a16="http://schemas.microsoft.com/office/drawing/2014/main" xmlns="" xmlns:p14="http://schemas.microsoft.com/office/powerpoint/2010/main" id="{1554A50B-72CA-554E-BCB1-B43BE4DDAF61}"/>
                  </a:ext>
                </a:extLst>
              </p:cNvPr>
              <p:cNvPicPr/>
              <p:nvPr/>
            </p:nvPicPr>
            <p:blipFill>
              <a:blip r:embed="rId11"/>
              <a:stretch>
                <a:fillRect/>
              </a:stretch>
            </p:blipFill>
            <p:spPr>
              <a:xfrm>
                <a:off x="9199715" y="1044210"/>
                <a:ext cx="238320" cy="13026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2" name="Ink 111">
                <a:extLst>
                  <a:ext uri="{FF2B5EF4-FFF2-40B4-BE49-F238E27FC236}">
                    <a16:creationId xmlns:a16="http://schemas.microsoft.com/office/drawing/2014/main" id="{7646E462-F25B-0A4C-9D93-7BA51BC55270}"/>
                  </a:ext>
                </a:extLst>
              </p14:cNvPr>
              <p14:cNvContentPartPr/>
              <p14:nvPr/>
            </p14:nvContentPartPr>
            <p14:xfrm>
              <a:off x="7826315" y="1637463"/>
              <a:ext cx="207720" cy="69480"/>
            </p14:xfrm>
          </p:contentPart>
        </mc:Choice>
        <mc:Fallback xmlns="">
          <p:pic>
            <p:nvPicPr>
              <p:cNvPr id="112" name="Ink 111">
                <a:extLst>
                  <a:ext uri="{FF2B5EF4-FFF2-40B4-BE49-F238E27FC236}">
                    <a16:creationId xmlns:a16="http://schemas.microsoft.com/office/drawing/2014/main" xmlns="" xmlns:p14="http://schemas.microsoft.com/office/powerpoint/2010/main" id="{7646E462-F25B-0A4C-9D93-7BA51BC55270}"/>
                  </a:ext>
                </a:extLst>
              </p:cNvPr>
              <p:cNvPicPr/>
              <p:nvPr/>
            </p:nvPicPr>
            <p:blipFill>
              <a:blip r:embed="rId13"/>
              <a:stretch>
                <a:fillRect/>
              </a:stretch>
            </p:blipFill>
            <p:spPr>
              <a:xfrm>
                <a:off x="7818049" y="1629183"/>
                <a:ext cx="223892"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7" name="Ink 137">
                <a:extLst>
                  <a:ext uri="{FF2B5EF4-FFF2-40B4-BE49-F238E27FC236}">
                    <a16:creationId xmlns:a16="http://schemas.microsoft.com/office/drawing/2014/main" id="{4A0AD504-C296-354D-A0C1-6E0CA733B1A3}"/>
                  </a:ext>
                </a:extLst>
              </p14:cNvPr>
              <p14:cNvContentPartPr/>
              <p14:nvPr/>
            </p14:nvContentPartPr>
            <p14:xfrm>
              <a:off x="7694195" y="2165583"/>
              <a:ext cx="82080" cy="94680"/>
            </p14:xfrm>
          </p:contentPart>
        </mc:Choice>
        <mc:Fallback xmlns="">
          <p:pic>
            <p:nvPicPr>
              <p:cNvPr id="127" name="Ink 137">
                <a:extLst>
                  <a:ext uri="{FF2B5EF4-FFF2-40B4-BE49-F238E27FC236}">
                    <a16:creationId xmlns:a16="http://schemas.microsoft.com/office/drawing/2014/main" xmlns="" xmlns:p14="http://schemas.microsoft.com/office/powerpoint/2010/main" id="{4A0AD504-C296-354D-A0C1-6E0CA733B1A3}"/>
                  </a:ext>
                </a:extLst>
              </p:cNvPr>
              <p:cNvPicPr/>
              <p:nvPr/>
            </p:nvPicPr>
            <p:blipFill>
              <a:blip r:embed="rId15"/>
              <a:stretch>
                <a:fillRect/>
              </a:stretch>
            </p:blipFill>
            <p:spPr>
              <a:xfrm>
                <a:off x="7685555" y="2156583"/>
                <a:ext cx="99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8" name="Ink 138">
                <a:extLst>
                  <a:ext uri="{FF2B5EF4-FFF2-40B4-BE49-F238E27FC236}">
                    <a16:creationId xmlns:a16="http://schemas.microsoft.com/office/drawing/2014/main" id="{851A1818-49BE-7748-9BFD-A1249914A7D5}"/>
                  </a:ext>
                </a:extLst>
              </p14:cNvPr>
              <p14:cNvContentPartPr/>
              <p14:nvPr/>
            </p14:nvContentPartPr>
            <p14:xfrm>
              <a:off x="6865115" y="2071263"/>
              <a:ext cx="622080" cy="358560"/>
            </p14:xfrm>
          </p:contentPart>
        </mc:Choice>
        <mc:Fallback xmlns="">
          <p:pic>
            <p:nvPicPr>
              <p:cNvPr id="128" name="Ink 138">
                <a:extLst>
                  <a:ext uri="{FF2B5EF4-FFF2-40B4-BE49-F238E27FC236}">
                    <a16:creationId xmlns:a16="http://schemas.microsoft.com/office/drawing/2014/main" xmlns="" xmlns:p14="http://schemas.microsoft.com/office/powerpoint/2010/main" id="{851A1818-49BE-7748-9BFD-A1249914A7D5}"/>
                  </a:ext>
                </a:extLst>
              </p:cNvPr>
              <p:cNvPicPr/>
              <p:nvPr/>
            </p:nvPicPr>
            <p:blipFill>
              <a:blip r:embed="rId17"/>
              <a:stretch>
                <a:fillRect/>
              </a:stretch>
            </p:blipFill>
            <p:spPr>
              <a:xfrm>
                <a:off x="6856475" y="2062623"/>
                <a:ext cx="6397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9" name="Ink 139">
                <a:extLst>
                  <a:ext uri="{FF2B5EF4-FFF2-40B4-BE49-F238E27FC236}">
                    <a16:creationId xmlns:a16="http://schemas.microsoft.com/office/drawing/2014/main" id="{8104EB1C-A70E-A541-8918-1826F8098474}"/>
                  </a:ext>
                </a:extLst>
              </p14:cNvPr>
              <p14:cNvContentPartPr/>
              <p14:nvPr/>
            </p14:nvContentPartPr>
            <p14:xfrm>
              <a:off x="9600035" y="1517943"/>
              <a:ext cx="452160" cy="176400"/>
            </p14:xfrm>
          </p:contentPart>
        </mc:Choice>
        <mc:Fallback xmlns="">
          <p:pic>
            <p:nvPicPr>
              <p:cNvPr id="129" name="Ink 139">
                <a:extLst>
                  <a:ext uri="{FF2B5EF4-FFF2-40B4-BE49-F238E27FC236}">
                    <a16:creationId xmlns:a16="http://schemas.microsoft.com/office/drawing/2014/main" xmlns="" xmlns:p14="http://schemas.microsoft.com/office/powerpoint/2010/main" id="{8104EB1C-A70E-A541-8918-1826F8098474}"/>
                  </a:ext>
                </a:extLst>
              </p:cNvPr>
              <p:cNvPicPr/>
              <p:nvPr/>
            </p:nvPicPr>
            <p:blipFill>
              <a:blip r:embed="rId19"/>
              <a:stretch>
                <a:fillRect/>
              </a:stretch>
            </p:blipFill>
            <p:spPr>
              <a:xfrm>
                <a:off x="9591042" y="1508583"/>
                <a:ext cx="46942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0" name="Ink 140">
                <a:extLst>
                  <a:ext uri="{FF2B5EF4-FFF2-40B4-BE49-F238E27FC236}">
                    <a16:creationId xmlns:a16="http://schemas.microsoft.com/office/drawing/2014/main" id="{948EA945-EA98-504D-BB90-80EA91A790EF}"/>
                  </a:ext>
                </a:extLst>
              </p14:cNvPr>
              <p14:cNvContentPartPr/>
              <p14:nvPr/>
            </p14:nvContentPartPr>
            <p14:xfrm>
              <a:off x="9133835" y="1574463"/>
              <a:ext cx="283320" cy="299520"/>
            </p14:xfrm>
          </p:contentPart>
        </mc:Choice>
        <mc:Fallback xmlns="">
          <p:pic>
            <p:nvPicPr>
              <p:cNvPr id="130" name="Ink 140">
                <a:extLst>
                  <a:ext uri="{FF2B5EF4-FFF2-40B4-BE49-F238E27FC236}">
                    <a16:creationId xmlns:a16="http://schemas.microsoft.com/office/drawing/2014/main" xmlns="" xmlns:p14="http://schemas.microsoft.com/office/powerpoint/2010/main" id="{948EA945-EA98-504D-BB90-80EA91A790EF}"/>
                  </a:ext>
                </a:extLst>
              </p:cNvPr>
              <p:cNvPicPr/>
              <p:nvPr/>
            </p:nvPicPr>
            <p:blipFill>
              <a:blip r:embed="rId21"/>
              <a:stretch>
                <a:fillRect/>
              </a:stretch>
            </p:blipFill>
            <p:spPr>
              <a:xfrm>
                <a:off x="9125915" y="1566173"/>
                <a:ext cx="299880" cy="3161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1" name="Ink 141">
                <a:extLst>
                  <a:ext uri="{FF2B5EF4-FFF2-40B4-BE49-F238E27FC236}">
                    <a16:creationId xmlns:a16="http://schemas.microsoft.com/office/drawing/2014/main" id="{A381509D-8D72-0F44-A946-49D250EA734F}"/>
                  </a:ext>
                </a:extLst>
              </p14:cNvPr>
              <p14:cNvContentPartPr/>
              <p14:nvPr/>
            </p14:nvContentPartPr>
            <p14:xfrm>
              <a:off x="8775635" y="1593543"/>
              <a:ext cx="195120" cy="126000"/>
            </p14:xfrm>
          </p:contentPart>
        </mc:Choice>
        <mc:Fallback xmlns="">
          <p:pic>
            <p:nvPicPr>
              <p:cNvPr id="131" name="Ink 141">
                <a:extLst>
                  <a:ext uri="{FF2B5EF4-FFF2-40B4-BE49-F238E27FC236}">
                    <a16:creationId xmlns:a16="http://schemas.microsoft.com/office/drawing/2014/main" xmlns="" xmlns:p14="http://schemas.microsoft.com/office/powerpoint/2010/main" id="{A381509D-8D72-0F44-A946-49D250EA734F}"/>
                  </a:ext>
                </a:extLst>
              </p:cNvPr>
              <p:cNvPicPr/>
              <p:nvPr/>
            </p:nvPicPr>
            <p:blipFill>
              <a:blip r:embed="rId23"/>
              <a:stretch>
                <a:fillRect/>
              </a:stretch>
            </p:blipFill>
            <p:spPr>
              <a:xfrm>
                <a:off x="8767355" y="1584928"/>
                <a:ext cx="211680" cy="14287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2" name="Ink 142">
                <a:extLst>
                  <a:ext uri="{FF2B5EF4-FFF2-40B4-BE49-F238E27FC236}">
                    <a16:creationId xmlns:a16="http://schemas.microsoft.com/office/drawing/2014/main" id="{34280DD5-F418-AC4B-B724-C68A42E36D34}"/>
                  </a:ext>
                </a:extLst>
              </p14:cNvPr>
              <p14:cNvContentPartPr/>
              <p14:nvPr/>
            </p14:nvContentPartPr>
            <p14:xfrm>
              <a:off x="8140595" y="1543143"/>
              <a:ext cx="396360" cy="245520"/>
            </p14:xfrm>
          </p:contentPart>
        </mc:Choice>
        <mc:Fallback xmlns="">
          <p:pic>
            <p:nvPicPr>
              <p:cNvPr id="132" name="Ink 142">
                <a:extLst>
                  <a:ext uri="{FF2B5EF4-FFF2-40B4-BE49-F238E27FC236}">
                    <a16:creationId xmlns:a16="http://schemas.microsoft.com/office/drawing/2014/main" xmlns="" xmlns:p14="http://schemas.microsoft.com/office/powerpoint/2010/main" id="{34280DD5-F418-AC4B-B724-C68A42E36D34}"/>
                  </a:ext>
                </a:extLst>
              </p:cNvPr>
              <p:cNvPicPr/>
              <p:nvPr/>
            </p:nvPicPr>
            <p:blipFill>
              <a:blip r:embed="rId25"/>
              <a:stretch>
                <a:fillRect/>
              </a:stretch>
            </p:blipFill>
            <p:spPr>
              <a:xfrm>
                <a:off x="8132675" y="1534863"/>
                <a:ext cx="4129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3" name="Ink 143">
                <a:extLst>
                  <a:ext uri="{FF2B5EF4-FFF2-40B4-BE49-F238E27FC236}">
                    <a16:creationId xmlns:a16="http://schemas.microsoft.com/office/drawing/2014/main" id="{A5D9027E-FBC8-C241-BE39-AE44C22D5C63}"/>
                  </a:ext>
                </a:extLst>
              </p14:cNvPr>
              <p14:cNvContentPartPr/>
              <p14:nvPr/>
            </p14:nvContentPartPr>
            <p14:xfrm>
              <a:off x="7543355" y="1650063"/>
              <a:ext cx="82080" cy="75960"/>
            </p14:xfrm>
          </p:contentPart>
        </mc:Choice>
        <mc:Fallback xmlns="">
          <p:pic>
            <p:nvPicPr>
              <p:cNvPr id="133" name="Ink 143">
                <a:extLst>
                  <a:ext uri="{FF2B5EF4-FFF2-40B4-BE49-F238E27FC236}">
                    <a16:creationId xmlns:a16="http://schemas.microsoft.com/office/drawing/2014/main" xmlns="" xmlns:p14="http://schemas.microsoft.com/office/powerpoint/2010/main" id="{A5D9027E-FBC8-C241-BE39-AE44C22D5C63}"/>
                  </a:ext>
                </a:extLst>
              </p:cNvPr>
              <p:cNvPicPr/>
              <p:nvPr/>
            </p:nvPicPr>
            <p:blipFill>
              <a:blip r:embed="rId27"/>
              <a:stretch>
                <a:fillRect/>
              </a:stretch>
            </p:blipFill>
            <p:spPr>
              <a:xfrm>
                <a:off x="7534355" y="1641744"/>
                <a:ext cx="99720" cy="9296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4" name="Ink 144">
                <a:extLst>
                  <a:ext uri="{FF2B5EF4-FFF2-40B4-BE49-F238E27FC236}">
                    <a16:creationId xmlns:a16="http://schemas.microsoft.com/office/drawing/2014/main" id="{6054E9F2-232F-674A-9DA4-740F2985BFD1}"/>
                  </a:ext>
                </a:extLst>
              </p14:cNvPr>
              <p14:cNvContentPartPr/>
              <p14:nvPr/>
            </p14:nvContentPartPr>
            <p14:xfrm>
              <a:off x="6827315" y="1624863"/>
              <a:ext cx="433440" cy="220320"/>
            </p14:xfrm>
          </p:contentPart>
        </mc:Choice>
        <mc:Fallback xmlns="">
          <p:pic>
            <p:nvPicPr>
              <p:cNvPr id="134" name="Ink 144">
                <a:extLst>
                  <a:ext uri="{FF2B5EF4-FFF2-40B4-BE49-F238E27FC236}">
                    <a16:creationId xmlns:a16="http://schemas.microsoft.com/office/drawing/2014/main" xmlns="" xmlns:p14="http://schemas.microsoft.com/office/powerpoint/2010/main" id="{6054E9F2-232F-674A-9DA4-740F2985BFD1}"/>
                  </a:ext>
                </a:extLst>
              </p:cNvPr>
              <p:cNvPicPr/>
              <p:nvPr/>
            </p:nvPicPr>
            <p:blipFill>
              <a:blip r:embed="rId29"/>
              <a:stretch>
                <a:fillRect/>
              </a:stretch>
            </p:blipFill>
            <p:spPr>
              <a:xfrm>
                <a:off x="6818315" y="1615143"/>
                <a:ext cx="4514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5" name="Ink 145">
                <a:extLst>
                  <a:ext uri="{FF2B5EF4-FFF2-40B4-BE49-F238E27FC236}">
                    <a16:creationId xmlns:a16="http://schemas.microsoft.com/office/drawing/2014/main" id="{5B62ECB3-E878-0249-9D9C-D9AA3BBAFF03}"/>
                  </a:ext>
                </a:extLst>
              </p14:cNvPr>
              <p14:cNvContentPartPr/>
              <p14:nvPr/>
            </p14:nvContentPartPr>
            <p14:xfrm>
              <a:off x="8442275" y="1058943"/>
              <a:ext cx="201600" cy="126000"/>
            </p14:xfrm>
          </p:contentPart>
        </mc:Choice>
        <mc:Fallback xmlns="">
          <p:pic>
            <p:nvPicPr>
              <p:cNvPr id="135" name="Ink 145">
                <a:extLst>
                  <a:ext uri="{FF2B5EF4-FFF2-40B4-BE49-F238E27FC236}">
                    <a16:creationId xmlns:a16="http://schemas.microsoft.com/office/drawing/2014/main" xmlns="" xmlns:p14="http://schemas.microsoft.com/office/powerpoint/2010/main" id="{5B62ECB3-E878-0249-9D9C-D9AA3BBAFF03}"/>
                  </a:ext>
                </a:extLst>
              </p:cNvPr>
              <p:cNvPicPr/>
              <p:nvPr/>
            </p:nvPicPr>
            <p:blipFill>
              <a:blip r:embed="rId31"/>
              <a:stretch>
                <a:fillRect/>
              </a:stretch>
            </p:blipFill>
            <p:spPr>
              <a:xfrm>
                <a:off x="8433995" y="1050663"/>
                <a:ext cx="2178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6" name="Ink 146">
                <a:extLst>
                  <a:ext uri="{FF2B5EF4-FFF2-40B4-BE49-F238E27FC236}">
                    <a16:creationId xmlns:a16="http://schemas.microsoft.com/office/drawing/2014/main" id="{E08EE1DB-85B3-CD43-B226-FFBA017B6CF6}"/>
                  </a:ext>
                </a:extLst>
              </p14:cNvPr>
              <p14:cNvContentPartPr/>
              <p14:nvPr/>
            </p14:nvContentPartPr>
            <p14:xfrm>
              <a:off x="7901915" y="1021503"/>
              <a:ext cx="358560" cy="200880"/>
            </p14:xfrm>
          </p:contentPart>
        </mc:Choice>
        <mc:Fallback xmlns="">
          <p:pic>
            <p:nvPicPr>
              <p:cNvPr id="136" name="Ink 146">
                <a:extLst>
                  <a:ext uri="{FF2B5EF4-FFF2-40B4-BE49-F238E27FC236}">
                    <a16:creationId xmlns:a16="http://schemas.microsoft.com/office/drawing/2014/main" xmlns="" xmlns:p14="http://schemas.microsoft.com/office/powerpoint/2010/main" id="{E08EE1DB-85B3-CD43-B226-FFBA017B6CF6}"/>
                  </a:ext>
                </a:extLst>
              </p:cNvPr>
              <p:cNvPicPr/>
              <p:nvPr/>
            </p:nvPicPr>
            <p:blipFill>
              <a:blip r:embed="rId33"/>
              <a:stretch>
                <a:fillRect/>
              </a:stretch>
            </p:blipFill>
            <p:spPr>
              <a:xfrm>
                <a:off x="7892195" y="1011783"/>
                <a:ext cx="3769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47">
                <a:extLst>
                  <a:ext uri="{FF2B5EF4-FFF2-40B4-BE49-F238E27FC236}">
                    <a16:creationId xmlns:a16="http://schemas.microsoft.com/office/drawing/2014/main" id="{59EA6C4F-F946-9249-969F-A71A70367E8B}"/>
                  </a:ext>
                </a:extLst>
              </p14:cNvPr>
              <p14:cNvContentPartPr/>
              <p14:nvPr/>
            </p14:nvContentPartPr>
            <p14:xfrm>
              <a:off x="7442915" y="1058943"/>
              <a:ext cx="106920" cy="63360"/>
            </p14:xfrm>
          </p:contentPart>
        </mc:Choice>
        <mc:Fallback xmlns="">
          <p:pic>
            <p:nvPicPr>
              <p:cNvPr id="137" name="Ink 147">
                <a:extLst>
                  <a:ext uri="{FF2B5EF4-FFF2-40B4-BE49-F238E27FC236}">
                    <a16:creationId xmlns:a16="http://schemas.microsoft.com/office/drawing/2014/main" xmlns="" xmlns:p14="http://schemas.microsoft.com/office/powerpoint/2010/main" id="{59EA6C4F-F946-9249-969F-A71A70367E8B}"/>
                  </a:ext>
                </a:extLst>
              </p:cNvPr>
              <p:cNvPicPr/>
              <p:nvPr/>
            </p:nvPicPr>
            <p:blipFill>
              <a:blip r:embed="rId35"/>
              <a:stretch>
                <a:fillRect/>
              </a:stretch>
            </p:blipFill>
            <p:spPr>
              <a:xfrm>
                <a:off x="7433945" y="1050303"/>
                <a:ext cx="124142"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4" name="Ink 153">
                <a:extLst>
                  <a:ext uri="{FF2B5EF4-FFF2-40B4-BE49-F238E27FC236}">
                    <a16:creationId xmlns:a16="http://schemas.microsoft.com/office/drawing/2014/main" id="{CF04EE9C-317E-3049-99AC-C8FB08DEA79B}"/>
                  </a:ext>
                </a:extLst>
              </p14:cNvPr>
              <p14:cNvContentPartPr/>
              <p14:nvPr/>
            </p14:nvContentPartPr>
            <p14:xfrm>
              <a:off x="8951675" y="2209503"/>
              <a:ext cx="25560" cy="151200"/>
            </p14:xfrm>
          </p:contentPart>
        </mc:Choice>
        <mc:Fallback xmlns="">
          <p:pic>
            <p:nvPicPr>
              <p:cNvPr id="154" name="Ink 153">
                <a:extLst>
                  <a:ext uri="{FF2B5EF4-FFF2-40B4-BE49-F238E27FC236}">
                    <a16:creationId xmlns:a16="http://schemas.microsoft.com/office/drawing/2014/main" xmlns="" xmlns:p14="http://schemas.microsoft.com/office/powerpoint/2010/main" id="{CF04EE9C-317E-3049-99AC-C8FB08DEA79B}"/>
                  </a:ext>
                </a:extLst>
              </p:cNvPr>
              <p:cNvPicPr/>
              <p:nvPr/>
            </p:nvPicPr>
            <p:blipFill>
              <a:blip r:embed="rId37"/>
              <a:stretch>
                <a:fillRect/>
              </a:stretch>
            </p:blipFill>
            <p:spPr>
              <a:xfrm>
                <a:off x="8942181" y="2200143"/>
                <a:ext cx="43817"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4" name="Ink 168">
                <a:extLst>
                  <a:ext uri="{FF2B5EF4-FFF2-40B4-BE49-F238E27FC236}">
                    <a16:creationId xmlns:a16="http://schemas.microsoft.com/office/drawing/2014/main" id="{E2F1D31F-3489-814F-BA39-02E819657289}"/>
                  </a:ext>
                </a:extLst>
              </p14:cNvPr>
              <p14:cNvContentPartPr/>
              <p14:nvPr/>
            </p14:nvContentPartPr>
            <p14:xfrm>
              <a:off x="9920435" y="1939143"/>
              <a:ext cx="546840" cy="257760"/>
            </p14:xfrm>
          </p:contentPart>
        </mc:Choice>
        <mc:Fallback xmlns="">
          <p:pic>
            <p:nvPicPr>
              <p:cNvPr id="164" name="Ink 168">
                <a:extLst>
                  <a:ext uri="{FF2B5EF4-FFF2-40B4-BE49-F238E27FC236}">
                    <a16:creationId xmlns:a16="http://schemas.microsoft.com/office/drawing/2014/main" xmlns="" xmlns:p14="http://schemas.microsoft.com/office/powerpoint/2010/main" id="{E2F1D31F-3489-814F-BA39-02E819657289}"/>
                  </a:ext>
                </a:extLst>
              </p:cNvPr>
              <p:cNvPicPr/>
              <p:nvPr/>
            </p:nvPicPr>
            <p:blipFill>
              <a:blip r:embed="rId39"/>
              <a:stretch>
                <a:fillRect/>
              </a:stretch>
            </p:blipFill>
            <p:spPr>
              <a:xfrm>
                <a:off x="9911429" y="1930491"/>
                <a:ext cx="564492" cy="27470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5" name="Ink 169">
                <a:extLst>
                  <a:ext uri="{FF2B5EF4-FFF2-40B4-BE49-F238E27FC236}">
                    <a16:creationId xmlns:a16="http://schemas.microsoft.com/office/drawing/2014/main" id="{83D0D142-4E2A-8748-839F-1E51BA5C0972}"/>
                  </a:ext>
                </a:extLst>
              </p14:cNvPr>
              <p14:cNvContentPartPr/>
              <p14:nvPr/>
            </p14:nvContentPartPr>
            <p14:xfrm>
              <a:off x="9536315" y="2046063"/>
              <a:ext cx="270720" cy="282960"/>
            </p14:xfrm>
          </p:contentPart>
        </mc:Choice>
        <mc:Fallback xmlns="">
          <p:pic>
            <p:nvPicPr>
              <p:cNvPr id="165" name="Ink 169">
                <a:extLst>
                  <a:ext uri="{FF2B5EF4-FFF2-40B4-BE49-F238E27FC236}">
                    <a16:creationId xmlns:a16="http://schemas.microsoft.com/office/drawing/2014/main" xmlns="" xmlns:p14="http://schemas.microsoft.com/office/powerpoint/2010/main" id="{83D0D142-4E2A-8748-839F-1E51BA5C0972}"/>
                  </a:ext>
                </a:extLst>
              </p:cNvPr>
              <p:cNvPicPr/>
              <p:nvPr/>
            </p:nvPicPr>
            <p:blipFill>
              <a:blip r:embed="rId41"/>
              <a:stretch>
                <a:fillRect/>
              </a:stretch>
            </p:blipFill>
            <p:spPr>
              <a:xfrm>
                <a:off x="9527675" y="2037412"/>
                <a:ext cx="287640" cy="29954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6" name="Ink 170">
                <a:extLst>
                  <a:ext uri="{FF2B5EF4-FFF2-40B4-BE49-F238E27FC236}">
                    <a16:creationId xmlns:a16="http://schemas.microsoft.com/office/drawing/2014/main" id="{5A37A822-8067-8848-A59C-72798D06146F}"/>
                  </a:ext>
                </a:extLst>
              </p14:cNvPr>
              <p14:cNvContentPartPr/>
              <p14:nvPr/>
            </p14:nvContentPartPr>
            <p14:xfrm>
              <a:off x="9165515" y="2102583"/>
              <a:ext cx="264240" cy="151200"/>
            </p14:xfrm>
          </p:contentPart>
        </mc:Choice>
        <mc:Fallback xmlns="">
          <p:pic>
            <p:nvPicPr>
              <p:cNvPr id="166" name="Ink 170">
                <a:extLst>
                  <a:ext uri="{FF2B5EF4-FFF2-40B4-BE49-F238E27FC236}">
                    <a16:creationId xmlns:a16="http://schemas.microsoft.com/office/drawing/2014/main" xmlns="" xmlns:p14="http://schemas.microsoft.com/office/powerpoint/2010/main" id="{5A37A822-8067-8848-A59C-72798D06146F}"/>
                  </a:ext>
                </a:extLst>
              </p:cNvPr>
              <p:cNvPicPr/>
              <p:nvPr/>
            </p:nvPicPr>
            <p:blipFill>
              <a:blip r:embed="rId43"/>
              <a:stretch>
                <a:fillRect/>
              </a:stretch>
            </p:blipFill>
            <p:spPr>
              <a:xfrm>
                <a:off x="9156887" y="2094303"/>
                <a:ext cx="281137"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7" name="Ink 171">
                <a:extLst>
                  <a:ext uri="{FF2B5EF4-FFF2-40B4-BE49-F238E27FC236}">
                    <a16:creationId xmlns:a16="http://schemas.microsoft.com/office/drawing/2014/main" id="{ACA7DD80-34A7-FD41-82F4-7217042DA209}"/>
                  </a:ext>
                </a:extLst>
              </p14:cNvPr>
              <p14:cNvContentPartPr/>
              <p14:nvPr/>
            </p14:nvContentPartPr>
            <p14:xfrm>
              <a:off x="8448755" y="2052543"/>
              <a:ext cx="408960" cy="207720"/>
            </p14:xfrm>
          </p:contentPart>
        </mc:Choice>
        <mc:Fallback xmlns="">
          <p:pic>
            <p:nvPicPr>
              <p:cNvPr id="167" name="Ink 171">
                <a:extLst>
                  <a:ext uri="{FF2B5EF4-FFF2-40B4-BE49-F238E27FC236}">
                    <a16:creationId xmlns:a16="http://schemas.microsoft.com/office/drawing/2014/main" xmlns="" xmlns:p14="http://schemas.microsoft.com/office/powerpoint/2010/main" id="{ACA7DD80-34A7-FD41-82F4-7217042DA209}"/>
                  </a:ext>
                </a:extLst>
              </p:cNvPr>
              <p:cNvPicPr/>
              <p:nvPr/>
            </p:nvPicPr>
            <p:blipFill>
              <a:blip r:embed="rId45"/>
              <a:stretch>
                <a:fillRect/>
              </a:stretch>
            </p:blipFill>
            <p:spPr>
              <a:xfrm>
                <a:off x="8439763" y="2043918"/>
                <a:ext cx="426225" cy="22461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8" name="Ink 172">
                <a:extLst>
                  <a:ext uri="{FF2B5EF4-FFF2-40B4-BE49-F238E27FC236}">
                    <a16:creationId xmlns:a16="http://schemas.microsoft.com/office/drawing/2014/main" id="{56B8F4D5-B979-BB40-A5C9-1633E467D654}"/>
                  </a:ext>
                </a:extLst>
              </p14:cNvPr>
              <p14:cNvContentPartPr/>
              <p14:nvPr/>
            </p14:nvContentPartPr>
            <p14:xfrm>
              <a:off x="7951955" y="2071263"/>
              <a:ext cx="314640" cy="296640"/>
            </p14:xfrm>
          </p:contentPart>
        </mc:Choice>
        <mc:Fallback xmlns="">
          <p:pic>
            <p:nvPicPr>
              <p:cNvPr id="168" name="Ink 172">
                <a:extLst>
                  <a:ext uri="{FF2B5EF4-FFF2-40B4-BE49-F238E27FC236}">
                    <a16:creationId xmlns:a16="http://schemas.microsoft.com/office/drawing/2014/main" xmlns="" xmlns:p14="http://schemas.microsoft.com/office/powerpoint/2010/main" id="{56B8F4D5-B979-BB40-A5C9-1633E467D654}"/>
                  </a:ext>
                </a:extLst>
              </p:cNvPr>
              <p:cNvPicPr/>
              <p:nvPr/>
            </p:nvPicPr>
            <p:blipFill>
              <a:blip r:embed="rId47"/>
              <a:stretch>
                <a:fillRect/>
              </a:stretch>
            </p:blipFill>
            <p:spPr>
              <a:xfrm>
                <a:off x="7942235" y="2062613"/>
                <a:ext cx="332640" cy="3132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4" name="Ink 173">
                <a:extLst>
                  <a:ext uri="{FF2B5EF4-FFF2-40B4-BE49-F238E27FC236}">
                    <a16:creationId xmlns:a16="http://schemas.microsoft.com/office/drawing/2014/main" id="{3926270F-6C53-FC47-925C-7B2A295254AC}"/>
                  </a:ext>
                </a:extLst>
              </p14:cNvPr>
              <p14:cNvContentPartPr/>
              <p14:nvPr/>
            </p14:nvContentPartPr>
            <p14:xfrm>
              <a:off x="7027835" y="2769303"/>
              <a:ext cx="145080" cy="163800"/>
            </p14:xfrm>
          </p:contentPart>
        </mc:Choice>
        <mc:Fallback xmlns="">
          <p:pic>
            <p:nvPicPr>
              <p:cNvPr id="174" name="Ink 173">
                <a:extLst>
                  <a:ext uri="{FF2B5EF4-FFF2-40B4-BE49-F238E27FC236}">
                    <a16:creationId xmlns:a16="http://schemas.microsoft.com/office/drawing/2014/main" xmlns="" xmlns:p14="http://schemas.microsoft.com/office/powerpoint/2010/main" id="{3926270F-6C53-FC47-925C-7B2A295254AC}"/>
                  </a:ext>
                </a:extLst>
              </p:cNvPr>
              <p:cNvPicPr/>
              <p:nvPr/>
            </p:nvPicPr>
            <p:blipFill>
              <a:blip r:embed="rId49"/>
              <a:stretch>
                <a:fillRect/>
              </a:stretch>
            </p:blipFill>
            <p:spPr>
              <a:xfrm>
                <a:off x="7019195" y="2760663"/>
                <a:ext cx="162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5" name="Ink 174">
                <a:extLst>
                  <a:ext uri="{FF2B5EF4-FFF2-40B4-BE49-F238E27FC236}">
                    <a16:creationId xmlns:a16="http://schemas.microsoft.com/office/drawing/2014/main" id="{5A3617F3-48D0-9142-A13F-67680F2F93FA}"/>
                  </a:ext>
                </a:extLst>
              </p14:cNvPr>
              <p14:cNvContentPartPr/>
              <p14:nvPr/>
            </p14:nvContentPartPr>
            <p14:xfrm>
              <a:off x="7260395" y="2869743"/>
              <a:ext cx="6480" cy="19080"/>
            </p14:xfrm>
          </p:contentPart>
        </mc:Choice>
        <mc:Fallback xmlns="">
          <p:pic>
            <p:nvPicPr>
              <p:cNvPr id="175" name="Ink 174">
                <a:extLst>
                  <a:ext uri="{FF2B5EF4-FFF2-40B4-BE49-F238E27FC236}">
                    <a16:creationId xmlns:a16="http://schemas.microsoft.com/office/drawing/2014/main" xmlns="" xmlns:p14="http://schemas.microsoft.com/office/powerpoint/2010/main" id="{5A3617F3-48D0-9142-A13F-67680F2F93FA}"/>
                  </a:ext>
                </a:extLst>
              </p:cNvPr>
              <p:cNvPicPr/>
              <p:nvPr/>
            </p:nvPicPr>
            <p:blipFill>
              <a:blip r:embed="rId51"/>
              <a:stretch>
                <a:fillRect/>
              </a:stretch>
            </p:blipFill>
            <p:spPr>
              <a:xfrm>
                <a:off x="7250675" y="2861463"/>
                <a:ext cx="24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8" name="Ink 177">
                <a:extLst>
                  <a:ext uri="{FF2B5EF4-FFF2-40B4-BE49-F238E27FC236}">
                    <a16:creationId xmlns:a16="http://schemas.microsoft.com/office/drawing/2014/main" id="{A8A7C522-7B6B-D347-BB5C-BFE230AB036D}"/>
                  </a:ext>
                </a:extLst>
              </p14:cNvPr>
              <p14:cNvContentPartPr/>
              <p14:nvPr/>
            </p14:nvContentPartPr>
            <p14:xfrm>
              <a:off x="7851515" y="2844543"/>
              <a:ext cx="119880" cy="19080"/>
            </p14:xfrm>
          </p:contentPart>
        </mc:Choice>
        <mc:Fallback xmlns="">
          <p:pic>
            <p:nvPicPr>
              <p:cNvPr id="178" name="Ink 177">
                <a:extLst>
                  <a:ext uri="{FF2B5EF4-FFF2-40B4-BE49-F238E27FC236}">
                    <a16:creationId xmlns:a16="http://schemas.microsoft.com/office/drawing/2014/main" xmlns="" xmlns:p14="http://schemas.microsoft.com/office/powerpoint/2010/main" id="{A8A7C522-7B6B-D347-BB5C-BFE230AB036D}"/>
                  </a:ext>
                </a:extLst>
              </p:cNvPr>
              <p:cNvPicPr/>
              <p:nvPr/>
            </p:nvPicPr>
            <p:blipFill>
              <a:blip r:embed="rId53"/>
              <a:stretch>
                <a:fillRect/>
              </a:stretch>
            </p:blipFill>
            <p:spPr>
              <a:xfrm>
                <a:off x="7843235" y="2835903"/>
                <a:ext cx="136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9" name="Ink 178">
                <a:extLst>
                  <a:ext uri="{FF2B5EF4-FFF2-40B4-BE49-F238E27FC236}">
                    <a16:creationId xmlns:a16="http://schemas.microsoft.com/office/drawing/2014/main" id="{68050771-77AF-304B-A139-BEC96A782907}"/>
                  </a:ext>
                </a:extLst>
              </p14:cNvPr>
              <p14:cNvContentPartPr/>
              <p14:nvPr/>
            </p14:nvContentPartPr>
            <p14:xfrm>
              <a:off x="7857635" y="2938863"/>
              <a:ext cx="107280" cy="25560"/>
            </p14:xfrm>
          </p:contentPart>
        </mc:Choice>
        <mc:Fallback xmlns="">
          <p:pic>
            <p:nvPicPr>
              <p:cNvPr id="179" name="Ink 178">
                <a:extLst>
                  <a:ext uri="{FF2B5EF4-FFF2-40B4-BE49-F238E27FC236}">
                    <a16:creationId xmlns:a16="http://schemas.microsoft.com/office/drawing/2014/main" xmlns="" xmlns:p14="http://schemas.microsoft.com/office/powerpoint/2010/main" id="{68050771-77AF-304B-A139-BEC96A782907}"/>
                  </a:ext>
                </a:extLst>
              </p:cNvPr>
              <p:cNvPicPr/>
              <p:nvPr/>
            </p:nvPicPr>
            <p:blipFill>
              <a:blip r:embed="rId55"/>
              <a:stretch>
                <a:fillRect/>
              </a:stretch>
            </p:blipFill>
            <p:spPr>
              <a:xfrm>
                <a:off x="7849355" y="2929503"/>
                <a:ext cx="123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0" name="Ink 180">
                <a:extLst>
                  <a:ext uri="{FF2B5EF4-FFF2-40B4-BE49-F238E27FC236}">
                    <a16:creationId xmlns:a16="http://schemas.microsoft.com/office/drawing/2014/main" id="{EB20EE3F-A0F8-5642-AF20-C53DCFC1634E}"/>
                  </a:ext>
                </a:extLst>
              </p14:cNvPr>
              <p14:cNvContentPartPr/>
              <p14:nvPr/>
            </p14:nvContentPartPr>
            <p14:xfrm>
              <a:off x="7405115" y="2781903"/>
              <a:ext cx="201240" cy="126000"/>
            </p14:xfrm>
          </p:contentPart>
        </mc:Choice>
        <mc:Fallback xmlns="">
          <p:pic>
            <p:nvPicPr>
              <p:cNvPr id="180" name="Ink 180">
                <a:extLst>
                  <a:ext uri="{FF2B5EF4-FFF2-40B4-BE49-F238E27FC236}">
                    <a16:creationId xmlns:a16="http://schemas.microsoft.com/office/drawing/2014/main" xmlns="" xmlns:p14="http://schemas.microsoft.com/office/powerpoint/2010/main" id="{EB20EE3F-A0F8-5642-AF20-C53DCFC1634E}"/>
                  </a:ext>
                </a:extLst>
              </p:cNvPr>
              <p:cNvPicPr/>
              <p:nvPr/>
            </p:nvPicPr>
            <p:blipFill>
              <a:blip r:embed="rId57"/>
              <a:stretch>
                <a:fillRect/>
              </a:stretch>
            </p:blipFill>
            <p:spPr>
              <a:xfrm>
                <a:off x="7396850" y="2773983"/>
                <a:ext cx="217411"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6" name="Ink 185">
                <a:extLst>
                  <a:ext uri="{FF2B5EF4-FFF2-40B4-BE49-F238E27FC236}">
                    <a16:creationId xmlns:a16="http://schemas.microsoft.com/office/drawing/2014/main" id="{82B11928-B8D1-AD4D-A0B8-63AC18248831}"/>
                  </a:ext>
                </a:extLst>
              </p14:cNvPr>
              <p14:cNvContentPartPr/>
              <p14:nvPr/>
            </p14:nvContentPartPr>
            <p14:xfrm>
              <a:off x="8901275" y="2831943"/>
              <a:ext cx="126000" cy="100800"/>
            </p14:xfrm>
          </p:contentPart>
        </mc:Choice>
        <mc:Fallback xmlns="">
          <p:pic>
            <p:nvPicPr>
              <p:cNvPr id="186" name="Ink 185">
                <a:extLst>
                  <a:ext uri="{FF2B5EF4-FFF2-40B4-BE49-F238E27FC236}">
                    <a16:creationId xmlns:a16="http://schemas.microsoft.com/office/drawing/2014/main" xmlns="" xmlns:p14="http://schemas.microsoft.com/office/powerpoint/2010/main" id="{82B11928-B8D1-AD4D-A0B8-63AC18248831}"/>
                  </a:ext>
                </a:extLst>
              </p:cNvPr>
              <p:cNvPicPr/>
              <p:nvPr/>
            </p:nvPicPr>
            <p:blipFill>
              <a:blip r:embed="rId59"/>
              <a:stretch>
                <a:fillRect/>
              </a:stretch>
            </p:blipFill>
            <p:spPr>
              <a:xfrm>
                <a:off x="8893355" y="2824023"/>
                <a:ext cx="1425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id="{A9F4D9D7-4616-5544-8646-2EFC195CB613}"/>
                  </a:ext>
                </a:extLst>
              </p14:cNvPr>
              <p14:cNvContentPartPr/>
              <p14:nvPr/>
            </p14:nvContentPartPr>
            <p14:xfrm>
              <a:off x="9215915" y="2725023"/>
              <a:ext cx="195120" cy="151200"/>
            </p14:xfrm>
          </p:contentPart>
        </mc:Choice>
        <mc:Fallback xmlns="">
          <p:pic>
            <p:nvPicPr>
              <p:cNvPr id="189" name="Ink 191">
                <a:extLst>
                  <a:ext uri="{FF2B5EF4-FFF2-40B4-BE49-F238E27FC236}">
                    <a16:creationId xmlns:a16="http://schemas.microsoft.com/office/drawing/2014/main" xmlns="" xmlns:p14="http://schemas.microsoft.com/office/powerpoint/2010/main" id="{A9F4D9D7-4616-5544-8646-2EFC195CB613}"/>
                  </a:ext>
                </a:extLst>
              </p:cNvPr>
              <p:cNvPicPr/>
              <p:nvPr/>
            </p:nvPicPr>
            <p:blipFill>
              <a:blip r:embed="rId61"/>
              <a:stretch>
                <a:fillRect/>
              </a:stretch>
            </p:blipFill>
            <p:spPr>
              <a:xfrm>
                <a:off x="9207635" y="2715663"/>
                <a:ext cx="2113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0" name="Ink 192">
                <a:extLst>
                  <a:ext uri="{FF2B5EF4-FFF2-40B4-BE49-F238E27FC236}">
                    <a16:creationId xmlns:a16="http://schemas.microsoft.com/office/drawing/2014/main" id="{D75DBFF8-4D00-6F4E-95A0-CA6826A3C47D}"/>
                  </a:ext>
                </a:extLst>
              </p14:cNvPr>
              <p14:cNvContentPartPr/>
              <p14:nvPr/>
            </p14:nvContentPartPr>
            <p14:xfrm>
              <a:off x="8668715" y="2725023"/>
              <a:ext cx="151200" cy="339120"/>
            </p14:xfrm>
          </p:contentPart>
        </mc:Choice>
        <mc:Fallback xmlns="">
          <p:pic>
            <p:nvPicPr>
              <p:cNvPr id="190" name="Ink 192">
                <a:extLst>
                  <a:ext uri="{FF2B5EF4-FFF2-40B4-BE49-F238E27FC236}">
                    <a16:creationId xmlns:a16="http://schemas.microsoft.com/office/drawing/2014/main" xmlns="" xmlns:p14="http://schemas.microsoft.com/office/powerpoint/2010/main" id="{D75DBFF8-4D00-6F4E-95A0-CA6826A3C47D}"/>
                  </a:ext>
                </a:extLst>
              </p:cNvPr>
              <p:cNvPicPr/>
              <p:nvPr/>
            </p:nvPicPr>
            <p:blipFill>
              <a:blip r:embed="rId63"/>
              <a:stretch>
                <a:fillRect/>
              </a:stretch>
            </p:blipFill>
            <p:spPr>
              <a:xfrm>
                <a:off x="8658995" y="2716743"/>
                <a:ext cx="1695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1" name="Ink 193">
                <a:extLst>
                  <a:ext uri="{FF2B5EF4-FFF2-40B4-BE49-F238E27FC236}">
                    <a16:creationId xmlns:a16="http://schemas.microsoft.com/office/drawing/2014/main" id="{3082A311-F70E-5341-BCAE-7512C8C78587}"/>
                  </a:ext>
                </a:extLst>
              </p14:cNvPr>
              <p14:cNvContentPartPr/>
              <p14:nvPr/>
            </p14:nvContentPartPr>
            <p14:xfrm>
              <a:off x="8316635" y="2781903"/>
              <a:ext cx="195120" cy="163440"/>
            </p14:xfrm>
          </p:contentPart>
        </mc:Choice>
        <mc:Fallback xmlns="">
          <p:pic>
            <p:nvPicPr>
              <p:cNvPr id="191" name="Ink 193">
                <a:extLst>
                  <a:ext uri="{FF2B5EF4-FFF2-40B4-BE49-F238E27FC236}">
                    <a16:creationId xmlns:a16="http://schemas.microsoft.com/office/drawing/2014/main" xmlns="" xmlns:p14="http://schemas.microsoft.com/office/powerpoint/2010/main" id="{3082A311-F70E-5341-BCAE-7512C8C78587}"/>
                  </a:ext>
                </a:extLst>
              </p:cNvPr>
              <p:cNvPicPr/>
              <p:nvPr/>
            </p:nvPicPr>
            <p:blipFill>
              <a:blip r:embed="rId65"/>
              <a:stretch>
                <a:fillRect/>
              </a:stretch>
            </p:blipFill>
            <p:spPr>
              <a:xfrm>
                <a:off x="8306915" y="2773641"/>
                <a:ext cx="213120" cy="17996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0" name="Ink 199">
                <a:extLst>
                  <a:ext uri="{FF2B5EF4-FFF2-40B4-BE49-F238E27FC236}">
                    <a16:creationId xmlns:a16="http://schemas.microsoft.com/office/drawing/2014/main" id="{8903C049-5F1F-314E-A45E-EAF22EA4AEB9}"/>
                  </a:ext>
                </a:extLst>
              </p14:cNvPr>
              <p14:cNvContentPartPr/>
              <p14:nvPr/>
            </p14:nvContentPartPr>
            <p14:xfrm>
              <a:off x="10316075" y="2530263"/>
              <a:ext cx="145080" cy="358560"/>
            </p14:xfrm>
          </p:contentPart>
        </mc:Choice>
        <mc:Fallback xmlns="">
          <p:pic>
            <p:nvPicPr>
              <p:cNvPr id="200" name="Ink 199">
                <a:extLst>
                  <a:ext uri="{FF2B5EF4-FFF2-40B4-BE49-F238E27FC236}">
                    <a16:creationId xmlns:a16="http://schemas.microsoft.com/office/drawing/2014/main" xmlns="" xmlns:p14="http://schemas.microsoft.com/office/powerpoint/2010/main" id="{8903C049-5F1F-314E-A45E-EAF22EA4AEB9}"/>
                  </a:ext>
                </a:extLst>
              </p:cNvPr>
              <p:cNvPicPr/>
              <p:nvPr/>
            </p:nvPicPr>
            <p:blipFill>
              <a:blip r:embed="rId67"/>
              <a:stretch>
                <a:fillRect/>
              </a:stretch>
            </p:blipFill>
            <p:spPr>
              <a:xfrm>
                <a:off x="10308155" y="2521623"/>
                <a:ext cx="161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1" name="Ink 202">
                <a:extLst>
                  <a:ext uri="{FF2B5EF4-FFF2-40B4-BE49-F238E27FC236}">
                    <a16:creationId xmlns:a16="http://schemas.microsoft.com/office/drawing/2014/main" id="{ED40E044-15B0-9F42-A6F7-387B9F80AC84}"/>
                  </a:ext>
                </a:extLst>
              </p14:cNvPr>
              <p14:cNvContentPartPr/>
              <p14:nvPr/>
            </p14:nvContentPartPr>
            <p14:xfrm>
              <a:off x="9989195" y="2536383"/>
              <a:ext cx="226440" cy="232920"/>
            </p14:xfrm>
          </p:contentPart>
        </mc:Choice>
        <mc:Fallback xmlns="">
          <p:pic>
            <p:nvPicPr>
              <p:cNvPr id="201" name="Ink 202">
                <a:extLst>
                  <a:ext uri="{FF2B5EF4-FFF2-40B4-BE49-F238E27FC236}">
                    <a16:creationId xmlns:a16="http://schemas.microsoft.com/office/drawing/2014/main" xmlns="" xmlns:p14="http://schemas.microsoft.com/office/powerpoint/2010/main" id="{ED40E044-15B0-9F42-A6F7-387B9F80AC84}"/>
                  </a:ext>
                </a:extLst>
              </p:cNvPr>
              <p:cNvPicPr/>
              <p:nvPr/>
            </p:nvPicPr>
            <p:blipFill>
              <a:blip r:embed="rId69"/>
              <a:stretch>
                <a:fillRect/>
              </a:stretch>
            </p:blipFill>
            <p:spPr>
              <a:xfrm>
                <a:off x="9980569" y="2527023"/>
                <a:ext cx="243333"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2" name="Ink 203">
                <a:extLst>
                  <a:ext uri="{FF2B5EF4-FFF2-40B4-BE49-F238E27FC236}">
                    <a16:creationId xmlns:a16="http://schemas.microsoft.com/office/drawing/2014/main" id="{BF321E08-E1DE-124A-A40B-A9B9419E6652}"/>
                  </a:ext>
                </a:extLst>
              </p14:cNvPr>
              <p14:cNvContentPartPr/>
              <p14:nvPr/>
            </p14:nvContentPartPr>
            <p14:xfrm>
              <a:off x="9580235" y="2655903"/>
              <a:ext cx="245880" cy="271080"/>
            </p14:xfrm>
          </p:contentPart>
        </mc:Choice>
        <mc:Fallback xmlns="">
          <p:pic>
            <p:nvPicPr>
              <p:cNvPr id="202" name="Ink 203">
                <a:extLst>
                  <a:ext uri="{FF2B5EF4-FFF2-40B4-BE49-F238E27FC236}">
                    <a16:creationId xmlns:a16="http://schemas.microsoft.com/office/drawing/2014/main" xmlns="" xmlns:p14="http://schemas.microsoft.com/office/powerpoint/2010/main" id="{BF321E08-E1DE-124A-A40B-A9B9419E6652}"/>
                  </a:ext>
                </a:extLst>
              </p:cNvPr>
              <p:cNvPicPr/>
              <p:nvPr/>
            </p:nvPicPr>
            <p:blipFill>
              <a:blip r:embed="rId71"/>
              <a:stretch>
                <a:fillRect/>
              </a:stretch>
            </p:blipFill>
            <p:spPr>
              <a:xfrm>
                <a:off x="9570501" y="2647252"/>
                <a:ext cx="264267" cy="28766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0" name="Ink 209">
                <a:extLst>
                  <a:ext uri="{FF2B5EF4-FFF2-40B4-BE49-F238E27FC236}">
                    <a16:creationId xmlns:a16="http://schemas.microsoft.com/office/drawing/2014/main" id="{C9BF4BF4-407E-0443-BAEE-40F0A80FD3C3}"/>
                  </a:ext>
                </a:extLst>
              </p14:cNvPr>
              <p14:cNvContentPartPr/>
              <p14:nvPr/>
            </p14:nvContentPartPr>
            <p14:xfrm>
              <a:off x="7782395" y="3196623"/>
              <a:ext cx="157680" cy="25560"/>
            </p14:xfrm>
          </p:contentPart>
        </mc:Choice>
        <mc:Fallback xmlns="">
          <p:pic>
            <p:nvPicPr>
              <p:cNvPr id="210" name="Ink 209">
                <a:extLst>
                  <a:ext uri="{FF2B5EF4-FFF2-40B4-BE49-F238E27FC236}">
                    <a16:creationId xmlns:a16="http://schemas.microsoft.com/office/drawing/2014/main" xmlns="" xmlns:p14="http://schemas.microsoft.com/office/powerpoint/2010/main" id="{C9BF4BF4-407E-0443-BAEE-40F0A80FD3C3}"/>
                  </a:ext>
                </a:extLst>
              </p:cNvPr>
              <p:cNvPicPr/>
              <p:nvPr/>
            </p:nvPicPr>
            <p:blipFill>
              <a:blip r:embed="rId73"/>
              <a:stretch>
                <a:fillRect/>
              </a:stretch>
            </p:blipFill>
            <p:spPr>
              <a:xfrm>
                <a:off x="7772675" y="3188343"/>
                <a:ext cx="176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11" name="Ink 210">
                <a:extLst>
                  <a:ext uri="{FF2B5EF4-FFF2-40B4-BE49-F238E27FC236}">
                    <a16:creationId xmlns:a16="http://schemas.microsoft.com/office/drawing/2014/main" id="{F09FBC2B-D748-144B-A899-AA6EF6D944D7}"/>
                  </a:ext>
                </a:extLst>
              </p14:cNvPr>
              <p14:cNvContentPartPr/>
              <p14:nvPr/>
            </p14:nvContentPartPr>
            <p14:xfrm>
              <a:off x="7813715" y="3310023"/>
              <a:ext cx="107280" cy="31680"/>
            </p14:xfrm>
          </p:contentPart>
        </mc:Choice>
        <mc:Fallback xmlns="">
          <p:pic>
            <p:nvPicPr>
              <p:cNvPr id="211" name="Ink 210">
                <a:extLst>
                  <a:ext uri="{FF2B5EF4-FFF2-40B4-BE49-F238E27FC236}">
                    <a16:creationId xmlns:a16="http://schemas.microsoft.com/office/drawing/2014/main" xmlns="" xmlns:p14="http://schemas.microsoft.com/office/powerpoint/2010/main" id="{F09FBC2B-D748-144B-A899-AA6EF6D944D7}"/>
                  </a:ext>
                </a:extLst>
              </p:cNvPr>
              <p:cNvPicPr/>
              <p:nvPr/>
            </p:nvPicPr>
            <p:blipFill>
              <a:blip r:embed="rId75"/>
              <a:stretch>
                <a:fillRect/>
              </a:stretch>
            </p:blipFill>
            <p:spPr>
              <a:xfrm>
                <a:off x="7804323" y="3300663"/>
                <a:ext cx="124979"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2" name="Ink 213">
                <a:extLst>
                  <a:ext uri="{FF2B5EF4-FFF2-40B4-BE49-F238E27FC236}">
                    <a16:creationId xmlns:a16="http://schemas.microsoft.com/office/drawing/2014/main" id="{0FAE0C06-3351-324A-A505-70A208D84389}"/>
                  </a:ext>
                </a:extLst>
              </p14:cNvPr>
              <p14:cNvContentPartPr/>
              <p14:nvPr/>
            </p14:nvContentPartPr>
            <p14:xfrm>
              <a:off x="7310795" y="3146223"/>
              <a:ext cx="195120" cy="163800"/>
            </p14:xfrm>
          </p:contentPart>
        </mc:Choice>
        <mc:Fallback xmlns="">
          <p:pic>
            <p:nvPicPr>
              <p:cNvPr id="212" name="Ink 213">
                <a:extLst>
                  <a:ext uri="{FF2B5EF4-FFF2-40B4-BE49-F238E27FC236}">
                    <a16:creationId xmlns:a16="http://schemas.microsoft.com/office/drawing/2014/main" xmlns="" xmlns:p14="http://schemas.microsoft.com/office/powerpoint/2010/main" id="{0FAE0C06-3351-324A-A505-70A208D84389}"/>
                  </a:ext>
                </a:extLst>
              </p:cNvPr>
              <p:cNvPicPr/>
              <p:nvPr/>
            </p:nvPicPr>
            <p:blipFill>
              <a:blip r:embed="rId77"/>
              <a:stretch>
                <a:fillRect/>
              </a:stretch>
            </p:blipFill>
            <p:spPr>
              <a:xfrm>
                <a:off x="7302530" y="3137943"/>
                <a:ext cx="21129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3" name="Ink 214">
                <a:extLst>
                  <a:ext uri="{FF2B5EF4-FFF2-40B4-BE49-F238E27FC236}">
                    <a16:creationId xmlns:a16="http://schemas.microsoft.com/office/drawing/2014/main" id="{01D4B2BA-5CEB-1344-86CB-0BB2D387B297}"/>
                  </a:ext>
                </a:extLst>
              </p14:cNvPr>
              <p14:cNvContentPartPr/>
              <p14:nvPr/>
            </p14:nvContentPartPr>
            <p14:xfrm>
              <a:off x="6857915" y="3178623"/>
              <a:ext cx="270720" cy="131760"/>
            </p14:xfrm>
          </p:contentPart>
        </mc:Choice>
        <mc:Fallback xmlns="">
          <p:pic>
            <p:nvPicPr>
              <p:cNvPr id="213" name="Ink 214">
                <a:extLst>
                  <a:ext uri="{FF2B5EF4-FFF2-40B4-BE49-F238E27FC236}">
                    <a16:creationId xmlns:a16="http://schemas.microsoft.com/office/drawing/2014/main" xmlns="" xmlns:p14="http://schemas.microsoft.com/office/powerpoint/2010/main" id="{01D4B2BA-5CEB-1344-86CB-0BB2D387B297}"/>
                  </a:ext>
                </a:extLst>
              </p:cNvPr>
              <p:cNvPicPr/>
              <p:nvPr/>
            </p:nvPicPr>
            <p:blipFill>
              <a:blip r:embed="rId79"/>
              <a:stretch>
                <a:fillRect/>
              </a:stretch>
            </p:blipFill>
            <p:spPr>
              <a:xfrm>
                <a:off x="6849275" y="3169983"/>
                <a:ext cx="2876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6" name="Ink 215">
                <a:extLst>
                  <a:ext uri="{FF2B5EF4-FFF2-40B4-BE49-F238E27FC236}">
                    <a16:creationId xmlns:a16="http://schemas.microsoft.com/office/drawing/2014/main" id="{B251CB22-D221-B64D-B794-83E3DD6C5E5C}"/>
                  </a:ext>
                </a:extLst>
              </p14:cNvPr>
              <p14:cNvContentPartPr/>
              <p14:nvPr/>
            </p14:nvContentPartPr>
            <p14:xfrm>
              <a:off x="8310515" y="3190503"/>
              <a:ext cx="214200" cy="107280"/>
            </p14:xfrm>
          </p:contentPart>
        </mc:Choice>
        <mc:Fallback xmlns="">
          <p:pic>
            <p:nvPicPr>
              <p:cNvPr id="216" name="Ink 215">
                <a:extLst>
                  <a:ext uri="{FF2B5EF4-FFF2-40B4-BE49-F238E27FC236}">
                    <a16:creationId xmlns:a16="http://schemas.microsoft.com/office/drawing/2014/main" xmlns="" xmlns:p14="http://schemas.microsoft.com/office/powerpoint/2010/main" id="{B251CB22-D221-B64D-B794-83E3DD6C5E5C}"/>
                  </a:ext>
                </a:extLst>
              </p:cNvPr>
              <p:cNvPicPr/>
              <p:nvPr/>
            </p:nvPicPr>
            <p:blipFill>
              <a:blip r:embed="rId81"/>
              <a:stretch>
                <a:fillRect/>
              </a:stretch>
            </p:blipFill>
            <p:spPr>
              <a:xfrm>
                <a:off x="8301875" y="3181863"/>
                <a:ext cx="2314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4" name="Ink 223">
                <a:extLst>
                  <a:ext uri="{FF2B5EF4-FFF2-40B4-BE49-F238E27FC236}">
                    <a16:creationId xmlns:a16="http://schemas.microsoft.com/office/drawing/2014/main" id="{90E6443E-425B-E14A-B039-28FE153A9E76}"/>
                  </a:ext>
                </a:extLst>
              </p14:cNvPr>
              <p14:cNvContentPartPr/>
              <p14:nvPr/>
            </p14:nvContentPartPr>
            <p14:xfrm>
              <a:off x="9920075" y="3272223"/>
              <a:ext cx="12960" cy="100800"/>
            </p14:xfrm>
          </p:contentPart>
        </mc:Choice>
        <mc:Fallback xmlns="">
          <p:pic>
            <p:nvPicPr>
              <p:cNvPr id="224" name="Ink 223">
                <a:extLst>
                  <a:ext uri="{FF2B5EF4-FFF2-40B4-BE49-F238E27FC236}">
                    <a16:creationId xmlns:a16="http://schemas.microsoft.com/office/drawing/2014/main" xmlns="" xmlns:p14="http://schemas.microsoft.com/office/powerpoint/2010/main" id="{90E6443E-425B-E14A-B039-28FE153A9E76}"/>
                  </a:ext>
                </a:extLst>
              </p:cNvPr>
              <p:cNvPicPr/>
              <p:nvPr/>
            </p:nvPicPr>
            <p:blipFill>
              <a:blip r:embed="rId83"/>
              <a:stretch>
                <a:fillRect/>
              </a:stretch>
            </p:blipFill>
            <p:spPr>
              <a:xfrm>
                <a:off x="9910355" y="3262538"/>
                <a:ext cx="3096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9" name="Ink 232">
                <a:extLst>
                  <a:ext uri="{FF2B5EF4-FFF2-40B4-BE49-F238E27FC236}">
                    <a16:creationId xmlns:a16="http://schemas.microsoft.com/office/drawing/2014/main" id="{2732ADCD-FC8A-134C-BB9C-40EDA15599B4}"/>
                  </a:ext>
                </a:extLst>
              </p14:cNvPr>
              <p14:cNvContentPartPr/>
              <p14:nvPr/>
            </p14:nvContentPartPr>
            <p14:xfrm>
              <a:off x="9561515" y="3127503"/>
              <a:ext cx="214200" cy="314640"/>
            </p14:xfrm>
          </p:contentPart>
        </mc:Choice>
        <mc:Fallback xmlns="">
          <p:pic>
            <p:nvPicPr>
              <p:cNvPr id="229" name="Ink 232">
                <a:extLst>
                  <a:ext uri="{FF2B5EF4-FFF2-40B4-BE49-F238E27FC236}">
                    <a16:creationId xmlns:a16="http://schemas.microsoft.com/office/drawing/2014/main" xmlns="" xmlns:p14="http://schemas.microsoft.com/office/powerpoint/2010/main" id="{2732ADCD-FC8A-134C-BB9C-40EDA15599B4}"/>
                  </a:ext>
                </a:extLst>
              </p:cNvPr>
              <p:cNvPicPr/>
              <p:nvPr/>
            </p:nvPicPr>
            <p:blipFill>
              <a:blip r:embed="rId85"/>
              <a:stretch>
                <a:fillRect/>
              </a:stretch>
            </p:blipFill>
            <p:spPr>
              <a:xfrm>
                <a:off x="9552860" y="3118863"/>
                <a:ext cx="231148"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0" name="Ink 233">
                <a:extLst>
                  <a:ext uri="{FF2B5EF4-FFF2-40B4-BE49-F238E27FC236}">
                    <a16:creationId xmlns:a16="http://schemas.microsoft.com/office/drawing/2014/main" id="{23C026EF-8769-5C48-82BA-D3F2626B5832}"/>
                  </a:ext>
                </a:extLst>
              </p14:cNvPr>
              <p14:cNvContentPartPr/>
              <p14:nvPr/>
            </p14:nvContentPartPr>
            <p14:xfrm>
              <a:off x="9273155" y="3209223"/>
              <a:ext cx="169560" cy="163800"/>
            </p14:xfrm>
          </p:contentPart>
        </mc:Choice>
        <mc:Fallback xmlns="">
          <p:pic>
            <p:nvPicPr>
              <p:cNvPr id="230" name="Ink 233">
                <a:extLst>
                  <a:ext uri="{FF2B5EF4-FFF2-40B4-BE49-F238E27FC236}">
                    <a16:creationId xmlns:a16="http://schemas.microsoft.com/office/drawing/2014/main" xmlns="" xmlns:p14="http://schemas.microsoft.com/office/powerpoint/2010/main" id="{23C026EF-8769-5C48-82BA-D3F2626B5832}"/>
                  </a:ext>
                </a:extLst>
              </p:cNvPr>
              <p:cNvPicPr/>
              <p:nvPr/>
            </p:nvPicPr>
            <p:blipFill>
              <a:blip r:embed="rId87"/>
              <a:stretch>
                <a:fillRect/>
              </a:stretch>
            </p:blipFill>
            <p:spPr>
              <a:xfrm>
                <a:off x="9264875" y="3200943"/>
                <a:ext cx="185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1" name="Ink 234">
                <a:extLst>
                  <a:ext uri="{FF2B5EF4-FFF2-40B4-BE49-F238E27FC236}">
                    <a16:creationId xmlns:a16="http://schemas.microsoft.com/office/drawing/2014/main" id="{24DCD1C7-A709-7E4E-A61A-ED28A67A7D84}"/>
                  </a:ext>
                </a:extLst>
              </p14:cNvPr>
              <p14:cNvContentPartPr/>
              <p14:nvPr/>
            </p14:nvContentPartPr>
            <p14:xfrm>
              <a:off x="8706515" y="3177903"/>
              <a:ext cx="346320" cy="270000"/>
            </p14:xfrm>
          </p:contentPart>
        </mc:Choice>
        <mc:Fallback xmlns="">
          <p:pic>
            <p:nvPicPr>
              <p:cNvPr id="231" name="Ink 234">
                <a:extLst>
                  <a:ext uri="{FF2B5EF4-FFF2-40B4-BE49-F238E27FC236}">
                    <a16:creationId xmlns:a16="http://schemas.microsoft.com/office/drawing/2014/main" xmlns="" xmlns:p14="http://schemas.microsoft.com/office/powerpoint/2010/main" id="{24DCD1C7-A709-7E4E-A61A-ED28A67A7D84}"/>
                  </a:ext>
                </a:extLst>
              </p:cNvPr>
              <p:cNvPicPr/>
              <p:nvPr/>
            </p:nvPicPr>
            <p:blipFill>
              <a:blip r:embed="rId89"/>
              <a:stretch>
                <a:fillRect/>
              </a:stretch>
            </p:blipFill>
            <p:spPr>
              <a:xfrm>
                <a:off x="8696795" y="3169263"/>
                <a:ext cx="364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7" name="Ink 237">
                <a:extLst>
                  <a:ext uri="{FF2B5EF4-FFF2-40B4-BE49-F238E27FC236}">
                    <a16:creationId xmlns:a16="http://schemas.microsoft.com/office/drawing/2014/main" id="{5BD0D365-BF75-5048-8E9D-F0D4594051E2}"/>
                  </a:ext>
                </a:extLst>
              </p14:cNvPr>
              <p14:cNvContentPartPr/>
              <p14:nvPr/>
            </p14:nvContentPartPr>
            <p14:xfrm>
              <a:off x="10096115" y="3001863"/>
              <a:ext cx="509400" cy="396360"/>
            </p14:xfrm>
          </p:contentPart>
        </mc:Choice>
        <mc:Fallback xmlns="">
          <p:pic>
            <p:nvPicPr>
              <p:cNvPr id="237" name="Ink 237">
                <a:extLst>
                  <a:ext uri="{FF2B5EF4-FFF2-40B4-BE49-F238E27FC236}">
                    <a16:creationId xmlns:a16="http://schemas.microsoft.com/office/drawing/2014/main" xmlns="" xmlns:p14="http://schemas.microsoft.com/office/powerpoint/2010/main" id="{5BD0D365-BF75-5048-8E9D-F0D4594051E2}"/>
                  </a:ext>
                </a:extLst>
              </p:cNvPr>
              <p:cNvPicPr/>
              <p:nvPr/>
            </p:nvPicPr>
            <p:blipFill>
              <a:blip r:embed="rId91"/>
              <a:stretch>
                <a:fillRect/>
              </a:stretch>
            </p:blipFill>
            <p:spPr>
              <a:xfrm>
                <a:off x="10087481" y="2993591"/>
                <a:ext cx="526308" cy="41290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1" name="Ink 251">
                <a:extLst>
                  <a:ext uri="{FF2B5EF4-FFF2-40B4-BE49-F238E27FC236}">
                    <a16:creationId xmlns:a16="http://schemas.microsoft.com/office/drawing/2014/main" id="{43301BC7-AAA3-0044-B8AE-6DC81EF20848}"/>
                  </a:ext>
                </a:extLst>
              </p14:cNvPr>
              <p14:cNvContentPartPr/>
              <p14:nvPr/>
            </p14:nvContentPartPr>
            <p14:xfrm>
              <a:off x="6801395" y="3643023"/>
              <a:ext cx="3452040" cy="390240"/>
            </p14:xfrm>
          </p:contentPart>
        </mc:Choice>
        <mc:Fallback xmlns="">
          <p:pic>
            <p:nvPicPr>
              <p:cNvPr id="251" name="Ink 251">
                <a:extLst>
                  <a:ext uri="{FF2B5EF4-FFF2-40B4-BE49-F238E27FC236}">
                    <a16:creationId xmlns:a16="http://schemas.microsoft.com/office/drawing/2014/main" xmlns="" xmlns:p14="http://schemas.microsoft.com/office/powerpoint/2010/main" id="{43301BC7-AAA3-0044-B8AE-6DC81EF20848}"/>
                  </a:ext>
                </a:extLst>
              </p:cNvPr>
              <p:cNvPicPr/>
              <p:nvPr/>
            </p:nvPicPr>
            <p:blipFill>
              <a:blip r:embed="rId93"/>
              <a:stretch>
                <a:fillRect/>
              </a:stretch>
            </p:blipFill>
            <p:spPr>
              <a:xfrm>
                <a:off x="6791675" y="3634735"/>
                <a:ext cx="3469680" cy="407176"/>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55" name="Ink 254">
                <a:extLst>
                  <a:ext uri="{FF2B5EF4-FFF2-40B4-BE49-F238E27FC236}">
                    <a16:creationId xmlns:a16="http://schemas.microsoft.com/office/drawing/2014/main" id="{73D95D7A-F782-2E42-8BF0-078C62604EF0}"/>
                  </a:ext>
                </a:extLst>
              </p14:cNvPr>
              <p14:cNvContentPartPr/>
              <p14:nvPr/>
            </p14:nvContentPartPr>
            <p14:xfrm>
              <a:off x="8228795" y="4391103"/>
              <a:ext cx="63360" cy="75960"/>
            </p14:xfrm>
          </p:contentPart>
        </mc:Choice>
        <mc:Fallback xmlns="">
          <p:pic>
            <p:nvPicPr>
              <p:cNvPr id="255" name="Ink 254">
                <a:extLst>
                  <a:ext uri="{FF2B5EF4-FFF2-40B4-BE49-F238E27FC236}">
                    <a16:creationId xmlns:a16="http://schemas.microsoft.com/office/drawing/2014/main" xmlns="" xmlns:p14="http://schemas.microsoft.com/office/powerpoint/2010/main" id="{73D95D7A-F782-2E42-8BF0-078C62604EF0}"/>
                  </a:ext>
                </a:extLst>
              </p:cNvPr>
              <p:cNvPicPr/>
              <p:nvPr/>
            </p:nvPicPr>
            <p:blipFill>
              <a:blip r:embed="rId95"/>
              <a:stretch>
                <a:fillRect/>
              </a:stretch>
            </p:blipFill>
            <p:spPr>
              <a:xfrm>
                <a:off x="8219795" y="4382784"/>
                <a:ext cx="81000" cy="9332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58" name="Ink 257">
                <a:extLst>
                  <a:ext uri="{FF2B5EF4-FFF2-40B4-BE49-F238E27FC236}">
                    <a16:creationId xmlns:a16="http://schemas.microsoft.com/office/drawing/2014/main" id="{D253C8BE-200B-9E46-9615-585F8B3CAE3C}"/>
                  </a:ext>
                </a:extLst>
              </p14:cNvPr>
              <p14:cNvContentPartPr/>
              <p14:nvPr/>
            </p14:nvContentPartPr>
            <p14:xfrm>
              <a:off x="8895155" y="4271943"/>
              <a:ext cx="182520" cy="113400"/>
            </p14:xfrm>
          </p:contentPart>
        </mc:Choice>
        <mc:Fallback xmlns="">
          <p:pic>
            <p:nvPicPr>
              <p:cNvPr id="258" name="Ink 257">
                <a:extLst>
                  <a:ext uri="{FF2B5EF4-FFF2-40B4-BE49-F238E27FC236}">
                    <a16:creationId xmlns:a16="http://schemas.microsoft.com/office/drawing/2014/main" xmlns="" xmlns:p14="http://schemas.microsoft.com/office/powerpoint/2010/main" id="{D253C8BE-200B-9E46-9615-585F8B3CAE3C}"/>
                  </a:ext>
                </a:extLst>
              </p:cNvPr>
              <p:cNvPicPr/>
              <p:nvPr/>
            </p:nvPicPr>
            <p:blipFill>
              <a:blip r:embed="rId97"/>
              <a:stretch>
                <a:fillRect/>
              </a:stretch>
            </p:blipFill>
            <p:spPr>
              <a:xfrm>
                <a:off x="8886891" y="4262583"/>
                <a:ext cx="199766"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59" name="Ink 260">
                <a:extLst>
                  <a:ext uri="{FF2B5EF4-FFF2-40B4-BE49-F238E27FC236}">
                    <a16:creationId xmlns:a16="http://schemas.microsoft.com/office/drawing/2014/main" id="{7C82BBF3-225F-0944-80BE-584F060D975E}"/>
                  </a:ext>
                </a:extLst>
              </p14:cNvPr>
              <p14:cNvContentPartPr/>
              <p14:nvPr/>
            </p14:nvContentPartPr>
            <p14:xfrm>
              <a:off x="8561795" y="4296783"/>
              <a:ext cx="107640" cy="75960"/>
            </p14:xfrm>
          </p:contentPart>
        </mc:Choice>
        <mc:Fallback xmlns="">
          <p:pic>
            <p:nvPicPr>
              <p:cNvPr id="259" name="Ink 260">
                <a:extLst>
                  <a:ext uri="{FF2B5EF4-FFF2-40B4-BE49-F238E27FC236}">
                    <a16:creationId xmlns:a16="http://schemas.microsoft.com/office/drawing/2014/main" xmlns="" xmlns:p14="http://schemas.microsoft.com/office/powerpoint/2010/main" id="{7C82BBF3-225F-0944-80BE-584F060D975E}"/>
                  </a:ext>
                </a:extLst>
              </p:cNvPr>
              <p:cNvPicPr/>
              <p:nvPr/>
            </p:nvPicPr>
            <p:blipFill>
              <a:blip r:embed="rId99"/>
              <a:stretch>
                <a:fillRect/>
              </a:stretch>
            </p:blipFill>
            <p:spPr>
              <a:xfrm>
                <a:off x="8553126" y="4287783"/>
                <a:ext cx="124617"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0" name="Ink 261">
                <a:extLst>
                  <a:ext uri="{FF2B5EF4-FFF2-40B4-BE49-F238E27FC236}">
                    <a16:creationId xmlns:a16="http://schemas.microsoft.com/office/drawing/2014/main" id="{072DEE7B-3ECF-8246-B906-FFBA21998B4E}"/>
                  </a:ext>
                </a:extLst>
              </p14:cNvPr>
              <p14:cNvContentPartPr/>
              <p14:nvPr/>
            </p14:nvContentPartPr>
            <p14:xfrm>
              <a:off x="7964555" y="4266183"/>
              <a:ext cx="163800" cy="295200"/>
            </p14:xfrm>
          </p:contentPart>
        </mc:Choice>
        <mc:Fallback xmlns="">
          <p:pic>
            <p:nvPicPr>
              <p:cNvPr id="260" name="Ink 261">
                <a:extLst>
                  <a:ext uri="{FF2B5EF4-FFF2-40B4-BE49-F238E27FC236}">
                    <a16:creationId xmlns:a16="http://schemas.microsoft.com/office/drawing/2014/main" xmlns="" xmlns:p14="http://schemas.microsoft.com/office/powerpoint/2010/main" id="{072DEE7B-3ECF-8246-B906-FFBA21998B4E}"/>
                  </a:ext>
                </a:extLst>
              </p:cNvPr>
              <p:cNvPicPr/>
              <p:nvPr/>
            </p:nvPicPr>
            <p:blipFill>
              <a:blip r:embed="rId101"/>
              <a:stretch>
                <a:fillRect/>
              </a:stretch>
            </p:blipFill>
            <p:spPr>
              <a:xfrm>
                <a:off x="7955555" y="4257172"/>
                <a:ext cx="181440" cy="31250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65" name="Ink 264">
                <a:extLst>
                  <a:ext uri="{FF2B5EF4-FFF2-40B4-BE49-F238E27FC236}">
                    <a16:creationId xmlns:a16="http://schemas.microsoft.com/office/drawing/2014/main" id="{4BDBF2C5-1A55-C444-AD7C-FBC24FE71034}"/>
                  </a:ext>
                </a:extLst>
              </p14:cNvPr>
              <p14:cNvContentPartPr/>
              <p14:nvPr/>
            </p14:nvContentPartPr>
            <p14:xfrm>
              <a:off x="8304035" y="4824903"/>
              <a:ext cx="31680" cy="126000"/>
            </p14:xfrm>
          </p:contentPart>
        </mc:Choice>
        <mc:Fallback xmlns="">
          <p:pic>
            <p:nvPicPr>
              <p:cNvPr id="265" name="Ink 264">
                <a:extLst>
                  <a:ext uri="{FF2B5EF4-FFF2-40B4-BE49-F238E27FC236}">
                    <a16:creationId xmlns:a16="http://schemas.microsoft.com/office/drawing/2014/main" xmlns="" xmlns:p14="http://schemas.microsoft.com/office/powerpoint/2010/main" id="{4BDBF2C5-1A55-C444-AD7C-FBC24FE71034}"/>
                  </a:ext>
                </a:extLst>
              </p:cNvPr>
              <p:cNvPicPr/>
              <p:nvPr/>
            </p:nvPicPr>
            <p:blipFill>
              <a:blip r:embed="rId103"/>
              <a:stretch>
                <a:fillRect/>
              </a:stretch>
            </p:blipFill>
            <p:spPr>
              <a:xfrm>
                <a:off x="8294675" y="4815543"/>
                <a:ext cx="49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66" name="Ink 265">
                <a:extLst>
                  <a:ext uri="{FF2B5EF4-FFF2-40B4-BE49-F238E27FC236}">
                    <a16:creationId xmlns:a16="http://schemas.microsoft.com/office/drawing/2014/main" id="{AF5274EF-C005-804A-B42C-ADE6FAE8C567}"/>
                  </a:ext>
                </a:extLst>
              </p14:cNvPr>
              <p14:cNvContentPartPr/>
              <p14:nvPr/>
            </p14:nvContentPartPr>
            <p14:xfrm>
              <a:off x="8561795" y="4730583"/>
              <a:ext cx="107280" cy="12960"/>
            </p14:xfrm>
          </p:contentPart>
        </mc:Choice>
        <mc:Fallback xmlns="">
          <p:pic>
            <p:nvPicPr>
              <p:cNvPr id="266" name="Ink 265">
                <a:extLst>
                  <a:ext uri="{FF2B5EF4-FFF2-40B4-BE49-F238E27FC236}">
                    <a16:creationId xmlns:a16="http://schemas.microsoft.com/office/drawing/2014/main" xmlns="" xmlns:p14="http://schemas.microsoft.com/office/powerpoint/2010/main" id="{AF5274EF-C005-804A-B42C-ADE6FAE8C567}"/>
                  </a:ext>
                </a:extLst>
              </p:cNvPr>
              <p:cNvPicPr/>
              <p:nvPr/>
            </p:nvPicPr>
            <p:blipFill>
              <a:blip r:embed="rId105"/>
              <a:stretch>
                <a:fillRect/>
              </a:stretch>
            </p:blipFill>
            <p:spPr>
              <a:xfrm>
                <a:off x="8552075" y="4721943"/>
                <a:ext cx="1252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67" name="Ink 266">
                <a:extLst>
                  <a:ext uri="{FF2B5EF4-FFF2-40B4-BE49-F238E27FC236}">
                    <a16:creationId xmlns:a16="http://schemas.microsoft.com/office/drawing/2014/main" id="{FB55BB2E-569E-774B-AE1E-C2766A15FB16}"/>
                  </a:ext>
                </a:extLst>
              </p14:cNvPr>
              <p14:cNvContentPartPr/>
              <p14:nvPr/>
            </p14:nvContentPartPr>
            <p14:xfrm>
              <a:off x="8593475" y="4812663"/>
              <a:ext cx="75960" cy="12960"/>
            </p14:xfrm>
          </p:contentPart>
        </mc:Choice>
        <mc:Fallback xmlns="">
          <p:pic>
            <p:nvPicPr>
              <p:cNvPr id="267" name="Ink 266">
                <a:extLst>
                  <a:ext uri="{FF2B5EF4-FFF2-40B4-BE49-F238E27FC236}">
                    <a16:creationId xmlns:a16="http://schemas.microsoft.com/office/drawing/2014/main" xmlns="" xmlns:p14="http://schemas.microsoft.com/office/powerpoint/2010/main" id="{FB55BB2E-569E-774B-AE1E-C2766A15FB16}"/>
                  </a:ext>
                </a:extLst>
              </p:cNvPr>
              <p:cNvPicPr/>
              <p:nvPr/>
            </p:nvPicPr>
            <p:blipFill>
              <a:blip r:embed="rId107"/>
              <a:stretch>
                <a:fillRect/>
              </a:stretch>
            </p:blipFill>
            <p:spPr>
              <a:xfrm>
                <a:off x="8584835" y="4804023"/>
                <a:ext cx="93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68" name="Ink 268">
                <a:extLst>
                  <a:ext uri="{FF2B5EF4-FFF2-40B4-BE49-F238E27FC236}">
                    <a16:creationId xmlns:a16="http://schemas.microsoft.com/office/drawing/2014/main" id="{C03C10BB-F60C-D744-89A5-EEF768EE0917}"/>
                  </a:ext>
                </a:extLst>
              </p14:cNvPr>
              <p14:cNvContentPartPr/>
              <p14:nvPr/>
            </p14:nvContentPartPr>
            <p14:xfrm>
              <a:off x="7951955" y="4693143"/>
              <a:ext cx="201960" cy="258120"/>
            </p14:xfrm>
          </p:contentPart>
        </mc:Choice>
        <mc:Fallback xmlns="">
          <p:pic>
            <p:nvPicPr>
              <p:cNvPr id="268" name="Ink 268">
                <a:extLst>
                  <a:ext uri="{FF2B5EF4-FFF2-40B4-BE49-F238E27FC236}">
                    <a16:creationId xmlns:a16="http://schemas.microsoft.com/office/drawing/2014/main" xmlns="" xmlns:p14="http://schemas.microsoft.com/office/powerpoint/2010/main" id="{C03C10BB-F60C-D744-89A5-EEF768EE0917}"/>
                  </a:ext>
                </a:extLst>
              </p:cNvPr>
              <p:cNvPicPr/>
              <p:nvPr/>
            </p:nvPicPr>
            <p:blipFill>
              <a:blip r:embed="rId109"/>
              <a:stretch>
                <a:fillRect/>
              </a:stretch>
            </p:blipFill>
            <p:spPr>
              <a:xfrm>
                <a:off x="7942218" y="4684863"/>
                <a:ext cx="220713"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70" name="Ink 269">
                <a:extLst>
                  <a:ext uri="{FF2B5EF4-FFF2-40B4-BE49-F238E27FC236}">
                    <a16:creationId xmlns:a16="http://schemas.microsoft.com/office/drawing/2014/main" id="{A2925BE1-27D5-4F48-BD18-8D23F05BAE1E}"/>
                  </a:ext>
                </a:extLst>
              </p14:cNvPr>
              <p14:cNvContentPartPr/>
              <p14:nvPr/>
            </p14:nvContentPartPr>
            <p14:xfrm>
              <a:off x="8926475" y="4705743"/>
              <a:ext cx="138600" cy="113400"/>
            </p14:xfrm>
          </p:contentPart>
        </mc:Choice>
        <mc:Fallback xmlns="">
          <p:pic>
            <p:nvPicPr>
              <p:cNvPr id="270" name="Ink 269">
                <a:extLst>
                  <a:ext uri="{FF2B5EF4-FFF2-40B4-BE49-F238E27FC236}">
                    <a16:creationId xmlns:a16="http://schemas.microsoft.com/office/drawing/2014/main" xmlns="" xmlns:p14="http://schemas.microsoft.com/office/powerpoint/2010/main" id="{A2925BE1-27D5-4F48-BD18-8D23F05BAE1E}"/>
                  </a:ext>
                </a:extLst>
              </p:cNvPr>
              <p:cNvPicPr/>
              <p:nvPr/>
            </p:nvPicPr>
            <p:blipFill>
              <a:blip r:embed="rId111"/>
              <a:stretch>
                <a:fillRect/>
              </a:stretch>
            </p:blipFill>
            <p:spPr>
              <a:xfrm>
                <a:off x="8917835" y="4697103"/>
                <a:ext cx="1558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71" name="Ink 270">
                <a:extLst>
                  <a:ext uri="{FF2B5EF4-FFF2-40B4-BE49-F238E27FC236}">
                    <a16:creationId xmlns:a16="http://schemas.microsoft.com/office/drawing/2014/main" id="{91F2866C-C9DC-C146-9F6E-D1B56A2225DA}"/>
                  </a:ext>
                </a:extLst>
              </p14:cNvPr>
              <p14:cNvContentPartPr/>
              <p14:nvPr/>
            </p14:nvContentPartPr>
            <p14:xfrm>
              <a:off x="9196835" y="4749663"/>
              <a:ext cx="12960" cy="360"/>
            </p14:xfrm>
          </p:contentPart>
        </mc:Choice>
        <mc:Fallback xmlns="">
          <p:pic>
            <p:nvPicPr>
              <p:cNvPr id="271" name="Ink 270">
                <a:extLst>
                  <a:ext uri="{FF2B5EF4-FFF2-40B4-BE49-F238E27FC236}">
                    <a16:creationId xmlns:a16="http://schemas.microsoft.com/office/drawing/2014/main" xmlns="" xmlns:p14="http://schemas.microsoft.com/office/powerpoint/2010/main" id="{91F2866C-C9DC-C146-9F6E-D1B56A2225DA}"/>
                  </a:ext>
                </a:extLst>
              </p:cNvPr>
              <p:cNvPicPr/>
              <p:nvPr/>
            </p:nvPicPr>
            <p:blipFill>
              <a:blip r:embed="rId113"/>
              <a:stretch>
                <a:fillRect/>
              </a:stretch>
            </p:blipFill>
            <p:spPr>
              <a:xfrm>
                <a:off x="9188555" y="4741383"/>
                <a:ext cx="295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4" name="Ink 274">
                <a:extLst>
                  <a:ext uri="{FF2B5EF4-FFF2-40B4-BE49-F238E27FC236}">
                    <a16:creationId xmlns:a16="http://schemas.microsoft.com/office/drawing/2014/main" id="{1D9FF09E-F9CF-0540-AD8A-FB04582CEA98}"/>
                  </a:ext>
                </a:extLst>
              </p14:cNvPr>
              <p14:cNvContentPartPr/>
              <p14:nvPr/>
            </p14:nvContentPartPr>
            <p14:xfrm>
              <a:off x="9360275" y="4624023"/>
              <a:ext cx="163800" cy="169920"/>
            </p14:xfrm>
          </p:contentPart>
        </mc:Choice>
        <mc:Fallback xmlns="">
          <p:pic>
            <p:nvPicPr>
              <p:cNvPr id="274" name="Ink 274">
                <a:extLst>
                  <a:ext uri="{FF2B5EF4-FFF2-40B4-BE49-F238E27FC236}">
                    <a16:creationId xmlns:a16="http://schemas.microsoft.com/office/drawing/2014/main" xmlns="" xmlns:p14="http://schemas.microsoft.com/office/powerpoint/2010/main" id="{1D9FF09E-F9CF-0540-AD8A-FB04582CEA98}"/>
                  </a:ext>
                </a:extLst>
              </p:cNvPr>
              <p:cNvPicPr/>
              <p:nvPr/>
            </p:nvPicPr>
            <p:blipFill>
              <a:blip r:embed="rId115"/>
              <a:stretch>
                <a:fillRect/>
              </a:stretch>
            </p:blipFill>
            <p:spPr>
              <a:xfrm>
                <a:off x="9350555" y="4615042"/>
                <a:ext cx="181800" cy="188241"/>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6" name="Ink 275">
                <a:extLst>
                  <a:ext uri="{FF2B5EF4-FFF2-40B4-BE49-F238E27FC236}">
                    <a16:creationId xmlns:a16="http://schemas.microsoft.com/office/drawing/2014/main" id="{B693DF22-3B77-9B45-8ECA-735D85F38D21}"/>
                  </a:ext>
                </a:extLst>
              </p14:cNvPr>
              <p14:cNvContentPartPr/>
              <p14:nvPr/>
            </p14:nvContentPartPr>
            <p14:xfrm>
              <a:off x="6694475" y="5258703"/>
              <a:ext cx="6480" cy="63360"/>
            </p14:xfrm>
          </p:contentPart>
        </mc:Choice>
        <mc:Fallback xmlns="">
          <p:pic>
            <p:nvPicPr>
              <p:cNvPr id="276" name="Ink 275">
                <a:extLst>
                  <a:ext uri="{FF2B5EF4-FFF2-40B4-BE49-F238E27FC236}">
                    <a16:creationId xmlns:a16="http://schemas.microsoft.com/office/drawing/2014/main" xmlns="" xmlns:p14="http://schemas.microsoft.com/office/powerpoint/2010/main" id="{B693DF22-3B77-9B45-8ECA-735D85F38D21}"/>
                  </a:ext>
                </a:extLst>
              </p:cNvPr>
              <p:cNvPicPr/>
              <p:nvPr/>
            </p:nvPicPr>
            <p:blipFill>
              <a:blip r:embed="rId117"/>
              <a:stretch>
                <a:fillRect/>
              </a:stretch>
            </p:blipFill>
            <p:spPr>
              <a:xfrm>
                <a:off x="6685835" y="5250423"/>
                <a:ext cx="234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77" name="Ink 276">
                <a:extLst>
                  <a:ext uri="{FF2B5EF4-FFF2-40B4-BE49-F238E27FC236}">
                    <a16:creationId xmlns:a16="http://schemas.microsoft.com/office/drawing/2014/main" id="{9BFC8E47-6E44-E84C-BDB8-01D3D7EF7032}"/>
                  </a:ext>
                </a:extLst>
              </p14:cNvPr>
              <p14:cNvContentPartPr/>
              <p14:nvPr/>
            </p14:nvContentPartPr>
            <p14:xfrm>
              <a:off x="6801395" y="5277783"/>
              <a:ext cx="56880" cy="63360"/>
            </p14:xfrm>
          </p:contentPart>
        </mc:Choice>
        <mc:Fallback xmlns="">
          <p:pic>
            <p:nvPicPr>
              <p:cNvPr id="277" name="Ink 276">
                <a:extLst>
                  <a:ext uri="{FF2B5EF4-FFF2-40B4-BE49-F238E27FC236}">
                    <a16:creationId xmlns:a16="http://schemas.microsoft.com/office/drawing/2014/main" xmlns="" xmlns:p14="http://schemas.microsoft.com/office/powerpoint/2010/main" id="{9BFC8E47-6E44-E84C-BDB8-01D3D7EF7032}"/>
                  </a:ext>
                </a:extLst>
              </p:cNvPr>
              <p:cNvPicPr/>
              <p:nvPr/>
            </p:nvPicPr>
            <p:blipFill>
              <a:blip r:embed="rId119"/>
              <a:stretch>
                <a:fillRect/>
              </a:stretch>
            </p:blipFill>
            <p:spPr>
              <a:xfrm>
                <a:off x="6792395" y="5269143"/>
                <a:ext cx="74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78" name="Ink 277">
                <a:extLst>
                  <a:ext uri="{FF2B5EF4-FFF2-40B4-BE49-F238E27FC236}">
                    <a16:creationId xmlns:a16="http://schemas.microsoft.com/office/drawing/2014/main" id="{6977F1E8-8315-EB4F-AA89-4D94296CEE27}"/>
                  </a:ext>
                </a:extLst>
              </p14:cNvPr>
              <p14:cNvContentPartPr/>
              <p14:nvPr/>
            </p14:nvContentPartPr>
            <p14:xfrm>
              <a:off x="6801395" y="5189583"/>
              <a:ext cx="6480" cy="6480"/>
            </p14:xfrm>
          </p:contentPart>
        </mc:Choice>
        <mc:Fallback xmlns="">
          <p:pic>
            <p:nvPicPr>
              <p:cNvPr id="278" name="Ink 277">
                <a:extLst>
                  <a:ext uri="{FF2B5EF4-FFF2-40B4-BE49-F238E27FC236}">
                    <a16:creationId xmlns:a16="http://schemas.microsoft.com/office/drawing/2014/main" xmlns="" xmlns:p14="http://schemas.microsoft.com/office/powerpoint/2010/main" id="{6977F1E8-8315-EB4F-AA89-4D94296CEE27}"/>
                  </a:ext>
                </a:extLst>
              </p:cNvPr>
              <p:cNvPicPr/>
              <p:nvPr/>
            </p:nvPicPr>
            <p:blipFill>
              <a:blip r:embed="rId121"/>
              <a:stretch>
                <a:fillRect/>
              </a:stretch>
            </p:blipFill>
            <p:spPr>
              <a:xfrm>
                <a:off x="6793115" y="5181303"/>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9" name="Ink 278">
                <a:extLst>
                  <a:ext uri="{FF2B5EF4-FFF2-40B4-BE49-F238E27FC236}">
                    <a16:creationId xmlns:a16="http://schemas.microsoft.com/office/drawing/2014/main" id="{275BDB15-B50D-4145-B036-88A29DF025CE}"/>
                  </a:ext>
                </a:extLst>
              </p14:cNvPr>
              <p14:cNvContentPartPr/>
              <p14:nvPr/>
            </p14:nvContentPartPr>
            <p14:xfrm>
              <a:off x="7480355" y="5176983"/>
              <a:ext cx="176400" cy="270720"/>
            </p14:xfrm>
          </p:contentPart>
        </mc:Choice>
        <mc:Fallback xmlns="">
          <p:pic>
            <p:nvPicPr>
              <p:cNvPr id="279" name="Ink 278">
                <a:extLst>
                  <a:ext uri="{FF2B5EF4-FFF2-40B4-BE49-F238E27FC236}">
                    <a16:creationId xmlns:a16="http://schemas.microsoft.com/office/drawing/2014/main" xmlns="" xmlns:p14="http://schemas.microsoft.com/office/powerpoint/2010/main" id="{275BDB15-B50D-4145-B036-88A29DF025CE}"/>
                  </a:ext>
                </a:extLst>
              </p:cNvPr>
              <p:cNvPicPr/>
              <p:nvPr/>
            </p:nvPicPr>
            <p:blipFill>
              <a:blip r:embed="rId123"/>
              <a:stretch>
                <a:fillRect/>
              </a:stretch>
            </p:blipFill>
            <p:spPr>
              <a:xfrm>
                <a:off x="7472075" y="5168343"/>
                <a:ext cx="1940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0" name="Ink 279">
                <a:extLst>
                  <a:ext uri="{FF2B5EF4-FFF2-40B4-BE49-F238E27FC236}">
                    <a16:creationId xmlns:a16="http://schemas.microsoft.com/office/drawing/2014/main" id="{1F864465-4B1C-F641-9E8F-E088DE55A964}"/>
                  </a:ext>
                </a:extLst>
              </p14:cNvPr>
              <p14:cNvContentPartPr/>
              <p14:nvPr/>
            </p14:nvContentPartPr>
            <p14:xfrm>
              <a:off x="7895435" y="5265183"/>
              <a:ext cx="132480" cy="6480"/>
            </p14:xfrm>
          </p:contentPart>
        </mc:Choice>
        <mc:Fallback xmlns="">
          <p:pic>
            <p:nvPicPr>
              <p:cNvPr id="280" name="Ink 279">
                <a:extLst>
                  <a:ext uri="{FF2B5EF4-FFF2-40B4-BE49-F238E27FC236}">
                    <a16:creationId xmlns:a16="http://schemas.microsoft.com/office/drawing/2014/main" xmlns="" xmlns:p14="http://schemas.microsoft.com/office/powerpoint/2010/main" id="{1F864465-4B1C-F641-9E8F-E088DE55A964}"/>
                  </a:ext>
                </a:extLst>
              </p:cNvPr>
              <p:cNvPicPr/>
              <p:nvPr/>
            </p:nvPicPr>
            <p:blipFill>
              <a:blip r:embed="rId125"/>
              <a:stretch>
                <a:fillRect/>
              </a:stretch>
            </p:blipFill>
            <p:spPr>
              <a:xfrm>
                <a:off x="7885689" y="5256998"/>
                <a:ext cx="150529"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1" name="Ink 280">
                <a:extLst>
                  <a:ext uri="{FF2B5EF4-FFF2-40B4-BE49-F238E27FC236}">
                    <a16:creationId xmlns:a16="http://schemas.microsoft.com/office/drawing/2014/main" id="{0CC0FC58-BA89-8041-B5A7-048FD6EA1EA1}"/>
                  </a:ext>
                </a:extLst>
              </p14:cNvPr>
              <p14:cNvContentPartPr/>
              <p14:nvPr/>
            </p14:nvContentPartPr>
            <p14:xfrm>
              <a:off x="7942955" y="5328183"/>
              <a:ext cx="72360" cy="6480"/>
            </p14:xfrm>
          </p:contentPart>
        </mc:Choice>
        <mc:Fallback xmlns="">
          <p:pic>
            <p:nvPicPr>
              <p:cNvPr id="281" name="Ink 280">
                <a:extLst>
                  <a:ext uri="{FF2B5EF4-FFF2-40B4-BE49-F238E27FC236}">
                    <a16:creationId xmlns:a16="http://schemas.microsoft.com/office/drawing/2014/main" xmlns="" xmlns:p14="http://schemas.microsoft.com/office/powerpoint/2010/main" id="{0CC0FC58-BA89-8041-B5A7-048FD6EA1EA1}"/>
                  </a:ext>
                </a:extLst>
              </p:cNvPr>
              <p:cNvPicPr/>
              <p:nvPr/>
            </p:nvPicPr>
            <p:blipFill>
              <a:blip r:embed="rId127"/>
              <a:stretch>
                <a:fillRect/>
              </a:stretch>
            </p:blipFill>
            <p:spPr>
              <a:xfrm>
                <a:off x="7933955" y="5318975"/>
                <a:ext cx="8964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82" name="Ink 281">
                <a:extLst>
                  <a:ext uri="{FF2B5EF4-FFF2-40B4-BE49-F238E27FC236}">
                    <a16:creationId xmlns:a16="http://schemas.microsoft.com/office/drawing/2014/main" id="{CCD84331-FC23-9C42-8AB3-06D1BE36A752}"/>
                  </a:ext>
                </a:extLst>
              </p14:cNvPr>
              <p14:cNvContentPartPr/>
              <p14:nvPr/>
            </p14:nvContentPartPr>
            <p14:xfrm>
              <a:off x="8316635" y="5214783"/>
              <a:ext cx="151200" cy="126000"/>
            </p14:xfrm>
          </p:contentPart>
        </mc:Choice>
        <mc:Fallback xmlns="">
          <p:pic>
            <p:nvPicPr>
              <p:cNvPr id="282" name="Ink 281">
                <a:extLst>
                  <a:ext uri="{FF2B5EF4-FFF2-40B4-BE49-F238E27FC236}">
                    <a16:creationId xmlns:a16="http://schemas.microsoft.com/office/drawing/2014/main" xmlns="" xmlns:p14="http://schemas.microsoft.com/office/powerpoint/2010/main" id="{CCD84331-FC23-9C42-8AB3-06D1BE36A752}"/>
                  </a:ext>
                </a:extLst>
              </p:cNvPr>
              <p:cNvPicPr/>
              <p:nvPr/>
            </p:nvPicPr>
            <p:blipFill>
              <a:blip r:embed="rId129"/>
              <a:stretch>
                <a:fillRect/>
              </a:stretch>
            </p:blipFill>
            <p:spPr>
              <a:xfrm>
                <a:off x="8307635" y="5206143"/>
                <a:ext cx="169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2" name="Ink 292">
                <a:extLst>
                  <a:ext uri="{FF2B5EF4-FFF2-40B4-BE49-F238E27FC236}">
                    <a16:creationId xmlns:a16="http://schemas.microsoft.com/office/drawing/2014/main" id="{D4C4B059-8E23-F94C-A466-33BB7E6B9C9E}"/>
                  </a:ext>
                </a:extLst>
              </p14:cNvPr>
              <p14:cNvContentPartPr/>
              <p14:nvPr/>
            </p14:nvContentPartPr>
            <p14:xfrm>
              <a:off x="8662595" y="5038743"/>
              <a:ext cx="1420920" cy="408960"/>
            </p14:xfrm>
          </p:contentPart>
        </mc:Choice>
        <mc:Fallback xmlns="">
          <p:pic>
            <p:nvPicPr>
              <p:cNvPr id="292" name="Ink 292">
                <a:extLst>
                  <a:ext uri="{FF2B5EF4-FFF2-40B4-BE49-F238E27FC236}">
                    <a16:creationId xmlns:a16="http://schemas.microsoft.com/office/drawing/2014/main" xmlns="" xmlns:p14="http://schemas.microsoft.com/office/powerpoint/2010/main" id="{D4C4B059-8E23-F94C-A466-33BB7E6B9C9E}"/>
                  </a:ext>
                </a:extLst>
              </p:cNvPr>
              <p:cNvPicPr/>
              <p:nvPr/>
            </p:nvPicPr>
            <p:blipFill>
              <a:blip r:embed="rId131"/>
              <a:stretch>
                <a:fillRect/>
              </a:stretch>
            </p:blipFill>
            <p:spPr>
              <a:xfrm>
                <a:off x="8652877" y="5029383"/>
                <a:ext cx="1439635"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38" name="Ink 338">
                <a:extLst>
                  <a:ext uri="{FF2B5EF4-FFF2-40B4-BE49-F238E27FC236}">
                    <a16:creationId xmlns:a16="http://schemas.microsoft.com/office/drawing/2014/main" id="{0CCF5814-2333-FD44-9DA1-1EF6AB46FB3E}"/>
                  </a:ext>
                </a:extLst>
              </p14:cNvPr>
              <p14:cNvContentPartPr/>
              <p14:nvPr/>
            </p14:nvContentPartPr>
            <p14:xfrm>
              <a:off x="4984475" y="5510343"/>
              <a:ext cx="4948560" cy="1056600"/>
            </p14:xfrm>
          </p:contentPart>
        </mc:Choice>
        <mc:Fallback xmlns="">
          <p:pic>
            <p:nvPicPr>
              <p:cNvPr id="338" name="Ink 338">
                <a:extLst>
                  <a:ext uri="{FF2B5EF4-FFF2-40B4-BE49-F238E27FC236}">
                    <a16:creationId xmlns:a16="http://schemas.microsoft.com/office/drawing/2014/main" xmlns="" xmlns:p14="http://schemas.microsoft.com/office/powerpoint/2010/main" id="{0CCF5814-2333-FD44-9DA1-1EF6AB46FB3E}"/>
                  </a:ext>
                </a:extLst>
              </p:cNvPr>
              <p:cNvPicPr/>
              <p:nvPr/>
            </p:nvPicPr>
            <p:blipFill>
              <a:blip r:embed="rId133"/>
              <a:stretch>
                <a:fillRect/>
              </a:stretch>
            </p:blipFill>
            <p:spPr>
              <a:xfrm>
                <a:off x="4975834" y="5501706"/>
                <a:ext cx="4966561" cy="1073874"/>
              </a:xfrm>
              <a:prstGeom prst="rect">
                <a:avLst/>
              </a:prstGeom>
            </p:spPr>
          </p:pic>
        </mc:Fallback>
      </mc:AlternateContent>
    </p:spTree>
    <p:extLst>
      <p:ext uri="{BB962C8B-B14F-4D97-AF65-F5344CB8AC3E}">
        <p14:creationId xmlns:p14="http://schemas.microsoft.com/office/powerpoint/2010/main" val="1362475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id="{841A2940-CB87-8444-9353-E881175A92B8}"/>
                  </a:ext>
                </a:extLst>
              </p14:cNvPr>
              <p14:cNvContentPartPr/>
              <p14:nvPr/>
            </p14:nvContentPartPr>
            <p14:xfrm>
              <a:off x="3455148" y="2033186"/>
              <a:ext cx="178477" cy="184147"/>
            </p14:xfrm>
          </p:contentPart>
        </mc:Choice>
        <mc:Fallback xmlns="">
          <p:pic>
            <p:nvPicPr>
              <p:cNvPr id="6" name="Ink 6">
                <a:extLst>
                  <a:ext uri="{FF2B5EF4-FFF2-40B4-BE49-F238E27FC236}">
                    <a16:creationId xmlns:a16="http://schemas.microsoft.com/office/drawing/2014/main" xmlns="" xmlns:p14="http://schemas.microsoft.com/office/powerpoint/2010/main" id="{841A2940-CB87-8444-9353-E881175A92B8}"/>
                  </a:ext>
                </a:extLst>
              </p:cNvPr>
              <p:cNvPicPr/>
              <p:nvPr/>
            </p:nvPicPr>
            <p:blipFill>
              <a:blip r:embed="rId3"/>
              <a:stretch>
                <a:fillRect/>
              </a:stretch>
            </p:blipFill>
            <p:spPr>
              <a:xfrm>
                <a:off x="3445792" y="2023115"/>
                <a:ext cx="198268" cy="20284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1">
                <a:extLst>
                  <a:ext uri="{FF2B5EF4-FFF2-40B4-BE49-F238E27FC236}">
                    <a16:creationId xmlns:a16="http://schemas.microsoft.com/office/drawing/2014/main" id="{F08158A0-31FD-D949-8022-21A1A0452C19}"/>
                  </a:ext>
                </a:extLst>
              </p14:cNvPr>
              <p14:cNvContentPartPr/>
              <p14:nvPr/>
            </p14:nvContentPartPr>
            <p14:xfrm>
              <a:off x="3921994" y="2023735"/>
              <a:ext cx="1367872" cy="221678"/>
            </p14:xfrm>
          </p:contentPart>
        </mc:Choice>
        <mc:Fallback xmlns="">
          <p:pic>
            <p:nvPicPr>
              <p:cNvPr id="21" name="Ink 21">
                <a:extLst>
                  <a:ext uri="{FF2B5EF4-FFF2-40B4-BE49-F238E27FC236}">
                    <a16:creationId xmlns:a16="http://schemas.microsoft.com/office/drawing/2014/main" xmlns="" xmlns:p14="http://schemas.microsoft.com/office/powerpoint/2010/main" id="{F08158A0-31FD-D949-8022-21A1A0452C19}"/>
                  </a:ext>
                </a:extLst>
              </p:cNvPr>
              <p:cNvPicPr/>
              <p:nvPr/>
            </p:nvPicPr>
            <p:blipFill>
              <a:blip r:embed="rId5"/>
              <a:stretch>
                <a:fillRect/>
              </a:stretch>
            </p:blipFill>
            <p:spPr>
              <a:xfrm>
                <a:off x="3913355" y="2013659"/>
                <a:ext cx="1385510" cy="24039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20E0BF24-E325-0A42-AF77-3C8C3D43D1E7}"/>
                  </a:ext>
                </a:extLst>
              </p14:cNvPr>
              <p14:cNvContentPartPr/>
              <p14:nvPr/>
            </p14:nvContentPartPr>
            <p14:xfrm>
              <a:off x="6303215" y="2094478"/>
              <a:ext cx="4861" cy="9720"/>
            </p14:xfrm>
          </p:contentPart>
        </mc:Choice>
        <mc:Fallback xmlns="">
          <p:pic>
            <p:nvPicPr>
              <p:cNvPr id="28" name="Ink 27">
                <a:extLst>
                  <a:ext uri="{FF2B5EF4-FFF2-40B4-BE49-F238E27FC236}">
                    <a16:creationId xmlns:a16="http://schemas.microsoft.com/office/drawing/2014/main" xmlns="" xmlns:p14="http://schemas.microsoft.com/office/powerpoint/2010/main" id="{20E0BF24-E325-0A42-AF77-3C8C3D43D1E7}"/>
                  </a:ext>
                </a:extLst>
              </p:cNvPr>
              <p:cNvPicPr/>
              <p:nvPr/>
            </p:nvPicPr>
            <p:blipFill>
              <a:blip r:embed="rId7"/>
              <a:stretch>
                <a:fillRect/>
              </a:stretch>
            </p:blipFill>
            <p:spPr>
              <a:xfrm>
                <a:off x="6294187" y="2085118"/>
                <a:ext cx="21875"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5883467A-5F31-414E-B236-8CEC619347D0}"/>
                  </a:ext>
                </a:extLst>
              </p14:cNvPr>
              <p14:cNvContentPartPr/>
              <p14:nvPr/>
            </p14:nvContentPartPr>
            <p14:xfrm>
              <a:off x="6298625" y="2150910"/>
              <a:ext cx="14311" cy="9720"/>
            </p14:xfrm>
          </p:contentPart>
        </mc:Choice>
        <mc:Fallback xmlns="">
          <p:pic>
            <p:nvPicPr>
              <p:cNvPr id="29" name="Ink 28">
                <a:extLst>
                  <a:ext uri="{FF2B5EF4-FFF2-40B4-BE49-F238E27FC236}">
                    <a16:creationId xmlns:a16="http://schemas.microsoft.com/office/drawing/2014/main" xmlns="" xmlns:p14="http://schemas.microsoft.com/office/powerpoint/2010/main" id="{5883467A-5F31-414E-B236-8CEC619347D0}"/>
                  </a:ext>
                </a:extLst>
              </p:cNvPr>
              <p:cNvPicPr/>
              <p:nvPr/>
            </p:nvPicPr>
            <p:blipFill>
              <a:blip r:embed="rId9"/>
              <a:stretch>
                <a:fillRect/>
              </a:stretch>
            </p:blipFill>
            <p:spPr>
              <a:xfrm>
                <a:off x="6289323" y="2141550"/>
                <a:ext cx="31842"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5">
                <a:extLst>
                  <a:ext uri="{FF2B5EF4-FFF2-40B4-BE49-F238E27FC236}">
                    <a16:creationId xmlns:a16="http://schemas.microsoft.com/office/drawing/2014/main" id="{CAFFEDB2-55CB-D647-8405-801721A484E4}"/>
                  </a:ext>
                </a:extLst>
              </p14:cNvPr>
              <p14:cNvContentPartPr/>
              <p14:nvPr/>
            </p14:nvContentPartPr>
            <p14:xfrm>
              <a:off x="6510852" y="2005374"/>
              <a:ext cx="523280" cy="150666"/>
            </p14:xfrm>
          </p:contentPart>
        </mc:Choice>
        <mc:Fallback xmlns="">
          <p:pic>
            <p:nvPicPr>
              <p:cNvPr id="34" name="Ink 35">
                <a:extLst>
                  <a:ext uri="{FF2B5EF4-FFF2-40B4-BE49-F238E27FC236}">
                    <a16:creationId xmlns:a16="http://schemas.microsoft.com/office/drawing/2014/main" xmlns="" xmlns:p14="http://schemas.microsoft.com/office/powerpoint/2010/main" id="{CAFFEDB2-55CB-D647-8405-801721A484E4}"/>
                  </a:ext>
                </a:extLst>
              </p:cNvPr>
              <p:cNvPicPr/>
              <p:nvPr/>
            </p:nvPicPr>
            <p:blipFill>
              <a:blip r:embed="rId11"/>
              <a:stretch>
                <a:fillRect/>
              </a:stretch>
            </p:blipFill>
            <p:spPr>
              <a:xfrm>
                <a:off x="6501849" y="1996025"/>
                <a:ext cx="541647" cy="16828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6">
                <a:extLst>
                  <a:ext uri="{FF2B5EF4-FFF2-40B4-BE49-F238E27FC236}">
                    <a16:creationId xmlns:a16="http://schemas.microsoft.com/office/drawing/2014/main" id="{5B722D11-53CF-CE4E-A1D9-2B776E333A20}"/>
                  </a:ext>
                </a:extLst>
              </p14:cNvPr>
              <p14:cNvContentPartPr/>
              <p14:nvPr/>
            </p14:nvContentPartPr>
            <p14:xfrm>
              <a:off x="5581748" y="1985934"/>
              <a:ext cx="495739" cy="160656"/>
            </p14:xfrm>
          </p:contentPart>
        </mc:Choice>
        <mc:Fallback xmlns="">
          <p:pic>
            <p:nvPicPr>
              <p:cNvPr id="35" name="Ink 36">
                <a:extLst>
                  <a:ext uri="{FF2B5EF4-FFF2-40B4-BE49-F238E27FC236}">
                    <a16:creationId xmlns:a16="http://schemas.microsoft.com/office/drawing/2014/main" xmlns="" xmlns:p14="http://schemas.microsoft.com/office/powerpoint/2010/main" id="{5B722D11-53CF-CE4E-A1D9-2B776E333A20}"/>
                  </a:ext>
                </a:extLst>
              </p:cNvPr>
              <p:cNvPicPr/>
              <p:nvPr/>
            </p:nvPicPr>
            <p:blipFill>
              <a:blip r:embed="rId13"/>
              <a:stretch>
                <a:fillRect/>
              </a:stretch>
            </p:blipFill>
            <p:spPr>
              <a:xfrm>
                <a:off x="5572388" y="1976589"/>
                <a:ext cx="514820" cy="18042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40">
                <a:extLst>
                  <a:ext uri="{FF2B5EF4-FFF2-40B4-BE49-F238E27FC236}">
                    <a16:creationId xmlns:a16="http://schemas.microsoft.com/office/drawing/2014/main" id="{00910285-862D-FC4F-921B-42F65D6CF640}"/>
                  </a:ext>
                </a:extLst>
              </p14:cNvPr>
              <p14:cNvContentPartPr/>
              <p14:nvPr/>
            </p14:nvContentPartPr>
            <p14:xfrm>
              <a:off x="7095424" y="2028325"/>
              <a:ext cx="113404" cy="113404"/>
            </p14:xfrm>
          </p:contentPart>
        </mc:Choice>
        <mc:Fallback xmlns="">
          <p:pic>
            <p:nvPicPr>
              <p:cNvPr id="40" name="Ink 40">
                <a:extLst>
                  <a:ext uri="{FF2B5EF4-FFF2-40B4-BE49-F238E27FC236}">
                    <a16:creationId xmlns:a16="http://schemas.microsoft.com/office/drawing/2014/main" xmlns="" xmlns:p14="http://schemas.microsoft.com/office/powerpoint/2010/main" id="{00910285-862D-FC4F-921B-42F65D6CF640}"/>
                  </a:ext>
                </a:extLst>
              </p:cNvPr>
              <p:cNvPicPr/>
              <p:nvPr/>
            </p:nvPicPr>
            <p:blipFill>
              <a:blip r:embed="rId15"/>
              <a:stretch>
                <a:fillRect/>
              </a:stretch>
            </p:blipFill>
            <p:spPr>
              <a:xfrm>
                <a:off x="7086784" y="2018965"/>
                <a:ext cx="129965" cy="13104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Ink 41">
                <a:extLst>
                  <a:ext uri="{FF2B5EF4-FFF2-40B4-BE49-F238E27FC236}">
                    <a16:creationId xmlns:a16="http://schemas.microsoft.com/office/drawing/2014/main" id="{FAC36DCE-90BE-5D4F-9CFA-CAFE8030F755}"/>
                  </a:ext>
                </a:extLst>
              </p14:cNvPr>
              <p14:cNvContentPartPr/>
              <p14:nvPr/>
            </p14:nvContentPartPr>
            <p14:xfrm>
              <a:off x="3978697" y="2221652"/>
              <a:ext cx="3253892" cy="113404"/>
            </p14:xfrm>
          </p:contentPart>
        </mc:Choice>
        <mc:Fallback xmlns="">
          <p:pic>
            <p:nvPicPr>
              <p:cNvPr id="42" name="Ink 41">
                <a:extLst>
                  <a:ext uri="{FF2B5EF4-FFF2-40B4-BE49-F238E27FC236}">
                    <a16:creationId xmlns:a16="http://schemas.microsoft.com/office/drawing/2014/main" xmlns="" xmlns:p14="http://schemas.microsoft.com/office/powerpoint/2010/main" id="{FAC36DCE-90BE-5D4F-9CFA-CAFE8030F755}"/>
                  </a:ext>
                </a:extLst>
              </p:cNvPr>
              <p:cNvPicPr/>
              <p:nvPr/>
            </p:nvPicPr>
            <p:blipFill>
              <a:blip r:embed="rId17"/>
              <a:stretch>
                <a:fillRect/>
              </a:stretch>
            </p:blipFill>
            <p:spPr>
              <a:xfrm>
                <a:off x="3970057" y="2213012"/>
                <a:ext cx="3271171" cy="13032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 name="Ink 49">
                <a:extLst>
                  <a:ext uri="{FF2B5EF4-FFF2-40B4-BE49-F238E27FC236}">
                    <a16:creationId xmlns:a16="http://schemas.microsoft.com/office/drawing/2014/main" id="{6CF7981F-E92E-1A4D-B2F0-8F4FE285C06F}"/>
                  </a:ext>
                </a:extLst>
              </p14:cNvPr>
              <p14:cNvContentPartPr/>
              <p14:nvPr/>
            </p14:nvContentPartPr>
            <p14:xfrm>
              <a:off x="4091832" y="2372588"/>
              <a:ext cx="1051689" cy="381795"/>
            </p14:xfrm>
          </p:contentPart>
        </mc:Choice>
        <mc:Fallback xmlns="">
          <p:pic>
            <p:nvPicPr>
              <p:cNvPr id="49" name="Ink 49">
                <a:extLst>
                  <a:ext uri="{FF2B5EF4-FFF2-40B4-BE49-F238E27FC236}">
                    <a16:creationId xmlns:a16="http://schemas.microsoft.com/office/drawing/2014/main" xmlns="" xmlns:p14="http://schemas.microsoft.com/office/powerpoint/2010/main" id="{6CF7981F-E92E-1A4D-B2F0-8F4FE285C06F}"/>
                  </a:ext>
                </a:extLst>
              </p:cNvPr>
              <p:cNvPicPr/>
              <p:nvPr/>
            </p:nvPicPr>
            <p:blipFill>
              <a:blip r:embed="rId19"/>
              <a:stretch>
                <a:fillRect/>
              </a:stretch>
            </p:blipFill>
            <p:spPr>
              <a:xfrm>
                <a:off x="4081751" y="2363232"/>
                <a:ext cx="1071131" cy="40014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586F1556-5259-C549-B8BC-946E085F7C04}"/>
                  </a:ext>
                </a:extLst>
              </p14:cNvPr>
              <p14:cNvContentPartPr/>
              <p14:nvPr/>
            </p14:nvContentPartPr>
            <p14:xfrm>
              <a:off x="5426222" y="2500033"/>
              <a:ext cx="80463" cy="14311"/>
            </p14:xfrm>
          </p:contentPart>
        </mc:Choice>
        <mc:Fallback xmlns="">
          <p:pic>
            <p:nvPicPr>
              <p:cNvPr id="51" name="Ink 50">
                <a:extLst>
                  <a:ext uri="{FF2B5EF4-FFF2-40B4-BE49-F238E27FC236}">
                    <a16:creationId xmlns:a16="http://schemas.microsoft.com/office/drawing/2014/main" xmlns="" xmlns:p14="http://schemas.microsoft.com/office/powerpoint/2010/main" id="{586F1556-5259-C549-B8BC-946E085F7C04}"/>
                  </a:ext>
                </a:extLst>
              </p:cNvPr>
              <p:cNvPicPr/>
              <p:nvPr/>
            </p:nvPicPr>
            <p:blipFill>
              <a:blip r:embed="rId21"/>
              <a:stretch>
                <a:fillRect/>
              </a:stretch>
            </p:blipFill>
            <p:spPr>
              <a:xfrm>
                <a:off x="5416883" y="2490731"/>
                <a:ext cx="97705" cy="3148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id="{5F7AF17F-F9A6-844A-84FE-8BFFD5CCB245}"/>
                  </a:ext>
                </a:extLst>
              </p14:cNvPr>
              <p14:cNvContentPartPr/>
              <p14:nvPr/>
            </p14:nvContentPartPr>
            <p14:xfrm>
              <a:off x="5407860" y="2556465"/>
              <a:ext cx="108274" cy="14311"/>
            </p14:xfrm>
          </p:contentPart>
        </mc:Choice>
        <mc:Fallback xmlns="">
          <p:pic>
            <p:nvPicPr>
              <p:cNvPr id="52" name="Ink 51">
                <a:extLst>
                  <a:ext uri="{FF2B5EF4-FFF2-40B4-BE49-F238E27FC236}">
                    <a16:creationId xmlns:a16="http://schemas.microsoft.com/office/drawing/2014/main" xmlns="" xmlns:p14="http://schemas.microsoft.com/office/powerpoint/2010/main" id="{5F7AF17F-F9A6-844A-84FE-8BFFD5CCB245}"/>
                  </a:ext>
                </a:extLst>
              </p:cNvPr>
              <p:cNvPicPr/>
              <p:nvPr/>
            </p:nvPicPr>
            <p:blipFill>
              <a:blip r:embed="rId23"/>
              <a:stretch>
                <a:fillRect/>
              </a:stretch>
            </p:blipFill>
            <p:spPr>
              <a:xfrm>
                <a:off x="5398867" y="2548236"/>
                <a:ext cx="125540" cy="3184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261AE5A4-D736-3C4F-B963-843FDEB2FCEA}"/>
                  </a:ext>
                </a:extLst>
              </p14:cNvPr>
              <p14:cNvContentPartPr/>
              <p14:nvPr/>
            </p14:nvContentPartPr>
            <p14:xfrm>
              <a:off x="5817737" y="2414979"/>
              <a:ext cx="132305" cy="160656"/>
            </p14:xfrm>
          </p:contentPart>
        </mc:Choice>
        <mc:Fallback xmlns="">
          <p:pic>
            <p:nvPicPr>
              <p:cNvPr id="53" name="Ink 52">
                <a:extLst>
                  <a:ext uri="{FF2B5EF4-FFF2-40B4-BE49-F238E27FC236}">
                    <a16:creationId xmlns:a16="http://schemas.microsoft.com/office/drawing/2014/main" xmlns="" xmlns:p14="http://schemas.microsoft.com/office/powerpoint/2010/main" id="{261AE5A4-D736-3C4F-B963-843FDEB2FCEA}"/>
                  </a:ext>
                </a:extLst>
              </p:cNvPr>
              <p:cNvPicPr/>
              <p:nvPr/>
            </p:nvPicPr>
            <p:blipFill>
              <a:blip r:embed="rId25"/>
              <a:stretch>
                <a:fillRect/>
              </a:stretch>
            </p:blipFill>
            <p:spPr>
              <a:xfrm>
                <a:off x="5808749" y="2405974"/>
                <a:ext cx="150641" cy="17902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3">
                <a:extLst>
                  <a:ext uri="{FF2B5EF4-FFF2-40B4-BE49-F238E27FC236}">
                    <a16:creationId xmlns:a16="http://schemas.microsoft.com/office/drawing/2014/main" id="{F0AA6276-52B3-8949-8ED1-AFF548BE6BEC}"/>
                  </a:ext>
                </a:extLst>
              </p14:cNvPr>
              <p14:cNvContentPartPr/>
              <p14:nvPr/>
            </p14:nvContentPartPr>
            <p14:xfrm>
              <a:off x="5996753" y="2523523"/>
              <a:ext cx="127715" cy="155796"/>
            </p14:xfrm>
          </p:contentPart>
        </mc:Choice>
        <mc:Fallback xmlns="">
          <p:pic>
            <p:nvPicPr>
              <p:cNvPr id="54" name="Ink 53">
                <a:extLst>
                  <a:ext uri="{FF2B5EF4-FFF2-40B4-BE49-F238E27FC236}">
                    <a16:creationId xmlns:a16="http://schemas.microsoft.com/office/drawing/2014/main" xmlns="" xmlns:p14="http://schemas.microsoft.com/office/powerpoint/2010/main" id="{F0AA6276-52B3-8949-8ED1-AFF548BE6BEC}"/>
                  </a:ext>
                </a:extLst>
              </p:cNvPr>
              <p:cNvPicPr/>
              <p:nvPr/>
            </p:nvPicPr>
            <p:blipFill>
              <a:blip r:embed="rId27"/>
              <a:stretch>
                <a:fillRect/>
              </a:stretch>
            </p:blipFill>
            <p:spPr>
              <a:xfrm>
                <a:off x="5988455" y="2514168"/>
                <a:ext cx="145032" cy="17486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87631AC2-F2CD-9849-8DBA-54CE35C95F78}"/>
                  </a:ext>
                </a:extLst>
              </p14:cNvPr>
              <p14:cNvContentPartPr/>
              <p14:nvPr/>
            </p14:nvContentPartPr>
            <p14:xfrm>
              <a:off x="6143099" y="2551875"/>
              <a:ext cx="108814" cy="75603"/>
            </p14:xfrm>
          </p:contentPart>
        </mc:Choice>
        <mc:Fallback xmlns="">
          <p:pic>
            <p:nvPicPr>
              <p:cNvPr id="55" name="Ink 54">
                <a:extLst>
                  <a:ext uri="{FF2B5EF4-FFF2-40B4-BE49-F238E27FC236}">
                    <a16:creationId xmlns:a16="http://schemas.microsoft.com/office/drawing/2014/main" xmlns="" xmlns:p14="http://schemas.microsoft.com/office/powerpoint/2010/main" id="{87631AC2-F2CD-9849-8DBA-54CE35C95F78}"/>
                  </a:ext>
                </a:extLst>
              </p:cNvPr>
              <p:cNvPicPr/>
              <p:nvPr/>
            </p:nvPicPr>
            <p:blipFill>
              <a:blip r:embed="rId29"/>
              <a:stretch>
                <a:fillRect/>
              </a:stretch>
            </p:blipFill>
            <p:spPr>
              <a:xfrm>
                <a:off x="6134452" y="2542559"/>
                <a:ext cx="126469" cy="9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1E410487-07D2-9843-80C8-DF5D996A27AB}"/>
                  </a:ext>
                </a:extLst>
              </p14:cNvPr>
              <p14:cNvContentPartPr/>
              <p14:nvPr/>
            </p14:nvContentPartPr>
            <p14:xfrm>
              <a:off x="6241923" y="2537564"/>
              <a:ext cx="66153" cy="103954"/>
            </p14:xfrm>
          </p:contentPart>
        </mc:Choice>
        <mc:Fallback xmlns="">
          <p:pic>
            <p:nvPicPr>
              <p:cNvPr id="56" name="Ink 55">
                <a:extLst>
                  <a:ext uri="{FF2B5EF4-FFF2-40B4-BE49-F238E27FC236}">
                    <a16:creationId xmlns:a16="http://schemas.microsoft.com/office/drawing/2014/main" xmlns="" xmlns:p14="http://schemas.microsoft.com/office/powerpoint/2010/main" id="{1E410487-07D2-9843-80C8-DF5D996A27AB}"/>
                  </a:ext>
                </a:extLst>
              </p:cNvPr>
              <p:cNvPicPr/>
              <p:nvPr/>
            </p:nvPicPr>
            <p:blipFill>
              <a:blip r:embed="rId31"/>
              <a:stretch>
                <a:fillRect/>
              </a:stretch>
            </p:blipFill>
            <p:spPr>
              <a:xfrm>
                <a:off x="6232163" y="2528931"/>
                <a:ext cx="84951" cy="12157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8F49A635-8A4B-4846-9996-BD467513EB8B}"/>
                  </a:ext>
                </a:extLst>
              </p14:cNvPr>
              <p14:cNvContentPartPr/>
              <p14:nvPr/>
            </p14:nvContentPartPr>
            <p14:xfrm>
              <a:off x="6591046" y="2344237"/>
              <a:ext cx="136625" cy="268930"/>
            </p14:xfrm>
          </p:contentPart>
        </mc:Choice>
        <mc:Fallback xmlns="">
          <p:pic>
            <p:nvPicPr>
              <p:cNvPr id="57" name="Ink 56">
                <a:extLst>
                  <a:ext uri="{FF2B5EF4-FFF2-40B4-BE49-F238E27FC236}">
                    <a16:creationId xmlns:a16="http://schemas.microsoft.com/office/drawing/2014/main" xmlns="" xmlns:p14="http://schemas.microsoft.com/office/powerpoint/2010/main" id="{8F49A635-8A4B-4846-9996-BD467513EB8B}"/>
                  </a:ext>
                </a:extLst>
              </p:cNvPr>
              <p:cNvPicPr/>
              <p:nvPr/>
            </p:nvPicPr>
            <p:blipFill>
              <a:blip r:embed="rId33"/>
              <a:stretch>
                <a:fillRect/>
              </a:stretch>
            </p:blipFill>
            <p:spPr>
              <a:xfrm>
                <a:off x="6581338" y="2334877"/>
                <a:ext cx="154602" cy="28657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id="{3E9DB720-8014-E04E-9D41-2FFDC0557F7B}"/>
                  </a:ext>
                </a:extLst>
              </p14:cNvPr>
              <p14:cNvContentPartPr/>
              <p14:nvPr/>
            </p14:nvContentPartPr>
            <p14:xfrm>
              <a:off x="6760881" y="2462232"/>
              <a:ext cx="99364" cy="66423"/>
            </p14:xfrm>
          </p:contentPart>
        </mc:Choice>
        <mc:Fallback xmlns="">
          <p:pic>
            <p:nvPicPr>
              <p:cNvPr id="58" name="Ink 57">
                <a:extLst>
                  <a:ext uri="{FF2B5EF4-FFF2-40B4-BE49-F238E27FC236}">
                    <a16:creationId xmlns:a16="http://schemas.microsoft.com/office/drawing/2014/main" xmlns="" xmlns:p14="http://schemas.microsoft.com/office/powerpoint/2010/main" id="{3E9DB720-8014-E04E-9D41-2FFDC0557F7B}"/>
                  </a:ext>
                </a:extLst>
              </p:cNvPr>
              <p:cNvPicPr/>
              <p:nvPr/>
            </p:nvPicPr>
            <p:blipFill>
              <a:blip r:embed="rId35"/>
              <a:stretch>
                <a:fillRect/>
              </a:stretch>
            </p:blipFill>
            <p:spPr>
              <a:xfrm>
                <a:off x="6751521" y="2453256"/>
                <a:ext cx="117725" cy="8365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9" name="Ink 58">
                <a:extLst>
                  <a:ext uri="{FF2B5EF4-FFF2-40B4-BE49-F238E27FC236}">
                    <a16:creationId xmlns:a16="http://schemas.microsoft.com/office/drawing/2014/main" id="{F38F668A-CEB2-2147-899C-40C810F1EB21}"/>
                  </a:ext>
                </a:extLst>
              </p14:cNvPr>
              <p14:cNvContentPartPr/>
              <p14:nvPr/>
            </p14:nvContentPartPr>
            <p14:xfrm>
              <a:off x="6855116" y="2447921"/>
              <a:ext cx="66153" cy="94504"/>
            </p14:xfrm>
          </p:contentPart>
        </mc:Choice>
        <mc:Fallback xmlns="">
          <p:pic>
            <p:nvPicPr>
              <p:cNvPr id="59" name="Ink 58">
                <a:extLst>
                  <a:ext uri="{FF2B5EF4-FFF2-40B4-BE49-F238E27FC236}">
                    <a16:creationId xmlns:a16="http://schemas.microsoft.com/office/drawing/2014/main" xmlns="" xmlns:p14="http://schemas.microsoft.com/office/powerpoint/2010/main" id="{F38F668A-CEB2-2147-899C-40C810F1EB21}"/>
                  </a:ext>
                </a:extLst>
              </p:cNvPr>
              <p:cNvPicPr/>
              <p:nvPr/>
            </p:nvPicPr>
            <p:blipFill>
              <a:blip r:embed="rId37"/>
              <a:stretch>
                <a:fillRect/>
              </a:stretch>
            </p:blipFill>
            <p:spPr>
              <a:xfrm>
                <a:off x="6845768" y="2439656"/>
                <a:ext cx="83770" cy="11103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0" name="Ink 59">
                <a:extLst>
                  <a:ext uri="{FF2B5EF4-FFF2-40B4-BE49-F238E27FC236}">
                    <a16:creationId xmlns:a16="http://schemas.microsoft.com/office/drawing/2014/main" id="{C7FE682B-5D30-0743-BE6A-3C323A937938}"/>
                  </a:ext>
                </a:extLst>
              </p14:cNvPr>
              <p14:cNvContentPartPr/>
              <p14:nvPr/>
            </p14:nvContentPartPr>
            <p14:xfrm>
              <a:off x="6996601" y="2495173"/>
              <a:ext cx="71013" cy="4861"/>
            </p14:xfrm>
          </p:contentPart>
        </mc:Choice>
        <mc:Fallback xmlns="">
          <p:pic>
            <p:nvPicPr>
              <p:cNvPr id="60" name="Ink 59">
                <a:extLst>
                  <a:ext uri="{FF2B5EF4-FFF2-40B4-BE49-F238E27FC236}">
                    <a16:creationId xmlns:a16="http://schemas.microsoft.com/office/drawing/2014/main" xmlns="" xmlns:p14="http://schemas.microsoft.com/office/powerpoint/2010/main" id="{C7FE682B-5D30-0743-BE6A-3C323A937938}"/>
                  </a:ext>
                </a:extLst>
              </p:cNvPr>
              <p:cNvPicPr/>
              <p:nvPr/>
            </p:nvPicPr>
            <p:blipFill>
              <a:blip r:embed="rId39"/>
              <a:stretch>
                <a:fillRect/>
              </a:stretch>
            </p:blipFill>
            <p:spPr>
              <a:xfrm>
                <a:off x="6987276" y="2486145"/>
                <a:ext cx="88946" cy="2291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EC076869-9BC2-BE41-AAA3-58BA07FF8DC7}"/>
                  </a:ext>
                </a:extLst>
              </p14:cNvPr>
              <p14:cNvContentPartPr/>
              <p14:nvPr/>
            </p14:nvContentPartPr>
            <p14:xfrm>
              <a:off x="7166166" y="2457372"/>
              <a:ext cx="89914" cy="66153"/>
            </p14:xfrm>
          </p:contentPart>
        </mc:Choice>
        <mc:Fallback xmlns="">
          <p:pic>
            <p:nvPicPr>
              <p:cNvPr id="61" name="Ink 60">
                <a:extLst>
                  <a:ext uri="{FF2B5EF4-FFF2-40B4-BE49-F238E27FC236}">
                    <a16:creationId xmlns:a16="http://schemas.microsoft.com/office/drawing/2014/main" xmlns="" xmlns:p14="http://schemas.microsoft.com/office/powerpoint/2010/main" id="{EC076869-9BC2-BE41-AAA3-58BA07FF8DC7}"/>
                  </a:ext>
                </a:extLst>
              </p:cNvPr>
              <p:cNvPicPr/>
              <p:nvPr/>
            </p:nvPicPr>
            <p:blipFill>
              <a:blip r:embed="rId41"/>
              <a:stretch>
                <a:fillRect/>
              </a:stretch>
            </p:blipFill>
            <p:spPr>
              <a:xfrm>
                <a:off x="7158254" y="2448024"/>
                <a:ext cx="106818" cy="8341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851256E3-10B5-2642-B4DF-16B22E0E1EC1}"/>
                  </a:ext>
                </a:extLst>
              </p14:cNvPr>
              <p14:cNvContentPartPr/>
              <p14:nvPr/>
            </p14:nvContentPartPr>
            <p14:xfrm>
              <a:off x="7265260" y="2443331"/>
              <a:ext cx="94504" cy="71013"/>
            </p14:xfrm>
          </p:contentPart>
        </mc:Choice>
        <mc:Fallback xmlns="">
          <p:pic>
            <p:nvPicPr>
              <p:cNvPr id="62" name="Ink 61">
                <a:extLst>
                  <a:ext uri="{FF2B5EF4-FFF2-40B4-BE49-F238E27FC236}">
                    <a16:creationId xmlns:a16="http://schemas.microsoft.com/office/drawing/2014/main" xmlns="" xmlns:p14="http://schemas.microsoft.com/office/powerpoint/2010/main" id="{851256E3-10B5-2642-B4DF-16B22E0E1EC1}"/>
                  </a:ext>
                </a:extLst>
              </p:cNvPr>
              <p:cNvPicPr/>
              <p:nvPr/>
            </p:nvPicPr>
            <p:blipFill>
              <a:blip r:embed="rId43"/>
              <a:stretch>
                <a:fillRect/>
              </a:stretch>
            </p:blipFill>
            <p:spPr>
              <a:xfrm>
                <a:off x="7255917" y="2434319"/>
                <a:ext cx="112111" cy="8903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8A355290-C9B8-3B4E-8780-39C86A684548}"/>
                  </a:ext>
                </a:extLst>
              </p14:cNvPr>
              <p14:cNvContentPartPr/>
              <p14:nvPr/>
            </p14:nvContentPartPr>
            <p14:xfrm>
              <a:off x="7152127" y="2396079"/>
              <a:ext cx="14311" cy="9720"/>
            </p14:xfrm>
          </p:contentPart>
        </mc:Choice>
        <mc:Fallback xmlns="">
          <p:pic>
            <p:nvPicPr>
              <p:cNvPr id="63" name="Ink 62">
                <a:extLst>
                  <a:ext uri="{FF2B5EF4-FFF2-40B4-BE49-F238E27FC236}">
                    <a16:creationId xmlns:a16="http://schemas.microsoft.com/office/drawing/2014/main" xmlns="" xmlns:p14="http://schemas.microsoft.com/office/powerpoint/2010/main" id="{8A355290-C9B8-3B4E-8780-39C86A684548}"/>
                  </a:ext>
                </a:extLst>
              </p:cNvPr>
              <p:cNvPicPr/>
              <p:nvPr/>
            </p:nvPicPr>
            <p:blipFill>
              <a:blip r:embed="rId45"/>
              <a:stretch>
                <a:fillRect/>
              </a:stretch>
            </p:blipFill>
            <p:spPr>
              <a:xfrm>
                <a:off x="7144256" y="2388159"/>
                <a:ext cx="30053"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31272C8D-8E8F-2947-9897-B3788D8A783A}"/>
                  </a:ext>
                </a:extLst>
              </p14:cNvPr>
              <p14:cNvContentPartPr/>
              <p14:nvPr/>
            </p14:nvContentPartPr>
            <p14:xfrm>
              <a:off x="7142676" y="2363138"/>
              <a:ext cx="217088" cy="28621"/>
            </p14:xfrm>
          </p:contentPart>
        </mc:Choice>
        <mc:Fallback xmlns="">
          <p:pic>
            <p:nvPicPr>
              <p:cNvPr id="64" name="Ink 63">
                <a:extLst>
                  <a:ext uri="{FF2B5EF4-FFF2-40B4-BE49-F238E27FC236}">
                    <a16:creationId xmlns:a16="http://schemas.microsoft.com/office/drawing/2014/main" xmlns="" xmlns:p14="http://schemas.microsoft.com/office/powerpoint/2010/main" id="{31272C8D-8E8F-2947-9897-B3788D8A783A}"/>
                  </a:ext>
                </a:extLst>
              </p:cNvPr>
              <p:cNvPicPr/>
              <p:nvPr/>
            </p:nvPicPr>
            <p:blipFill>
              <a:blip r:embed="rId47"/>
              <a:stretch>
                <a:fillRect/>
              </a:stretch>
            </p:blipFill>
            <p:spPr>
              <a:xfrm>
                <a:off x="7133676" y="2354805"/>
                <a:ext cx="234369" cy="4673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33154A0D-E92B-2040-9979-C7AA93C96523}"/>
                  </a:ext>
                </a:extLst>
              </p14:cNvPr>
              <p14:cNvContentPartPr/>
              <p14:nvPr/>
            </p14:nvContentPartPr>
            <p14:xfrm>
              <a:off x="7406746" y="2325337"/>
              <a:ext cx="170107" cy="297281"/>
            </p14:xfrm>
          </p:contentPart>
        </mc:Choice>
        <mc:Fallback xmlns="">
          <p:pic>
            <p:nvPicPr>
              <p:cNvPr id="65" name="Ink 64">
                <a:extLst>
                  <a:ext uri="{FF2B5EF4-FFF2-40B4-BE49-F238E27FC236}">
                    <a16:creationId xmlns:a16="http://schemas.microsoft.com/office/drawing/2014/main" xmlns="" xmlns:p14="http://schemas.microsoft.com/office/powerpoint/2010/main" id="{33154A0D-E92B-2040-9979-C7AA93C96523}"/>
                  </a:ext>
                </a:extLst>
              </p:cNvPr>
              <p:cNvPicPr/>
              <p:nvPr/>
            </p:nvPicPr>
            <p:blipFill>
              <a:blip r:embed="rId49"/>
              <a:stretch>
                <a:fillRect/>
              </a:stretch>
            </p:blipFill>
            <p:spPr>
              <a:xfrm>
                <a:off x="7398115" y="2315979"/>
                <a:ext cx="188448" cy="31527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3" name="Ink 73">
                <a:extLst>
                  <a:ext uri="{FF2B5EF4-FFF2-40B4-BE49-F238E27FC236}">
                    <a16:creationId xmlns:a16="http://schemas.microsoft.com/office/drawing/2014/main" id="{31A14E02-6CED-2A46-A8D1-708B325378B2}"/>
                  </a:ext>
                </a:extLst>
              </p14:cNvPr>
              <p14:cNvContentPartPr/>
              <p14:nvPr/>
            </p14:nvContentPartPr>
            <p14:xfrm>
              <a:off x="5963812" y="2820535"/>
              <a:ext cx="127445" cy="301872"/>
            </p14:xfrm>
          </p:contentPart>
        </mc:Choice>
        <mc:Fallback xmlns="">
          <p:pic>
            <p:nvPicPr>
              <p:cNvPr id="73" name="Ink 73">
                <a:extLst>
                  <a:ext uri="{FF2B5EF4-FFF2-40B4-BE49-F238E27FC236}">
                    <a16:creationId xmlns:a16="http://schemas.microsoft.com/office/drawing/2014/main" xmlns="" xmlns:p14="http://schemas.microsoft.com/office/powerpoint/2010/main" id="{31A14E02-6CED-2A46-A8D1-708B325378B2}"/>
                  </a:ext>
                </a:extLst>
              </p:cNvPr>
              <p:cNvPicPr/>
              <p:nvPr/>
            </p:nvPicPr>
            <p:blipFill>
              <a:blip r:embed="rId51"/>
              <a:stretch>
                <a:fillRect/>
              </a:stretch>
            </p:blipFill>
            <p:spPr>
              <a:xfrm>
                <a:off x="5954452" y="2811900"/>
                <a:ext cx="146166" cy="31878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1" name="Ink 103">
                <a:extLst>
                  <a:ext uri="{FF2B5EF4-FFF2-40B4-BE49-F238E27FC236}">
                    <a16:creationId xmlns:a16="http://schemas.microsoft.com/office/drawing/2014/main" id="{47E05B15-E5B4-5946-A602-69184C558015}"/>
                  </a:ext>
                </a:extLst>
              </p14:cNvPr>
              <p14:cNvContentPartPr/>
              <p14:nvPr/>
            </p14:nvContentPartPr>
            <p14:xfrm>
              <a:off x="8472476" y="3126997"/>
              <a:ext cx="684206" cy="184147"/>
            </p14:xfrm>
          </p:contentPart>
        </mc:Choice>
        <mc:Fallback xmlns="">
          <p:pic>
            <p:nvPicPr>
              <p:cNvPr id="101" name="Ink 103">
                <a:extLst>
                  <a:ext uri="{FF2B5EF4-FFF2-40B4-BE49-F238E27FC236}">
                    <a16:creationId xmlns:a16="http://schemas.microsoft.com/office/drawing/2014/main" xmlns="" xmlns:p14="http://schemas.microsoft.com/office/powerpoint/2010/main" id="{47E05B15-E5B4-5946-A602-69184C558015}"/>
                  </a:ext>
                </a:extLst>
              </p:cNvPr>
              <p:cNvPicPr/>
              <p:nvPr/>
            </p:nvPicPr>
            <p:blipFill>
              <a:blip r:embed="rId53"/>
              <a:stretch>
                <a:fillRect/>
              </a:stretch>
            </p:blipFill>
            <p:spPr>
              <a:xfrm>
                <a:off x="8463118" y="3117646"/>
                <a:ext cx="701842" cy="20213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2" name="Ink 104">
                <a:extLst>
                  <a:ext uri="{FF2B5EF4-FFF2-40B4-BE49-F238E27FC236}">
                    <a16:creationId xmlns:a16="http://schemas.microsoft.com/office/drawing/2014/main" id="{1BDEA3EA-A63E-A346-BC86-675A497D7D23}"/>
                  </a:ext>
                </a:extLst>
              </p14:cNvPr>
              <p14:cNvContentPartPr/>
              <p14:nvPr/>
            </p14:nvContentPartPr>
            <p14:xfrm>
              <a:off x="7411606" y="3136447"/>
              <a:ext cx="891574" cy="240849"/>
            </p14:xfrm>
          </p:contentPart>
        </mc:Choice>
        <mc:Fallback xmlns="">
          <p:pic>
            <p:nvPicPr>
              <p:cNvPr id="102" name="Ink 104">
                <a:extLst>
                  <a:ext uri="{FF2B5EF4-FFF2-40B4-BE49-F238E27FC236}">
                    <a16:creationId xmlns:a16="http://schemas.microsoft.com/office/drawing/2014/main" xmlns="" xmlns:p14="http://schemas.microsoft.com/office/powerpoint/2010/main" id="{1BDEA3EA-A63E-A346-BC86-675A497D7D23}"/>
                  </a:ext>
                </a:extLst>
              </p:cNvPr>
              <p:cNvPicPr/>
              <p:nvPr/>
            </p:nvPicPr>
            <p:blipFill>
              <a:blip r:embed="rId55"/>
              <a:stretch>
                <a:fillRect/>
              </a:stretch>
            </p:blipFill>
            <p:spPr>
              <a:xfrm>
                <a:off x="7402244" y="3127447"/>
                <a:ext cx="909578" cy="25813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3" name="Ink 105">
                <a:extLst>
                  <a:ext uri="{FF2B5EF4-FFF2-40B4-BE49-F238E27FC236}">
                    <a16:creationId xmlns:a16="http://schemas.microsoft.com/office/drawing/2014/main" id="{9DAA802F-487F-D347-8463-EE5A214AF31C}"/>
                  </a:ext>
                </a:extLst>
              </p14:cNvPr>
              <p14:cNvContentPartPr/>
              <p14:nvPr/>
            </p14:nvContentPartPr>
            <p14:xfrm>
              <a:off x="5661940" y="3237700"/>
              <a:ext cx="1433754" cy="205478"/>
            </p14:xfrm>
          </p:contentPart>
        </mc:Choice>
        <mc:Fallback xmlns="">
          <p:pic>
            <p:nvPicPr>
              <p:cNvPr id="103" name="Ink 105">
                <a:extLst>
                  <a:ext uri="{FF2B5EF4-FFF2-40B4-BE49-F238E27FC236}">
                    <a16:creationId xmlns:a16="http://schemas.microsoft.com/office/drawing/2014/main" xmlns="" xmlns:p14="http://schemas.microsoft.com/office/powerpoint/2010/main" id="{9DAA802F-487F-D347-8463-EE5A214AF31C}"/>
                  </a:ext>
                </a:extLst>
              </p:cNvPr>
              <p:cNvPicPr/>
              <p:nvPr/>
            </p:nvPicPr>
            <p:blipFill>
              <a:blip r:embed="rId57"/>
              <a:stretch>
                <a:fillRect/>
              </a:stretch>
            </p:blipFill>
            <p:spPr>
              <a:xfrm>
                <a:off x="5652578" y="3229423"/>
                <a:ext cx="1452117" cy="22239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0" name="Ink 110">
                <a:extLst>
                  <a:ext uri="{FF2B5EF4-FFF2-40B4-BE49-F238E27FC236}">
                    <a16:creationId xmlns:a16="http://schemas.microsoft.com/office/drawing/2014/main" id="{0C996B63-7E85-C24B-9DF3-1670749AF758}"/>
                  </a:ext>
                </a:extLst>
              </p14:cNvPr>
              <p14:cNvContentPartPr/>
              <p14:nvPr/>
            </p14:nvContentPartPr>
            <p14:xfrm>
              <a:off x="6241922" y="3575483"/>
              <a:ext cx="160656" cy="362894"/>
            </p14:xfrm>
          </p:contentPart>
        </mc:Choice>
        <mc:Fallback xmlns="">
          <p:pic>
            <p:nvPicPr>
              <p:cNvPr id="110" name="Ink 110">
                <a:extLst>
                  <a:ext uri="{FF2B5EF4-FFF2-40B4-BE49-F238E27FC236}">
                    <a16:creationId xmlns:a16="http://schemas.microsoft.com/office/drawing/2014/main" xmlns="" xmlns:p14="http://schemas.microsoft.com/office/powerpoint/2010/main" id="{0C996B63-7E85-C24B-9DF3-1670749AF758}"/>
                  </a:ext>
                </a:extLst>
              </p:cNvPr>
              <p:cNvPicPr/>
              <p:nvPr/>
            </p:nvPicPr>
            <p:blipFill>
              <a:blip r:embed="rId59"/>
              <a:stretch>
                <a:fillRect/>
              </a:stretch>
            </p:blipFill>
            <p:spPr>
              <a:xfrm>
                <a:off x="6232917" y="3563243"/>
                <a:ext cx="179027" cy="38377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2" name="Ink 111">
                <a:extLst>
                  <a:ext uri="{FF2B5EF4-FFF2-40B4-BE49-F238E27FC236}">
                    <a16:creationId xmlns:a16="http://schemas.microsoft.com/office/drawing/2014/main" id="{E25E41A3-2A9A-D64E-840E-A2822E158D1B}"/>
                  </a:ext>
                </a:extLst>
              </p14:cNvPr>
              <p14:cNvContentPartPr/>
              <p14:nvPr/>
            </p14:nvContentPartPr>
            <p14:xfrm>
              <a:off x="5954361" y="4178685"/>
              <a:ext cx="108814" cy="278380"/>
            </p14:xfrm>
          </p:contentPart>
        </mc:Choice>
        <mc:Fallback xmlns="">
          <p:pic>
            <p:nvPicPr>
              <p:cNvPr id="112" name="Ink 111">
                <a:extLst>
                  <a:ext uri="{FF2B5EF4-FFF2-40B4-BE49-F238E27FC236}">
                    <a16:creationId xmlns:a16="http://schemas.microsoft.com/office/drawing/2014/main" xmlns="" xmlns:p14="http://schemas.microsoft.com/office/powerpoint/2010/main" id="{E25E41A3-2A9A-D64E-840E-A2822E158D1B}"/>
                  </a:ext>
                </a:extLst>
              </p:cNvPr>
              <p:cNvPicPr/>
              <p:nvPr/>
            </p:nvPicPr>
            <p:blipFill>
              <a:blip r:embed="rId61"/>
              <a:stretch>
                <a:fillRect/>
              </a:stretch>
            </p:blipFill>
            <p:spPr>
              <a:xfrm>
                <a:off x="5944633" y="4170053"/>
                <a:ext cx="127550" cy="29564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1" name="Ink 123">
                <a:extLst>
                  <a:ext uri="{FF2B5EF4-FFF2-40B4-BE49-F238E27FC236}">
                    <a16:creationId xmlns:a16="http://schemas.microsoft.com/office/drawing/2014/main" id="{C922DC09-A445-C84A-A293-C7D4C7B09DF2}"/>
                  </a:ext>
                </a:extLst>
              </p14:cNvPr>
              <p14:cNvContentPartPr/>
              <p14:nvPr/>
            </p14:nvContentPartPr>
            <p14:xfrm>
              <a:off x="5364930" y="4532400"/>
              <a:ext cx="438767" cy="400965"/>
            </p14:xfrm>
          </p:contentPart>
        </mc:Choice>
        <mc:Fallback xmlns="">
          <p:pic>
            <p:nvPicPr>
              <p:cNvPr id="121" name="Ink 123">
                <a:extLst>
                  <a:ext uri="{FF2B5EF4-FFF2-40B4-BE49-F238E27FC236}">
                    <a16:creationId xmlns:a16="http://schemas.microsoft.com/office/drawing/2014/main" xmlns="" xmlns:p14="http://schemas.microsoft.com/office/powerpoint/2010/main" id="{C922DC09-A445-C84A-A293-C7D4C7B09DF2}"/>
                  </a:ext>
                </a:extLst>
              </p:cNvPr>
              <p:cNvPicPr/>
              <p:nvPr/>
            </p:nvPicPr>
            <p:blipFill>
              <a:blip r:embed="rId63"/>
              <a:stretch>
                <a:fillRect/>
              </a:stretch>
            </p:blipFill>
            <p:spPr>
              <a:xfrm>
                <a:off x="5356284" y="4523762"/>
                <a:ext cx="456058" cy="41752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2" name="Ink 124">
                <a:extLst>
                  <a:ext uri="{FF2B5EF4-FFF2-40B4-BE49-F238E27FC236}">
                    <a16:creationId xmlns:a16="http://schemas.microsoft.com/office/drawing/2014/main" id="{22EA3955-35F4-5542-8198-C55CC3D44CB8}"/>
                  </a:ext>
                </a:extLst>
              </p14:cNvPr>
              <p14:cNvContentPartPr/>
              <p14:nvPr/>
            </p14:nvContentPartPr>
            <p14:xfrm>
              <a:off x="6553245" y="4485148"/>
              <a:ext cx="401235" cy="132305"/>
            </p14:xfrm>
          </p:contentPart>
        </mc:Choice>
        <mc:Fallback xmlns="">
          <p:pic>
            <p:nvPicPr>
              <p:cNvPr id="122" name="Ink 124">
                <a:extLst>
                  <a:ext uri="{FF2B5EF4-FFF2-40B4-BE49-F238E27FC236}">
                    <a16:creationId xmlns:a16="http://schemas.microsoft.com/office/drawing/2014/main" xmlns="" xmlns:p14="http://schemas.microsoft.com/office/powerpoint/2010/main" id="{22EA3955-35F4-5542-8198-C55CC3D44CB8}"/>
                  </a:ext>
                </a:extLst>
              </p:cNvPr>
              <p:cNvPicPr/>
              <p:nvPr/>
            </p:nvPicPr>
            <p:blipFill>
              <a:blip r:embed="rId65"/>
              <a:stretch>
                <a:fillRect/>
              </a:stretch>
            </p:blipFill>
            <p:spPr>
              <a:xfrm>
                <a:off x="6544241" y="4476879"/>
                <a:ext cx="419244" cy="14920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3" name="Ink 125">
                <a:extLst>
                  <a:ext uri="{FF2B5EF4-FFF2-40B4-BE49-F238E27FC236}">
                    <a16:creationId xmlns:a16="http://schemas.microsoft.com/office/drawing/2014/main" id="{EA5F30E3-E9B7-204B-9BA4-5BC38947C160}"/>
                  </a:ext>
                </a:extLst>
              </p14:cNvPr>
              <p14:cNvContentPartPr/>
              <p14:nvPr/>
            </p14:nvContentPartPr>
            <p14:xfrm>
              <a:off x="6369366" y="4107944"/>
              <a:ext cx="518960" cy="283241"/>
            </p14:xfrm>
          </p:contentPart>
        </mc:Choice>
        <mc:Fallback xmlns="">
          <p:pic>
            <p:nvPicPr>
              <p:cNvPr id="123" name="Ink 125">
                <a:extLst>
                  <a:ext uri="{FF2B5EF4-FFF2-40B4-BE49-F238E27FC236}">
                    <a16:creationId xmlns:a16="http://schemas.microsoft.com/office/drawing/2014/main" xmlns="" xmlns:p14="http://schemas.microsoft.com/office/powerpoint/2010/main" id="{EA5F30E3-E9B7-204B-9BA4-5BC38947C160}"/>
                  </a:ext>
                </a:extLst>
              </p:cNvPr>
              <p:cNvPicPr/>
              <p:nvPr/>
            </p:nvPicPr>
            <p:blipFill>
              <a:blip r:embed="rId67"/>
              <a:stretch>
                <a:fillRect/>
              </a:stretch>
            </p:blipFill>
            <p:spPr>
              <a:xfrm>
                <a:off x="6360723" y="4098947"/>
                <a:ext cx="535526" cy="30123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8" name="Ink 150">
                <a:extLst>
                  <a:ext uri="{FF2B5EF4-FFF2-40B4-BE49-F238E27FC236}">
                    <a16:creationId xmlns:a16="http://schemas.microsoft.com/office/drawing/2014/main" id="{79D3EFC1-4D98-B14D-9F91-9E9BD5A9F84F}"/>
                  </a:ext>
                </a:extLst>
              </p14:cNvPr>
              <p14:cNvContentPartPr/>
              <p14:nvPr/>
            </p14:nvContentPartPr>
            <p14:xfrm>
              <a:off x="5185642" y="4970896"/>
              <a:ext cx="1427004" cy="184147"/>
            </p14:xfrm>
          </p:contentPart>
        </mc:Choice>
        <mc:Fallback xmlns="">
          <p:pic>
            <p:nvPicPr>
              <p:cNvPr id="148" name="Ink 150">
                <a:extLst>
                  <a:ext uri="{FF2B5EF4-FFF2-40B4-BE49-F238E27FC236}">
                    <a16:creationId xmlns:a16="http://schemas.microsoft.com/office/drawing/2014/main" xmlns="" xmlns:p14="http://schemas.microsoft.com/office/powerpoint/2010/main" id="{79D3EFC1-4D98-B14D-9F91-9E9BD5A9F84F}"/>
                  </a:ext>
                </a:extLst>
              </p:cNvPr>
              <p:cNvPicPr/>
              <p:nvPr/>
            </p:nvPicPr>
            <p:blipFill>
              <a:blip r:embed="rId69"/>
              <a:stretch>
                <a:fillRect/>
              </a:stretch>
            </p:blipFill>
            <p:spPr>
              <a:xfrm>
                <a:off x="5176640" y="4961526"/>
                <a:ext cx="1445008" cy="202526"/>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9" name="Ink 151">
                <a:extLst>
                  <a:ext uri="{FF2B5EF4-FFF2-40B4-BE49-F238E27FC236}">
                    <a16:creationId xmlns:a16="http://schemas.microsoft.com/office/drawing/2014/main" id="{E6FCC306-A2D9-3F47-B147-8FB5C9732F87}"/>
                  </a:ext>
                </a:extLst>
              </p14:cNvPr>
              <p14:cNvContentPartPr/>
              <p14:nvPr/>
            </p14:nvContentPartPr>
            <p14:xfrm>
              <a:off x="4709615" y="4980345"/>
              <a:ext cx="198188" cy="306732"/>
            </p14:xfrm>
          </p:contentPart>
        </mc:Choice>
        <mc:Fallback xmlns="">
          <p:pic>
            <p:nvPicPr>
              <p:cNvPr id="149" name="Ink 151">
                <a:extLst>
                  <a:ext uri="{FF2B5EF4-FFF2-40B4-BE49-F238E27FC236}">
                    <a16:creationId xmlns:a16="http://schemas.microsoft.com/office/drawing/2014/main" xmlns="" xmlns:p14="http://schemas.microsoft.com/office/powerpoint/2010/main" id="{E6FCC306-A2D9-3F47-B147-8FB5C9732F87}"/>
                  </a:ext>
                </a:extLst>
              </p:cNvPr>
              <p:cNvPicPr/>
              <p:nvPr/>
            </p:nvPicPr>
            <p:blipFill>
              <a:blip r:embed="rId71"/>
              <a:stretch>
                <a:fillRect/>
              </a:stretch>
            </p:blipFill>
            <p:spPr>
              <a:xfrm>
                <a:off x="4700982" y="4971705"/>
                <a:ext cx="215093" cy="32365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0" name="Ink 152">
                <a:extLst>
                  <a:ext uri="{FF2B5EF4-FFF2-40B4-BE49-F238E27FC236}">
                    <a16:creationId xmlns:a16="http://schemas.microsoft.com/office/drawing/2014/main" id="{E2806F05-08D4-3C4C-B3BB-F33945067935}"/>
                  </a:ext>
                </a:extLst>
              </p14:cNvPr>
              <p14:cNvContentPartPr/>
              <p14:nvPr/>
            </p14:nvContentPartPr>
            <p14:xfrm>
              <a:off x="3775919" y="4966575"/>
              <a:ext cx="674486" cy="282700"/>
            </p14:xfrm>
          </p:contentPart>
        </mc:Choice>
        <mc:Fallback xmlns="">
          <p:pic>
            <p:nvPicPr>
              <p:cNvPr id="150" name="Ink 152">
                <a:extLst>
                  <a:ext uri="{FF2B5EF4-FFF2-40B4-BE49-F238E27FC236}">
                    <a16:creationId xmlns:a16="http://schemas.microsoft.com/office/drawing/2014/main" xmlns="" xmlns:p14="http://schemas.microsoft.com/office/powerpoint/2010/main" id="{E2806F05-08D4-3C4C-B3BB-F33945067935}"/>
                  </a:ext>
                </a:extLst>
              </p:cNvPr>
              <p:cNvPicPr/>
              <p:nvPr/>
            </p:nvPicPr>
            <p:blipFill>
              <a:blip r:embed="rId73"/>
              <a:stretch>
                <a:fillRect/>
              </a:stretch>
            </p:blipFill>
            <p:spPr>
              <a:xfrm>
                <a:off x="3766556" y="4957572"/>
                <a:ext cx="692131" cy="300346"/>
              </a:xfrm>
              <a:prstGeom prst="rect">
                <a:avLst/>
              </a:prstGeom>
            </p:spPr>
          </p:pic>
        </mc:Fallback>
      </mc:AlternateContent>
    </p:spTree>
    <p:extLst>
      <p:ext uri="{BB962C8B-B14F-4D97-AF65-F5344CB8AC3E}">
        <p14:creationId xmlns:p14="http://schemas.microsoft.com/office/powerpoint/2010/main" val="2096828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id="{841A2940-CB87-8444-9353-E881175A92B8}"/>
                  </a:ext>
                </a:extLst>
              </p14:cNvPr>
              <p14:cNvContentPartPr/>
              <p14:nvPr/>
            </p14:nvContentPartPr>
            <p14:xfrm>
              <a:off x="3455148" y="2033186"/>
              <a:ext cx="178477" cy="184147"/>
            </p14:xfrm>
          </p:contentPart>
        </mc:Choice>
        <mc:Fallback xmlns="">
          <p:pic>
            <p:nvPicPr>
              <p:cNvPr id="6" name="Ink 6">
                <a:extLst>
                  <a:ext uri="{FF2B5EF4-FFF2-40B4-BE49-F238E27FC236}">
                    <a16:creationId xmlns:a16="http://schemas.microsoft.com/office/drawing/2014/main" xmlns="" xmlns:p14="http://schemas.microsoft.com/office/powerpoint/2010/main" id="{841A2940-CB87-8444-9353-E881175A92B8}"/>
                  </a:ext>
                </a:extLst>
              </p:cNvPr>
              <p:cNvPicPr/>
              <p:nvPr/>
            </p:nvPicPr>
            <p:blipFill>
              <a:blip r:embed="rId3"/>
              <a:stretch>
                <a:fillRect/>
              </a:stretch>
            </p:blipFill>
            <p:spPr>
              <a:xfrm>
                <a:off x="3445792" y="2023115"/>
                <a:ext cx="198268" cy="20284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1">
                <a:extLst>
                  <a:ext uri="{FF2B5EF4-FFF2-40B4-BE49-F238E27FC236}">
                    <a16:creationId xmlns:a16="http://schemas.microsoft.com/office/drawing/2014/main" id="{F08158A0-31FD-D949-8022-21A1A0452C19}"/>
                  </a:ext>
                </a:extLst>
              </p14:cNvPr>
              <p14:cNvContentPartPr/>
              <p14:nvPr/>
            </p14:nvContentPartPr>
            <p14:xfrm>
              <a:off x="3921994" y="2023735"/>
              <a:ext cx="1367872" cy="221678"/>
            </p14:xfrm>
          </p:contentPart>
        </mc:Choice>
        <mc:Fallback xmlns="">
          <p:pic>
            <p:nvPicPr>
              <p:cNvPr id="21" name="Ink 21">
                <a:extLst>
                  <a:ext uri="{FF2B5EF4-FFF2-40B4-BE49-F238E27FC236}">
                    <a16:creationId xmlns:a16="http://schemas.microsoft.com/office/drawing/2014/main" xmlns="" xmlns:p14="http://schemas.microsoft.com/office/powerpoint/2010/main" id="{F08158A0-31FD-D949-8022-21A1A0452C19}"/>
                  </a:ext>
                </a:extLst>
              </p:cNvPr>
              <p:cNvPicPr/>
              <p:nvPr/>
            </p:nvPicPr>
            <p:blipFill>
              <a:blip r:embed="rId5"/>
              <a:stretch>
                <a:fillRect/>
              </a:stretch>
            </p:blipFill>
            <p:spPr>
              <a:xfrm>
                <a:off x="3913355" y="2013659"/>
                <a:ext cx="1385510" cy="24039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20E0BF24-E325-0A42-AF77-3C8C3D43D1E7}"/>
                  </a:ext>
                </a:extLst>
              </p14:cNvPr>
              <p14:cNvContentPartPr/>
              <p14:nvPr/>
            </p14:nvContentPartPr>
            <p14:xfrm>
              <a:off x="6303215" y="2094478"/>
              <a:ext cx="4861" cy="9720"/>
            </p14:xfrm>
          </p:contentPart>
        </mc:Choice>
        <mc:Fallback xmlns="">
          <p:pic>
            <p:nvPicPr>
              <p:cNvPr id="28" name="Ink 27">
                <a:extLst>
                  <a:ext uri="{FF2B5EF4-FFF2-40B4-BE49-F238E27FC236}">
                    <a16:creationId xmlns:a16="http://schemas.microsoft.com/office/drawing/2014/main" xmlns="" xmlns:p14="http://schemas.microsoft.com/office/powerpoint/2010/main" id="{20E0BF24-E325-0A42-AF77-3C8C3D43D1E7}"/>
                  </a:ext>
                </a:extLst>
              </p:cNvPr>
              <p:cNvPicPr/>
              <p:nvPr/>
            </p:nvPicPr>
            <p:blipFill>
              <a:blip r:embed="rId7"/>
              <a:stretch>
                <a:fillRect/>
              </a:stretch>
            </p:blipFill>
            <p:spPr>
              <a:xfrm>
                <a:off x="6294187" y="2085118"/>
                <a:ext cx="21875"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5883467A-5F31-414E-B236-8CEC619347D0}"/>
                  </a:ext>
                </a:extLst>
              </p14:cNvPr>
              <p14:cNvContentPartPr/>
              <p14:nvPr/>
            </p14:nvContentPartPr>
            <p14:xfrm>
              <a:off x="6298625" y="2150910"/>
              <a:ext cx="14311" cy="9720"/>
            </p14:xfrm>
          </p:contentPart>
        </mc:Choice>
        <mc:Fallback xmlns="">
          <p:pic>
            <p:nvPicPr>
              <p:cNvPr id="29" name="Ink 28">
                <a:extLst>
                  <a:ext uri="{FF2B5EF4-FFF2-40B4-BE49-F238E27FC236}">
                    <a16:creationId xmlns:a16="http://schemas.microsoft.com/office/drawing/2014/main" xmlns="" xmlns:p14="http://schemas.microsoft.com/office/powerpoint/2010/main" id="{5883467A-5F31-414E-B236-8CEC619347D0}"/>
                  </a:ext>
                </a:extLst>
              </p:cNvPr>
              <p:cNvPicPr/>
              <p:nvPr/>
            </p:nvPicPr>
            <p:blipFill>
              <a:blip r:embed="rId9"/>
              <a:stretch>
                <a:fillRect/>
              </a:stretch>
            </p:blipFill>
            <p:spPr>
              <a:xfrm>
                <a:off x="6289323" y="2141550"/>
                <a:ext cx="31842"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6">
                <a:extLst>
                  <a:ext uri="{FF2B5EF4-FFF2-40B4-BE49-F238E27FC236}">
                    <a16:creationId xmlns:a16="http://schemas.microsoft.com/office/drawing/2014/main" id="{5B722D11-53CF-CE4E-A1D9-2B776E333A20}"/>
                  </a:ext>
                </a:extLst>
              </p14:cNvPr>
              <p14:cNvContentPartPr/>
              <p14:nvPr/>
            </p14:nvContentPartPr>
            <p14:xfrm>
              <a:off x="5581748" y="1985934"/>
              <a:ext cx="495739" cy="160656"/>
            </p14:xfrm>
          </p:contentPart>
        </mc:Choice>
        <mc:Fallback xmlns="">
          <p:pic>
            <p:nvPicPr>
              <p:cNvPr id="35" name="Ink 36">
                <a:extLst>
                  <a:ext uri="{FF2B5EF4-FFF2-40B4-BE49-F238E27FC236}">
                    <a16:creationId xmlns:a16="http://schemas.microsoft.com/office/drawing/2014/main" xmlns="" xmlns:p14="http://schemas.microsoft.com/office/powerpoint/2010/main" id="{5B722D11-53CF-CE4E-A1D9-2B776E333A20}"/>
                  </a:ext>
                </a:extLst>
              </p:cNvPr>
              <p:cNvPicPr/>
              <p:nvPr/>
            </p:nvPicPr>
            <p:blipFill>
              <a:blip r:embed="rId11"/>
              <a:stretch>
                <a:fillRect/>
              </a:stretch>
            </p:blipFill>
            <p:spPr>
              <a:xfrm>
                <a:off x="5572388" y="1976589"/>
                <a:ext cx="514820" cy="18042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id="{FAC36DCE-90BE-5D4F-9CFA-CAFE8030F755}"/>
                  </a:ext>
                </a:extLst>
              </p14:cNvPr>
              <p14:cNvContentPartPr/>
              <p14:nvPr/>
            </p14:nvContentPartPr>
            <p14:xfrm>
              <a:off x="3978697" y="2221652"/>
              <a:ext cx="3253892" cy="113404"/>
            </p14:xfrm>
          </p:contentPart>
        </mc:Choice>
        <mc:Fallback xmlns="">
          <p:pic>
            <p:nvPicPr>
              <p:cNvPr id="42" name="Ink 41">
                <a:extLst>
                  <a:ext uri="{FF2B5EF4-FFF2-40B4-BE49-F238E27FC236}">
                    <a16:creationId xmlns:a16="http://schemas.microsoft.com/office/drawing/2014/main" xmlns="" xmlns:p14="http://schemas.microsoft.com/office/powerpoint/2010/main" id="{FAC36DCE-90BE-5D4F-9CFA-CAFE8030F755}"/>
                  </a:ext>
                </a:extLst>
              </p:cNvPr>
              <p:cNvPicPr/>
              <p:nvPr/>
            </p:nvPicPr>
            <p:blipFill>
              <a:blip r:embed="rId13"/>
              <a:stretch>
                <a:fillRect/>
              </a:stretch>
            </p:blipFill>
            <p:spPr>
              <a:xfrm>
                <a:off x="3970057" y="2213012"/>
                <a:ext cx="3271171" cy="13032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3" name="Ink 73">
                <a:extLst>
                  <a:ext uri="{FF2B5EF4-FFF2-40B4-BE49-F238E27FC236}">
                    <a16:creationId xmlns:a16="http://schemas.microsoft.com/office/drawing/2014/main" id="{31A14E02-6CED-2A46-A8D1-708B325378B2}"/>
                  </a:ext>
                </a:extLst>
              </p14:cNvPr>
              <p14:cNvContentPartPr/>
              <p14:nvPr/>
            </p14:nvContentPartPr>
            <p14:xfrm>
              <a:off x="5963812" y="2820535"/>
              <a:ext cx="127445" cy="301872"/>
            </p14:xfrm>
          </p:contentPart>
        </mc:Choice>
        <mc:Fallback xmlns="">
          <p:pic>
            <p:nvPicPr>
              <p:cNvPr id="73" name="Ink 73">
                <a:extLst>
                  <a:ext uri="{FF2B5EF4-FFF2-40B4-BE49-F238E27FC236}">
                    <a16:creationId xmlns:a16="http://schemas.microsoft.com/office/drawing/2014/main" xmlns="" xmlns:p14="http://schemas.microsoft.com/office/powerpoint/2010/main" id="{31A14E02-6CED-2A46-A8D1-708B325378B2}"/>
                  </a:ext>
                </a:extLst>
              </p:cNvPr>
              <p:cNvPicPr/>
              <p:nvPr/>
            </p:nvPicPr>
            <p:blipFill>
              <a:blip r:embed="rId15"/>
              <a:stretch>
                <a:fillRect/>
              </a:stretch>
            </p:blipFill>
            <p:spPr>
              <a:xfrm>
                <a:off x="5954452" y="2811900"/>
                <a:ext cx="146166" cy="31878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1" name="Ink 103">
                <a:extLst>
                  <a:ext uri="{FF2B5EF4-FFF2-40B4-BE49-F238E27FC236}">
                    <a16:creationId xmlns:a16="http://schemas.microsoft.com/office/drawing/2014/main" id="{47E05B15-E5B4-5946-A602-69184C558015}"/>
                  </a:ext>
                </a:extLst>
              </p14:cNvPr>
              <p14:cNvContentPartPr/>
              <p14:nvPr/>
            </p14:nvContentPartPr>
            <p14:xfrm>
              <a:off x="8708196" y="3155348"/>
              <a:ext cx="240579" cy="75603"/>
            </p14:xfrm>
          </p:contentPart>
        </mc:Choice>
        <mc:Fallback xmlns="">
          <p:pic>
            <p:nvPicPr>
              <p:cNvPr id="101" name="Ink 103">
                <a:extLst>
                  <a:ext uri="{FF2B5EF4-FFF2-40B4-BE49-F238E27FC236}">
                    <a16:creationId xmlns:a16="http://schemas.microsoft.com/office/drawing/2014/main" xmlns="" xmlns:p14="http://schemas.microsoft.com/office/powerpoint/2010/main" id="{47E05B15-E5B4-5946-A602-69184C558015}"/>
                  </a:ext>
                </a:extLst>
              </p:cNvPr>
              <p:cNvPicPr/>
              <p:nvPr/>
            </p:nvPicPr>
            <p:blipFill>
              <a:blip r:embed="rId17"/>
              <a:stretch>
                <a:fillRect/>
              </a:stretch>
            </p:blipFill>
            <p:spPr>
              <a:xfrm>
                <a:off x="8699192" y="3146348"/>
                <a:ext cx="257866" cy="9324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2" name="Ink 104">
                <a:extLst>
                  <a:ext uri="{FF2B5EF4-FFF2-40B4-BE49-F238E27FC236}">
                    <a16:creationId xmlns:a16="http://schemas.microsoft.com/office/drawing/2014/main" id="{1BDEA3EA-A63E-A346-BC86-675A497D7D23}"/>
                  </a:ext>
                </a:extLst>
              </p14:cNvPr>
              <p14:cNvContentPartPr/>
              <p14:nvPr/>
            </p14:nvContentPartPr>
            <p14:xfrm>
              <a:off x="7411606" y="3136447"/>
              <a:ext cx="891574" cy="240849"/>
            </p14:xfrm>
          </p:contentPart>
        </mc:Choice>
        <mc:Fallback xmlns="">
          <p:pic>
            <p:nvPicPr>
              <p:cNvPr id="102" name="Ink 104">
                <a:extLst>
                  <a:ext uri="{FF2B5EF4-FFF2-40B4-BE49-F238E27FC236}">
                    <a16:creationId xmlns:a16="http://schemas.microsoft.com/office/drawing/2014/main" xmlns="" xmlns:p14="http://schemas.microsoft.com/office/powerpoint/2010/main" id="{1BDEA3EA-A63E-A346-BC86-675A497D7D23}"/>
                  </a:ext>
                </a:extLst>
              </p:cNvPr>
              <p:cNvPicPr/>
              <p:nvPr/>
            </p:nvPicPr>
            <p:blipFill>
              <a:blip r:embed="rId19"/>
              <a:stretch>
                <a:fillRect/>
              </a:stretch>
            </p:blipFill>
            <p:spPr>
              <a:xfrm>
                <a:off x="7402244" y="3127447"/>
                <a:ext cx="909578" cy="25813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3" name="Ink 105">
                <a:extLst>
                  <a:ext uri="{FF2B5EF4-FFF2-40B4-BE49-F238E27FC236}">
                    <a16:creationId xmlns:a16="http://schemas.microsoft.com/office/drawing/2014/main" id="{9DAA802F-487F-D347-8463-EE5A214AF31C}"/>
                  </a:ext>
                </a:extLst>
              </p14:cNvPr>
              <p14:cNvContentPartPr/>
              <p14:nvPr/>
            </p14:nvContentPartPr>
            <p14:xfrm>
              <a:off x="5661940" y="3237700"/>
              <a:ext cx="1433754" cy="205478"/>
            </p14:xfrm>
          </p:contentPart>
        </mc:Choice>
        <mc:Fallback xmlns="">
          <p:pic>
            <p:nvPicPr>
              <p:cNvPr id="103" name="Ink 105">
                <a:extLst>
                  <a:ext uri="{FF2B5EF4-FFF2-40B4-BE49-F238E27FC236}">
                    <a16:creationId xmlns:a16="http://schemas.microsoft.com/office/drawing/2014/main" xmlns="" xmlns:p14="http://schemas.microsoft.com/office/powerpoint/2010/main" id="{9DAA802F-487F-D347-8463-EE5A214AF31C}"/>
                  </a:ext>
                </a:extLst>
              </p:cNvPr>
              <p:cNvPicPr/>
              <p:nvPr/>
            </p:nvPicPr>
            <p:blipFill>
              <a:blip r:embed="rId21"/>
              <a:stretch>
                <a:fillRect/>
              </a:stretch>
            </p:blipFill>
            <p:spPr>
              <a:xfrm>
                <a:off x="5652578" y="3229423"/>
                <a:ext cx="1452117" cy="22239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10">
                <a:extLst>
                  <a:ext uri="{FF2B5EF4-FFF2-40B4-BE49-F238E27FC236}">
                    <a16:creationId xmlns:a16="http://schemas.microsoft.com/office/drawing/2014/main" id="{CC553FF3-1CEC-9D4B-A28C-4607C12F7735}"/>
                  </a:ext>
                </a:extLst>
              </p14:cNvPr>
              <p14:cNvContentPartPr/>
              <p14:nvPr/>
            </p14:nvContentPartPr>
            <p14:xfrm>
              <a:off x="6954210" y="1990523"/>
              <a:ext cx="551901" cy="165246"/>
            </p14:xfrm>
          </p:contentPart>
        </mc:Choice>
        <mc:Fallback xmlns="">
          <p:pic>
            <p:nvPicPr>
              <p:cNvPr id="9" name="Ink 10">
                <a:extLst>
                  <a:ext uri="{FF2B5EF4-FFF2-40B4-BE49-F238E27FC236}">
                    <a16:creationId xmlns:a16="http://schemas.microsoft.com/office/drawing/2014/main" xmlns="" xmlns:p14="http://schemas.microsoft.com/office/powerpoint/2010/main" id="{CC553FF3-1CEC-9D4B-A28C-4607C12F7735}"/>
                  </a:ext>
                </a:extLst>
              </p:cNvPr>
              <p:cNvPicPr/>
              <p:nvPr/>
            </p:nvPicPr>
            <p:blipFill>
              <a:blip r:embed="rId23"/>
              <a:stretch>
                <a:fillRect/>
              </a:stretch>
            </p:blipFill>
            <p:spPr>
              <a:xfrm>
                <a:off x="6944850" y="1981183"/>
                <a:ext cx="569542" cy="1839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11">
                <a:extLst>
                  <a:ext uri="{FF2B5EF4-FFF2-40B4-BE49-F238E27FC236}">
                    <a16:creationId xmlns:a16="http://schemas.microsoft.com/office/drawing/2014/main" id="{7D5412C0-E158-7448-900F-F244D802EA93}"/>
                  </a:ext>
                </a:extLst>
              </p14:cNvPr>
              <p14:cNvContentPartPr/>
              <p14:nvPr/>
            </p14:nvContentPartPr>
            <p14:xfrm>
              <a:off x="6614536" y="2012125"/>
              <a:ext cx="122854" cy="129605"/>
            </p14:xfrm>
          </p:contentPart>
        </mc:Choice>
        <mc:Fallback xmlns="">
          <p:pic>
            <p:nvPicPr>
              <p:cNvPr id="10" name="Ink 11">
                <a:extLst>
                  <a:ext uri="{FF2B5EF4-FFF2-40B4-BE49-F238E27FC236}">
                    <a16:creationId xmlns:a16="http://schemas.microsoft.com/office/drawing/2014/main" xmlns="" xmlns:p14="http://schemas.microsoft.com/office/powerpoint/2010/main" id="{7D5412C0-E158-7448-900F-F244D802EA93}"/>
                  </a:ext>
                </a:extLst>
              </p:cNvPr>
              <p:cNvPicPr/>
              <p:nvPr/>
            </p:nvPicPr>
            <p:blipFill>
              <a:blip r:embed="rId25"/>
              <a:stretch>
                <a:fillRect/>
              </a:stretch>
            </p:blipFill>
            <p:spPr>
              <a:xfrm>
                <a:off x="6605169" y="2003485"/>
                <a:ext cx="140508" cy="14688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C081109D-E340-EF46-896D-B64BBF111573}"/>
                  </a:ext>
                </a:extLst>
              </p14:cNvPr>
              <p14:cNvContentPartPr/>
              <p14:nvPr/>
            </p14:nvContentPartPr>
            <p14:xfrm>
              <a:off x="5020667" y="2457371"/>
              <a:ext cx="122315" cy="198188"/>
            </p14:xfrm>
          </p:contentPart>
        </mc:Choice>
        <mc:Fallback xmlns="">
          <p:pic>
            <p:nvPicPr>
              <p:cNvPr id="19" name="Ink 18">
                <a:extLst>
                  <a:ext uri="{FF2B5EF4-FFF2-40B4-BE49-F238E27FC236}">
                    <a16:creationId xmlns:a16="http://schemas.microsoft.com/office/drawing/2014/main" xmlns="" xmlns:p14="http://schemas.microsoft.com/office/powerpoint/2010/main" id="{C081109D-E340-EF46-896D-B64BBF111573}"/>
                  </a:ext>
                </a:extLst>
              </p:cNvPr>
              <p:cNvPicPr/>
              <p:nvPr/>
            </p:nvPicPr>
            <p:blipFill>
              <a:blip r:embed="rId27"/>
              <a:stretch>
                <a:fillRect/>
              </a:stretch>
            </p:blipFill>
            <p:spPr>
              <a:xfrm>
                <a:off x="5011313" y="2448019"/>
                <a:ext cx="140303" cy="21581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35">
                <a:extLst>
                  <a:ext uri="{FF2B5EF4-FFF2-40B4-BE49-F238E27FC236}">
                    <a16:creationId xmlns:a16="http://schemas.microsoft.com/office/drawing/2014/main" id="{CE8822BF-0034-464F-BD3D-5D459275BE4E}"/>
                  </a:ext>
                </a:extLst>
              </p14:cNvPr>
              <p14:cNvContentPartPr/>
              <p14:nvPr/>
            </p14:nvContentPartPr>
            <p14:xfrm>
              <a:off x="5817737" y="2391488"/>
              <a:ext cx="660175" cy="363434"/>
            </p14:xfrm>
          </p:contentPart>
        </mc:Choice>
        <mc:Fallback xmlns="">
          <p:pic>
            <p:nvPicPr>
              <p:cNvPr id="30" name="Ink 35">
                <a:extLst>
                  <a:ext uri="{FF2B5EF4-FFF2-40B4-BE49-F238E27FC236}">
                    <a16:creationId xmlns:a16="http://schemas.microsoft.com/office/drawing/2014/main" xmlns="" xmlns:p14="http://schemas.microsoft.com/office/powerpoint/2010/main" id="{CE8822BF-0034-464F-BD3D-5D459275BE4E}"/>
                  </a:ext>
                </a:extLst>
              </p:cNvPr>
              <p:cNvPicPr/>
              <p:nvPr/>
            </p:nvPicPr>
            <p:blipFill>
              <a:blip r:embed="rId29"/>
              <a:stretch>
                <a:fillRect/>
              </a:stretch>
            </p:blipFill>
            <p:spPr>
              <a:xfrm>
                <a:off x="5808738" y="2382492"/>
                <a:ext cx="677453" cy="38214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6">
                <a:extLst>
                  <a:ext uri="{FF2B5EF4-FFF2-40B4-BE49-F238E27FC236}">
                    <a16:creationId xmlns:a16="http://schemas.microsoft.com/office/drawing/2014/main" id="{1A0B9218-9F43-8B44-A990-94516735CE89}"/>
                  </a:ext>
                </a:extLst>
              </p14:cNvPr>
              <p14:cNvContentPartPr/>
              <p14:nvPr/>
            </p14:nvContentPartPr>
            <p14:xfrm>
              <a:off x="5397870" y="2500032"/>
              <a:ext cx="113674" cy="108544"/>
            </p14:xfrm>
          </p:contentPart>
        </mc:Choice>
        <mc:Fallback xmlns="">
          <p:pic>
            <p:nvPicPr>
              <p:cNvPr id="31" name="Ink 36">
                <a:extLst>
                  <a:ext uri="{FF2B5EF4-FFF2-40B4-BE49-F238E27FC236}">
                    <a16:creationId xmlns:a16="http://schemas.microsoft.com/office/drawing/2014/main" xmlns="" xmlns:p14="http://schemas.microsoft.com/office/powerpoint/2010/main" id="{1A0B9218-9F43-8B44-A990-94516735CE89}"/>
                  </a:ext>
                </a:extLst>
              </p:cNvPr>
              <p:cNvPicPr/>
              <p:nvPr/>
            </p:nvPicPr>
            <p:blipFill>
              <a:blip r:embed="rId31"/>
              <a:stretch>
                <a:fillRect/>
              </a:stretch>
            </p:blipFill>
            <p:spPr>
              <a:xfrm>
                <a:off x="5389209" y="2491047"/>
                <a:ext cx="130274" cy="12543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7">
                <a:extLst>
                  <a:ext uri="{FF2B5EF4-FFF2-40B4-BE49-F238E27FC236}">
                    <a16:creationId xmlns:a16="http://schemas.microsoft.com/office/drawing/2014/main" id="{D5643E8F-F3B5-6949-AADB-CC5F3DEA523B}"/>
                  </a:ext>
                </a:extLst>
              </p14:cNvPr>
              <p14:cNvContentPartPr/>
              <p14:nvPr/>
            </p14:nvContentPartPr>
            <p14:xfrm>
              <a:off x="3804000" y="2457372"/>
              <a:ext cx="693656" cy="358573"/>
            </p14:xfrm>
          </p:contentPart>
        </mc:Choice>
        <mc:Fallback xmlns="">
          <p:pic>
            <p:nvPicPr>
              <p:cNvPr id="32" name="Ink 37">
                <a:extLst>
                  <a:ext uri="{FF2B5EF4-FFF2-40B4-BE49-F238E27FC236}">
                    <a16:creationId xmlns:a16="http://schemas.microsoft.com/office/drawing/2014/main" xmlns="" xmlns:p14="http://schemas.microsoft.com/office/powerpoint/2010/main" id="{D5643E8F-F3B5-6949-AADB-CC5F3DEA523B}"/>
                  </a:ext>
                </a:extLst>
              </p:cNvPr>
              <p:cNvPicPr/>
              <p:nvPr/>
            </p:nvPicPr>
            <p:blipFill>
              <a:blip r:embed="rId33"/>
              <a:stretch>
                <a:fillRect/>
              </a:stretch>
            </p:blipFill>
            <p:spPr>
              <a:xfrm>
                <a:off x="3794636" y="2448021"/>
                <a:ext cx="711304" cy="37655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8">
                <a:extLst>
                  <a:ext uri="{FF2B5EF4-FFF2-40B4-BE49-F238E27FC236}">
                    <a16:creationId xmlns:a16="http://schemas.microsoft.com/office/drawing/2014/main" id="{CABC630D-86F6-FE44-81A4-DD009907C279}"/>
                  </a:ext>
                </a:extLst>
              </p14:cNvPr>
              <p14:cNvContentPartPr/>
              <p14:nvPr/>
            </p14:nvContentPartPr>
            <p14:xfrm>
              <a:off x="4648322" y="2481132"/>
              <a:ext cx="198188" cy="155796"/>
            </p14:xfrm>
          </p:contentPart>
        </mc:Choice>
        <mc:Fallback xmlns="">
          <p:pic>
            <p:nvPicPr>
              <p:cNvPr id="33" name="Ink 38">
                <a:extLst>
                  <a:ext uri="{FF2B5EF4-FFF2-40B4-BE49-F238E27FC236}">
                    <a16:creationId xmlns:a16="http://schemas.microsoft.com/office/drawing/2014/main" xmlns="" xmlns:p14="http://schemas.microsoft.com/office/powerpoint/2010/main" id="{CABC630D-86F6-FE44-81A4-DD009907C279}"/>
                  </a:ext>
                </a:extLst>
              </p:cNvPr>
              <p:cNvPicPr/>
              <p:nvPr/>
            </p:nvPicPr>
            <p:blipFill>
              <a:blip r:embed="rId35"/>
              <a:stretch>
                <a:fillRect/>
              </a:stretch>
            </p:blipFill>
            <p:spPr>
              <a:xfrm>
                <a:off x="4639330" y="2472497"/>
                <a:ext cx="215453" cy="17342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6">
                <a:extLst>
                  <a:ext uri="{FF2B5EF4-FFF2-40B4-BE49-F238E27FC236}">
                    <a16:creationId xmlns:a16="http://schemas.microsoft.com/office/drawing/2014/main" id="{6B886EC2-48A6-6048-8F5F-4E41DB430616}"/>
                  </a:ext>
                </a:extLst>
              </p14:cNvPr>
              <p14:cNvContentPartPr/>
              <p14:nvPr/>
            </p14:nvContentPartPr>
            <p14:xfrm>
              <a:off x="6609945" y="2315886"/>
              <a:ext cx="952596" cy="330492"/>
            </p14:xfrm>
          </p:contentPart>
        </mc:Choice>
        <mc:Fallback xmlns="">
          <p:pic>
            <p:nvPicPr>
              <p:cNvPr id="66" name="Ink 66">
                <a:extLst>
                  <a:ext uri="{FF2B5EF4-FFF2-40B4-BE49-F238E27FC236}">
                    <a16:creationId xmlns:a16="http://schemas.microsoft.com/office/drawing/2014/main" xmlns="" xmlns:p14="http://schemas.microsoft.com/office/powerpoint/2010/main" id="{6B886EC2-48A6-6048-8F5F-4E41DB430616}"/>
                  </a:ext>
                </a:extLst>
              </p:cNvPr>
              <p:cNvPicPr/>
              <p:nvPr/>
            </p:nvPicPr>
            <p:blipFill>
              <a:blip r:embed="rId37"/>
              <a:stretch>
                <a:fillRect/>
              </a:stretch>
            </p:blipFill>
            <p:spPr>
              <a:xfrm>
                <a:off x="6600225" y="2306526"/>
                <a:ext cx="971317" cy="34777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4">
                <a:extLst>
                  <a:ext uri="{FF2B5EF4-FFF2-40B4-BE49-F238E27FC236}">
                    <a16:creationId xmlns:a16="http://schemas.microsoft.com/office/drawing/2014/main" id="{2F111F63-4FC0-004B-A373-BE3261B9703C}"/>
                  </a:ext>
                </a:extLst>
              </p14:cNvPr>
              <p14:cNvContentPartPr/>
              <p14:nvPr/>
            </p14:nvContentPartPr>
            <p14:xfrm>
              <a:off x="9052458" y="3112957"/>
              <a:ext cx="113404" cy="141755"/>
            </p14:xfrm>
          </p:contentPart>
        </mc:Choice>
        <mc:Fallback xmlns="">
          <p:pic>
            <p:nvPicPr>
              <p:cNvPr id="72" name="Ink 74">
                <a:extLst>
                  <a:ext uri="{FF2B5EF4-FFF2-40B4-BE49-F238E27FC236}">
                    <a16:creationId xmlns:a16="http://schemas.microsoft.com/office/drawing/2014/main" xmlns="" xmlns:p14="http://schemas.microsoft.com/office/powerpoint/2010/main" id="{2F111F63-4FC0-004B-A373-BE3261B9703C}"/>
                  </a:ext>
                </a:extLst>
              </p:cNvPr>
              <p:cNvPicPr/>
              <p:nvPr/>
            </p:nvPicPr>
            <p:blipFill>
              <a:blip r:embed="rId39"/>
              <a:stretch>
                <a:fillRect/>
              </a:stretch>
            </p:blipFill>
            <p:spPr>
              <a:xfrm>
                <a:off x="9042738" y="3104322"/>
                <a:ext cx="132125" cy="15866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4" name="Ink 75">
                <a:extLst>
                  <a:ext uri="{FF2B5EF4-FFF2-40B4-BE49-F238E27FC236}">
                    <a16:creationId xmlns:a16="http://schemas.microsoft.com/office/drawing/2014/main" id="{B53DD39E-BA4C-D64E-AF45-8FD7EB441B6B}"/>
                  </a:ext>
                </a:extLst>
              </p14:cNvPr>
              <p14:cNvContentPartPr/>
              <p14:nvPr/>
            </p14:nvContentPartPr>
            <p14:xfrm>
              <a:off x="8392284" y="3155347"/>
              <a:ext cx="188737" cy="103954"/>
            </p14:xfrm>
          </p:contentPart>
        </mc:Choice>
        <mc:Fallback xmlns="">
          <p:pic>
            <p:nvPicPr>
              <p:cNvPr id="74" name="Ink 75">
                <a:extLst>
                  <a:ext uri="{FF2B5EF4-FFF2-40B4-BE49-F238E27FC236}">
                    <a16:creationId xmlns:a16="http://schemas.microsoft.com/office/drawing/2014/main" xmlns="" xmlns:p14="http://schemas.microsoft.com/office/powerpoint/2010/main" id="{B53DD39E-BA4C-D64E-AF45-8FD7EB441B6B}"/>
                  </a:ext>
                </a:extLst>
              </p:cNvPr>
              <p:cNvPicPr/>
              <p:nvPr/>
            </p:nvPicPr>
            <p:blipFill>
              <a:blip r:embed="rId41"/>
              <a:stretch>
                <a:fillRect/>
              </a:stretch>
            </p:blipFill>
            <p:spPr>
              <a:xfrm>
                <a:off x="8383279" y="3146354"/>
                <a:ext cx="206386" cy="1208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1" name="Ink 81">
                <a:extLst>
                  <a:ext uri="{FF2B5EF4-FFF2-40B4-BE49-F238E27FC236}">
                    <a16:creationId xmlns:a16="http://schemas.microsoft.com/office/drawing/2014/main" id="{ED69EE1E-B756-F94C-96C0-B22ADB49504A}"/>
                  </a:ext>
                </a:extLst>
              </p14:cNvPr>
              <p14:cNvContentPartPr/>
              <p14:nvPr/>
            </p14:nvContentPartPr>
            <p14:xfrm>
              <a:off x="6157139" y="3534712"/>
              <a:ext cx="254890" cy="483858"/>
            </p14:xfrm>
          </p:contentPart>
        </mc:Choice>
        <mc:Fallback xmlns="">
          <p:pic>
            <p:nvPicPr>
              <p:cNvPr id="81" name="Ink 81">
                <a:extLst>
                  <a:ext uri="{FF2B5EF4-FFF2-40B4-BE49-F238E27FC236}">
                    <a16:creationId xmlns:a16="http://schemas.microsoft.com/office/drawing/2014/main" xmlns="" xmlns:p14="http://schemas.microsoft.com/office/powerpoint/2010/main" id="{ED69EE1E-B756-F94C-96C0-B22ADB49504A}"/>
                  </a:ext>
                </a:extLst>
              </p:cNvPr>
              <p:cNvPicPr/>
              <p:nvPr/>
            </p:nvPicPr>
            <p:blipFill>
              <a:blip r:embed="rId43"/>
              <a:stretch>
                <a:fillRect/>
              </a:stretch>
            </p:blipFill>
            <p:spPr>
              <a:xfrm>
                <a:off x="6143098" y="3519603"/>
                <a:ext cx="282971" cy="51047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3" name="Ink 82">
                <a:extLst>
                  <a:ext uri="{FF2B5EF4-FFF2-40B4-BE49-F238E27FC236}">
                    <a16:creationId xmlns:a16="http://schemas.microsoft.com/office/drawing/2014/main" id="{EEFF33B3-EBD9-294D-A697-0CC14A9426BB}"/>
                  </a:ext>
                </a:extLst>
              </p14:cNvPr>
              <p14:cNvContentPartPr/>
              <p14:nvPr/>
            </p14:nvContentPartPr>
            <p14:xfrm>
              <a:off x="5690292" y="4286961"/>
              <a:ext cx="127715" cy="302141"/>
            </p14:xfrm>
          </p:contentPart>
        </mc:Choice>
        <mc:Fallback xmlns="">
          <p:pic>
            <p:nvPicPr>
              <p:cNvPr id="83" name="Ink 82">
                <a:extLst>
                  <a:ext uri="{FF2B5EF4-FFF2-40B4-BE49-F238E27FC236}">
                    <a16:creationId xmlns:a16="http://schemas.microsoft.com/office/drawing/2014/main" xmlns="" xmlns:p14="http://schemas.microsoft.com/office/powerpoint/2010/main" id="{EEFF33B3-EBD9-294D-A697-0CC14A9426BB}"/>
                  </a:ext>
                </a:extLst>
              </p:cNvPr>
              <p:cNvPicPr/>
              <p:nvPr/>
            </p:nvPicPr>
            <p:blipFill>
              <a:blip r:embed="rId45"/>
              <a:stretch>
                <a:fillRect/>
              </a:stretch>
            </p:blipFill>
            <p:spPr>
              <a:xfrm>
                <a:off x="5680551" y="4278318"/>
                <a:ext cx="146475" cy="31942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9">
                <a:extLst>
                  <a:ext uri="{FF2B5EF4-FFF2-40B4-BE49-F238E27FC236}">
                    <a16:creationId xmlns:a16="http://schemas.microsoft.com/office/drawing/2014/main" id="{765B7E1D-0A61-5B45-8A3A-0AB408072FFE}"/>
                  </a:ext>
                </a:extLst>
              </p14:cNvPr>
              <p14:cNvContentPartPr/>
              <p14:nvPr/>
            </p14:nvContentPartPr>
            <p14:xfrm>
              <a:off x="6147688" y="4277779"/>
              <a:ext cx="641544" cy="693116"/>
            </p14:xfrm>
          </p:contentPart>
        </mc:Choice>
        <mc:Fallback xmlns="">
          <p:pic>
            <p:nvPicPr>
              <p:cNvPr id="89" name="Ink 89">
                <a:extLst>
                  <a:ext uri="{FF2B5EF4-FFF2-40B4-BE49-F238E27FC236}">
                    <a16:creationId xmlns:a16="http://schemas.microsoft.com/office/drawing/2014/main" xmlns="" xmlns:p14="http://schemas.microsoft.com/office/powerpoint/2010/main" id="{765B7E1D-0A61-5B45-8A3A-0AB408072FFE}"/>
                  </a:ext>
                </a:extLst>
              </p:cNvPr>
              <p:cNvPicPr/>
              <p:nvPr/>
            </p:nvPicPr>
            <p:blipFill>
              <a:blip r:embed="rId47"/>
              <a:stretch>
                <a:fillRect/>
              </a:stretch>
            </p:blipFill>
            <p:spPr>
              <a:xfrm>
                <a:off x="6135448" y="4264097"/>
                <a:ext cx="662425" cy="716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21">
                <a:extLst>
                  <a:ext uri="{FF2B5EF4-FFF2-40B4-BE49-F238E27FC236}">
                    <a16:creationId xmlns:a16="http://schemas.microsoft.com/office/drawing/2014/main" id="{9817F7CE-7898-344D-B1F6-BFACA4CCD7C7}"/>
                  </a:ext>
                </a:extLst>
              </p14:cNvPr>
              <p14:cNvContentPartPr/>
              <p14:nvPr/>
            </p14:nvContentPartPr>
            <p14:xfrm>
              <a:off x="6011064" y="5061079"/>
              <a:ext cx="1363011" cy="202508"/>
            </p14:xfrm>
          </p:contentPart>
        </mc:Choice>
        <mc:Fallback xmlns="">
          <p:pic>
            <p:nvPicPr>
              <p:cNvPr id="118" name="Ink 121">
                <a:extLst>
                  <a:ext uri="{FF2B5EF4-FFF2-40B4-BE49-F238E27FC236}">
                    <a16:creationId xmlns:a16="http://schemas.microsoft.com/office/drawing/2014/main" xmlns="" xmlns:p14="http://schemas.microsoft.com/office/powerpoint/2010/main" id="{9817F7CE-7898-344D-B1F6-BFACA4CCD7C7}"/>
                  </a:ext>
                </a:extLst>
              </p:cNvPr>
              <p:cNvPicPr/>
              <p:nvPr/>
            </p:nvPicPr>
            <p:blipFill>
              <a:blip r:embed="rId49"/>
              <a:stretch>
                <a:fillRect/>
              </a:stretch>
            </p:blipFill>
            <p:spPr>
              <a:xfrm>
                <a:off x="5998104" y="5048490"/>
                <a:ext cx="1390732" cy="229485"/>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22">
                <a:extLst>
                  <a:ext uri="{FF2B5EF4-FFF2-40B4-BE49-F238E27FC236}">
                    <a16:creationId xmlns:a16="http://schemas.microsoft.com/office/drawing/2014/main" id="{49A37EAF-43B9-9A4D-94B2-54CD7F4CA5E3}"/>
                  </a:ext>
                </a:extLst>
              </p14:cNvPr>
              <p14:cNvContentPartPr/>
              <p14:nvPr/>
            </p14:nvContentPartPr>
            <p14:xfrm>
              <a:off x="5496964" y="5093481"/>
              <a:ext cx="226538" cy="292691"/>
            </p14:xfrm>
          </p:contentPart>
        </mc:Choice>
        <mc:Fallback xmlns="">
          <p:pic>
            <p:nvPicPr>
              <p:cNvPr id="119" name="Ink 122">
                <a:extLst>
                  <a:ext uri="{FF2B5EF4-FFF2-40B4-BE49-F238E27FC236}">
                    <a16:creationId xmlns:a16="http://schemas.microsoft.com/office/drawing/2014/main" xmlns="" xmlns:p14="http://schemas.microsoft.com/office/powerpoint/2010/main" id="{49A37EAF-43B9-9A4D-94B2-54CD7F4CA5E3}"/>
                  </a:ext>
                </a:extLst>
              </p:cNvPr>
              <p:cNvPicPr/>
              <p:nvPr/>
            </p:nvPicPr>
            <p:blipFill>
              <a:blip r:embed="rId51"/>
              <a:stretch>
                <a:fillRect/>
              </a:stretch>
            </p:blipFill>
            <p:spPr>
              <a:xfrm>
                <a:off x="5487960" y="5084841"/>
                <a:ext cx="244906" cy="31069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0" name="Ink 123">
                <a:extLst>
                  <a:ext uri="{FF2B5EF4-FFF2-40B4-BE49-F238E27FC236}">
                    <a16:creationId xmlns:a16="http://schemas.microsoft.com/office/drawing/2014/main" id="{3976EA6E-574A-3D4C-A1CC-28FC7CCE330F}"/>
                  </a:ext>
                </a:extLst>
              </p14:cNvPr>
              <p14:cNvContentPartPr/>
              <p14:nvPr/>
            </p14:nvContentPartPr>
            <p14:xfrm>
              <a:off x="4492527" y="5093480"/>
              <a:ext cx="655855" cy="250030"/>
            </p14:xfrm>
          </p:contentPart>
        </mc:Choice>
        <mc:Fallback xmlns="">
          <p:pic>
            <p:nvPicPr>
              <p:cNvPr id="120" name="Ink 123">
                <a:extLst>
                  <a:ext uri="{FF2B5EF4-FFF2-40B4-BE49-F238E27FC236}">
                    <a16:creationId xmlns:a16="http://schemas.microsoft.com/office/drawing/2014/main" xmlns="" xmlns:p14="http://schemas.microsoft.com/office/powerpoint/2010/main" id="{3976EA6E-574A-3D4C-A1CC-28FC7CCE330F}"/>
                  </a:ext>
                </a:extLst>
              </p:cNvPr>
              <p:cNvPicPr/>
              <p:nvPr/>
            </p:nvPicPr>
            <p:blipFill>
              <a:blip r:embed="rId53"/>
              <a:stretch>
                <a:fillRect/>
              </a:stretch>
            </p:blipFill>
            <p:spPr>
              <a:xfrm>
                <a:off x="4474879" y="5080529"/>
                <a:ext cx="686469" cy="27449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1" name="Ink 124">
                <a:extLst>
                  <a:ext uri="{FF2B5EF4-FFF2-40B4-BE49-F238E27FC236}">
                    <a16:creationId xmlns:a16="http://schemas.microsoft.com/office/drawing/2014/main" id="{D985DD5F-0E70-0845-87CF-290B1C4BD341}"/>
                  </a:ext>
                </a:extLst>
              </p14:cNvPr>
              <p14:cNvContentPartPr/>
              <p14:nvPr/>
            </p14:nvContentPartPr>
            <p14:xfrm>
              <a:off x="5350890" y="4711417"/>
              <a:ext cx="244899" cy="250299"/>
            </p14:xfrm>
          </p:contentPart>
        </mc:Choice>
        <mc:Fallback xmlns="">
          <p:pic>
            <p:nvPicPr>
              <p:cNvPr id="121" name="Ink 124">
                <a:extLst>
                  <a:ext uri="{FF2B5EF4-FFF2-40B4-BE49-F238E27FC236}">
                    <a16:creationId xmlns:a16="http://schemas.microsoft.com/office/drawing/2014/main" xmlns="" xmlns:p14="http://schemas.microsoft.com/office/powerpoint/2010/main" id="{D985DD5F-0E70-0845-87CF-290B1C4BD341}"/>
                  </a:ext>
                </a:extLst>
              </p:cNvPr>
              <p:cNvPicPr/>
              <p:nvPr/>
            </p:nvPicPr>
            <p:blipFill>
              <a:blip r:embed="rId55"/>
              <a:stretch>
                <a:fillRect/>
              </a:stretch>
            </p:blipFill>
            <p:spPr>
              <a:xfrm>
                <a:off x="5341886" y="4695211"/>
                <a:ext cx="270109" cy="278750"/>
              </a:xfrm>
              <a:prstGeom prst="rect">
                <a:avLst/>
              </a:prstGeom>
            </p:spPr>
          </p:pic>
        </mc:Fallback>
      </mc:AlternateContent>
    </p:spTree>
    <p:extLst>
      <p:ext uri="{BB962C8B-B14F-4D97-AF65-F5344CB8AC3E}">
        <p14:creationId xmlns:p14="http://schemas.microsoft.com/office/powerpoint/2010/main" val="3743440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E7CD079-266F-4BAE-AF7C-272D94A1C127}"/>
              </a:ext>
            </a:extLst>
          </p:cNvPr>
          <p:cNvSpPr txBox="1">
            <a:spLocks noGrp="1" noChangeArrowheads="1"/>
          </p:cNvSpPr>
          <p:nvPr>
            <p:ph idx="1"/>
          </p:nvPr>
        </p:nvSpPr>
        <p:spPr>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marL="0" indent="0" defTabSz="790616">
              <a:buClrTx/>
              <a:defRPr/>
            </a:pPr>
            <a:endParaRPr lang="en-US" sz="2598" b="1" dirty="0">
              <a:solidFill>
                <a:prstClr val="black"/>
              </a:solidFill>
              <a:latin typeface="Helvetic Neue"/>
            </a:endParaRPr>
          </a:p>
          <a:p>
            <a:pPr marL="0" indent="0" defTabSz="790616">
              <a:buClrTx/>
              <a:defRPr/>
            </a:pPr>
            <a:endParaRPr lang="en-US" sz="2598" b="1" dirty="0">
              <a:solidFill>
                <a:prstClr val="black"/>
              </a:solidFill>
              <a:latin typeface="Helvetic Neue"/>
            </a:endParaRPr>
          </a:p>
        </p:txBody>
      </p:sp>
      <p:sp>
        <p:nvSpPr>
          <p:cNvPr id="2" name="Title 1">
            <a:extLst>
              <a:ext uri="{FF2B5EF4-FFF2-40B4-BE49-F238E27FC236}">
                <a16:creationId xmlns:a16="http://schemas.microsoft.com/office/drawing/2014/main" id="{7C7083F0-6FAE-4DFA-8FD8-EDA9B37EBA77}"/>
              </a:ext>
            </a:extLst>
          </p:cNvPr>
          <p:cNvSpPr>
            <a:spLocks noGrp="1"/>
          </p:cNvSpPr>
          <p:nvPr>
            <p:ph type="title" idx="4294967295"/>
          </p:nvPr>
        </p:nvSpPr>
        <p:spPr>
          <a:xfrm>
            <a:off x="1981200" y="274638"/>
            <a:ext cx="6019800" cy="944562"/>
          </a:xfrm>
        </p:spPr>
        <p:txBody>
          <a:bodyPr>
            <a:normAutofit/>
          </a:bodyPr>
          <a:lstStyle/>
          <a:p>
            <a:pPr algn="ctr"/>
            <a:r>
              <a:rPr lang="en-US" sz="2800" b="1" dirty="0"/>
              <a:t>Assumptions of the Linear Regression </a:t>
            </a:r>
            <a:endParaRPr lang="aa-ET" sz="2800" b="1" dirty="0"/>
          </a:p>
        </p:txBody>
      </p:sp>
      <p:sp>
        <p:nvSpPr>
          <p:cNvPr id="9" name="TextBox 8">
            <a:extLst>
              <a:ext uri="{FF2B5EF4-FFF2-40B4-BE49-F238E27FC236}">
                <a16:creationId xmlns:a16="http://schemas.microsoft.com/office/drawing/2014/main" id="{6C7C746C-3D51-4356-9992-8CC9CB174AD3}"/>
              </a:ext>
            </a:extLst>
          </p:cNvPr>
          <p:cNvSpPr txBox="1"/>
          <p:nvPr/>
        </p:nvSpPr>
        <p:spPr>
          <a:xfrm>
            <a:off x="2133601" y="1732843"/>
            <a:ext cx="8229599" cy="4524315"/>
          </a:xfrm>
          <a:prstGeom prst="rect">
            <a:avLst/>
          </a:prstGeom>
          <a:noFill/>
        </p:spPr>
        <p:txBody>
          <a:bodyPr wrap="square">
            <a:spAutoFit/>
          </a:bodyPr>
          <a:lstStyle/>
          <a:p>
            <a:pPr marL="121668" indent="-121668" defTabSz="593903">
              <a:lnSpc>
                <a:spcPct val="150000"/>
              </a:lnSpc>
              <a:buClr>
                <a:srgbClr val="101141"/>
              </a:buClr>
              <a:defRPr/>
            </a:pPr>
            <a:r>
              <a:rPr lang="en-US" altLang="zh-TW" sz="2400" dirty="0">
                <a:solidFill>
                  <a:prstClr val="black"/>
                </a:solidFill>
                <a:cs typeface="Arial" pitchFamily="34" charset="0"/>
              </a:rPr>
              <a:t>Assumptions about the Error</a:t>
            </a:r>
          </a:p>
          <a:p>
            <a:pPr marL="549566" lvl="1" indent="-296951" algn="just" defTabSz="593903">
              <a:lnSpc>
                <a:spcPct val="150000"/>
              </a:lnSpc>
              <a:buFont typeface="Wingdings" panose="05000000000000000000" pitchFamily="2" charset="2"/>
              <a:buChar char="Ø"/>
              <a:defRPr/>
            </a:pPr>
            <a:r>
              <a:rPr lang="en-US" altLang="zh-TW" sz="2400" i="1" dirty="0">
                <a:solidFill>
                  <a:prstClr val="black"/>
                </a:solidFill>
                <a:cs typeface="Arial" pitchFamily="34" charset="0"/>
              </a:rPr>
              <a:t>E</a:t>
            </a:r>
            <a:r>
              <a:rPr lang="en-US" altLang="zh-TW" sz="2400" dirty="0">
                <a:solidFill>
                  <a:prstClr val="black"/>
                </a:solidFill>
                <a:cs typeface="Arial" pitchFamily="34" charset="0"/>
              </a:rPr>
              <a:t>(</a:t>
            </a:r>
            <a:r>
              <a:rPr lang="en-US" altLang="zh-TW" sz="2400" i="1" dirty="0">
                <a:solidFill>
                  <a:prstClr val="black"/>
                </a:solidFill>
                <a:cs typeface="Arial" pitchFamily="34" charset="0"/>
                <a:sym typeface="Symbol" pitchFamily="18" charset="2"/>
              </a:rPr>
              <a:t></a:t>
            </a:r>
            <a:r>
              <a:rPr lang="en-US" altLang="zh-TW" sz="2400" baseline="-30000" dirty="0" err="1">
                <a:solidFill>
                  <a:prstClr val="black"/>
                </a:solidFill>
                <a:cs typeface="Arial" pitchFamily="34" charset="0"/>
              </a:rPr>
              <a:t>i</a:t>
            </a:r>
            <a:r>
              <a:rPr lang="en-US" altLang="zh-TW" sz="2400" dirty="0">
                <a:solidFill>
                  <a:prstClr val="black"/>
                </a:solidFill>
                <a:cs typeface="Arial" pitchFamily="34" charset="0"/>
              </a:rPr>
              <a:t> ) = 0 for </a:t>
            </a:r>
            <a:r>
              <a:rPr lang="en-US" altLang="zh-TW" sz="2400" i="1" dirty="0" err="1">
                <a:solidFill>
                  <a:prstClr val="black"/>
                </a:solidFill>
                <a:cs typeface="Arial" pitchFamily="34" charset="0"/>
              </a:rPr>
              <a:t>i</a:t>
            </a:r>
            <a:r>
              <a:rPr lang="en-US" altLang="zh-TW" sz="2400" dirty="0">
                <a:solidFill>
                  <a:prstClr val="black"/>
                </a:solidFill>
                <a:cs typeface="Arial" pitchFamily="34" charset="0"/>
              </a:rPr>
              <a:t> = 1, 2,…,</a:t>
            </a:r>
            <a:r>
              <a:rPr lang="en-US" altLang="zh-TW" sz="2400" i="1" dirty="0">
                <a:solidFill>
                  <a:prstClr val="black"/>
                </a:solidFill>
                <a:cs typeface="Arial" pitchFamily="34" charset="0"/>
              </a:rPr>
              <a:t>n</a:t>
            </a:r>
            <a:r>
              <a:rPr lang="en-US" altLang="zh-TW" sz="2400" dirty="0">
                <a:solidFill>
                  <a:prstClr val="black"/>
                </a:solidFill>
                <a:cs typeface="Arial" pitchFamily="34" charset="0"/>
              </a:rPr>
              <a:t>.</a:t>
            </a:r>
          </a:p>
          <a:p>
            <a:pPr marL="549566" lvl="1" indent="-296951" algn="just" defTabSz="593903">
              <a:lnSpc>
                <a:spcPct val="150000"/>
              </a:lnSpc>
              <a:buFont typeface="Wingdings" panose="05000000000000000000" pitchFamily="2" charset="2"/>
              <a:buChar char="Ø"/>
              <a:defRPr/>
            </a:pPr>
            <a:r>
              <a:rPr lang="en-US" altLang="zh-TW" sz="2400" i="1" dirty="0">
                <a:solidFill>
                  <a:prstClr val="black"/>
                </a:solidFill>
                <a:cs typeface="Arial" pitchFamily="34" charset="0"/>
                <a:sym typeface="Symbol" pitchFamily="18" charset="2"/>
              </a:rPr>
              <a:t></a:t>
            </a:r>
            <a:r>
              <a:rPr lang="en-US" altLang="zh-TW" sz="2400" dirty="0">
                <a:solidFill>
                  <a:prstClr val="black"/>
                </a:solidFill>
                <a:cs typeface="Arial" pitchFamily="34" charset="0"/>
              </a:rPr>
              <a:t>(</a:t>
            </a:r>
            <a:r>
              <a:rPr lang="en-US" altLang="zh-TW" sz="2400" i="1" dirty="0">
                <a:solidFill>
                  <a:prstClr val="black"/>
                </a:solidFill>
                <a:cs typeface="Arial" pitchFamily="34" charset="0"/>
                <a:sym typeface="Symbol" pitchFamily="18" charset="2"/>
              </a:rPr>
              <a:t></a:t>
            </a:r>
            <a:r>
              <a:rPr lang="en-US" altLang="zh-TW" sz="2400" baseline="-30000" dirty="0" err="1">
                <a:solidFill>
                  <a:prstClr val="black"/>
                </a:solidFill>
                <a:cs typeface="Arial" pitchFamily="34" charset="0"/>
              </a:rPr>
              <a:t>i</a:t>
            </a:r>
            <a:r>
              <a:rPr lang="en-US" altLang="zh-TW" sz="2400" dirty="0">
                <a:solidFill>
                  <a:prstClr val="black"/>
                </a:solidFill>
                <a:cs typeface="Arial" pitchFamily="34" charset="0"/>
              </a:rPr>
              <a:t> ) = </a:t>
            </a:r>
            <a:r>
              <a:rPr lang="en-US" altLang="zh-TW" sz="2400" i="1" dirty="0">
                <a:solidFill>
                  <a:prstClr val="black"/>
                </a:solidFill>
                <a:cs typeface="Arial" pitchFamily="34" charset="0"/>
                <a:sym typeface="Symbol" pitchFamily="18" charset="2"/>
              </a:rPr>
              <a:t></a:t>
            </a:r>
            <a:r>
              <a:rPr lang="en-US" altLang="zh-TW" sz="2400" baseline="-30000" dirty="0">
                <a:solidFill>
                  <a:prstClr val="black"/>
                </a:solidFill>
                <a:cs typeface="Arial" pitchFamily="34" charset="0"/>
                <a:sym typeface="Symbol" pitchFamily="18" charset="2"/>
              </a:rPr>
              <a:t></a:t>
            </a:r>
            <a:r>
              <a:rPr lang="en-US" altLang="zh-TW" sz="2400" dirty="0">
                <a:solidFill>
                  <a:prstClr val="black"/>
                </a:solidFill>
                <a:cs typeface="Arial" pitchFamily="34" charset="0"/>
              </a:rPr>
              <a:t> where </a:t>
            </a:r>
            <a:r>
              <a:rPr lang="en-US" altLang="zh-TW" sz="2400" i="1" dirty="0">
                <a:solidFill>
                  <a:prstClr val="black"/>
                </a:solidFill>
                <a:cs typeface="Arial" pitchFamily="34" charset="0"/>
                <a:sym typeface="Symbol" pitchFamily="18" charset="2"/>
              </a:rPr>
              <a:t></a:t>
            </a:r>
            <a:r>
              <a:rPr lang="en-US" altLang="zh-TW" sz="2400" baseline="-30000" dirty="0">
                <a:solidFill>
                  <a:prstClr val="black"/>
                </a:solidFill>
                <a:cs typeface="Arial" pitchFamily="34" charset="0"/>
                <a:sym typeface="Symbol" pitchFamily="18" charset="2"/>
              </a:rPr>
              <a:t></a:t>
            </a:r>
            <a:r>
              <a:rPr lang="en-US" altLang="zh-TW" sz="2400" dirty="0">
                <a:solidFill>
                  <a:prstClr val="black"/>
                </a:solidFill>
                <a:cs typeface="Arial" pitchFamily="34" charset="0"/>
              </a:rPr>
              <a:t> is unknown.</a:t>
            </a:r>
          </a:p>
          <a:p>
            <a:pPr marL="549566" lvl="1" indent="-296951" algn="just" defTabSz="593903">
              <a:lnSpc>
                <a:spcPct val="150000"/>
              </a:lnSpc>
              <a:buFont typeface="Wingdings" panose="05000000000000000000" pitchFamily="2" charset="2"/>
              <a:buChar char="Ø"/>
              <a:defRPr/>
            </a:pPr>
            <a:r>
              <a:rPr lang="en-US" altLang="zh-TW" sz="2400" dirty="0">
                <a:solidFill>
                  <a:prstClr val="black"/>
                </a:solidFill>
                <a:cs typeface="Arial" pitchFamily="34" charset="0"/>
              </a:rPr>
              <a:t>The errors are independent, that is, the error in the </a:t>
            </a:r>
            <a:r>
              <a:rPr lang="en-US" altLang="zh-TW" sz="2400" i="1" dirty="0" err="1">
                <a:solidFill>
                  <a:prstClr val="black"/>
                </a:solidFill>
                <a:cs typeface="Arial" pitchFamily="34" charset="0"/>
              </a:rPr>
              <a:t>i</a:t>
            </a:r>
            <a:r>
              <a:rPr lang="en-US" altLang="zh-TW" sz="2400" dirty="0" err="1">
                <a:solidFill>
                  <a:prstClr val="black"/>
                </a:solidFill>
                <a:cs typeface="Arial" pitchFamily="34" charset="0"/>
              </a:rPr>
              <a:t>th</a:t>
            </a:r>
            <a:r>
              <a:rPr lang="en-US" altLang="zh-TW" sz="2400" dirty="0">
                <a:solidFill>
                  <a:prstClr val="black"/>
                </a:solidFill>
                <a:cs typeface="Arial" pitchFamily="34" charset="0"/>
              </a:rPr>
              <a:t> observation is independent of the error observed in the </a:t>
            </a:r>
            <a:r>
              <a:rPr lang="en-US" altLang="zh-TW" sz="2400" i="1" dirty="0" err="1">
                <a:solidFill>
                  <a:prstClr val="black"/>
                </a:solidFill>
                <a:cs typeface="Arial" pitchFamily="34" charset="0"/>
              </a:rPr>
              <a:t>j</a:t>
            </a:r>
            <a:r>
              <a:rPr lang="en-US" altLang="zh-TW" sz="2400" dirty="0" err="1">
                <a:solidFill>
                  <a:prstClr val="black"/>
                </a:solidFill>
                <a:cs typeface="Arial" pitchFamily="34" charset="0"/>
              </a:rPr>
              <a:t>th</a:t>
            </a:r>
            <a:r>
              <a:rPr lang="en-US" altLang="zh-TW" sz="2400" dirty="0">
                <a:solidFill>
                  <a:prstClr val="black"/>
                </a:solidFill>
                <a:cs typeface="Arial" pitchFamily="34" charset="0"/>
              </a:rPr>
              <a:t> observation.</a:t>
            </a:r>
          </a:p>
          <a:p>
            <a:pPr marL="549566" lvl="1" indent="-296951" algn="just" defTabSz="593903">
              <a:lnSpc>
                <a:spcPct val="150000"/>
              </a:lnSpc>
              <a:buFont typeface="Wingdings" panose="05000000000000000000" pitchFamily="2" charset="2"/>
              <a:buChar char="Ø"/>
              <a:defRPr/>
            </a:pPr>
            <a:r>
              <a:rPr lang="en-US" altLang="zh-TW" sz="2400" dirty="0">
                <a:solidFill>
                  <a:prstClr val="black"/>
                </a:solidFill>
                <a:cs typeface="Arial" pitchFamily="34" charset="0"/>
              </a:rPr>
              <a:t>The </a:t>
            </a:r>
            <a:r>
              <a:rPr lang="en-US" altLang="zh-TW" sz="2400" i="1" dirty="0">
                <a:solidFill>
                  <a:prstClr val="black"/>
                </a:solidFill>
                <a:cs typeface="Arial" pitchFamily="34" charset="0"/>
                <a:sym typeface="Symbol" pitchFamily="18" charset="2"/>
              </a:rPr>
              <a:t></a:t>
            </a:r>
            <a:r>
              <a:rPr lang="en-US" altLang="zh-TW" sz="2400" baseline="-30000" dirty="0" err="1">
                <a:solidFill>
                  <a:prstClr val="black"/>
                </a:solidFill>
                <a:cs typeface="Arial" pitchFamily="34" charset="0"/>
              </a:rPr>
              <a:t>i</a:t>
            </a:r>
            <a:r>
              <a:rPr lang="en-US" altLang="zh-TW" sz="2400" dirty="0">
                <a:solidFill>
                  <a:prstClr val="black"/>
                </a:solidFill>
                <a:cs typeface="Arial" pitchFamily="34" charset="0"/>
              </a:rPr>
              <a:t> are normally distributed (with mean 0 and standard deviation </a:t>
            </a:r>
            <a:r>
              <a:rPr lang="en-US" altLang="zh-TW" sz="2400" i="1" dirty="0">
                <a:solidFill>
                  <a:prstClr val="black"/>
                </a:solidFill>
                <a:cs typeface="Arial" pitchFamily="34" charset="0"/>
                <a:sym typeface="Symbol" pitchFamily="18" charset="2"/>
              </a:rPr>
              <a:t></a:t>
            </a:r>
            <a:r>
              <a:rPr lang="en-US" altLang="zh-TW" sz="2400" baseline="-30000" dirty="0">
                <a:solidFill>
                  <a:prstClr val="black"/>
                </a:solidFill>
                <a:cs typeface="Arial" pitchFamily="34" charset="0"/>
                <a:sym typeface="Symbol" pitchFamily="18" charset="2"/>
              </a:rPr>
              <a:t></a:t>
            </a:r>
            <a:r>
              <a:rPr lang="en-US" altLang="zh-TW" sz="2400" dirty="0">
                <a:solidFill>
                  <a:prstClr val="black"/>
                </a:solidFill>
                <a:cs typeface="Arial" pitchFamily="34" charset="0"/>
              </a:rPr>
              <a:t>).</a:t>
            </a:r>
          </a:p>
        </p:txBody>
      </p:sp>
    </p:spTree>
    <p:extLst>
      <p:ext uri="{BB962C8B-B14F-4D97-AF65-F5344CB8AC3E}">
        <p14:creationId xmlns:p14="http://schemas.microsoft.com/office/powerpoint/2010/main" val="324164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29964F-29F4-4435-9D54-AD1D0CCF6CBF}"/>
              </a:ext>
            </a:extLst>
          </p:cNvPr>
          <p:cNvSpPr>
            <a:spLocks noGrp="1"/>
          </p:cNvSpPr>
          <p:nvPr>
            <p:ph type="title" idx="4294967295"/>
          </p:nvPr>
        </p:nvSpPr>
        <p:spPr>
          <a:xfrm>
            <a:off x="1981200" y="1"/>
            <a:ext cx="5599450" cy="1350467"/>
          </a:xfrm>
        </p:spPr>
        <p:txBody>
          <a:bodyPr>
            <a:normAutofit fontScale="90000"/>
          </a:bodyPr>
          <a:lstStyle/>
          <a:p>
            <a:br>
              <a:rPr lang="en-US" sz="2598" b="1" dirty="0">
                <a:solidFill>
                  <a:prstClr val="black"/>
                </a:solidFill>
                <a:latin typeface="Helvetic Neue"/>
              </a:rPr>
            </a:br>
            <a:r>
              <a:rPr lang="en-US" sz="3600" b="1" dirty="0">
                <a:solidFill>
                  <a:prstClr val="black"/>
                </a:solidFill>
                <a:latin typeface="+mn-lt"/>
              </a:rPr>
              <a:t>Coefficient of Determination</a:t>
            </a:r>
            <a:br>
              <a:rPr lang="en-US" sz="3600" b="1" dirty="0">
                <a:solidFill>
                  <a:prstClr val="black"/>
                </a:solidFill>
                <a:latin typeface="+mn-lt"/>
              </a:rPr>
            </a:br>
            <a:endParaRPr lang="aa-ET" sz="3600" dirty="0">
              <a:latin typeface="+mn-lt"/>
            </a:endParaRPr>
          </a:p>
        </p:txBody>
      </p:sp>
      <p:sp>
        <p:nvSpPr>
          <p:cNvPr id="4" name="Rectangle 2">
            <a:extLst>
              <a:ext uri="{FF2B5EF4-FFF2-40B4-BE49-F238E27FC236}">
                <a16:creationId xmlns:a16="http://schemas.microsoft.com/office/drawing/2014/main" id="{7E7CD079-266F-4BAE-AF7C-272D94A1C127}"/>
              </a:ext>
            </a:extLst>
          </p:cNvPr>
          <p:cNvSpPr txBox="1">
            <a:spLocks noGrp="1" noChangeArrowheads="1"/>
          </p:cNvSpPr>
          <p:nvPr>
            <p:ph idx="1"/>
          </p:nvPr>
        </p:nvSpPr>
        <p:spPr>
          <a:xfrm>
            <a:off x="1676589" y="1678867"/>
            <a:ext cx="8838822" cy="3898237"/>
          </a:xfrm>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marL="0" indent="0" defTabSz="790616">
              <a:buClrTx/>
              <a:defRPr/>
            </a:pPr>
            <a:endParaRPr lang="en-US" sz="2598" b="1" dirty="0">
              <a:solidFill>
                <a:prstClr val="black"/>
              </a:solidFill>
              <a:latin typeface="Helvetic Neue"/>
            </a:endParaRPr>
          </a:p>
          <a:p>
            <a:pPr marL="0" indent="0" defTabSz="790616">
              <a:buClrTx/>
              <a:defRPr/>
            </a:pPr>
            <a:endParaRPr lang="en-US" sz="2598" b="1" dirty="0">
              <a:solidFill>
                <a:prstClr val="black"/>
              </a:solidFill>
              <a:latin typeface="Helvetic Neue"/>
            </a:endParaRPr>
          </a:p>
        </p:txBody>
      </p:sp>
      <p:pic>
        <p:nvPicPr>
          <p:cNvPr id="5" name="Picture 4">
            <a:extLst>
              <a:ext uri="{FF2B5EF4-FFF2-40B4-BE49-F238E27FC236}">
                <a16:creationId xmlns:a16="http://schemas.microsoft.com/office/drawing/2014/main" id="{F39DF107-344B-4891-BF96-495A6620311A}"/>
              </a:ext>
            </a:extLst>
          </p:cNvPr>
          <p:cNvPicPr>
            <a:picLocks noChangeAspect="1"/>
          </p:cNvPicPr>
          <p:nvPr/>
        </p:nvPicPr>
        <p:blipFill>
          <a:blip r:embed="rId2"/>
          <a:stretch>
            <a:fillRect/>
          </a:stretch>
        </p:blipFill>
        <p:spPr>
          <a:xfrm>
            <a:off x="4074553" y="2290770"/>
            <a:ext cx="2845579" cy="519627"/>
          </a:xfrm>
          <a:prstGeom prst="rect">
            <a:avLst/>
          </a:prstGeom>
        </p:spPr>
      </p:pic>
      <p:pic>
        <p:nvPicPr>
          <p:cNvPr id="6" name="Picture 5">
            <a:extLst>
              <a:ext uri="{FF2B5EF4-FFF2-40B4-BE49-F238E27FC236}">
                <a16:creationId xmlns:a16="http://schemas.microsoft.com/office/drawing/2014/main" id="{B6A4C411-A9DD-4570-8D67-116347F101CB}"/>
              </a:ext>
            </a:extLst>
          </p:cNvPr>
          <p:cNvPicPr>
            <a:picLocks noChangeAspect="1"/>
          </p:cNvPicPr>
          <p:nvPr/>
        </p:nvPicPr>
        <p:blipFill>
          <a:blip r:embed="rId3"/>
          <a:stretch>
            <a:fillRect/>
          </a:stretch>
        </p:blipFill>
        <p:spPr>
          <a:xfrm>
            <a:off x="2696875" y="3138257"/>
            <a:ext cx="5970291" cy="736139"/>
          </a:xfrm>
          <a:prstGeom prst="rect">
            <a:avLst/>
          </a:prstGeom>
        </p:spPr>
      </p:pic>
      <p:sp>
        <p:nvSpPr>
          <p:cNvPr id="7" name="Text Box 12">
            <a:extLst>
              <a:ext uri="{FF2B5EF4-FFF2-40B4-BE49-F238E27FC236}">
                <a16:creationId xmlns:a16="http://schemas.microsoft.com/office/drawing/2014/main" id="{F35F63D5-DCD5-4C48-9134-6CC971B5567F}"/>
              </a:ext>
            </a:extLst>
          </p:cNvPr>
          <p:cNvSpPr txBox="1">
            <a:spLocks noChangeArrowheads="1"/>
          </p:cNvSpPr>
          <p:nvPr/>
        </p:nvSpPr>
        <p:spPr bwMode="auto">
          <a:xfrm>
            <a:off x="2036391" y="4072349"/>
            <a:ext cx="8132841" cy="1467197"/>
          </a:xfrm>
          <a:prstGeom prst="rect">
            <a:avLst/>
          </a:prstGeom>
          <a:noFill/>
          <a:ln w="12700">
            <a:noFill/>
            <a:miter lim="800000"/>
            <a:headEnd/>
            <a:tailEnd/>
          </a:ln>
          <a:effectLst/>
        </p:spPr>
        <p:txBody>
          <a:bodyPr wrap="square">
            <a:spAutoFit/>
          </a:bodyPr>
          <a:lstStyle/>
          <a:p>
            <a:pPr defTabSz="628361">
              <a:spcBef>
                <a:spcPct val="20000"/>
              </a:spcBef>
              <a:buClr>
                <a:srgbClr val="66FFFF"/>
              </a:buClr>
              <a:buSzPct val="75000"/>
              <a:defRPr/>
            </a:pPr>
            <a:r>
              <a:rPr lang="en-US" sz="2078" b="1" dirty="0">
                <a:solidFill>
                  <a:prstClr val="black"/>
                </a:solidFill>
                <a:latin typeface="Helvetic Neue"/>
              </a:rPr>
              <a:t>where:</a:t>
            </a:r>
          </a:p>
          <a:p>
            <a:pPr defTabSz="628361">
              <a:lnSpc>
                <a:spcPct val="90000"/>
              </a:lnSpc>
              <a:spcBef>
                <a:spcPct val="20000"/>
              </a:spcBef>
              <a:buClr>
                <a:srgbClr val="66FFFF"/>
              </a:buClr>
              <a:buSzPct val="75000"/>
              <a:defRPr/>
            </a:pPr>
            <a:r>
              <a:rPr lang="en-US" sz="2078" b="1" dirty="0">
                <a:solidFill>
                  <a:prstClr val="black"/>
                </a:solidFill>
                <a:latin typeface="Helvetic Neue"/>
              </a:rPr>
              <a:t>	     SST = Sum of Squares due to Total</a:t>
            </a:r>
          </a:p>
          <a:p>
            <a:pPr defTabSz="628361">
              <a:lnSpc>
                <a:spcPct val="90000"/>
              </a:lnSpc>
              <a:spcBef>
                <a:spcPct val="20000"/>
              </a:spcBef>
              <a:buClr>
                <a:srgbClr val="66FFFF"/>
              </a:buClr>
              <a:buSzPct val="75000"/>
              <a:defRPr/>
            </a:pPr>
            <a:r>
              <a:rPr lang="en-US" sz="2078" b="1" dirty="0">
                <a:solidFill>
                  <a:prstClr val="black"/>
                </a:solidFill>
                <a:latin typeface="Helvetic Neue"/>
              </a:rPr>
              <a:t>	     SSR = Sum of Squares due to Regression</a:t>
            </a:r>
          </a:p>
          <a:p>
            <a:pPr defTabSz="628361">
              <a:lnSpc>
                <a:spcPct val="90000"/>
              </a:lnSpc>
              <a:spcBef>
                <a:spcPct val="20000"/>
              </a:spcBef>
              <a:buClr>
                <a:srgbClr val="66FFFF"/>
              </a:buClr>
              <a:buSzPct val="75000"/>
              <a:defRPr/>
            </a:pPr>
            <a:r>
              <a:rPr lang="en-US" sz="2078" b="1" dirty="0">
                <a:solidFill>
                  <a:prstClr val="black"/>
                </a:solidFill>
                <a:latin typeface="Helvetic Neue"/>
              </a:rPr>
              <a:t>	     SSE = Sum of Squares due to Error</a:t>
            </a:r>
          </a:p>
        </p:txBody>
      </p:sp>
    </p:spTree>
    <p:extLst>
      <p:ext uri="{BB962C8B-B14F-4D97-AF65-F5344CB8AC3E}">
        <p14:creationId xmlns:p14="http://schemas.microsoft.com/office/powerpoint/2010/main" val="313633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AC25B3-7B9D-42BA-9DE5-F437B82A15D9}"/>
              </a:ext>
            </a:extLst>
          </p:cNvPr>
          <p:cNvPicPr>
            <a:picLocks noGrp="1" noChangeAspect="1"/>
          </p:cNvPicPr>
          <p:nvPr>
            <p:ph idx="1"/>
          </p:nvPr>
        </p:nvPicPr>
        <p:blipFill>
          <a:blip r:embed="rId2"/>
          <a:stretch>
            <a:fillRect/>
          </a:stretch>
        </p:blipFill>
        <p:spPr>
          <a:xfrm>
            <a:off x="4153583" y="1845373"/>
            <a:ext cx="3884834" cy="1447534"/>
          </a:xfrm>
          <a:prstGeom prst="rect">
            <a:avLst/>
          </a:prstGeom>
        </p:spPr>
      </p:pic>
      <p:sp>
        <p:nvSpPr>
          <p:cNvPr id="6" name="TextBox 5">
            <a:extLst>
              <a:ext uri="{FF2B5EF4-FFF2-40B4-BE49-F238E27FC236}">
                <a16:creationId xmlns:a16="http://schemas.microsoft.com/office/drawing/2014/main" id="{0AB017A1-E164-48A3-8344-8C65603C6E57}"/>
              </a:ext>
            </a:extLst>
          </p:cNvPr>
          <p:cNvSpPr txBox="1"/>
          <p:nvPr/>
        </p:nvSpPr>
        <p:spPr>
          <a:xfrm>
            <a:off x="2433864" y="3503968"/>
            <a:ext cx="6631436" cy="988091"/>
          </a:xfrm>
          <a:prstGeom prst="rect">
            <a:avLst/>
          </a:prstGeom>
          <a:noFill/>
        </p:spPr>
        <p:txBody>
          <a:bodyPr wrap="square">
            <a:spAutoFit/>
          </a:bodyPr>
          <a:lstStyle/>
          <a:p>
            <a:pPr defTabSz="628361">
              <a:spcBef>
                <a:spcPct val="20000"/>
              </a:spcBef>
              <a:buClr>
                <a:srgbClr val="66FFFF"/>
              </a:buClr>
              <a:buSzPct val="75000"/>
              <a:defRPr/>
            </a:pPr>
            <a:r>
              <a:rPr lang="en-US" sz="1819" b="1" dirty="0">
                <a:solidFill>
                  <a:prstClr val="black"/>
                </a:solidFill>
                <a:latin typeface="Helvetic Neue"/>
              </a:rPr>
              <a:t>where:</a:t>
            </a:r>
          </a:p>
          <a:p>
            <a:pPr defTabSz="628361">
              <a:lnSpc>
                <a:spcPct val="90000"/>
              </a:lnSpc>
              <a:spcBef>
                <a:spcPct val="20000"/>
              </a:spcBef>
              <a:buClr>
                <a:srgbClr val="66FFFF"/>
              </a:buClr>
              <a:buSzPct val="75000"/>
              <a:defRPr/>
            </a:pPr>
            <a:r>
              <a:rPr lang="en-US" sz="1819" b="1" dirty="0">
                <a:solidFill>
                  <a:prstClr val="black"/>
                </a:solidFill>
                <a:latin typeface="Helvetic Neue"/>
              </a:rPr>
              <a:t>	     SST = Sum of Squares due to Total</a:t>
            </a:r>
          </a:p>
          <a:p>
            <a:pPr defTabSz="628361">
              <a:lnSpc>
                <a:spcPct val="90000"/>
              </a:lnSpc>
              <a:spcBef>
                <a:spcPct val="20000"/>
              </a:spcBef>
              <a:buClr>
                <a:srgbClr val="66FFFF"/>
              </a:buClr>
              <a:buSzPct val="75000"/>
              <a:defRPr/>
            </a:pPr>
            <a:r>
              <a:rPr lang="en-US" sz="1819" b="1" dirty="0">
                <a:solidFill>
                  <a:prstClr val="black"/>
                </a:solidFill>
                <a:latin typeface="Helvetic Neue"/>
              </a:rPr>
              <a:t>	     SSR = Sum of Squares due to Regression</a:t>
            </a:r>
          </a:p>
        </p:txBody>
      </p:sp>
    </p:spTree>
    <p:extLst>
      <p:ext uri="{BB962C8B-B14F-4D97-AF65-F5344CB8AC3E}">
        <p14:creationId xmlns:p14="http://schemas.microsoft.com/office/powerpoint/2010/main" val="13135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2133600" y="228600"/>
            <a:ext cx="6248400" cy="838200"/>
          </a:xfrm>
          <a:prstGeom prst="rect">
            <a:avLst/>
          </a:prstGeom>
        </p:spPr>
        <p:txBody>
          <a:bodyPr>
            <a:noAutofit/>
          </a:bodyPr>
          <a:lstStyle/>
          <a:p>
            <a:br>
              <a:rPr lang="en-US" sz="3200" b="1" dirty="0">
                <a:latin typeface="+mn-lt"/>
              </a:rPr>
            </a:br>
            <a:r>
              <a:rPr lang="en-US" sz="3200" b="1" dirty="0">
                <a:latin typeface="+mn-lt"/>
              </a:rPr>
              <a:t>Moving from SLR to MLR</a:t>
            </a:r>
            <a:br>
              <a:rPr lang="en-US" sz="3200" b="1" dirty="0">
                <a:latin typeface="+mn-lt"/>
              </a:rPr>
            </a:br>
            <a:endParaRPr lang="en-US" altLang="zh-TW" sz="3200" b="1" dirty="0">
              <a:latin typeface="+mn-lt"/>
            </a:endParaRPr>
          </a:p>
        </p:txBody>
      </p:sp>
      <p:sp>
        <p:nvSpPr>
          <p:cNvPr id="3075" name="Rectangle 3"/>
          <p:cNvSpPr>
            <a:spLocks noGrp="1" noChangeArrowheads="1"/>
          </p:cNvSpPr>
          <p:nvPr>
            <p:ph type="body" idx="1"/>
          </p:nvPr>
        </p:nvSpPr>
        <p:spPr>
          <a:xfrm>
            <a:off x="2133600" y="1447800"/>
            <a:ext cx="7924800" cy="5105400"/>
          </a:xfrm>
        </p:spPr>
        <p:txBody>
          <a:bodyPr>
            <a:normAutofit fontScale="85000" lnSpcReduction="20000"/>
          </a:bodyPr>
          <a:lstStyle/>
          <a:p>
            <a:pPr algn="just"/>
            <a:r>
              <a:rPr lang="en-US" sz="2600" dirty="0">
                <a:latin typeface="+mn-lt"/>
              </a:rPr>
              <a:t>The new aspects to consider when moving from simple to multiple linear regression are:</a:t>
            </a:r>
          </a:p>
          <a:p>
            <a:pPr algn="just"/>
            <a:r>
              <a:rPr lang="en-US" sz="2600" b="1" dirty="0" err="1">
                <a:latin typeface="+mn-lt"/>
              </a:rPr>
              <a:t>Overfitting</a:t>
            </a:r>
            <a:endParaRPr lang="en-US" sz="2600" dirty="0">
              <a:latin typeface="+mn-lt"/>
            </a:endParaRPr>
          </a:p>
          <a:p>
            <a:pPr lvl="1" algn="just">
              <a:buFont typeface="Courier New" panose="02070309020205020404" pitchFamily="49" charset="0"/>
              <a:buChar char="o"/>
            </a:pPr>
            <a:r>
              <a:rPr lang="en-US" sz="2600" dirty="0">
                <a:latin typeface="+mn-lt"/>
              </a:rPr>
              <a:t>As you keep adding the variables, the model may become far too complex</a:t>
            </a:r>
          </a:p>
          <a:p>
            <a:pPr lvl="1" algn="just">
              <a:buFont typeface="Courier New" panose="02070309020205020404" pitchFamily="49" charset="0"/>
              <a:buChar char="o"/>
            </a:pPr>
            <a:r>
              <a:rPr lang="en-US" sz="2600" dirty="0">
                <a:latin typeface="+mn-lt"/>
              </a:rPr>
              <a:t>It may end up </a:t>
            </a:r>
            <a:r>
              <a:rPr lang="en-US" sz="2600" dirty="0" err="1">
                <a:latin typeface="+mn-lt"/>
              </a:rPr>
              <a:t>memorising</a:t>
            </a:r>
            <a:r>
              <a:rPr lang="en-US" sz="2600" dirty="0">
                <a:latin typeface="+mn-lt"/>
              </a:rPr>
              <a:t> the training data and will fail to </a:t>
            </a:r>
            <a:r>
              <a:rPr lang="en-US" sz="2600" dirty="0" err="1">
                <a:latin typeface="+mn-lt"/>
              </a:rPr>
              <a:t>generalise</a:t>
            </a:r>
            <a:endParaRPr lang="en-US" sz="2600" dirty="0">
              <a:latin typeface="+mn-lt"/>
            </a:endParaRPr>
          </a:p>
          <a:p>
            <a:pPr lvl="1" algn="just">
              <a:buFont typeface="Courier New" panose="02070309020205020404" pitchFamily="49" charset="0"/>
              <a:buChar char="o"/>
            </a:pPr>
            <a:r>
              <a:rPr lang="en-US" sz="2600" dirty="0">
                <a:latin typeface="+mn-lt"/>
              </a:rPr>
              <a:t>A model is generally said to </a:t>
            </a:r>
            <a:r>
              <a:rPr lang="en-US" sz="2600" dirty="0" err="1">
                <a:latin typeface="+mn-lt"/>
              </a:rPr>
              <a:t>overfit</a:t>
            </a:r>
            <a:r>
              <a:rPr lang="en-US" sz="2600" dirty="0">
                <a:latin typeface="+mn-lt"/>
              </a:rPr>
              <a:t> when the training accuracy is high while the test accuracy is very low</a:t>
            </a:r>
          </a:p>
          <a:p>
            <a:pPr algn="just"/>
            <a:r>
              <a:rPr lang="en-US" sz="2600" b="1" dirty="0" err="1">
                <a:latin typeface="+mn-lt"/>
              </a:rPr>
              <a:t>Multicollinearity</a:t>
            </a:r>
            <a:endParaRPr lang="en-US" sz="2600" dirty="0">
              <a:latin typeface="+mn-lt"/>
            </a:endParaRPr>
          </a:p>
          <a:p>
            <a:pPr lvl="1" algn="just">
              <a:buFont typeface="Courier New" panose="02070309020205020404" pitchFamily="49" charset="0"/>
              <a:buChar char="o"/>
            </a:pPr>
            <a:r>
              <a:rPr lang="en-US" sz="2600" dirty="0">
                <a:latin typeface="+mn-lt"/>
              </a:rPr>
              <a:t>Associations between predictor variables, which you will study later</a:t>
            </a:r>
          </a:p>
          <a:p>
            <a:pPr algn="just"/>
            <a:r>
              <a:rPr lang="en-US" sz="2600" b="1" dirty="0">
                <a:latin typeface="+mn-lt"/>
              </a:rPr>
              <a:t>Feature selection</a:t>
            </a:r>
            <a:endParaRPr lang="en-US" sz="2600" dirty="0">
              <a:latin typeface="+mn-lt"/>
            </a:endParaRPr>
          </a:p>
          <a:p>
            <a:pPr lvl="1" algn="just">
              <a:buFont typeface="Courier New" panose="02070309020205020404" pitchFamily="49" charset="0"/>
              <a:buChar char="o"/>
            </a:pPr>
            <a:r>
              <a:rPr lang="en-US" sz="2600" dirty="0">
                <a:latin typeface="+mn-lt"/>
              </a:rPr>
              <a:t>Selecting the optimal set from a pool of given features, many of which might be redundant becomes an important task</a:t>
            </a:r>
          </a:p>
        </p:txBody>
      </p:sp>
    </p:spTree>
    <p:extLst>
      <p:ext uri="{BB962C8B-B14F-4D97-AF65-F5344CB8AC3E}">
        <p14:creationId xmlns:p14="http://schemas.microsoft.com/office/powerpoint/2010/main" val="3205144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mn-lt"/>
              </a:rPr>
              <a:t>Which of these two models would be a better fit to the data?</a:t>
            </a:r>
          </a:p>
          <a:p>
            <a:r>
              <a:rPr lang="en-US" dirty="0"/>
              <a:t> </a:t>
            </a:r>
          </a:p>
          <a:p>
            <a:r>
              <a:rPr lang="en-US" dirty="0"/>
              <a:t> </a:t>
            </a:r>
          </a:p>
          <a:p>
            <a:endParaRPr lang="en-US" dirty="0"/>
          </a:p>
        </p:txBody>
      </p:sp>
      <p:sp>
        <p:nvSpPr>
          <p:cNvPr id="3" name="Title 2"/>
          <p:cNvSpPr>
            <a:spLocks noGrp="1"/>
          </p:cNvSpPr>
          <p:nvPr>
            <p:ph type="title" idx="4294967295"/>
          </p:nvPr>
        </p:nvSpPr>
        <p:spPr>
          <a:xfrm>
            <a:off x="2438400" y="511313"/>
            <a:ext cx="5943600" cy="707887"/>
          </a:xfrm>
        </p:spPr>
        <p:txBody>
          <a:bodyPr>
            <a:normAutofit fontScale="90000"/>
          </a:bodyPr>
          <a:lstStyle/>
          <a:p>
            <a:r>
              <a:rPr lang="en-US" sz="3200" dirty="0">
                <a:latin typeface="Book Antiqua" pitchFamily="18" charset="0"/>
              </a:rPr>
              <a:t>   </a:t>
            </a:r>
            <a:r>
              <a:rPr lang="en-US" sz="3200" b="1" dirty="0" err="1">
                <a:latin typeface="+mn-lt"/>
              </a:rPr>
              <a:t>Overfitting</a:t>
            </a:r>
            <a:br>
              <a:rPr lang="en-US" sz="3200" b="1" dirty="0">
                <a:latin typeface="+mn-lt"/>
              </a:rPr>
            </a:br>
            <a:endParaRPr lang="en-US" sz="3200" b="1" dirty="0">
              <a:latin typeface="+mn-lt"/>
            </a:endParaRPr>
          </a:p>
        </p:txBody>
      </p:sp>
      <p:sp>
        <p:nvSpPr>
          <p:cNvPr id="40961" name="Rectangle 1"/>
          <p:cNvSpPr>
            <a:spLocks noChangeArrowheads="1"/>
          </p:cNvSpPr>
          <p:nvPr/>
        </p:nvSpPr>
        <p:spPr bwMode="auto">
          <a:xfrm>
            <a:off x="1524000" y="0"/>
            <a:ext cx="255198" cy="707886"/>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000" dirty="0">
                <a:solidFill>
                  <a:srgbClr val="808080"/>
                </a:solidFill>
                <a:latin typeface="Lato"/>
                <a:cs typeface="Arial" pitchFamily="34" charset="0"/>
              </a:rPr>
              <a:t>  </a:t>
            </a:r>
            <a:endParaRPr lang="en-US" sz="1000" dirty="0">
              <a:solidFill>
                <a:srgbClr val="333333"/>
              </a:solidFill>
              <a:latin typeface="Lato"/>
              <a:cs typeface="Arial" pitchFamily="34" charset="0"/>
            </a:endParaRPr>
          </a:p>
          <a:p>
            <a:pPr eaLnBrk="0" fontAlgn="base" hangingPunct="0">
              <a:spcBef>
                <a:spcPct val="0"/>
              </a:spcBef>
              <a:spcAft>
                <a:spcPct val="0"/>
              </a:spcAft>
            </a:pPr>
            <a:r>
              <a:rPr lang="en-US" sz="1000" dirty="0">
                <a:solidFill>
                  <a:srgbClr val="808080"/>
                </a:solidFill>
                <a:latin typeface="Lato"/>
                <a:cs typeface="Arial" pitchFamily="34" charset="0"/>
              </a:rPr>
              <a:t> </a:t>
            </a:r>
            <a:endParaRPr lang="en-US" sz="1000" dirty="0">
              <a:solidFill>
                <a:srgbClr val="333333"/>
              </a:solidFill>
              <a:latin typeface="Lato"/>
              <a:cs typeface="Arial" pitchFamily="34" charset="0"/>
            </a:endParaRPr>
          </a:p>
          <a:p>
            <a:pPr eaLnBrk="0" fontAlgn="base" hangingPunct="0">
              <a:spcBef>
                <a:spcPct val="0"/>
              </a:spcBef>
              <a:spcAft>
                <a:spcPct val="0"/>
              </a:spcAft>
            </a:pPr>
            <a:r>
              <a:rPr lang="en-US" sz="1000" dirty="0">
                <a:solidFill>
                  <a:srgbClr val="808080"/>
                </a:solidFill>
                <a:latin typeface="Lato"/>
                <a:cs typeface="Arial" pitchFamily="34" charset="0"/>
              </a:rPr>
              <a:t>  </a:t>
            </a:r>
            <a:endParaRPr lang="en-US" sz="1000" dirty="0">
              <a:solidFill>
                <a:srgbClr val="333333"/>
              </a:solidFill>
              <a:latin typeface="Lato"/>
              <a:cs typeface="Arial" pitchFamily="34" charset="0"/>
            </a:endParaRPr>
          </a:p>
          <a:p>
            <a:pPr eaLnBrk="0" fontAlgn="base" hangingPunct="0">
              <a:spcBef>
                <a:spcPct val="0"/>
              </a:spcBef>
              <a:spcAft>
                <a:spcPct val="0"/>
              </a:spcAft>
            </a:pPr>
            <a:r>
              <a:rPr lang="en-US" sz="1000" dirty="0">
                <a:solidFill>
                  <a:srgbClr val="808080"/>
                </a:solidFill>
                <a:latin typeface="Lato"/>
                <a:cs typeface="Arial" pitchFamily="34" charset="0"/>
              </a:rPr>
              <a:t> </a:t>
            </a:r>
            <a:endParaRPr lang="en-US" sz="13300" dirty="0">
              <a:solidFill>
                <a:srgbClr val="808080"/>
              </a:solidFill>
              <a:latin typeface="Lato"/>
              <a:cs typeface="Arial" pitchFamily="34" charset="0"/>
            </a:endParaRPr>
          </a:p>
        </p:txBody>
      </p:sp>
      <p:pic>
        <p:nvPicPr>
          <p:cNvPr id="40962" name="Picture 2" descr="https://images.upgrad.com/8fef9956-17b8-49a4-9211-09a3ba25d813-2.PNG"/>
          <p:cNvPicPr>
            <a:picLocks noChangeAspect="1" noChangeArrowheads="1"/>
          </p:cNvPicPr>
          <p:nvPr/>
        </p:nvPicPr>
        <p:blipFill>
          <a:blip r:embed="rId2"/>
          <a:srcRect/>
          <a:stretch>
            <a:fillRect/>
          </a:stretch>
        </p:blipFill>
        <p:spPr bwMode="auto">
          <a:xfrm>
            <a:off x="2438400" y="2209800"/>
            <a:ext cx="4953000" cy="2076450"/>
          </a:xfrm>
          <a:prstGeom prst="rect">
            <a:avLst/>
          </a:prstGeom>
          <a:noFill/>
        </p:spPr>
      </p:pic>
      <p:pic>
        <p:nvPicPr>
          <p:cNvPr id="40963" name="Picture 3" descr="https://images.upgrad.com/39d96707-66cd-47a6-98c7-e79148a94327-3.PNG"/>
          <p:cNvPicPr>
            <a:picLocks noChangeAspect="1" noChangeArrowheads="1"/>
          </p:cNvPicPr>
          <p:nvPr/>
        </p:nvPicPr>
        <p:blipFill>
          <a:blip r:embed="rId3"/>
          <a:srcRect/>
          <a:stretch>
            <a:fillRect/>
          </a:stretch>
        </p:blipFill>
        <p:spPr bwMode="auto">
          <a:xfrm>
            <a:off x="2438400" y="4267201"/>
            <a:ext cx="4953000" cy="2124075"/>
          </a:xfrm>
          <a:prstGeom prst="rect">
            <a:avLst/>
          </a:prstGeom>
          <a:noFill/>
        </p:spPr>
      </p:pic>
    </p:spTree>
    <p:extLst>
      <p:ext uri="{BB962C8B-B14F-4D97-AF65-F5344CB8AC3E}">
        <p14:creationId xmlns:p14="http://schemas.microsoft.com/office/powerpoint/2010/main" val="330924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buFont typeface="Wingdings" panose="05000000000000000000" pitchFamily="2" charset="2"/>
              <a:buChar char="Ø"/>
            </a:pPr>
            <a:r>
              <a:rPr lang="en-US" dirty="0"/>
              <a:t>   </a:t>
            </a:r>
            <a:r>
              <a:rPr lang="en-US" sz="2600" dirty="0">
                <a:latin typeface="+mn-lt"/>
              </a:rPr>
              <a:t>It refers to the phenomenon of having related predictor variables in the input dataset. </a:t>
            </a:r>
          </a:p>
          <a:p>
            <a:pPr marL="457200" indent="-457200" algn="just">
              <a:buFont typeface="Wingdings" panose="05000000000000000000" pitchFamily="2" charset="2"/>
              <a:buChar char="Ø"/>
            </a:pPr>
            <a:r>
              <a:rPr lang="en-US" sz="2600" dirty="0">
                <a:latin typeface="+mn-lt"/>
              </a:rPr>
              <a:t>     In simple terms, in a model which has been built using several independent variables, some of these variables might be interrelated, due to which the presence of that variable in the model is redundant. You drop some of these related independent variables as a way of dealing with multicollinearity.</a:t>
            </a:r>
          </a:p>
          <a:p>
            <a:pPr marL="457200" indent="-457200" algn="just">
              <a:buFont typeface="Wingdings" panose="05000000000000000000" pitchFamily="2" charset="2"/>
              <a:buChar char="Ø"/>
            </a:pPr>
            <a:r>
              <a:rPr lang="en-US" sz="2600" b="1" dirty="0">
                <a:latin typeface="+mn-lt"/>
              </a:rPr>
              <a:t>Multicollinearity affects:</a:t>
            </a:r>
          </a:p>
          <a:p>
            <a:pPr algn="just"/>
            <a:r>
              <a:rPr lang="en-US" sz="2600" b="1" dirty="0">
                <a:latin typeface="+mn-lt"/>
              </a:rPr>
              <a:t>     Interpretation</a:t>
            </a:r>
            <a:r>
              <a:rPr lang="en-US" sz="2600" dirty="0">
                <a:latin typeface="+mn-lt"/>
              </a:rPr>
              <a:t>:</a:t>
            </a:r>
          </a:p>
          <a:p>
            <a:pPr lvl="1" algn="just">
              <a:buFont typeface="Courier New" panose="02070309020205020404" pitchFamily="49" charset="0"/>
              <a:buChar char="o"/>
            </a:pPr>
            <a:r>
              <a:rPr lang="en-US" sz="2600" dirty="0">
                <a:latin typeface="+mn-lt"/>
              </a:rPr>
              <a:t>Does “change in Y, when all others are held constant” apply?</a:t>
            </a:r>
          </a:p>
          <a:p>
            <a:pPr algn="just"/>
            <a:r>
              <a:rPr lang="en-US" sz="2600" b="1" dirty="0">
                <a:latin typeface="+mn-lt"/>
              </a:rPr>
              <a:t>     Inference</a:t>
            </a:r>
            <a:r>
              <a:rPr lang="en-US" sz="2600" dirty="0">
                <a:latin typeface="+mn-lt"/>
              </a:rPr>
              <a:t>: </a:t>
            </a:r>
          </a:p>
          <a:p>
            <a:pPr lvl="1" algn="just">
              <a:buFont typeface="Courier New" panose="02070309020205020404" pitchFamily="49" charset="0"/>
              <a:buChar char="o"/>
            </a:pPr>
            <a:r>
              <a:rPr lang="en-US" sz="2600" dirty="0">
                <a:latin typeface="+mn-lt"/>
              </a:rPr>
              <a:t>Coefficients swing wildly, signs can invert</a:t>
            </a:r>
          </a:p>
          <a:p>
            <a:pPr lvl="1" algn="just">
              <a:buFont typeface="Courier New" panose="02070309020205020404" pitchFamily="49" charset="0"/>
              <a:buChar char="o"/>
            </a:pPr>
            <a:r>
              <a:rPr lang="en-US" sz="2600" dirty="0">
                <a:latin typeface="+mn-lt"/>
              </a:rPr>
              <a:t>p-values are, therefore, not reliable</a:t>
            </a:r>
          </a:p>
          <a:p>
            <a:endParaRPr lang="en-US" dirty="0"/>
          </a:p>
        </p:txBody>
      </p:sp>
      <p:sp>
        <p:nvSpPr>
          <p:cNvPr id="3" name="Title 2"/>
          <p:cNvSpPr>
            <a:spLocks noGrp="1"/>
          </p:cNvSpPr>
          <p:nvPr>
            <p:ph type="title" idx="4294967295"/>
          </p:nvPr>
        </p:nvSpPr>
        <p:spPr>
          <a:xfrm>
            <a:off x="2286000" y="304800"/>
            <a:ext cx="6096000" cy="838200"/>
          </a:xfrm>
        </p:spPr>
        <p:txBody>
          <a:bodyPr>
            <a:normAutofit/>
          </a:bodyPr>
          <a:lstStyle/>
          <a:p>
            <a:r>
              <a:rPr lang="en-US" sz="3600" b="1" dirty="0" err="1">
                <a:latin typeface="+mn-lt"/>
              </a:rPr>
              <a:t>Multicollinearity</a:t>
            </a:r>
            <a:endParaRPr lang="en-US" sz="3600" b="1" dirty="0">
              <a:latin typeface="+mn-lt"/>
            </a:endParaRPr>
          </a:p>
        </p:txBody>
      </p:sp>
    </p:spTree>
    <p:extLst>
      <p:ext uri="{BB962C8B-B14F-4D97-AF65-F5344CB8AC3E}">
        <p14:creationId xmlns:p14="http://schemas.microsoft.com/office/powerpoint/2010/main" val="3203528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17320"/>
            <a:ext cx="8153400" cy="4907281"/>
          </a:xfrm>
        </p:spPr>
        <p:txBody>
          <a:bodyPr>
            <a:normAutofit fontScale="92500" lnSpcReduction="10000"/>
          </a:bodyPr>
          <a:lstStyle/>
          <a:p>
            <a:pPr algn="just">
              <a:lnSpc>
                <a:spcPct val="150000"/>
              </a:lnSpc>
              <a:spcBef>
                <a:spcPts val="0"/>
              </a:spcBef>
              <a:buFont typeface="Wingdings" panose="05000000000000000000" pitchFamily="2" charset="2"/>
              <a:buChar char="Ø"/>
            </a:pPr>
            <a:r>
              <a:rPr lang="en-US" dirty="0">
                <a:latin typeface="+mn-lt"/>
              </a:rPr>
              <a:t>Two basic ways of dealing with </a:t>
            </a:r>
            <a:r>
              <a:rPr lang="en-US" dirty="0" err="1">
                <a:latin typeface="+mn-lt"/>
              </a:rPr>
              <a:t>multicollinearity</a:t>
            </a:r>
            <a:endParaRPr lang="en-US" dirty="0">
              <a:latin typeface="+mn-lt"/>
            </a:endParaRPr>
          </a:p>
          <a:p>
            <a:pPr algn="just">
              <a:lnSpc>
                <a:spcPct val="150000"/>
              </a:lnSpc>
              <a:spcBef>
                <a:spcPts val="0"/>
              </a:spcBef>
              <a:buFont typeface="Wingdings" panose="05000000000000000000" pitchFamily="2" charset="2"/>
              <a:buChar char="Ø"/>
            </a:pPr>
            <a:r>
              <a:rPr lang="en-US" dirty="0">
                <a:latin typeface="+mn-lt"/>
              </a:rPr>
              <a:t> Looking at </a:t>
            </a:r>
            <a:r>
              <a:rPr lang="en-US" b="1" dirty="0">
                <a:latin typeface="+mn-lt"/>
              </a:rPr>
              <a:t>pairwise correlations</a:t>
            </a:r>
            <a:endParaRPr lang="en-US" dirty="0">
              <a:latin typeface="+mn-lt"/>
            </a:endParaRPr>
          </a:p>
          <a:p>
            <a:pPr lvl="1" algn="just">
              <a:lnSpc>
                <a:spcPct val="150000"/>
              </a:lnSpc>
              <a:spcBef>
                <a:spcPts val="0"/>
              </a:spcBef>
              <a:buFont typeface="Courier New" panose="02070309020205020404" pitchFamily="49" charset="0"/>
              <a:buChar char="o"/>
            </a:pPr>
            <a:r>
              <a:rPr lang="en-US" dirty="0">
                <a:latin typeface="+mn-lt"/>
              </a:rPr>
              <a:t>Looking at the correlation between different pairs of independent variables</a:t>
            </a:r>
          </a:p>
          <a:p>
            <a:pPr algn="just">
              <a:lnSpc>
                <a:spcPct val="150000"/>
              </a:lnSpc>
              <a:spcBef>
                <a:spcPts val="0"/>
              </a:spcBef>
            </a:pPr>
            <a:r>
              <a:rPr lang="en-US" dirty="0">
                <a:latin typeface="+mn-lt"/>
              </a:rPr>
              <a:t>Checking the </a:t>
            </a:r>
            <a:r>
              <a:rPr lang="en-US" b="1" dirty="0">
                <a:latin typeface="+mn-lt"/>
              </a:rPr>
              <a:t>Variance Inflation Factor</a:t>
            </a:r>
            <a:r>
              <a:rPr lang="en-US" dirty="0">
                <a:latin typeface="+mn-lt"/>
              </a:rPr>
              <a:t> (VIF)</a:t>
            </a:r>
          </a:p>
          <a:p>
            <a:pPr lvl="1" algn="just">
              <a:lnSpc>
                <a:spcPct val="150000"/>
              </a:lnSpc>
              <a:spcBef>
                <a:spcPts val="0"/>
              </a:spcBef>
              <a:buFont typeface="Courier New" panose="02070309020205020404" pitchFamily="49" charset="0"/>
              <a:buChar char="o"/>
            </a:pPr>
            <a:r>
              <a:rPr lang="en-US" dirty="0">
                <a:latin typeface="+mn-lt"/>
              </a:rPr>
              <a:t>Sometimes </a:t>
            </a:r>
            <a:r>
              <a:rPr lang="en-US" dirty="0" err="1">
                <a:latin typeface="+mn-lt"/>
              </a:rPr>
              <a:t>pairwise</a:t>
            </a:r>
            <a:r>
              <a:rPr lang="en-US" dirty="0">
                <a:latin typeface="+mn-lt"/>
              </a:rPr>
              <a:t> correlations aren't enough</a:t>
            </a:r>
          </a:p>
          <a:p>
            <a:pPr lvl="1" algn="just">
              <a:lnSpc>
                <a:spcPct val="150000"/>
              </a:lnSpc>
              <a:spcBef>
                <a:spcPts val="0"/>
              </a:spcBef>
              <a:buFont typeface="Courier New" panose="02070309020205020404" pitchFamily="49" charset="0"/>
              <a:buChar char="o"/>
            </a:pPr>
            <a:r>
              <a:rPr lang="en-US" dirty="0">
                <a:latin typeface="+mn-lt"/>
              </a:rPr>
              <a:t>Instead of just one variable, the independent variable might depend upon a combination of other variables</a:t>
            </a:r>
          </a:p>
          <a:p>
            <a:pPr lvl="1" algn="just">
              <a:lnSpc>
                <a:spcPct val="150000"/>
              </a:lnSpc>
              <a:spcBef>
                <a:spcPts val="0"/>
              </a:spcBef>
              <a:buFont typeface="Courier New" panose="02070309020205020404" pitchFamily="49" charset="0"/>
              <a:buChar char="o"/>
            </a:pPr>
            <a:r>
              <a:rPr lang="en-US" dirty="0">
                <a:latin typeface="+mn-lt"/>
              </a:rPr>
              <a:t>VIF calculates how well one independent variable is explained by all the other independent variables combined</a:t>
            </a:r>
          </a:p>
          <a:p>
            <a:endParaRPr lang="en-US" dirty="0"/>
          </a:p>
        </p:txBody>
      </p:sp>
      <p:sp>
        <p:nvSpPr>
          <p:cNvPr id="3" name="Title 2"/>
          <p:cNvSpPr>
            <a:spLocks noGrp="1"/>
          </p:cNvSpPr>
          <p:nvPr>
            <p:ph type="title" idx="4294967295"/>
          </p:nvPr>
        </p:nvSpPr>
        <p:spPr>
          <a:xfrm>
            <a:off x="1676401" y="26442"/>
            <a:ext cx="6791761" cy="1268958"/>
          </a:xfrm>
        </p:spPr>
        <p:txBody>
          <a:bodyPr>
            <a:normAutofit/>
          </a:bodyPr>
          <a:lstStyle/>
          <a:p>
            <a:r>
              <a:rPr lang="en-US" sz="3600" b="1" dirty="0">
                <a:latin typeface="+mn-lt"/>
              </a:rPr>
              <a:t>Dealing with </a:t>
            </a:r>
            <a:r>
              <a:rPr lang="en-US" sz="3600" b="1" dirty="0" err="1">
                <a:latin typeface="+mn-lt"/>
              </a:rPr>
              <a:t>Multicollinearity</a:t>
            </a:r>
            <a:endParaRPr lang="en-US" sz="3600" b="1" dirty="0">
              <a:latin typeface="+mn-lt"/>
            </a:endParaRPr>
          </a:p>
        </p:txBody>
      </p:sp>
      <p:sp>
        <p:nvSpPr>
          <p:cNvPr id="4" name="Title 2"/>
          <p:cNvSpPr txBox="1">
            <a:spLocks/>
          </p:cNvSpPr>
          <p:nvPr/>
        </p:nvSpPr>
        <p:spPr>
          <a:xfrm>
            <a:off x="1524001" y="0"/>
            <a:ext cx="6791761" cy="1192758"/>
          </a:xfrm>
          <a:prstGeom prst="rect">
            <a:avLst/>
          </a:prstGeom>
        </p:spPr>
        <p:txBody>
          <a:bodyPr vert="horz" lIns="91440" tIns="45720" rIns="91440" bIns="45720" rtlCol="0" anchor="ctr">
            <a:noAutofit/>
          </a:bodyPr>
          <a:lstStyle/>
          <a:p>
            <a:pPr>
              <a:spcBef>
                <a:spcPct val="0"/>
              </a:spcBef>
              <a:defRPr/>
            </a:pPr>
            <a:endParaRPr lang="en-US" sz="360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3989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514600" y="2895600"/>
          <a:ext cx="6934200" cy="2362200"/>
        </p:xfrm>
        <a:graphic>
          <a:graphicData uri="http://schemas.openxmlformats.org/drawingml/2006/table">
            <a:tbl>
              <a:tblPr firstRow="1" firstCol="1" bandRow="1">
                <a:tableStyleId>{5C22544A-7EE6-4342-B048-85BDC9FD1C3A}</a:tableStyleId>
              </a:tblPr>
              <a:tblGrid>
                <a:gridCol w="1338739">
                  <a:extLst>
                    <a:ext uri="{9D8B030D-6E8A-4147-A177-3AD203B41FA5}">
                      <a16:colId xmlns:a16="http://schemas.microsoft.com/office/drawing/2014/main" val="20000"/>
                    </a:ext>
                  </a:extLst>
                </a:gridCol>
                <a:gridCol w="3967265">
                  <a:extLst>
                    <a:ext uri="{9D8B030D-6E8A-4147-A177-3AD203B41FA5}">
                      <a16:colId xmlns:a16="http://schemas.microsoft.com/office/drawing/2014/main" val="20001"/>
                    </a:ext>
                  </a:extLst>
                </a:gridCol>
                <a:gridCol w="1628196">
                  <a:extLst>
                    <a:ext uri="{9D8B030D-6E8A-4147-A177-3AD203B41FA5}">
                      <a16:colId xmlns:a16="http://schemas.microsoft.com/office/drawing/2014/main" val="20002"/>
                    </a:ext>
                  </a:extLst>
                </a:gridCol>
              </a:tblGrid>
              <a:tr h="632715">
                <a:tc>
                  <a:txBody>
                    <a:bodyPr/>
                    <a:lstStyle/>
                    <a:p>
                      <a:pPr marR="496570" algn="ctr">
                        <a:lnSpc>
                          <a:spcPct val="115000"/>
                        </a:lnSpc>
                        <a:spcAft>
                          <a:spcPts val="0"/>
                        </a:spcAft>
                      </a:pPr>
                      <a:r>
                        <a:rPr lang="en-IN" sz="1200" dirty="0">
                          <a:effectLst/>
                        </a:rPr>
                        <a:t>Contact Session</a:t>
                      </a:r>
                      <a:endParaRPr lang="en-IN" sz="1100" dirty="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6570" algn="ctr">
                        <a:lnSpc>
                          <a:spcPct val="115000"/>
                        </a:lnSpc>
                        <a:spcAft>
                          <a:spcPts val="0"/>
                        </a:spcAft>
                      </a:pPr>
                      <a:r>
                        <a:rPr lang="en-IN" sz="1200">
                          <a:effectLst/>
                        </a:rPr>
                        <a:t>List of Topic Title</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gn="ctr">
                        <a:lnSpc>
                          <a:spcPct val="115000"/>
                        </a:lnSpc>
                        <a:spcAft>
                          <a:spcPts val="1000"/>
                        </a:spcAft>
                      </a:pPr>
                      <a:r>
                        <a:rPr lang="en-IN" sz="1200">
                          <a:effectLst/>
                        </a:rPr>
                        <a:t>Reference</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000"/>
                  </a:ext>
                </a:extLst>
              </a:tr>
              <a:tr h="770868">
                <a:tc>
                  <a:txBody>
                    <a:bodyPr/>
                    <a:lstStyle/>
                    <a:p>
                      <a:pPr marR="495935">
                        <a:lnSpc>
                          <a:spcPct val="115000"/>
                        </a:lnSpc>
                        <a:spcAft>
                          <a:spcPts val="1000"/>
                        </a:spcAft>
                      </a:pPr>
                      <a:r>
                        <a:rPr lang="en-IN" sz="1200">
                          <a:effectLst/>
                        </a:rPr>
                        <a:t>CS - 12</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gn="just">
                        <a:lnSpc>
                          <a:spcPct val="136000"/>
                        </a:lnSpc>
                        <a:spcAft>
                          <a:spcPts val="0"/>
                        </a:spcAft>
                      </a:pPr>
                      <a:r>
                        <a:rPr lang="en-IN" sz="1200" kern="50">
                          <a:effectLst/>
                        </a:rPr>
                        <a:t>Simple Linear regression model, Assumption of the model, interpretation of the model  </a:t>
                      </a:r>
                      <a:endParaRPr lang="en-IN" sz="1200" kern="50">
                        <a:effectLst/>
                        <a:latin typeface="Times New Roman" panose="02020603050405020304" pitchFamily="18" charset="0"/>
                        <a:ea typeface="WenQuanYi Micro Hei"/>
                        <a:cs typeface="Lohit Hindi"/>
                      </a:endParaRPr>
                    </a:p>
                  </a:txBody>
                  <a:tcPr marL="68580" marR="68580" marT="0" marB="0"/>
                </a:tc>
                <a:tc>
                  <a:txBody>
                    <a:bodyPr/>
                    <a:lstStyle/>
                    <a:p>
                      <a:pPr marR="496570">
                        <a:lnSpc>
                          <a:spcPct val="115000"/>
                        </a:lnSpc>
                        <a:spcAft>
                          <a:spcPts val="0"/>
                        </a:spcAft>
                      </a:pPr>
                      <a:r>
                        <a:rPr lang="en-IN" sz="1200">
                          <a:effectLst/>
                        </a:rPr>
                        <a:t>T1:Chapter 12 &amp; 13</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001"/>
                  </a:ext>
                </a:extLst>
              </a:tr>
              <a:tr h="632715">
                <a:tc>
                  <a:txBody>
                    <a:bodyPr/>
                    <a:lstStyle/>
                    <a:p>
                      <a:pPr marR="495935">
                        <a:lnSpc>
                          <a:spcPct val="115000"/>
                        </a:lnSpc>
                        <a:spcAft>
                          <a:spcPts val="1000"/>
                        </a:spcAft>
                      </a:pPr>
                      <a:r>
                        <a:rPr lang="en-IN" sz="1200">
                          <a:effectLst/>
                        </a:rPr>
                        <a:t>HW</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nSpc>
                          <a:spcPct val="115000"/>
                        </a:lnSpc>
                        <a:spcAft>
                          <a:spcPts val="1000"/>
                        </a:spcAft>
                      </a:pPr>
                      <a:r>
                        <a:rPr lang="en-IN" sz="1200">
                          <a:effectLst/>
                        </a:rPr>
                        <a:t>Problems on Linear regression </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6570">
                        <a:lnSpc>
                          <a:spcPct val="115000"/>
                        </a:lnSpc>
                        <a:spcAft>
                          <a:spcPts val="0"/>
                        </a:spcAft>
                      </a:pPr>
                      <a:r>
                        <a:rPr lang="en-IN" sz="1200">
                          <a:effectLst/>
                        </a:rPr>
                        <a:t>T1:Chapter 12 &amp; 13</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002"/>
                  </a:ext>
                </a:extLst>
              </a:tr>
              <a:tr h="325902">
                <a:tc>
                  <a:txBody>
                    <a:bodyPr/>
                    <a:lstStyle/>
                    <a:p>
                      <a:pPr marR="495935">
                        <a:lnSpc>
                          <a:spcPct val="115000"/>
                        </a:lnSpc>
                        <a:spcAft>
                          <a:spcPts val="1000"/>
                        </a:spcAft>
                      </a:pPr>
                      <a:r>
                        <a:rPr lang="en-IN" sz="1200">
                          <a:effectLst/>
                        </a:rPr>
                        <a:t>Lab</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gn="ctr">
                        <a:lnSpc>
                          <a:spcPct val="115000"/>
                        </a:lnSpc>
                        <a:spcAft>
                          <a:spcPts val="1000"/>
                        </a:spcAft>
                      </a:pPr>
                      <a:r>
                        <a:rPr lang="en-IN" sz="1200">
                          <a:effectLst/>
                        </a:rPr>
                        <a:t> </a:t>
                      </a:r>
                      <a:endParaRPr lang="en-IN" sz="11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gn="ctr">
                        <a:lnSpc>
                          <a:spcPct val="115000"/>
                        </a:lnSpc>
                        <a:spcAft>
                          <a:spcPts val="1000"/>
                        </a:spcAft>
                      </a:pPr>
                      <a:r>
                        <a:rPr lang="en-IN" sz="1200" dirty="0">
                          <a:effectLst/>
                        </a:rPr>
                        <a:t> </a:t>
                      </a:r>
                      <a:endParaRPr lang="en-IN" sz="11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003"/>
                  </a:ext>
                </a:extLst>
              </a:tr>
            </a:tbl>
          </a:graphicData>
        </a:graphic>
      </p:graphicFrame>
      <p:sp>
        <p:nvSpPr>
          <p:cNvPr id="5" name="Rectangle 4"/>
          <p:cNvSpPr/>
          <p:nvPr/>
        </p:nvSpPr>
        <p:spPr>
          <a:xfrm>
            <a:off x="3200400" y="2286000"/>
            <a:ext cx="4457310" cy="369332"/>
          </a:xfrm>
          <a:prstGeom prst="rect">
            <a:avLst/>
          </a:prstGeom>
        </p:spPr>
        <p:txBody>
          <a:bodyPr wrap="none">
            <a:spAutoFit/>
          </a:bodyPr>
          <a:lstStyle/>
          <a:p>
            <a:pPr eaLnBrk="0" fontAlgn="base" hangingPunct="0">
              <a:spcBef>
                <a:spcPct val="0"/>
              </a:spcBef>
              <a:spcAft>
                <a:spcPct val="0"/>
              </a:spcAft>
            </a:pPr>
            <a:r>
              <a:rPr lang="en-US" alt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Contact Session 12: Module 5 – Regression </a:t>
            </a:r>
            <a:endParaRPr lang="en-US" altLang="en-US" sz="2800" dirty="0">
              <a:solidFill>
                <a:prstClr val="black"/>
              </a:solidFill>
              <a:latin typeface="Arial" panose="020B0604020202020204" pitchFamily="34" charset="0"/>
            </a:endParaRPr>
          </a:p>
        </p:txBody>
      </p:sp>
    </p:spTree>
    <p:extLst>
      <p:ext uri="{BB962C8B-B14F-4D97-AF65-F5344CB8AC3E}">
        <p14:creationId xmlns:p14="http://schemas.microsoft.com/office/powerpoint/2010/main" val="2660752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57400" y="1417320"/>
            <a:ext cx="8153400" cy="4907281"/>
          </a:xfrm>
        </p:spPr>
        <p:txBody>
          <a:bodyPr>
            <a:normAutofit/>
          </a:bodyPr>
          <a:lstStyle/>
          <a:p>
            <a:pPr algn="just">
              <a:buFont typeface="Wingdings" panose="05000000000000000000" pitchFamily="2" charset="2"/>
              <a:buChar char="v"/>
            </a:pPr>
            <a:r>
              <a:rPr lang="en-US" sz="2000" dirty="0">
                <a:latin typeface="+mn-lt"/>
              </a:rPr>
              <a:t>The VIF is given by:</a:t>
            </a:r>
          </a:p>
          <a:p>
            <a:pPr algn="just"/>
            <a:r>
              <a:rPr lang="en-US" sz="2000" dirty="0">
                <a:latin typeface="+mn-lt"/>
              </a:rPr>
              <a:t> </a:t>
            </a:r>
          </a:p>
          <a:p>
            <a:pPr algn="just"/>
            <a:r>
              <a:rPr lang="en-US" sz="2000" dirty="0">
                <a:latin typeface="+mn-lt"/>
              </a:rPr>
              <a:t>                                                                             </a:t>
            </a:r>
          </a:p>
          <a:p>
            <a:pPr algn="just"/>
            <a:r>
              <a:rPr lang="en-US" sz="2000" dirty="0">
                <a:latin typeface="+mn-lt"/>
              </a:rPr>
              <a:t> </a:t>
            </a:r>
          </a:p>
          <a:p>
            <a:pPr algn="just"/>
            <a:r>
              <a:rPr lang="en-US" sz="2000" dirty="0">
                <a:latin typeface="+mn-lt"/>
              </a:rPr>
              <a:t>    where </a:t>
            </a:r>
            <a:r>
              <a:rPr lang="en-US" sz="2000" i="1" dirty="0">
                <a:latin typeface="+mn-lt"/>
              </a:rPr>
              <a:t>'</a:t>
            </a:r>
            <a:r>
              <a:rPr lang="en-US" sz="2000" i="1" dirty="0" err="1">
                <a:latin typeface="+mn-lt"/>
              </a:rPr>
              <a:t>i</a:t>
            </a:r>
            <a:r>
              <a:rPr lang="en-US" sz="2000" i="1" dirty="0">
                <a:latin typeface="+mn-lt"/>
              </a:rPr>
              <a:t>'</a:t>
            </a:r>
            <a:r>
              <a:rPr lang="en-US" sz="2000" dirty="0">
                <a:latin typeface="+mn-lt"/>
              </a:rPr>
              <a:t> refers to the </a:t>
            </a:r>
            <a:r>
              <a:rPr lang="en-US" sz="2000" dirty="0" err="1">
                <a:latin typeface="+mn-lt"/>
              </a:rPr>
              <a:t>i-th</a:t>
            </a:r>
            <a:r>
              <a:rPr lang="en-US" sz="2000" dirty="0">
                <a:latin typeface="+mn-lt"/>
              </a:rPr>
              <a:t> variable which is being represented as a linear combination of rest of the independent variables. </a:t>
            </a:r>
          </a:p>
          <a:p>
            <a:pPr algn="just"/>
            <a:r>
              <a:rPr lang="en-US" sz="2000" dirty="0">
                <a:latin typeface="+mn-lt"/>
              </a:rPr>
              <a:t> </a:t>
            </a:r>
          </a:p>
          <a:p>
            <a:pPr algn="just">
              <a:buFont typeface="Wingdings" panose="05000000000000000000" pitchFamily="2" charset="2"/>
              <a:buChar char="v"/>
            </a:pPr>
            <a:r>
              <a:rPr lang="en-US" sz="2000" dirty="0">
                <a:latin typeface="+mn-lt"/>
              </a:rPr>
              <a:t>The common heuristic we follow for the VIF values is:</a:t>
            </a:r>
          </a:p>
          <a:p>
            <a:pPr algn="just"/>
            <a:r>
              <a:rPr lang="en-US" sz="2000" b="1" dirty="0">
                <a:latin typeface="+mn-lt"/>
              </a:rPr>
              <a:t>&gt; 10: </a:t>
            </a:r>
            <a:r>
              <a:rPr lang="en-US" sz="2000" dirty="0">
                <a:latin typeface="+mn-lt"/>
              </a:rPr>
              <a:t> Definitely high VIF value and the variable should be eliminated.</a:t>
            </a:r>
          </a:p>
          <a:p>
            <a:pPr algn="just"/>
            <a:r>
              <a:rPr lang="en-US" sz="2000" b="1" dirty="0">
                <a:latin typeface="+mn-lt"/>
              </a:rPr>
              <a:t>&gt; 5: </a:t>
            </a:r>
            <a:r>
              <a:rPr lang="en-US" sz="2000" dirty="0">
                <a:latin typeface="+mn-lt"/>
              </a:rPr>
              <a:t> Can be okay, but it is worth inspecting.</a:t>
            </a:r>
          </a:p>
          <a:p>
            <a:pPr algn="just"/>
            <a:r>
              <a:rPr lang="en-US" sz="2000" b="1" dirty="0">
                <a:latin typeface="+mn-lt"/>
              </a:rPr>
              <a:t>&lt; 5: </a:t>
            </a:r>
            <a:r>
              <a:rPr lang="en-US" sz="2000" dirty="0">
                <a:latin typeface="+mn-lt"/>
              </a:rPr>
              <a:t>Good VIF value. No need to eliminate this variable.</a:t>
            </a:r>
          </a:p>
          <a:p>
            <a:endParaRPr lang="en-US" dirty="0"/>
          </a:p>
        </p:txBody>
      </p:sp>
      <p:sp>
        <p:nvSpPr>
          <p:cNvPr id="3" name="Title 2"/>
          <p:cNvSpPr>
            <a:spLocks noGrp="1"/>
          </p:cNvSpPr>
          <p:nvPr>
            <p:ph type="title" idx="4294967295"/>
          </p:nvPr>
        </p:nvSpPr>
        <p:spPr>
          <a:xfrm>
            <a:off x="1676401" y="26442"/>
            <a:ext cx="6629401" cy="1192758"/>
          </a:xfrm>
        </p:spPr>
        <p:txBody>
          <a:bodyPr/>
          <a:lstStyle/>
          <a:p>
            <a:r>
              <a:rPr lang="en-US" sz="3200" b="1" dirty="0">
                <a:latin typeface="+mn-lt"/>
              </a:rPr>
              <a:t>Variance Inflation Factor (VIF)</a:t>
            </a:r>
          </a:p>
        </p:txBody>
      </p:sp>
      <p:pic>
        <p:nvPicPr>
          <p:cNvPr id="6" name="Picture 2"/>
          <p:cNvPicPr>
            <a:picLocks noChangeAspect="1" noChangeArrowheads="1"/>
          </p:cNvPicPr>
          <p:nvPr/>
        </p:nvPicPr>
        <p:blipFill>
          <a:blip r:embed="rId2"/>
          <a:srcRect/>
          <a:stretch>
            <a:fillRect/>
          </a:stretch>
        </p:blipFill>
        <p:spPr bwMode="auto">
          <a:xfrm>
            <a:off x="4953000" y="1676400"/>
            <a:ext cx="2005659" cy="990600"/>
          </a:xfrm>
          <a:prstGeom prst="rect">
            <a:avLst/>
          </a:prstGeom>
          <a:noFill/>
          <a:ln w="9525" cap="flat" cmpd="sng" algn="ctr">
            <a:noFill/>
            <a:prstDash val="solid"/>
            <a:miter lim="800000"/>
            <a:headEnd/>
            <a:tailEnd/>
          </a:ln>
          <a:effectLst/>
        </p:spPr>
      </p:pic>
    </p:spTree>
    <p:extLst>
      <p:ext uri="{BB962C8B-B14F-4D97-AF65-F5344CB8AC3E}">
        <p14:creationId xmlns:p14="http://schemas.microsoft.com/office/powerpoint/2010/main" val="4069145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k 3">
            <a:extLst>
              <a:ext uri="{FF2B5EF4-FFF2-40B4-BE49-F238E27FC236}">
                <a16:creationId xmlns:a16="http://schemas.microsoft.com/office/drawing/2014/main" id="{34523716-B8D4-F045-90AC-294F9D3ECA11}"/>
              </a:ext>
            </a:extLst>
          </p:cNvPr>
          <p:cNvPicPr/>
          <p:nvPr/>
        </p:nvPicPr>
        <p:blipFill>
          <a:blip r:embed="rId2"/>
          <a:stretch>
            <a:fillRect/>
          </a:stretch>
        </p:blipFill>
        <p:spPr>
          <a:xfrm>
            <a:off x="2152355" y="251463"/>
            <a:ext cx="357840" cy="370440"/>
          </a:xfrm>
          <a:prstGeom prst="rect">
            <a:avLst/>
          </a:prstGeom>
        </p:spPr>
      </p:pic>
      <p:pic>
        <p:nvPicPr>
          <p:cNvPr id="5" name="Ink 4">
            <a:extLst>
              <a:ext uri="{FF2B5EF4-FFF2-40B4-BE49-F238E27FC236}">
                <a16:creationId xmlns:a16="http://schemas.microsoft.com/office/drawing/2014/main" id="{AAC4C2A4-B203-6D4D-A567-2EC4EA235DE9}"/>
              </a:ext>
            </a:extLst>
          </p:cNvPr>
          <p:cNvPicPr/>
          <p:nvPr/>
        </p:nvPicPr>
        <p:blipFill>
          <a:blip r:embed="rId2"/>
          <a:stretch>
            <a:fillRect/>
          </a:stretch>
        </p:blipFill>
        <p:spPr>
          <a:xfrm>
            <a:off x="2598755" y="500223"/>
            <a:ext cx="49680" cy="121680"/>
          </a:xfrm>
          <a:prstGeom prst="rect">
            <a:avLst/>
          </a:prstGeom>
        </p:spPr>
      </p:pic>
      <p:pic>
        <p:nvPicPr>
          <p:cNvPr id="6" name="Ink 5">
            <a:extLst>
              <a:ext uri="{FF2B5EF4-FFF2-40B4-BE49-F238E27FC236}">
                <a16:creationId xmlns:a16="http://schemas.microsoft.com/office/drawing/2014/main" id="{BE287199-E4BF-8243-808C-78C739010475}"/>
              </a:ext>
            </a:extLst>
          </p:cNvPr>
          <p:cNvPicPr/>
          <p:nvPr/>
        </p:nvPicPr>
        <p:blipFill>
          <a:blip r:embed="rId2"/>
          <a:stretch>
            <a:fillRect/>
          </a:stretch>
        </p:blipFill>
        <p:spPr>
          <a:xfrm>
            <a:off x="2612171" y="377103"/>
            <a:ext cx="35469" cy="56160"/>
          </a:xfrm>
          <a:prstGeom prst="rect">
            <a:avLst/>
          </a:prstGeom>
        </p:spPr>
      </p:pic>
      <p:pic>
        <p:nvPicPr>
          <p:cNvPr id="32" name="Ink 39">
            <a:extLst>
              <a:ext uri="{FF2B5EF4-FFF2-40B4-BE49-F238E27FC236}">
                <a16:creationId xmlns:a16="http://schemas.microsoft.com/office/drawing/2014/main" id="{7C2BA4C3-1D4D-B84B-8CB7-B0D8EB2A319A}"/>
              </a:ext>
            </a:extLst>
          </p:cNvPr>
          <p:cNvPicPr/>
          <p:nvPr/>
        </p:nvPicPr>
        <p:blipFill>
          <a:blip r:embed="rId2"/>
          <a:stretch>
            <a:fillRect/>
          </a:stretch>
        </p:blipFill>
        <p:spPr>
          <a:xfrm>
            <a:off x="7716522" y="748279"/>
            <a:ext cx="1011589" cy="376528"/>
          </a:xfrm>
          <a:prstGeom prst="rect">
            <a:avLst/>
          </a:prstGeom>
        </p:spPr>
      </p:pic>
      <p:pic>
        <p:nvPicPr>
          <p:cNvPr id="33" name="Ink 40">
            <a:extLst>
              <a:ext uri="{FF2B5EF4-FFF2-40B4-BE49-F238E27FC236}">
                <a16:creationId xmlns:a16="http://schemas.microsoft.com/office/drawing/2014/main" id="{541BBE4D-94CF-014E-9246-C14A35891F2C}"/>
              </a:ext>
            </a:extLst>
          </p:cNvPr>
          <p:cNvPicPr/>
          <p:nvPr/>
        </p:nvPicPr>
        <p:blipFill>
          <a:blip r:embed="rId2"/>
          <a:stretch>
            <a:fillRect/>
          </a:stretch>
        </p:blipFill>
        <p:spPr>
          <a:xfrm>
            <a:off x="6628962" y="792183"/>
            <a:ext cx="1017709" cy="282600"/>
          </a:xfrm>
          <a:prstGeom prst="rect">
            <a:avLst/>
          </a:prstGeom>
        </p:spPr>
      </p:pic>
      <p:pic>
        <p:nvPicPr>
          <p:cNvPr id="38" name="Ink 45">
            <a:extLst>
              <a:ext uri="{FF2B5EF4-FFF2-40B4-BE49-F238E27FC236}">
                <a16:creationId xmlns:a16="http://schemas.microsoft.com/office/drawing/2014/main" id="{9120F105-C27E-DC43-A75B-23A273495026}"/>
              </a:ext>
            </a:extLst>
          </p:cNvPr>
          <p:cNvPicPr/>
          <p:nvPr/>
        </p:nvPicPr>
        <p:blipFill>
          <a:blip r:embed="rId2"/>
          <a:stretch>
            <a:fillRect/>
          </a:stretch>
        </p:blipFill>
        <p:spPr>
          <a:xfrm>
            <a:off x="3271595" y="465356"/>
            <a:ext cx="464760" cy="137417"/>
          </a:xfrm>
          <a:prstGeom prst="rect">
            <a:avLst/>
          </a:prstGeom>
        </p:spPr>
      </p:pic>
      <p:pic>
        <p:nvPicPr>
          <p:cNvPr id="39" name="Ink 46">
            <a:extLst>
              <a:ext uri="{FF2B5EF4-FFF2-40B4-BE49-F238E27FC236}">
                <a16:creationId xmlns:a16="http://schemas.microsoft.com/office/drawing/2014/main" id="{4901A305-1810-6F48-9C0B-7DD982F42E85}"/>
              </a:ext>
            </a:extLst>
          </p:cNvPr>
          <p:cNvPicPr/>
          <p:nvPr/>
        </p:nvPicPr>
        <p:blipFill>
          <a:blip r:embed="rId2"/>
          <a:stretch>
            <a:fillRect/>
          </a:stretch>
        </p:blipFill>
        <p:spPr>
          <a:xfrm>
            <a:off x="2711783" y="477903"/>
            <a:ext cx="465145" cy="135000"/>
          </a:xfrm>
          <a:prstGeom prst="rect">
            <a:avLst/>
          </a:prstGeom>
        </p:spPr>
      </p:pic>
      <p:pic>
        <p:nvPicPr>
          <p:cNvPr id="48" name="Ink 48">
            <a:extLst>
              <a:ext uri="{FF2B5EF4-FFF2-40B4-BE49-F238E27FC236}">
                <a16:creationId xmlns:a16="http://schemas.microsoft.com/office/drawing/2014/main" id="{A1FFA5BE-8EEE-D543-A8D9-2808A368F375}"/>
              </a:ext>
            </a:extLst>
          </p:cNvPr>
          <p:cNvPicPr/>
          <p:nvPr/>
        </p:nvPicPr>
        <p:blipFill>
          <a:blip r:embed="rId2"/>
          <a:stretch>
            <a:fillRect/>
          </a:stretch>
        </p:blipFill>
        <p:spPr>
          <a:xfrm>
            <a:off x="4000958" y="276670"/>
            <a:ext cx="2382115" cy="797746"/>
          </a:xfrm>
          <a:prstGeom prst="rect">
            <a:avLst/>
          </a:prstGeom>
        </p:spPr>
      </p:pic>
      <mc:AlternateContent xmlns:mc="http://schemas.openxmlformats.org/markup-compatibility/2006" xmlns:p14="http://schemas.microsoft.com/office/powerpoint/2010/main">
        <mc:Choice Requires="p14">
          <p:contentPart p14:bwMode="auto" r:id="rId3">
            <p14:nvContentPartPr>
              <p14:cNvPr id="294" name="Ink 294">
                <a:extLst>
                  <a:ext uri="{FF2B5EF4-FFF2-40B4-BE49-F238E27FC236}">
                    <a16:creationId xmlns:a16="http://schemas.microsoft.com/office/drawing/2014/main" id="{4CA17A72-C5B8-C543-B94E-2061C5FD841A}"/>
                  </a:ext>
                </a:extLst>
              </p14:cNvPr>
              <p14:cNvContentPartPr/>
              <p14:nvPr/>
            </p14:nvContentPartPr>
            <p14:xfrm>
              <a:off x="1797035" y="1374303"/>
              <a:ext cx="6884640" cy="4556880"/>
            </p14:xfrm>
          </p:contentPart>
        </mc:Choice>
        <mc:Fallback xmlns="">
          <p:pic>
            <p:nvPicPr>
              <p:cNvPr id="294" name="Ink 294">
                <a:extLst>
                  <a:ext uri="{FF2B5EF4-FFF2-40B4-BE49-F238E27FC236}">
                    <a16:creationId xmlns:a16="http://schemas.microsoft.com/office/drawing/2014/main" xmlns="" xmlns:p14="http://schemas.microsoft.com/office/powerpoint/2010/main" id="{4CA17A72-C5B8-C543-B94E-2061C5FD841A}"/>
                  </a:ext>
                </a:extLst>
              </p:cNvPr>
              <p:cNvPicPr/>
              <p:nvPr/>
            </p:nvPicPr>
            <p:blipFill>
              <a:blip r:embed="rId4"/>
              <a:stretch>
                <a:fillRect/>
              </a:stretch>
            </p:blipFill>
            <p:spPr>
              <a:xfrm>
                <a:off x="1788755" y="1364944"/>
                <a:ext cx="6902639" cy="457451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EA0C550-AC05-964A-AD27-FCBC929F991F}"/>
                  </a:ext>
                </a:extLst>
              </p14:cNvPr>
              <p14:cNvContentPartPr/>
              <p14:nvPr/>
            </p14:nvContentPartPr>
            <p14:xfrm>
              <a:off x="5676240" y="562680"/>
              <a:ext cx="4867200" cy="4152600"/>
            </p14:xfrm>
          </p:contentPart>
        </mc:Choice>
        <mc:Fallback xmlns="">
          <p:pic>
            <p:nvPicPr>
              <p:cNvPr id="2" name="Ink 1">
                <a:extLst>
                  <a:ext uri="{FF2B5EF4-FFF2-40B4-BE49-F238E27FC236}">
                    <a16:creationId xmlns:a16="http://schemas.microsoft.com/office/drawing/2014/main" xmlns="" xmlns:p14="http://schemas.microsoft.com/office/powerpoint/2010/main" id="{BEA0C550-AC05-964A-AD27-FCBC929F991F}"/>
                  </a:ext>
                </a:extLst>
              </p:cNvPr>
              <p:cNvPicPr/>
              <p:nvPr/>
            </p:nvPicPr>
            <p:blipFill>
              <a:blip r:embed="rId6"/>
              <a:stretch>
                <a:fillRect/>
              </a:stretch>
            </p:blipFill>
            <p:spPr>
              <a:xfrm>
                <a:off x="5667600" y="554400"/>
                <a:ext cx="4885200" cy="4169520"/>
              </a:xfrm>
              <a:prstGeom prst="rect">
                <a:avLst/>
              </a:prstGeom>
            </p:spPr>
          </p:pic>
        </mc:Fallback>
      </mc:AlternateContent>
    </p:spTree>
    <p:extLst>
      <p:ext uri="{BB962C8B-B14F-4D97-AF65-F5344CB8AC3E}">
        <p14:creationId xmlns:p14="http://schemas.microsoft.com/office/powerpoint/2010/main" val="780018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C53AD6-61B9-4E4E-B098-1D4E9263226E}"/>
              </a:ext>
            </a:extLst>
          </p:cNvPr>
          <p:cNvSpPr>
            <a:spLocks noGrp="1"/>
          </p:cNvSpPr>
          <p:nvPr>
            <p:ph type="title" idx="4294967295"/>
          </p:nvPr>
        </p:nvSpPr>
        <p:spPr>
          <a:xfrm>
            <a:off x="1590240" y="26442"/>
            <a:ext cx="6791761" cy="1192758"/>
          </a:xfrm>
        </p:spPr>
        <p:txBody>
          <a:bodyPr/>
          <a:lstStyle/>
          <a:p>
            <a:r>
              <a:rPr lang="en-IN" dirty="0"/>
              <a:t>Multiple Linear Regression </a:t>
            </a:r>
            <a:endParaRPr lang="en-US" dirty="0"/>
          </a:p>
        </p:txBody>
      </p:sp>
      <mc:AlternateContent xmlns:mc="http://schemas.openxmlformats.org/markup-compatibility/2006" xmlns:p14="http://schemas.microsoft.com/office/powerpoint/2010/main">
        <mc:Choice Requires="p14">
          <p:contentPart p14:bwMode="auto" r:id="rId2">
            <p14:nvContentPartPr>
              <p14:cNvPr id="8" name="Ink 8">
                <a:extLst>
                  <a:ext uri="{FF2B5EF4-FFF2-40B4-BE49-F238E27FC236}">
                    <a16:creationId xmlns:a16="http://schemas.microsoft.com/office/drawing/2014/main" id="{F127EBEB-471F-4849-8A32-C9650A466DA0}"/>
                  </a:ext>
                </a:extLst>
              </p14:cNvPr>
              <p14:cNvContentPartPr/>
              <p14:nvPr/>
            </p14:nvContentPartPr>
            <p14:xfrm>
              <a:off x="2582555" y="1561503"/>
              <a:ext cx="817560" cy="195120"/>
            </p14:xfrm>
          </p:contentPart>
        </mc:Choice>
        <mc:Fallback xmlns="">
          <p:pic>
            <p:nvPicPr>
              <p:cNvPr id="8" name="Ink 8">
                <a:extLst>
                  <a:ext uri="{FF2B5EF4-FFF2-40B4-BE49-F238E27FC236}">
                    <a16:creationId xmlns:a16="http://schemas.microsoft.com/office/drawing/2014/main" xmlns="" xmlns:p14="http://schemas.microsoft.com/office/powerpoint/2010/main" id="{F127EBEB-471F-4849-8A32-C9650A466DA0}"/>
                  </a:ext>
                </a:extLst>
              </p:cNvPr>
              <p:cNvPicPr/>
              <p:nvPr/>
            </p:nvPicPr>
            <p:blipFill>
              <a:blip r:embed="rId3"/>
              <a:stretch>
                <a:fillRect/>
              </a:stretch>
            </p:blipFill>
            <p:spPr>
              <a:xfrm>
                <a:off x="2572839" y="1552503"/>
                <a:ext cx="835552"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6">
                <a:extLst>
                  <a:ext uri="{FF2B5EF4-FFF2-40B4-BE49-F238E27FC236}">
                    <a16:creationId xmlns:a16="http://schemas.microsoft.com/office/drawing/2014/main" id="{F209177F-C4E1-6D48-BEF0-65D437A541AC}"/>
                  </a:ext>
                </a:extLst>
              </p14:cNvPr>
              <p14:cNvContentPartPr/>
              <p14:nvPr/>
            </p14:nvContentPartPr>
            <p14:xfrm>
              <a:off x="3934715" y="1435863"/>
              <a:ext cx="1024560" cy="358560"/>
            </p14:xfrm>
          </p:contentPart>
        </mc:Choice>
        <mc:Fallback xmlns="">
          <p:pic>
            <p:nvPicPr>
              <p:cNvPr id="16" name="Ink 16">
                <a:extLst>
                  <a:ext uri="{FF2B5EF4-FFF2-40B4-BE49-F238E27FC236}">
                    <a16:creationId xmlns:a16="http://schemas.microsoft.com/office/drawing/2014/main" xmlns="" xmlns:p14="http://schemas.microsoft.com/office/powerpoint/2010/main" id="{F209177F-C4E1-6D48-BEF0-65D437A541AC}"/>
                  </a:ext>
                </a:extLst>
              </p:cNvPr>
              <p:cNvPicPr/>
              <p:nvPr/>
            </p:nvPicPr>
            <p:blipFill>
              <a:blip r:embed="rId5"/>
              <a:stretch>
                <a:fillRect/>
              </a:stretch>
            </p:blipFill>
            <p:spPr>
              <a:xfrm>
                <a:off x="3925355" y="1426872"/>
                <a:ext cx="1042560" cy="3769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8">
                <a:extLst>
                  <a:ext uri="{FF2B5EF4-FFF2-40B4-BE49-F238E27FC236}">
                    <a16:creationId xmlns:a16="http://schemas.microsoft.com/office/drawing/2014/main" id="{B437C94C-1BF2-0248-89D6-2DCA132260EE}"/>
                  </a:ext>
                </a:extLst>
              </p14:cNvPr>
              <p14:cNvContentPartPr/>
              <p14:nvPr/>
            </p14:nvContentPartPr>
            <p14:xfrm>
              <a:off x="5512235" y="1429383"/>
              <a:ext cx="1602720" cy="340200"/>
            </p14:xfrm>
          </p:contentPart>
        </mc:Choice>
        <mc:Fallback xmlns="">
          <p:pic>
            <p:nvPicPr>
              <p:cNvPr id="28" name="Ink 28">
                <a:extLst>
                  <a:ext uri="{FF2B5EF4-FFF2-40B4-BE49-F238E27FC236}">
                    <a16:creationId xmlns:a16="http://schemas.microsoft.com/office/drawing/2014/main" xmlns="" xmlns:p14="http://schemas.microsoft.com/office/powerpoint/2010/main" id="{B437C94C-1BF2-0248-89D6-2DCA132260EE}"/>
                  </a:ext>
                </a:extLst>
              </p:cNvPr>
              <p:cNvPicPr/>
              <p:nvPr/>
            </p:nvPicPr>
            <p:blipFill>
              <a:blip r:embed="rId7"/>
              <a:stretch>
                <a:fillRect/>
              </a:stretch>
            </p:blipFill>
            <p:spPr>
              <a:xfrm>
                <a:off x="5502515" y="1420373"/>
                <a:ext cx="1621440" cy="3589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57E534E1-5193-5E41-8009-E6DDCDB3B45E}"/>
                  </a:ext>
                </a:extLst>
              </p14:cNvPr>
              <p14:cNvContentPartPr/>
              <p14:nvPr/>
            </p14:nvContentPartPr>
            <p14:xfrm>
              <a:off x="7989395" y="1643223"/>
              <a:ext cx="289440" cy="126000"/>
            </p14:xfrm>
          </p:contentPart>
        </mc:Choice>
        <mc:Fallback xmlns="">
          <p:pic>
            <p:nvPicPr>
              <p:cNvPr id="33" name="Ink 32">
                <a:extLst>
                  <a:ext uri="{FF2B5EF4-FFF2-40B4-BE49-F238E27FC236}">
                    <a16:creationId xmlns:a16="http://schemas.microsoft.com/office/drawing/2014/main" xmlns="" xmlns:p14="http://schemas.microsoft.com/office/powerpoint/2010/main" id="{57E534E1-5193-5E41-8009-E6DDCDB3B45E}"/>
                  </a:ext>
                </a:extLst>
              </p:cNvPr>
              <p:cNvPicPr/>
              <p:nvPr/>
            </p:nvPicPr>
            <p:blipFill>
              <a:blip r:embed="rId9"/>
              <a:stretch>
                <a:fillRect/>
              </a:stretch>
            </p:blipFill>
            <p:spPr>
              <a:xfrm>
                <a:off x="7980406" y="1633863"/>
                <a:ext cx="307777"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4">
                <a:extLst>
                  <a:ext uri="{FF2B5EF4-FFF2-40B4-BE49-F238E27FC236}">
                    <a16:creationId xmlns:a16="http://schemas.microsoft.com/office/drawing/2014/main" id="{604CECCC-ADE6-6944-9B57-0F658A60B9F7}"/>
                  </a:ext>
                </a:extLst>
              </p14:cNvPr>
              <p14:cNvContentPartPr/>
              <p14:nvPr/>
            </p14:nvContentPartPr>
            <p14:xfrm>
              <a:off x="7517795" y="1542783"/>
              <a:ext cx="245520" cy="283320"/>
            </p14:xfrm>
          </p:contentPart>
        </mc:Choice>
        <mc:Fallback xmlns="">
          <p:pic>
            <p:nvPicPr>
              <p:cNvPr id="34" name="Ink 34">
                <a:extLst>
                  <a:ext uri="{FF2B5EF4-FFF2-40B4-BE49-F238E27FC236}">
                    <a16:creationId xmlns:a16="http://schemas.microsoft.com/office/drawing/2014/main" xmlns="" xmlns:p14="http://schemas.microsoft.com/office/powerpoint/2010/main" id="{604CECCC-ADE6-6944-9B57-0F658A60B9F7}"/>
                  </a:ext>
                </a:extLst>
              </p:cNvPr>
              <p:cNvPicPr/>
              <p:nvPr/>
            </p:nvPicPr>
            <p:blipFill>
              <a:blip r:embed="rId11"/>
              <a:stretch>
                <a:fillRect/>
              </a:stretch>
            </p:blipFill>
            <p:spPr>
              <a:xfrm>
                <a:off x="7508435" y="1533063"/>
                <a:ext cx="2635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49">
                <a:extLst>
                  <a:ext uri="{FF2B5EF4-FFF2-40B4-BE49-F238E27FC236}">
                    <a16:creationId xmlns:a16="http://schemas.microsoft.com/office/drawing/2014/main" id="{150C6C76-F306-C24C-835F-7F2B7D701763}"/>
                  </a:ext>
                </a:extLst>
              </p14:cNvPr>
              <p14:cNvContentPartPr/>
              <p14:nvPr/>
            </p14:nvContentPartPr>
            <p14:xfrm>
              <a:off x="8542715" y="1461063"/>
              <a:ext cx="2037240" cy="283320"/>
            </p14:xfrm>
          </p:contentPart>
        </mc:Choice>
        <mc:Fallback xmlns="">
          <p:pic>
            <p:nvPicPr>
              <p:cNvPr id="49" name="Ink 49">
                <a:extLst>
                  <a:ext uri="{FF2B5EF4-FFF2-40B4-BE49-F238E27FC236}">
                    <a16:creationId xmlns:a16="http://schemas.microsoft.com/office/drawing/2014/main" xmlns="" xmlns:p14="http://schemas.microsoft.com/office/powerpoint/2010/main" id="{150C6C76-F306-C24C-835F-7F2B7D701763}"/>
                  </a:ext>
                </a:extLst>
              </p:cNvPr>
              <p:cNvPicPr/>
              <p:nvPr/>
            </p:nvPicPr>
            <p:blipFill>
              <a:blip r:embed="rId13"/>
              <a:stretch>
                <a:fillRect/>
              </a:stretch>
            </p:blipFill>
            <p:spPr>
              <a:xfrm>
                <a:off x="8532997" y="1451703"/>
                <a:ext cx="2055957"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id="{48DAAD60-0A4A-2844-B530-3A39D3104F34}"/>
                  </a:ext>
                </a:extLst>
              </p14:cNvPr>
              <p14:cNvContentPartPr/>
              <p14:nvPr/>
            </p14:nvContentPartPr>
            <p14:xfrm>
              <a:off x="2739515" y="2290863"/>
              <a:ext cx="245520" cy="75960"/>
            </p14:xfrm>
          </p:contentPart>
        </mc:Choice>
        <mc:Fallback xmlns="">
          <p:pic>
            <p:nvPicPr>
              <p:cNvPr id="54" name="Ink 53">
                <a:extLst>
                  <a:ext uri="{FF2B5EF4-FFF2-40B4-BE49-F238E27FC236}">
                    <a16:creationId xmlns:a16="http://schemas.microsoft.com/office/drawing/2014/main" xmlns="" xmlns:p14="http://schemas.microsoft.com/office/powerpoint/2010/main" id="{48DAAD60-0A4A-2844-B530-3A39D3104F34}"/>
                  </a:ext>
                </a:extLst>
              </p:cNvPr>
              <p:cNvPicPr/>
              <p:nvPr/>
            </p:nvPicPr>
            <p:blipFill>
              <a:blip r:embed="rId15"/>
              <a:stretch>
                <a:fillRect/>
              </a:stretch>
            </p:blipFill>
            <p:spPr>
              <a:xfrm>
                <a:off x="2730155" y="2281503"/>
                <a:ext cx="2631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5">
                <a:extLst>
                  <a:ext uri="{FF2B5EF4-FFF2-40B4-BE49-F238E27FC236}">
                    <a16:creationId xmlns:a16="http://schemas.microsoft.com/office/drawing/2014/main" id="{7B8F55D7-D34E-5446-8E7A-7BA9EE4D1A18}"/>
                  </a:ext>
                </a:extLst>
              </p14:cNvPr>
              <p14:cNvContentPartPr/>
              <p14:nvPr/>
            </p14:nvContentPartPr>
            <p14:xfrm>
              <a:off x="2085755" y="2253063"/>
              <a:ext cx="352440" cy="107640"/>
            </p14:xfrm>
          </p:contentPart>
        </mc:Choice>
        <mc:Fallback xmlns="">
          <p:pic>
            <p:nvPicPr>
              <p:cNvPr id="55" name="Ink 55">
                <a:extLst>
                  <a:ext uri="{FF2B5EF4-FFF2-40B4-BE49-F238E27FC236}">
                    <a16:creationId xmlns:a16="http://schemas.microsoft.com/office/drawing/2014/main" xmlns="" xmlns:p14="http://schemas.microsoft.com/office/powerpoint/2010/main" id="{7B8F55D7-D34E-5446-8E7A-7BA9EE4D1A18}"/>
                  </a:ext>
                </a:extLst>
              </p:cNvPr>
              <p:cNvPicPr/>
              <p:nvPr/>
            </p:nvPicPr>
            <p:blipFill>
              <a:blip r:embed="rId17"/>
              <a:stretch>
                <a:fillRect/>
              </a:stretch>
            </p:blipFill>
            <p:spPr>
              <a:xfrm>
                <a:off x="2076395" y="2243672"/>
                <a:ext cx="370080" cy="12533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0" name="Ink 70">
                <a:extLst>
                  <a:ext uri="{FF2B5EF4-FFF2-40B4-BE49-F238E27FC236}">
                    <a16:creationId xmlns:a16="http://schemas.microsoft.com/office/drawing/2014/main" id="{7886B3A9-7FD5-2F40-8CEF-6135B0FE1AD1}"/>
                  </a:ext>
                </a:extLst>
              </p14:cNvPr>
              <p14:cNvContentPartPr/>
              <p14:nvPr/>
            </p14:nvContentPartPr>
            <p14:xfrm>
              <a:off x="3412355" y="2120943"/>
              <a:ext cx="1968120" cy="390240"/>
            </p14:xfrm>
          </p:contentPart>
        </mc:Choice>
        <mc:Fallback xmlns="">
          <p:pic>
            <p:nvPicPr>
              <p:cNvPr id="70" name="Ink 70">
                <a:extLst>
                  <a:ext uri="{FF2B5EF4-FFF2-40B4-BE49-F238E27FC236}">
                    <a16:creationId xmlns:a16="http://schemas.microsoft.com/office/drawing/2014/main" xmlns="" xmlns:p14="http://schemas.microsoft.com/office/powerpoint/2010/main" id="{7886B3A9-7FD5-2F40-8CEF-6135B0FE1AD1}"/>
                  </a:ext>
                </a:extLst>
              </p:cNvPr>
              <p:cNvPicPr/>
              <p:nvPr/>
            </p:nvPicPr>
            <p:blipFill>
              <a:blip r:embed="rId19"/>
              <a:stretch>
                <a:fillRect/>
              </a:stretch>
            </p:blipFill>
            <p:spPr>
              <a:xfrm>
                <a:off x="3403357" y="2112303"/>
                <a:ext cx="1985397"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4">
                <a:extLst>
                  <a:ext uri="{FF2B5EF4-FFF2-40B4-BE49-F238E27FC236}">
                    <a16:creationId xmlns:a16="http://schemas.microsoft.com/office/drawing/2014/main" id="{E9D7C694-AC1B-B246-9980-E39B414C911B}"/>
                  </a:ext>
                </a:extLst>
              </p14:cNvPr>
              <p14:cNvContentPartPr/>
              <p14:nvPr/>
            </p14:nvContentPartPr>
            <p14:xfrm>
              <a:off x="6448955" y="2165223"/>
              <a:ext cx="1590840" cy="314640"/>
            </p14:xfrm>
          </p:contentPart>
        </mc:Choice>
        <mc:Fallback xmlns="">
          <p:pic>
            <p:nvPicPr>
              <p:cNvPr id="83" name="Ink 84">
                <a:extLst>
                  <a:ext uri="{FF2B5EF4-FFF2-40B4-BE49-F238E27FC236}">
                    <a16:creationId xmlns:a16="http://schemas.microsoft.com/office/drawing/2014/main" xmlns="" xmlns:p14="http://schemas.microsoft.com/office/powerpoint/2010/main" id="{E9D7C694-AC1B-B246-9980-E39B414C911B}"/>
                  </a:ext>
                </a:extLst>
              </p:cNvPr>
              <p:cNvPicPr/>
              <p:nvPr/>
            </p:nvPicPr>
            <p:blipFill>
              <a:blip r:embed="rId21"/>
              <a:stretch>
                <a:fillRect/>
              </a:stretch>
            </p:blipFill>
            <p:spPr>
              <a:xfrm>
                <a:off x="6439595" y="2155863"/>
                <a:ext cx="16088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5">
                <a:extLst>
                  <a:ext uri="{FF2B5EF4-FFF2-40B4-BE49-F238E27FC236}">
                    <a16:creationId xmlns:a16="http://schemas.microsoft.com/office/drawing/2014/main" id="{2486ADDB-9D9B-7543-975D-6E4133541E26}"/>
                  </a:ext>
                </a:extLst>
              </p14:cNvPr>
              <p14:cNvContentPartPr/>
              <p14:nvPr/>
            </p14:nvContentPartPr>
            <p14:xfrm>
              <a:off x="5744795" y="2202663"/>
              <a:ext cx="295920" cy="107280"/>
            </p14:xfrm>
          </p:contentPart>
        </mc:Choice>
        <mc:Fallback xmlns="">
          <p:pic>
            <p:nvPicPr>
              <p:cNvPr id="84" name="Ink 85">
                <a:extLst>
                  <a:ext uri="{FF2B5EF4-FFF2-40B4-BE49-F238E27FC236}">
                    <a16:creationId xmlns:a16="http://schemas.microsoft.com/office/drawing/2014/main" xmlns="" xmlns:p14="http://schemas.microsoft.com/office/powerpoint/2010/main" id="{2486ADDB-9D9B-7543-975D-6E4133541E26}"/>
                  </a:ext>
                </a:extLst>
              </p:cNvPr>
              <p:cNvPicPr/>
              <p:nvPr/>
            </p:nvPicPr>
            <p:blipFill>
              <a:blip r:embed="rId23"/>
              <a:stretch>
                <a:fillRect/>
              </a:stretch>
            </p:blipFill>
            <p:spPr>
              <a:xfrm>
                <a:off x="5736875" y="2194383"/>
                <a:ext cx="3121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8" name="Ink 98">
                <a:extLst>
                  <a:ext uri="{FF2B5EF4-FFF2-40B4-BE49-F238E27FC236}">
                    <a16:creationId xmlns:a16="http://schemas.microsoft.com/office/drawing/2014/main" id="{01DB6705-722A-0446-B3B7-5CA72C111B86}"/>
                  </a:ext>
                </a:extLst>
              </p14:cNvPr>
              <p14:cNvContentPartPr/>
              <p14:nvPr/>
            </p14:nvContentPartPr>
            <p14:xfrm>
              <a:off x="8354075" y="2020503"/>
              <a:ext cx="1917720" cy="270720"/>
            </p14:xfrm>
          </p:contentPart>
        </mc:Choice>
        <mc:Fallback xmlns="">
          <p:pic>
            <p:nvPicPr>
              <p:cNvPr id="98" name="Ink 98">
                <a:extLst>
                  <a:ext uri="{FF2B5EF4-FFF2-40B4-BE49-F238E27FC236}">
                    <a16:creationId xmlns:a16="http://schemas.microsoft.com/office/drawing/2014/main" xmlns="" xmlns:p14="http://schemas.microsoft.com/office/powerpoint/2010/main" id="{01DB6705-722A-0446-B3B7-5CA72C111B86}"/>
                  </a:ext>
                </a:extLst>
              </p:cNvPr>
              <p:cNvPicPr/>
              <p:nvPr/>
            </p:nvPicPr>
            <p:blipFill>
              <a:blip r:embed="rId25"/>
              <a:stretch>
                <a:fillRect/>
              </a:stretch>
            </p:blipFill>
            <p:spPr>
              <a:xfrm>
                <a:off x="8345437" y="2011491"/>
                <a:ext cx="1934637" cy="28802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4" name="Ink 104">
                <a:extLst>
                  <a:ext uri="{FF2B5EF4-FFF2-40B4-BE49-F238E27FC236}">
                    <a16:creationId xmlns:a16="http://schemas.microsoft.com/office/drawing/2014/main" id="{2F6B7BAD-E113-4A4D-B857-8FF9D574BEE8}"/>
                  </a:ext>
                </a:extLst>
              </p14:cNvPr>
              <p14:cNvContentPartPr/>
              <p14:nvPr/>
            </p14:nvContentPartPr>
            <p14:xfrm>
              <a:off x="2186195" y="2655543"/>
              <a:ext cx="572400" cy="270720"/>
            </p14:xfrm>
          </p:contentPart>
        </mc:Choice>
        <mc:Fallback xmlns="">
          <p:pic>
            <p:nvPicPr>
              <p:cNvPr id="104" name="Ink 104">
                <a:extLst>
                  <a:ext uri="{FF2B5EF4-FFF2-40B4-BE49-F238E27FC236}">
                    <a16:creationId xmlns:a16="http://schemas.microsoft.com/office/drawing/2014/main" xmlns="" xmlns:p14="http://schemas.microsoft.com/office/powerpoint/2010/main" id="{2F6B7BAD-E113-4A4D-B857-8FF9D574BEE8}"/>
                  </a:ext>
                </a:extLst>
              </p:cNvPr>
              <p:cNvPicPr/>
              <p:nvPr/>
            </p:nvPicPr>
            <p:blipFill>
              <a:blip r:embed="rId27"/>
              <a:stretch>
                <a:fillRect/>
              </a:stretch>
            </p:blipFill>
            <p:spPr>
              <a:xfrm>
                <a:off x="2177195" y="2647263"/>
                <a:ext cx="5904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1" name="Ink 122">
                <a:extLst>
                  <a:ext uri="{FF2B5EF4-FFF2-40B4-BE49-F238E27FC236}">
                    <a16:creationId xmlns:a16="http://schemas.microsoft.com/office/drawing/2014/main" id="{73FBF8D7-82BD-9C4C-AF91-FC92BB9A2B8E}"/>
                  </a:ext>
                </a:extLst>
              </p14:cNvPr>
              <p14:cNvContentPartPr/>
              <p14:nvPr/>
            </p14:nvContentPartPr>
            <p14:xfrm>
              <a:off x="3563195" y="2655543"/>
              <a:ext cx="1880280" cy="295920"/>
            </p14:xfrm>
          </p:contentPart>
        </mc:Choice>
        <mc:Fallback xmlns="">
          <p:pic>
            <p:nvPicPr>
              <p:cNvPr id="121" name="Ink 122">
                <a:extLst>
                  <a:ext uri="{FF2B5EF4-FFF2-40B4-BE49-F238E27FC236}">
                    <a16:creationId xmlns:a16="http://schemas.microsoft.com/office/drawing/2014/main" xmlns="" xmlns:p14="http://schemas.microsoft.com/office/powerpoint/2010/main" id="{73FBF8D7-82BD-9C4C-AF91-FC92BB9A2B8E}"/>
                  </a:ext>
                </a:extLst>
              </p:cNvPr>
              <p:cNvPicPr/>
              <p:nvPr/>
            </p:nvPicPr>
            <p:blipFill>
              <a:blip r:embed="rId29"/>
              <a:stretch>
                <a:fillRect/>
              </a:stretch>
            </p:blipFill>
            <p:spPr>
              <a:xfrm>
                <a:off x="3553833" y="2646183"/>
                <a:ext cx="1897923"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2" name="Ink 123">
                <a:extLst>
                  <a:ext uri="{FF2B5EF4-FFF2-40B4-BE49-F238E27FC236}">
                    <a16:creationId xmlns:a16="http://schemas.microsoft.com/office/drawing/2014/main" id="{9B6835E4-17D2-7C49-906A-59A720B08EB1}"/>
                  </a:ext>
                </a:extLst>
              </p14:cNvPr>
              <p14:cNvContentPartPr/>
              <p14:nvPr/>
            </p14:nvContentPartPr>
            <p14:xfrm>
              <a:off x="3135875" y="2712063"/>
              <a:ext cx="138600" cy="214200"/>
            </p14:xfrm>
          </p:contentPart>
        </mc:Choice>
        <mc:Fallback xmlns="">
          <p:pic>
            <p:nvPicPr>
              <p:cNvPr id="122" name="Ink 123">
                <a:extLst>
                  <a:ext uri="{FF2B5EF4-FFF2-40B4-BE49-F238E27FC236}">
                    <a16:creationId xmlns:a16="http://schemas.microsoft.com/office/drawing/2014/main" xmlns="" xmlns:p14="http://schemas.microsoft.com/office/powerpoint/2010/main" id="{9B6835E4-17D2-7C49-906A-59A720B08EB1}"/>
                  </a:ext>
                </a:extLst>
              </p:cNvPr>
              <p:cNvPicPr/>
              <p:nvPr/>
            </p:nvPicPr>
            <p:blipFill>
              <a:blip r:embed="rId31"/>
              <a:stretch>
                <a:fillRect/>
              </a:stretch>
            </p:blipFill>
            <p:spPr>
              <a:xfrm>
                <a:off x="3126515" y="2703048"/>
                <a:ext cx="156960"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7" name="Ink 127">
                <a:extLst>
                  <a:ext uri="{FF2B5EF4-FFF2-40B4-BE49-F238E27FC236}">
                    <a16:creationId xmlns:a16="http://schemas.microsoft.com/office/drawing/2014/main" id="{1DC35245-4492-F24E-822C-9CD29DE8D59F}"/>
                  </a:ext>
                </a:extLst>
              </p14:cNvPr>
              <p14:cNvContentPartPr/>
              <p14:nvPr/>
            </p14:nvContentPartPr>
            <p14:xfrm>
              <a:off x="5883035" y="2699463"/>
              <a:ext cx="296280" cy="113400"/>
            </p14:xfrm>
          </p:contentPart>
        </mc:Choice>
        <mc:Fallback xmlns="">
          <p:pic>
            <p:nvPicPr>
              <p:cNvPr id="127" name="Ink 127">
                <a:extLst>
                  <a:ext uri="{FF2B5EF4-FFF2-40B4-BE49-F238E27FC236}">
                    <a16:creationId xmlns:a16="http://schemas.microsoft.com/office/drawing/2014/main" xmlns="" xmlns:p14="http://schemas.microsoft.com/office/powerpoint/2010/main" id="{1DC35245-4492-F24E-822C-9CD29DE8D59F}"/>
                  </a:ext>
                </a:extLst>
              </p:cNvPr>
              <p:cNvPicPr/>
              <p:nvPr/>
            </p:nvPicPr>
            <p:blipFill>
              <a:blip r:embed="rId33"/>
              <a:stretch>
                <a:fillRect/>
              </a:stretch>
            </p:blipFill>
            <p:spPr>
              <a:xfrm>
                <a:off x="5874024" y="2690823"/>
                <a:ext cx="313941"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37">
                <a:extLst>
                  <a:ext uri="{FF2B5EF4-FFF2-40B4-BE49-F238E27FC236}">
                    <a16:creationId xmlns:a16="http://schemas.microsoft.com/office/drawing/2014/main" id="{0411C173-A47B-6344-A8AF-E92C43310A57}"/>
                  </a:ext>
                </a:extLst>
              </p14:cNvPr>
              <p14:cNvContentPartPr/>
              <p14:nvPr/>
            </p14:nvContentPartPr>
            <p14:xfrm>
              <a:off x="6518075" y="2599023"/>
              <a:ext cx="1150920" cy="320760"/>
            </p14:xfrm>
          </p:contentPart>
        </mc:Choice>
        <mc:Fallback xmlns="">
          <p:pic>
            <p:nvPicPr>
              <p:cNvPr id="137" name="Ink 137">
                <a:extLst>
                  <a:ext uri="{FF2B5EF4-FFF2-40B4-BE49-F238E27FC236}">
                    <a16:creationId xmlns:a16="http://schemas.microsoft.com/office/drawing/2014/main" xmlns="" xmlns:p14="http://schemas.microsoft.com/office/powerpoint/2010/main" id="{0411C173-A47B-6344-A8AF-E92C43310A57}"/>
                  </a:ext>
                </a:extLst>
              </p:cNvPr>
              <p:cNvPicPr/>
              <p:nvPr/>
            </p:nvPicPr>
            <p:blipFill>
              <a:blip r:embed="rId35"/>
              <a:stretch>
                <a:fillRect/>
              </a:stretch>
            </p:blipFill>
            <p:spPr>
              <a:xfrm>
                <a:off x="6509075" y="2590033"/>
                <a:ext cx="1169280" cy="3376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4" name="Ink 144">
                <a:extLst>
                  <a:ext uri="{FF2B5EF4-FFF2-40B4-BE49-F238E27FC236}">
                    <a16:creationId xmlns:a16="http://schemas.microsoft.com/office/drawing/2014/main" id="{04FB6698-5910-8F4E-B9C3-E14DF2A1A502}"/>
                  </a:ext>
                </a:extLst>
              </p14:cNvPr>
              <p14:cNvContentPartPr/>
              <p14:nvPr/>
            </p14:nvContentPartPr>
            <p14:xfrm>
              <a:off x="7806875" y="2599023"/>
              <a:ext cx="924840" cy="434160"/>
            </p14:xfrm>
          </p:contentPart>
        </mc:Choice>
        <mc:Fallback xmlns="">
          <p:pic>
            <p:nvPicPr>
              <p:cNvPr id="144" name="Ink 144">
                <a:extLst>
                  <a:ext uri="{FF2B5EF4-FFF2-40B4-BE49-F238E27FC236}">
                    <a16:creationId xmlns:a16="http://schemas.microsoft.com/office/drawing/2014/main" xmlns="" xmlns:p14="http://schemas.microsoft.com/office/powerpoint/2010/main" id="{04FB6698-5910-8F4E-B9C3-E14DF2A1A502}"/>
                  </a:ext>
                </a:extLst>
              </p:cNvPr>
              <p:cNvPicPr/>
              <p:nvPr/>
            </p:nvPicPr>
            <p:blipFill>
              <a:blip r:embed="rId37"/>
              <a:stretch>
                <a:fillRect/>
              </a:stretch>
            </p:blipFill>
            <p:spPr>
              <a:xfrm>
                <a:off x="7798232" y="2590023"/>
                <a:ext cx="941767"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6" name="Ink 156">
                <a:extLst>
                  <a:ext uri="{FF2B5EF4-FFF2-40B4-BE49-F238E27FC236}">
                    <a16:creationId xmlns:a16="http://schemas.microsoft.com/office/drawing/2014/main" id="{6A07184E-B29B-2F42-9CA8-D41064E6CC72}"/>
                  </a:ext>
                </a:extLst>
              </p14:cNvPr>
              <p14:cNvContentPartPr/>
              <p14:nvPr/>
            </p14:nvContentPartPr>
            <p14:xfrm>
              <a:off x="8998115" y="2504703"/>
              <a:ext cx="1431000" cy="264600"/>
            </p14:xfrm>
          </p:contentPart>
        </mc:Choice>
        <mc:Fallback xmlns="">
          <p:pic>
            <p:nvPicPr>
              <p:cNvPr id="156" name="Ink 156">
                <a:extLst>
                  <a:ext uri="{FF2B5EF4-FFF2-40B4-BE49-F238E27FC236}">
                    <a16:creationId xmlns:a16="http://schemas.microsoft.com/office/drawing/2014/main" xmlns="" xmlns:p14="http://schemas.microsoft.com/office/powerpoint/2010/main" id="{6A07184E-B29B-2F42-9CA8-D41064E6CC72}"/>
                  </a:ext>
                </a:extLst>
              </p:cNvPr>
              <p:cNvPicPr/>
              <p:nvPr/>
            </p:nvPicPr>
            <p:blipFill>
              <a:blip r:embed="rId39"/>
              <a:stretch>
                <a:fillRect/>
              </a:stretch>
            </p:blipFill>
            <p:spPr>
              <a:xfrm>
                <a:off x="8989837" y="2495343"/>
                <a:ext cx="1448636"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1" name="Ink 160">
                <a:extLst>
                  <a:ext uri="{FF2B5EF4-FFF2-40B4-BE49-F238E27FC236}">
                    <a16:creationId xmlns:a16="http://schemas.microsoft.com/office/drawing/2014/main" id="{B85C41BF-D6E6-E141-90F9-A689AE2C7D11}"/>
                  </a:ext>
                </a:extLst>
              </p14:cNvPr>
              <p14:cNvContentPartPr/>
              <p14:nvPr/>
            </p14:nvContentPartPr>
            <p14:xfrm>
              <a:off x="3179795" y="3365823"/>
              <a:ext cx="38160" cy="69480"/>
            </p14:xfrm>
          </p:contentPart>
        </mc:Choice>
        <mc:Fallback xmlns="">
          <p:pic>
            <p:nvPicPr>
              <p:cNvPr id="161" name="Ink 160">
                <a:extLst>
                  <a:ext uri="{FF2B5EF4-FFF2-40B4-BE49-F238E27FC236}">
                    <a16:creationId xmlns:a16="http://schemas.microsoft.com/office/drawing/2014/main" xmlns="" xmlns:p14="http://schemas.microsoft.com/office/powerpoint/2010/main" id="{B85C41BF-D6E6-E141-90F9-A689AE2C7D11}"/>
                  </a:ext>
                </a:extLst>
              </p:cNvPr>
              <p:cNvPicPr/>
              <p:nvPr/>
            </p:nvPicPr>
            <p:blipFill>
              <a:blip r:embed="rId41"/>
              <a:stretch>
                <a:fillRect/>
              </a:stretch>
            </p:blipFill>
            <p:spPr>
              <a:xfrm>
                <a:off x="3171515" y="3356463"/>
                <a:ext cx="55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5" name="Ink 164">
                <a:extLst>
                  <a:ext uri="{FF2B5EF4-FFF2-40B4-BE49-F238E27FC236}">
                    <a16:creationId xmlns:a16="http://schemas.microsoft.com/office/drawing/2014/main" id="{1F051D9F-87D9-3A47-8A49-36909853816D}"/>
                  </a:ext>
                </a:extLst>
              </p14:cNvPr>
              <p14:cNvContentPartPr/>
              <p14:nvPr/>
            </p14:nvContentPartPr>
            <p14:xfrm>
              <a:off x="4009595" y="3403623"/>
              <a:ext cx="25560" cy="100800"/>
            </p14:xfrm>
          </p:contentPart>
        </mc:Choice>
        <mc:Fallback xmlns="">
          <p:pic>
            <p:nvPicPr>
              <p:cNvPr id="165" name="Ink 164">
                <a:extLst>
                  <a:ext uri="{FF2B5EF4-FFF2-40B4-BE49-F238E27FC236}">
                    <a16:creationId xmlns:a16="http://schemas.microsoft.com/office/drawing/2014/main" xmlns="" xmlns:p14="http://schemas.microsoft.com/office/powerpoint/2010/main" id="{1F051D9F-87D9-3A47-8A49-36909853816D}"/>
                  </a:ext>
                </a:extLst>
              </p:cNvPr>
              <p:cNvPicPr/>
              <p:nvPr/>
            </p:nvPicPr>
            <p:blipFill>
              <a:blip r:embed="rId43"/>
              <a:stretch>
                <a:fillRect/>
              </a:stretch>
            </p:blipFill>
            <p:spPr>
              <a:xfrm>
                <a:off x="4000101" y="3394263"/>
                <a:ext cx="43817"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6" name="Ink 165">
                <a:extLst>
                  <a:ext uri="{FF2B5EF4-FFF2-40B4-BE49-F238E27FC236}">
                    <a16:creationId xmlns:a16="http://schemas.microsoft.com/office/drawing/2014/main" id="{300FE7FC-F437-984D-A97D-65E58DFA647D}"/>
                  </a:ext>
                </a:extLst>
              </p14:cNvPr>
              <p14:cNvContentPartPr/>
              <p14:nvPr/>
            </p14:nvContentPartPr>
            <p14:xfrm>
              <a:off x="4380395" y="3353223"/>
              <a:ext cx="56880" cy="360"/>
            </p14:xfrm>
          </p:contentPart>
        </mc:Choice>
        <mc:Fallback xmlns="">
          <p:pic>
            <p:nvPicPr>
              <p:cNvPr id="166" name="Ink 165">
                <a:extLst>
                  <a:ext uri="{FF2B5EF4-FFF2-40B4-BE49-F238E27FC236}">
                    <a16:creationId xmlns:a16="http://schemas.microsoft.com/office/drawing/2014/main" xmlns="" xmlns:p14="http://schemas.microsoft.com/office/powerpoint/2010/main" id="{300FE7FC-F437-984D-A97D-65E58DFA647D}"/>
                  </a:ext>
                </a:extLst>
              </p:cNvPr>
              <p:cNvPicPr/>
              <p:nvPr/>
            </p:nvPicPr>
            <p:blipFill>
              <a:blip r:embed="rId45"/>
              <a:stretch>
                <a:fillRect/>
              </a:stretch>
            </p:blipFill>
            <p:spPr>
              <a:xfrm>
                <a:off x="4371035" y="3343863"/>
                <a:ext cx="741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7" name="Ink 166">
                <a:extLst>
                  <a:ext uri="{FF2B5EF4-FFF2-40B4-BE49-F238E27FC236}">
                    <a16:creationId xmlns:a16="http://schemas.microsoft.com/office/drawing/2014/main" id="{CBFD3A0F-60BE-6041-B570-D35F7BFA9DB2}"/>
                  </a:ext>
                </a:extLst>
              </p14:cNvPr>
              <p14:cNvContentPartPr/>
              <p14:nvPr/>
            </p14:nvContentPartPr>
            <p14:xfrm>
              <a:off x="4707635" y="3340623"/>
              <a:ext cx="63360" cy="6480"/>
            </p14:xfrm>
          </p:contentPart>
        </mc:Choice>
        <mc:Fallback xmlns="">
          <p:pic>
            <p:nvPicPr>
              <p:cNvPr id="167" name="Ink 166">
                <a:extLst>
                  <a:ext uri="{FF2B5EF4-FFF2-40B4-BE49-F238E27FC236}">
                    <a16:creationId xmlns:a16="http://schemas.microsoft.com/office/drawing/2014/main" xmlns="" xmlns:p14="http://schemas.microsoft.com/office/powerpoint/2010/main" id="{CBFD3A0F-60BE-6041-B570-D35F7BFA9DB2}"/>
                  </a:ext>
                </a:extLst>
              </p:cNvPr>
              <p:cNvPicPr/>
              <p:nvPr/>
            </p:nvPicPr>
            <p:blipFill>
              <a:blip r:embed="rId47"/>
              <a:stretch>
                <a:fillRect/>
              </a:stretch>
            </p:blipFill>
            <p:spPr>
              <a:xfrm>
                <a:off x="4698635" y="3331623"/>
                <a:ext cx="80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8" name="Ink 167">
                <a:extLst>
                  <a:ext uri="{FF2B5EF4-FFF2-40B4-BE49-F238E27FC236}">
                    <a16:creationId xmlns:a16="http://schemas.microsoft.com/office/drawing/2014/main" id="{75985DE1-3969-754F-B5CB-B7BDD9BBD4E7}"/>
                  </a:ext>
                </a:extLst>
              </p14:cNvPr>
              <p14:cNvContentPartPr/>
              <p14:nvPr/>
            </p14:nvContentPartPr>
            <p14:xfrm>
              <a:off x="5323595" y="3321903"/>
              <a:ext cx="25560" cy="360"/>
            </p14:xfrm>
          </p:contentPart>
        </mc:Choice>
        <mc:Fallback xmlns="">
          <p:pic>
            <p:nvPicPr>
              <p:cNvPr id="168" name="Ink 167">
                <a:extLst>
                  <a:ext uri="{FF2B5EF4-FFF2-40B4-BE49-F238E27FC236}">
                    <a16:creationId xmlns:a16="http://schemas.microsoft.com/office/drawing/2014/main" xmlns="" xmlns:p14="http://schemas.microsoft.com/office/powerpoint/2010/main" id="{75985DE1-3969-754F-B5CB-B7BDD9BBD4E7}"/>
                  </a:ext>
                </a:extLst>
              </p:cNvPr>
              <p:cNvPicPr/>
              <p:nvPr/>
            </p:nvPicPr>
            <p:blipFill>
              <a:blip r:embed="rId49"/>
              <a:stretch>
                <a:fillRect/>
              </a:stretch>
            </p:blipFill>
            <p:spPr>
              <a:xfrm>
                <a:off x="5314101" y="3312543"/>
                <a:ext cx="44182"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4" name="Ink 176">
                <a:extLst>
                  <a:ext uri="{FF2B5EF4-FFF2-40B4-BE49-F238E27FC236}">
                    <a16:creationId xmlns:a16="http://schemas.microsoft.com/office/drawing/2014/main" id="{D951909A-027B-CD4C-AF7C-ABC99DF2CF80}"/>
                  </a:ext>
                </a:extLst>
              </p14:cNvPr>
              <p14:cNvContentPartPr/>
              <p14:nvPr/>
            </p14:nvContentPartPr>
            <p14:xfrm>
              <a:off x="5537435" y="3171063"/>
              <a:ext cx="654120" cy="345960"/>
            </p14:xfrm>
          </p:contentPart>
        </mc:Choice>
        <mc:Fallback xmlns="">
          <p:pic>
            <p:nvPicPr>
              <p:cNvPr id="174" name="Ink 176">
                <a:extLst>
                  <a:ext uri="{FF2B5EF4-FFF2-40B4-BE49-F238E27FC236}">
                    <a16:creationId xmlns:a16="http://schemas.microsoft.com/office/drawing/2014/main" xmlns="" xmlns:p14="http://schemas.microsoft.com/office/powerpoint/2010/main" id="{D951909A-027B-CD4C-AF7C-ABC99DF2CF80}"/>
                  </a:ext>
                </a:extLst>
              </p:cNvPr>
              <p:cNvPicPr/>
              <p:nvPr/>
            </p:nvPicPr>
            <p:blipFill>
              <a:blip r:embed="rId51"/>
              <a:stretch>
                <a:fillRect/>
              </a:stretch>
            </p:blipFill>
            <p:spPr>
              <a:xfrm>
                <a:off x="5529519" y="3162432"/>
                <a:ext cx="670671" cy="36286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5" name="Ink 177">
                <a:extLst>
                  <a:ext uri="{FF2B5EF4-FFF2-40B4-BE49-F238E27FC236}">
                    <a16:creationId xmlns:a16="http://schemas.microsoft.com/office/drawing/2014/main" id="{6F4B76D1-5F04-4048-9115-EF23051151BE}"/>
                  </a:ext>
                </a:extLst>
              </p14:cNvPr>
              <p14:cNvContentPartPr/>
              <p14:nvPr/>
            </p14:nvContentPartPr>
            <p14:xfrm>
              <a:off x="3399755" y="3266103"/>
              <a:ext cx="390240" cy="225720"/>
            </p14:xfrm>
          </p:contentPart>
        </mc:Choice>
        <mc:Fallback xmlns="">
          <p:pic>
            <p:nvPicPr>
              <p:cNvPr id="175" name="Ink 177">
                <a:extLst>
                  <a:ext uri="{FF2B5EF4-FFF2-40B4-BE49-F238E27FC236}">
                    <a16:creationId xmlns:a16="http://schemas.microsoft.com/office/drawing/2014/main" xmlns="" xmlns:p14="http://schemas.microsoft.com/office/powerpoint/2010/main" id="{6F4B76D1-5F04-4048-9115-EF23051151BE}"/>
                  </a:ext>
                </a:extLst>
              </p:cNvPr>
              <p:cNvPicPr/>
              <p:nvPr/>
            </p:nvPicPr>
            <p:blipFill>
              <a:blip r:embed="rId53"/>
              <a:stretch>
                <a:fillRect/>
              </a:stretch>
            </p:blipFill>
            <p:spPr>
              <a:xfrm>
                <a:off x="3390386" y="3256758"/>
                <a:ext cx="407896" cy="24333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8">
                <a:extLst>
                  <a:ext uri="{FF2B5EF4-FFF2-40B4-BE49-F238E27FC236}">
                    <a16:creationId xmlns:a16="http://schemas.microsoft.com/office/drawing/2014/main" id="{3A3A40E7-9A21-9B47-AA77-570A30C3DD0F}"/>
                  </a:ext>
                </a:extLst>
              </p14:cNvPr>
              <p14:cNvContentPartPr/>
              <p14:nvPr/>
            </p14:nvContentPartPr>
            <p14:xfrm>
              <a:off x="2664275" y="3221463"/>
              <a:ext cx="295920" cy="251640"/>
            </p14:xfrm>
          </p:contentPart>
        </mc:Choice>
        <mc:Fallback xmlns="">
          <p:pic>
            <p:nvPicPr>
              <p:cNvPr id="176" name="Ink 178">
                <a:extLst>
                  <a:ext uri="{FF2B5EF4-FFF2-40B4-BE49-F238E27FC236}">
                    <a16:creationId xmlns:a16="http://schemas.microsoft.com/office/drawing/2014/main" xmlns="" xmlns:p14="http://schemas.microsoft.com/office/powerpoint/2010/main" id="{3A3A40E7-9A21-9B47-AA77-570A30C3DD0F}"/>
                  </a:ext>
                </a:extLst>
              </p:cNvPr>
              <p:cNvPicPr/>
              <p:nvPr/>
            </p:nvPicPr>
            <p:blipFill>
              <a:blip r:embed="rId55"/>
              <a:stretch>
                <a:fillRect/>
              </a:stretch>
            </p:blipFill>
            <p:spPr>
              <a:xfrm>
                <a:off x="2654915" y="3212116"/>
                <a:ext cx="313560" cy="26925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7" name="Ink 189">
                <a:extLst>
                  <a:ext uri="{FF2B5EF4-FFF2-40B4-BE49-F238E27FC236}">
                    <a16:creationId xmlns:a16="http://schemas.microsoft.com/office/drawing/2014/main" id="{8621E8B3-3B51-504C-AED4-FA429A272EBA}"/>
                  </a:ext>
                </a:extLst>
              </p14:cNvPr>
              <p14:cNvContentPartPr/>
              <p14:nvPr/>
            </p14:nvContentPartPr>
            <p14:xfrm>
              <a:off x="3035075" y="3831303"/>
              <a:ext cx="377640" cy="314640"/>
            </p14:xfrm>
          </p:contentPart>
        </mc:Choice>
        <mc:Fallback xmlns="">
          <p:pic>
            <p:nvPicPr>
              <p:cNvPr id="187" name="Ink 189">
                <a:extLst>
                  <a:ext uri="{FF2B5EF4-FFF2-40B4-BE49-F238E27FC236}">
                    <a16:creationId xmlns:a16="http://schemas.microsoft.com/office/drawing/2014/main" xmlns="" xmlns:p14="http://schemas.microsoft.com/office/powerpoint/2010/main" id="{8621E8B3-3B51-504C-AED4-FA429A272EBA}"/>
                  </a:ext>
                </a:extLst>
              </p:cNvPr>
              <p:cNvPicPr/>
              <p:nvPr/>
            </p:nvPicPr>
            <p:blipFill>
              <a:blip r:embed="rId57"/>
              <a:stretch>
                <a:fillRect/>
              </a:stretch>
            </p:blipFill>
            <p:spPr>
              <a:xfrm>
                <a:off x="3025706" y="3821943"/>
                <a:ext cx="396018"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8" name="Ink 190">
                <a:extLst>
                  <a:ext uri="{FF2B5EF4-FFF2-40B4-BE49-F238E27FC236}">
                    <a16:creationId xmlns:a16="http://schemas.microsoft.com/office/drawing/2014/main" id="{E15CA72C-EAED-9348-8EB0-2D5583676835}"/>
                  </a:ext>
                </a:extLst>
              </p14:cNvPr>
              <p14:cNvContentPartPr/>
              <p14:nvPr/>
            </p14:nvContentPartPr>
            <p14:xfrm>
              <a:off x="2560235" y="3938223"/>
              <a:ext cx="110880" cy="75600"/>
            </p14:xfrm>
          </p:contentPart>
        </mc:Choice>
        <mc:Fallback xmlns="">
          <p:pic>
            <p:nvPicPr>
              <p:cNvPr id="188" name="Ink 190">
                <a:extLst>
                  <a:ext uri="{FF2B5EF4-FFF2-40B4-BE49-F238E27FC236}">
                    <a16:creationId xmlns:a16="http://schemas.microsoft.com/office/drawing/2014/main" xmlns="" xmlns:p14="http://schemas.microsoft.com/office/powerpoint/2010/main" id="{E15CA72C-EAED-9348-8EB0-2D5583676835}"/>
                  </a:ext>
                </a:extLst>
              </p:cNvPr>
              <p:cNvPicPr/>
              <p:nvPr/>
            </p:nvPicPr>
            <p:blipFill>
              <a:blip r:embed="rId59"/>
              <a:stretch>
                <a:fillRect/>
              </a:stretch>
            </p:blipFill>
            <p:spPr>
              <a:xfrm>
                <a:off x="2550875" y="3929266"/>
                <a:ext cx="128520" cy="9315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id="{0A2F5927-902E-E74D-AF8E-78EC2E5A2A92}"/>
                  </a:ext>
                </a:extLst>
              </p14:cNvPr>
              <p14:cNvContentPartPr/>
              <p14:nvPr/>
            </p14:nvContentPartPr>
            <p14:xfrm>
              <a:off x="2110955" y="3837423"/>
              <a:ext cx="232920" cy="232920"/>
            </p14:xfrm>
          </p:contentPart>
        </mc:Choice>
        <mc:Fallback xmlns="">
          <p:pic>
            <p:nvPicPr>
              <p:cNvPr id="189" name="Ink 191">
                <a:extLst>
                  <a:ext uri="{FF2B5EF4-FFF2-40B4-BE49-F238E27FC236}">
                    <a16:creationId xmlns:a16="http://schemas.microsoft.com/office/drawing/2014/main" xmlns="" xmlns:p14="http://schemas.microsoft.com/office/powerpoint/2010/main" id="{0A2F5927-902E-E74D-AF8E-78EC2E5A2A92}"/>
                  </a:ext>
                </a:extLst>
              </p:cNvPr>
              <p:cNvPicPr/>
              <p:nvPr/>
            </p:nvPicPr>
            <p:blipFill>
              <a:blip r:embed="rId61"/>
              <a:stretch>
                <a:fillRect/>
              </a:stretch>
            </p:blipFill>
            <p:spPr>
              <a:xfrm>
                <a:off x="2101250" y="3828783"/>
                <a:ext cx="250892"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8" name="Ink 199">
                <a:extLst>
                  <a:ext uri="{FF2B5EF4-FFF2-40B4-BE49-F238E27FC236}">
                    <a16:creationId xmlns:a16="http://schemas.microsoft.com/office/drawing/2014/main" id="{43479D0A-8077-E74D-A6FC-ECE464C3589A}"/>
                  </a:ext>
                </a:extLst>
              </p14:cNvPr>
              <p14:cNvContentPartPr/>
              <p14:nvPr/>
            </p14:nvContentPartPr>
            <p14:xfrm>
              <a:off x="4016075" y="3762183"/>
              <a:ext cx="295920" cy="295920"/>
            </p14:xfrm>
          </p:contentPart>
        </mc:Choice>
        <mc:Fallback xmlns="">
          <p:pic>
            <p:nvPicPr>
              <p:cNvPr id="198" name="Ink 199">
                <a:extLst>
                  <a:ext uri="{FF2B5EF4-FFF2-40B4-BE49-F238E27FC236}">
                    <a16:creationId xmlns:a16="http://schemas.microsoft.com/office/drawing/2014/main" xmlns="" xmlns:p14="http://schemas.microsoft.com/office/powerpoint/2010/main" id="{43479D0A-8077-E74D-A6FC-ECE464C3589A}"/>
                  </a:ext>
                </a:extLst>
              </p:cNvPr>
              <p:cNvPicPr/>
              <p:nvPr/>
            </p:nvPicPr>
            <p:blipFill>
              <a:blip r:embed="rId63"/>
              <a:stretch>
                <a:fillRect/>
              </a:stretch>
            </p:blipFill>
            <p:spPr>
              <a:xfrm>
                <a:off x="4006715" y="3752823"/>
                <a:ext cx="3142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9" name="Ink 200">
                <a:extLst>
                  <a:ext uri="{FF2B5EF4-FFF2-40B4-BE49-F238E27FC236}">
                    <a16:creationId xmlns:a16="http://schemas.microsoft.com/office/drawing/2014/main" id="{A155499A-692A-814E-98D3-97D8ACCA3D3D}"/>
                  </a:ext>
                </a:extLst>
              </p14:cNvPr>
              <p14:cNvContentPartPr/>
              <p14:nvPr/>
            </p14:nvContentPartPr>
            <p14:xfrm>
              <a:off x="3651395" y="3824823"/>
              <a:ext cx="163800" cy="126000"/>
            </p14:xfrm>
          </p:contentPart>
        </mc:Choice>
        <mc:Fallback xmlns="">
          <p:pic>
            <p:nvPicPr>
              <p:cNvPr id="199" name="Ink 200">
                <a:extLst>
                  <a:ext uri="{FF2B5EF4-FFF2-40B4-BE49-F238E27FC236}">
                    <a16:creationId xmlns:a16="http://schemas.microsoft.com/office/drawing/2014/main" xmlns="" xmlns:p14="http://schemas.microsoft.com/office/powerpoint/2010/main" id="{A155499A-692A-814E-98D3-97D8ACCA3D3D}"/>
                  </a:ext>
                </a:extLst>
              </p:cNvPr>
              <p:cNvPicPr/>
              <p:nvPr/>
            </p:nvPicPr>
            <p:blipFill>
              <a:blip r:embed="rId65"/>
              <a:stretch>
                <a:fillRect/>
              </a:stretch>
            </p:blipFill>
            <p:spPr>
              <a:xfrm>
                <a:off x="3643115" y="3815823"/>
                <a:ext cx="180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 name="Ink 205">
                <a:extLst>
                  <a:ext uri="{FF2B5EF4-FFF2-40B4-BE49-F238E27FC236}">
                    <a16:creationId xmlns:a16="http://schemas.microsoft.com/office/drawing/2014/main" id="{A260141B-A73E-514C-BE22-BE06D53B1CCD}"/>
                  </a:ext>
                </a:extLst>
              </p14:cNvPr>
              <p14:cNvContentPartPr/>
              <p14:nvPr/>
            </p14:nvContentPartPr>
            <p14:xfrm>
              <a:off x="4468595" y="3737703"/>
              <a:ext cx="282960" cy="250920"/>
            </p14:xfrm>
          </p:contentPart>
        </mc:Choice>
        <mc:Fallback xmlns="">
          <p:pic>
            <p:nvPicPr>
              <p:cNvPr id="205" name="Ink 205">
                <a:extLst>
                  <a:ext uri="{FF2B5EF4-FFF2-40B4-BE49-F238E27FC236}">
                    <a16:creationId xmlns:a16="http://schemas.microsoft.com/office/drawing/2014/main" xmlns="" xmlns:p14="http://schemas.microsoft.com/office/powerpoint/2010/main" id="{A260141B-A73E-514C-BE22-BE06D53B1CCD}"/>
                  </a:ext>
                </a:extLst>
              </p:cNvPr>
              <p:cNvPicPr/>
              <p:nvPr/>
            </p:nvPicPr>
            <p:blipFill>
              <a:blip r:embed="rId67"/>
              <a:stretch>
                <a:fillRect/>
              </a:stretch>
            </p:blipFill>
            <p:spPr>
              <a:xfrm>
                <a:off x="4459606" y="3728716"/>
                <a:ext cx="300937" cy="26817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 name="Ink 209">
                <a:extLst>
                  <a:ext uri="{FF2B5EF4-FFF2-40B4-BE49-F238E27FC236}">
                    <a16:creationId xmlns:a16="http://schemas.microsoft.com/office/drawing/2014/main" id="{103F0AFA-D5ED-404E-A4B3-35C1D53D1AB7}"/>
                  </a:ext>
                </a:extLst>
              </p14:cNvPr>
              <p14:cNvContentPartPr/>
              <p14:nvPr/>
            </p14:nvContentPartPr>
            <p14:xfrm>
              <a:off x="4996715" y="3780903"/>
              <a:ext cx="182520" cy="132480"/>
            </p14:xfrm>
          </p:contentPart>
        </mc:Choice>
        <mc:Fallback xmlns="">
          <p:pic>
            <p:nvPicPr>
              <p:cNvPr id="209" name="Ink 209">
                <a:extLst>
                  <a:ext uri="{FF2B5EF4-FFF2-40B4-BE49-F238E27FC236}">
                    <a16:creationId xmlns:a16="http://schemas.microsoft.com/office/drawing/2014/main" xmlns="" xmlns:p14="http://schemas.microsoft.com/office/powerpoint/2010/main" id="{103F0AFA-D5ED-404E-A4B3-35C1D53D1AB7}"/>
                  </a:ext>
                </a:extLst>
              </p:cNvPr>
              <p:cNvPicPr/>
              <p:nvPr/>
            </p:nvPicPr>
            <p:blipFill>
              <a:blip r:embed="rId69"/>
              <a:stretch>
                <a:fillRect/>
              </a:stretch>
            </p:blipFill>
            <p:spPr>
              <a:xfrm>
                <a:off x="4988092" y="3771543"/>
                <a:ext cx="199047"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id="{E3C3455D-C5F1-184A-BBF6-98FE552BD9D5}"/>
                  </a:ext>
                </a:extLst>
              </p14:cNvPr>
              <p14:cNvContentPartPr/>
              <p14:nvPr/>
            </p14:nvContentPartPr>
            <p14:xfrm>
              <a:off x="6864035" y="3799623"/>
              <a:ext cx="12960" cy="360"/>
            </p14:xfrm>
          </p:contentPart>
        </mc:Choice>
        <mc:Fallback xmlns="">
          <p:pic>
            <p:nvPicPr>
              <p:cNvPr id="219" name="Ink 218">
                <a:extLst>
                  <a:ext uri="{FF2B5EF4-FFF2-40B4-BE49-F238E27FC236}">
                    <a16:creationId xmlns:a16="http://schemas.microsoft.com/office/drawing/2014/main" xmlns="" xmlns:p14="http://schemas.microsoft.com/office/powerpoint/2010/main" id="{E3C3455D-C5F1-184A-BBF6-98FE552BD9D5}"/>
                  </a:ext>
                </a:extLst>
              </p:cNvPr>
              <p:cNvPicPr/>
              <p:nvPr/>
            </p:nvPicPr>
            <p:blipFill>
              <a:blip r:embed="rId71"/>
              <a:stretch>
                <a:fillRect/>
              </a:stretch>
            </p:blipFill>
            <p:spPr>
              <a:xfrm>
                <a:off x="6855755" y="3791343"/>
                <a:ext cx="295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3" name="Ink 225">
                <a:extLst>
                  <a:ext uri="{FF2B5EF4-FFF2-40B4-BE49-F238E27FC236}">
                    <a16:creationId xmlns:a16="http://schemas.microsoft.com/office/drawing/2014/main" id="{C3CDCEA9-2CF4-9042-A2BA-6D1FFF3F5A34}"/>
                  </a:ext>
                </a:extLst>
              </p14:cNvPr>
              <p14:cNvContentPartPr/>
              <p14:nvPr/>
            </p14:nvContentPartPr>
            <p14:xfrm>
              <a:off x="7090475" y="3768303"/>
              <a:ext cx="421200" cy="19440"/>
            </p14:xfrm>
          </p:contentPart>
        </mc:Choice>
        <mc:Fallback xmlns="">
          <p:pic>
            <p:nvPicPr>
              <p:cNvPr id="223" name="Ink 225">
                <a:extLst>
                  <a:ext uri="{FF2B5EF4-FFF2-40B4-BE49-F238E27FC236}">
                    <a16:creationId xmlns:a16="http://schemas.microsoft.com/office/drawing/2014/main" xmlns="" xmlns:p14="http://schemas.microsoft.com/office/powerpoint/2010/main" id="{C3CDCEA9-2CF4-9042-A2BA-6D1FFF3F5A34}"/>
                  </a:ext>
                </a:extLst>
              </p:cNvPr>
              <p:cNvPicPr/>
              <p:nvPr/>
            </p:nvPicPr>
            <p:blipFill>
              <a:blip r:embed="rId73"/>
              <a:stretch>
                <a:fillRect/>
              </a:stretch>
            </p:blipFill>
            <p:spPr>
              <a:xfrm>
                <a:off x="7081123" y="3758766"/>
                <a:ext cx="439544" cy="3741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4" name="Ink 226">
                <a:extLst>
                  <a:ext uri="{FF2B5EF4-FFF2-40B4-BE49-F238E27FC236}">
                    <a16:creationId xmlns:a16="http://schemas.microsoft.com/office/drawing/2014/main" id="{7A9B6196-141C-1049-9E4A-8AB27E8DDBF8}"/>
                  </a:ext>
                </a:extLst>
              </p14:cNvPr>
              <p14:cNvContentPartPr/>
              <p14:nvPr/>
            </p14:nvContentPartPr>
            <p14:xfrm>
              <a:off x="6461555" y="3755703"/>
              <a:ext cx="157680" cy="94680"/>
            </p14:xfrm>
          </p:contentPart>
        </mc:Choice>
        <mc:Fallback xmlns="">
          <p:pic>
            <p:nvPicPr>
              <p:cNvPr id="224" name="Ink 226">
                <a:extLst>
                  <a:ext uri="{FF2B5EF4-FFF2-40B4-BE49-F238E27FC236}">
                    <a16:creationId xmlns:a16="http://schemas.microsoft.com/office/drawing/2014/main" xmlns="" xmlns:p14="http://schemas.microsoft.com/office/powerpoint/2010/main" id="{7A9B6196-141C-1049-9E4A-8AB27E8DDBF8}"/>
                  </a:ext>
                </a:extLst>
              </p:cNvPr>
              <p:cNvPicPr/>
              <p:nvPr/>
            </p:nvPicPr>
            <p:blipFill>
              <a:blip r:embed="rId75"/>
              <a:stretch>
                <a:fillRect/>
              </a:stretch>
            </p:blipFill>
            <p:spPr>
              <a:xfrm>
                <a:off x="6452174" y="3746343"/>
                <a:ext cx="175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5" name="Ink 227">
                <a:extLst>
                  <a:ext uri="{FF2B5EF4-FFF2-40B4-BE49-F238E27FC236}">
                    <a16:creationId xmlns:a16="http://schemas.microsoft.com/office/drawing/2014/main" id="{AA3929F8-F715-344F-BB8D-186F345F3BA9}"/>
                  </a:ext>
                </a:extLst>
              </p14:cNvPr>
              <p14:cNvContentPartPr/>
              <p14:nvPr/>
            </p14:nvContentPartPr>
            <p14:xfrm>
              <a:off x="5399195" y="3743103"/>
              <a:ext cx="867960" cy="258120"/>
            </p14:xfrm>
          </p:contentPart>
        </mc:Choice>
        <mc:Fallback xmlns="">
          <p:pic>
            <p:nvPicPr>
              <p:cNvPr id="225" name="Ink 227">
                <a:extLst>
                  <a:ext uri="{FF2B5EF4-FFF2-40B4-BE49-F238E27FC236}">
                    <a16:creationId xmlns:a16="http://schemas.microsoft.com/office/drawing/2014/main" xmlns="" xmlns:p14="http://schemas.microsoft.com/office/powerpoint/2010/main" id="{AA3929F8-F715-344F-BB8D-186F345F3BA9}"/>
                  </a:ext>
                </a:extLst>
              </p:cNvPr>
              <p:cNvPicPr/>
              <p:nvPr/>
            </p:nvPicPr>
            <p:blipFill>
              <a:blip r:embed="rId77"/>
              <a:stretch>
                <a:fillRect/>
              </a:stretch>
            </p:blipFill>
            <p:spPr>
              <a:xfrm>
                <a:off x="5389835" y="3734463"/>
                <a:ext cx="885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8" name="Ink 239">
                <a:extLst>
                  <a:ext uri="{FF2B5EF4-FFF2-40B4-BE49-F238E27FC236}">
                    <a16:creationId xmlns:a16="http://schemas.microsoft.com/office/drawing/2014/main" id="{698748AB-30F0-9E47-BFB9-BA953D4873E4}"/>
                  </a:ext>
                </a:extLst>
              </p14:cNvPr>
              <p14:cNvContentPartPr/>
              <p14:nvPr/>
            </p14:nvContentPartPr>
            <p14:xfrm>
              <a:off x="8134115" y="3579663"/>
              <a:ext cx="792360" cy="308520"/>
            </p14:xfrm>
          </p:contentPart>
        </mc:Choice>
        <mc:Fallback xmlns="">
          <p:pic>
            <p:nvPicPr>
              <p:cNvPr id="238" name="Ink 239">
                <a:extLst>
                  <a:ext uri="{FF2B5EF4-FFF2-40B4-BE49-F238E27FC236}">
                    <a16:creationId xmlns:a16="http://schemas.microsoft.com/office/drawing/2014/main" xmlns="" xmlns:p14="http://schemas.microsoft.com/office/powerpoint/2010/main" id="{698748AB-30F0-9E47-BFB9-BA953D4873E4}"/>
                  </a:ext>
                </a:extLst>
              </p:cNvPr>
              <p:cNvPicPr/>
              <p:nvPr/>
            </p:nvPicPr>
            <p:blipFill>
              <a:blip r:embed="rId79"/>
              <a:stretch>
                <a:fillRect/>
              </a:stretch>
            </p:blipFill>
            <p:spPr>
              <a:xfrm>
                <a:off x="8124759" y="3570652"/>
                <a:ext cx="810352" cy="3254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9" name="Ink 240">
                <a:extLst>
                  <a:ext uri="{FF2B5EF4-FFF2-40B4-BE49-F238E27FC236}">
                    <a16:creationId xmlns:a16="http://schemas.microsoft.com/office/drawing/2014/main" id="{D7F1B0B5-E324-A040-8BDE-800490182287}"/>
                  </a:ext>
                </a:extLst>
              </p14:cNvPr>
              <p14:cNvContentPartPr/>
              <p14:nvPr/>
            </p14:nvContentPartPr>
            <p14:xfrm>
              <a:off x="7706435" y="3692703"/>
              <a:ext cx="201600" cy="107280"/>
            </p14:xfrm>
          </p:contentPart>
        </mc:Choice>
        <mc:Fallback xmlns="">
          <p:pic>
            <p:nvPicPr>
              <p:cNvPr id="239" name="Ink 240">
                <a:extLst>
                  <a:ext uri="{FF2B5EF4-FFF2-40B4-BE49-F238E27FC236}">
                    <a16:creationId xmlns:a16="http://schemas.microsoft.com/office/drawing/2014/main" xmlns="" xmlns:p14="http://schemas.microsoft.com/office/powerpoint/2010/main" id="{D7F1B0B5-E324-A040-8BDE-800490182287}"/>
                  </a:ext>
                </a:extLst>
              </p:cNvPr>
              <p:cNvPicPr/>
              <p:nvPr/>
            </p:nvPicPr>
            <p:blipFill>
              <a:blip r:embed="rId81"/>
              <a:stretch>
                <a:fillRect/>
              </a:stretch>
            </p:blipFill>
            <p:spPr>
              <a:xfrm>
                <a:off x="7697058" y="3684063"/>
                <a:ext cx="219272"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46" name="Ink 247">
                <a:extLst>
                  <a:ext uri="{FF2B5EF4-FFF2-40B4-BE49-F238E27FC236}">
                    <a16:creationId xmlns:a16="http://schemas.microsoft.com/office/drawing/2014/main" id="{18D2352B-F0D6-204E-A9E1-BCBCEF0DFAB2}"/>
                  </a:ext>
                </a:extLst>
              </p14:cNvPr>
              <p14:cNvContentPartPr/>
              <p14:nvPr/>
            </p14:nvContentPartPr>
            <p14:xfrm>
              <a:off x="9504635" y="3529263"/>
              <a:ext cx="201600" cy="189000"/>
            </p14:xfrm>
          </p:contentPart>
        </mc:Choice>
        <mc:Fallback xmlns="">
          <p:pic>
            <p:nvPicPr>
              <p:cNvPr id="246" name="Ink 247">
                <a:extLst>
                  <a:ext uri="{FF2B5EF4-FFF2-40B4-BE49-F238E27FC236}">
                    <a16:creationId xmlns:a16="http://schemas.microsoft.com/office/drawing/2014/main" xmlns="" xmlns:p14="http://schemas.microsoft.com/office/powerpoint/2010/main" id="{18D2352B-F0D6-204E-A9E1-BCBCEF0DFAB2}"/>
                  </a:ext>
                </a:extLst>
              </p:cNvPr>
              <p:cNvPicPr/>
              <p:nvPr/>
            </p:nvPicPr>
            <p:blipFill>
              <a:blip r:embed="rId83"/>
              <a:stretch>
                <a:fillRect/>
              </a:stretch>
            </p:blipFill>
            <p:spPr>
              <a:xfrm>
                <a:off x="9495275" y="3520263"/>
                <a:ext cx="219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7" name="Ink 248">
                <a:extLst>
                  <a:ext uri="{FF2B5EF4-FFF2-40B4-BE49-F238E27FC236}">
                    <a16:creationId xmlns:a16="http://schemas.microsoft.com/office/drawing/2014/main" id="{44BC8F38-F41E-5448-99FE-2B4C2D7DE861}"/>
                  </a:ext>
                </a:extLst>
              </p14:cNvPr>
              <p14:cNvContentPartPr/>
              <p14:nvPr/>
            </p14:nvContentPartPr>
            <p14:xfrm>
              <a:off x="9121235" y="3630063"/>
              <a:ext cx="195120" cy="163800"/>
            </p14:xfrm>
          </p:contentPart>
        </mc:Choice>
        <mc:Fallback xmlns="">
          <p:pic>
            <p:nvPicPr>
              <p:cNvPr id="247" name="Ink 248">
                <a:extLst>
                  <a:ext uri="{FF2B5EF4-FFF2-40B4-BE49-F238E27FC236}">
                    <a16:creationId xmlns:a16="http://schemas.microsoft.com/office/drawing/2014/main" xmlns="" xmlns:p14="http://schemas.microsoft.com/office/powerpoint/2010/main" id="{44BC8F38-F41E-5448-99FE-2B4C2D7DE861}"/>
                  </a:ext>
                </a:extLst>
              </p:cNvPr>
              <p:cNvPicPr/>
              <p:nvPr/>
            </p:nvPicPr>
            <p:blipFill>
              <a:blip r:embed="rId85"/>
              <a:stretch>
                <a:fillRect/>
              </a:stretch>
            </p:blipFill>
            <p:spPr>
              <a:xfrm>
                <a:off x="9111875" y="3621423"/>
                <a:ext cx="212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6" name="Ink 256">
                <a:extLst>
                  <a:ext uri="{FF2B5EF4-FFF2-40B4-BE49-F238E27FC236}">
                    <a16:creationId xmlns:a16="http://schemas.microsoft.com/office/drawing/2014/main" id="{5AA79F5F-A208-D547-8523-7321D1331A0D}"/>
                  </a:ext>
                </a:extLst>
              </p14:cNvPr>
              <p14:cNvContentPartPr/>
              <p14:nvPr/>
            </p14:nvContentPartPr>
            <p14:xfrm>
              <a:off x="3066395" y="4334223"/>
              <a:ext cx="540360" cy="358920"/>
            </p14:xfrm>
          </p:contentPart>
        </mc:Choice>
        <mc:Fallback xmlns="">
          <p:pic>
            <p:nvPicPr>
              <p:cNvPr id="256" name="Ink 256">
                <a:extLst>
                  <a:ext uri="{FF2B5EF4-FFF2-40B4-BE49-F238E27FC236}">
                    <a16:creationId xmlns:a16="http://schemas.microsoft.com/office/drawing/2014/main" xmlns="" xmlns:p14="http://schemas.microsoft.com/office/powerpoint/2010/main" id="{5AA79F5F-A208-D547-8523-7321D1331A0D}"/>
                  </a:ext>
                </a:extLst>
              </p:cNvPr>
              <p:cNvPicPr/>
              <p:nvPr/>
            </p:nvPicPr>
            <p:blipFill>
              <a:blip r:embed="rId87"/>
              <a:stretch>
                <a:fillRect/>
              </a:stretch>
            </p:blipFill>
            <p:spPr>
              <a:xfrm>
                <a:off x="3057755" y="4325943"/>
                <a:ext cx="557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2" name="Ink 273">
                <a:extLst>
                  <a:ext uri="{FF2B5EF4-FFF2-40B4-BE49-F238E27FC236}">
                    <a16:creationId xmlns:a16="http://schemas.microsoft.com/office/drawing/2014/main" id="{DEB094BF-5E67-1342-9EB7-6394221BABD0}"/>
                  </a:ext>
                </a:extLst>
              </p14:cNvPr>
              <p14:cNvContentPartPr/>
              <p14:nvPr/>
            </p14:nvContentPartPr>
            <p14:xfrm>
              <a:off x="5065835" y="4352943"/>
              <a:ext cx="2062440" cy="383760"/>
            </p14:xfrm>
          </p:contentPart>
        </mc:Choice>
        <mc:Fallback xmlns="">
          <p:pic>
            <p:nvPicPr>
              <p:cNvPr id="272" name="Ink 273">
                <a:extLst>
                  <a:ext uri="{FF2B5EF4-FFF2-40B4-BE49-F238E27FC236}">
                    <a16:creationId xmlns:a16="http://schemas.microsoft.com/office/drawing/2014/main" xmlns="" xmlns:p14="http://schemas.microsoft.com/office/powerpoint/2010/main" id="{DEB094BF-5E67-1342-9EB7-6394221BABD0}"/>
                  </a:ext>
                </a:extLst>
              </p:cNvPr>
              <p:cNvPicPr/>
              <p:nvPr/>
            </p:nvPicPr>
            <p:blipFill>
              <a:blip r:embed="rId89"/>
              <a:stretch>
                <a:fillRect/>
              </a:stretch>
            </p:blipFill>
            <p:spPr>
              <a:xfrm>
                <a:off x="5056835" y="4344303"/>
                <a:ext cx="20800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3" name="Ink 274">
                <a:extLst>
                  <a:ext uri="{FF2B5EF4-FFF2-40B4-BE49-F238E27FC236}">
                    <a16:creationId xmlns:a16="http://schemas.microsoft.com/office/drawing/2014/main" id="{E42E3BEC-8302-4D44-BA19-3A67FCA76690}"/>
                  </a:ext>
                </a:extLst>
              </p14:cNvPr>
              <p14:cNvContentPartPr/>
              <p14:nvPr/>
            </p14:nvContentPartPr>
            <p14:xfrm>
              <a:off x="4034795" y="4497663"/>
              <a:ext cx="572400" cy="107280"/>
            </p14:xfrm>
          </p:contentPart>
        </mc:Choice>
        <mc:Fallback xmlns="">
          <p:pic>
            <p:nvPicPr>
              <p:cNvPr id="273" name="Ink 274">
                <a:extLst>
                  <a:ext uri="{FF2B5EF4-FFF2-40B4-BE49-F238E27FC236}">
                    <a16:creationId xmlns:a16="http://schemas.microsoft.com/office/drawing/2014/main" xmlns="" xmlns:p14="http://schemas.microsoft.com/office/powerpoint/2010/main" id="{E42E3BEC-8302-4D44-BA19-3A67FCA76690}"/>
                  </a:ext>
                </a:extLst>
              </p:cNvPr>
              <p:cNvPicPr/>
              <p:nvPr/>
            </p:nvPicPr>
            <p:blipFill>
              <a:blip r:embed="rId91"/>
              <a:stretch>
                <a:fillRect/>
              </a:stretch>
            </p:blipFill>
            <p:spPr>
              <a:xfrm>
                <a:off x="4025801" y="4489383"/>
                <a:ext cx="590389"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3" name="Ink 292">
                <a:extLst>
                  <a:ext uri="{FF2B5EF4-FFF2-40B4-BE49-F238E27FC236}">
                    <a16:creationId xmlns:a16="http://schemas.microsoft.com/office/drawing/2014/main" id="{19F37F9F-04E5-0B49-BF6F-591E7D847774}"/>
                  </a:ext>
                </a:extLst>
              </p14:cNvPr>
              <p14:cNvContentPartPr/>
              <p14:nvPr/>
            </p14:nvContentPartPr>
            <p14:xfrm>
              <a:off x="9856715" y="4491183"/>
              <a:ext cx="6480" cy="6480"/>
            </p14:xfrm>
          </p:contentPart>
        </mc:Choice>
        <mc:Fallback xmlns="">
          <p:pic>
            <p:nvPicPr>
              <p:cNvPr id="293" name="Ink 292">
                <a:extLst>
                  <a:ext uri="{FF2B5EF4-FFF2-40B4-BE49-F238E27FC236}">
                    <a16:creationId xmlns:a16="http://schemas.microsoft.com/office/drawing/2014/main" xmlns="" xmlns:p14="http://schemas.microsoft.com/office/powerpoint/2010/main" id="{19F37F9F-04E5-0B49-BF6F-591E7D847774}"/>
                  </a:ext>
                </a:extLst>
              </p:cNvPr>
              <p:cNvPicPr/>
              <p:nvPr/>
            </p:nvPicPr>
            <p:blipFill>
              <a:blip r:embed="rId93"/>
              <a:stretch>
                <a:fillRect/>
              </a:stretch>
            </p:blipFill>
            <p:spPr>
              <a:xfrm>
                <a:off x="9847848" y="4483263"/>
                <a:ext cx="22851"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4" name="Ink 294">
                <a:extLst>
                  <a:ext uri="{FF2B5EF4-FFF2-40B4-BE49-F238E27FC236}">
                    <a16:creationId xmlns:a16="http://schemas.microsoft.com/office/drawing/2014/main" id="{6DCC916B-6CD6-1D46-B463-443946B563EA}"/>
                  </a:ext>
                </a:extLst>
              </p14:cNvPr>
              <p14:cNvContentPartPr/>
              <p14:nvPr/>
            </p14:nvContentPartPr>
            <p14:xfrm>
              <a:off x="7561715" y="4265103"/>
              <a:ext cx="2112840" cy="377280"/>
            </p14:xfrm>
          </p:contentPart>
        </mc:Choice>
        <mc:Fallback xmlns="">
          <p:pic>
            <p:nvPicPr>
              <p:cNvPr id="294" name="Ink 294">
                <a:extLst>
                  <a:ext uri="{FF2B5EF4-FFF2-40B4-BE49-F238E27FC236}">
                    <a16:creationId xmlns:a16="http://schemas.microsoft.com/office/drawing/2014/main" xmlns="" xmlns:p14="http://schemas.microsoft.com/office/powerpoint/2010/main" id="{6DCC916B-6CD6-1D46-B463-443946B563EA}"/>
                  </a:ext>
                </a:extLst>
              </p:cNvPr>
              <p:cNvPicPr/>
              <p:nvPr/>
            </p:nvPicPr>
            <p:blipFill>
              <a:blip r:embed="rId95"/>
              <a:stretch>
                <a:fillRect/>
              </a:stretch>
            </p:blipFill>
            <p:spPr>
              <a:xfrm>
                <a:off x="7552355" y="4255752"/>
                <a:ext cx="2131200" cy="395982"/>
              </a:xfrm>
              <a:prstGeom prst="rect">
                <a:avLst/>
              </a:prstGeom>
            </p:spPr>
          </p:pic>
        </mc:Fallback>
      </mc:AlternateContent>
    </p:spTree>
    <p:extLst>
      <p:ext uri="{BB962C8B-B14F-4D97-AF65-F5344CB8AC3E}">
        <p14:creationId xmlns:p14="http://schemas.microsoft.com/office/powerpoint/2010/main" val="426433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FD873E9-27BD-D543-AA40-01ECFF8BE7CD}"/>
                  </a:ext>
                </a:extLst>
              </p14:cNvPr>
              <p14:cNvContentPartPr/>
              <p14:nvPr/>
            </p14:nvContentPartPr>
            <p14:xfrm>
              <a:off x="2412995" y="1423623"/>
              <a:ext cx="270720" cy="377640"/>
            </p14:xfrm>
          </p:contentPart>
        </mc:Choice>
        <mc:Fallback xmlns="">
          <p:pic>
            <p:nvPicPr>
              <p:cNvPr id="4" name="Ink 3">
                <a:extLst>
                  <a:ext uri="{FF2B5EF4-FFF2-40B4-BE49-F238E27FC236}">
                    <a16:creationId xmlns:a16="http://schemas.microsoft.com/office/drawing/2014/main" xmlns="" xmlns:p14="http://schemas.microsoft.com/office/powerpoint/2010/main" id="{0FD873E9-27BD-D543-AA40-01ECFF8BE7CD}"/>
                  </a:ext>
                </a:extLst>
              </p:cNvPr>
              <p:cNvPicPr/>
              <p:nvPr/>
            </p:nvPicPr>
            <p:blipFill>
              <a:blip r:embed="rId3"/>
              <a:stretch>
                <a:fillRect/>
              </a:stretch>
            </p:blipFill>
            <p:spPr>
              <a:xfrm>
                <a:off x="2403995" y="1414263"/>
                <a:ext cx="2898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0BE057F-65D5-574E-8428-44679BFDDD9D}"/>
                  </a:ext>
                </a:extLst>
              </p14:cNvPr>
              <p14:cNvContentPartPr/>
              <p14:nvPr/>
            </p14:nvContentPartPr>
            <p14:xfrm>
              <a:off x="2865875" y="1562223"/>
              <a:ext cx="113400" cy="12960"/>
            </p14:xfrm>
          </p:contentPart>
        </mc:Choice>
        <mc:Fallback xmlns="">
          <p:pic>
            <p:nvPicPr>
              <p:cNvPr id="5" name="Ink 4">
                <a:extLst>
                  <a:ext uri="{FF2B5EF4-FFF2-40B4-BE49-F238E27FC236}">
                    <a16:creationId xmlns:a16="http://schemas.microsoft.com/office/drawing/2014/main" xmlns="" xmlns:p14="http://schemas.microsoft.com/office/powerpoint/2010/main" id="{50BE057F-65D5-574E-8428-44679BFDDD9D}"/>
                  </a:ext>
                </a:extLst>
              </p:cNvPr>
              <p:cNvPicPr/>
              <p:nvPr/>
            </p:nvPicPr>
            <p:blipFill>
              <a:blip r:embed="rId5"/>
              <a:stretch>
                <a:fillRect/>
              </a:stretch>
            </p:blipFill>
            <p:spPr>
              <a:xfrm>
                <a:off x="2856515" y="1553223"/>
                <a:ext cx="130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6F4E0D6-D8B3-8D4E-9D39-CE767D41E782}"/>
                  </a:ext>
                </a:extLst>
              </p14:cNvPr>
              <p14:cNvContentPartPr/>
              <p14:nvPr/>
            </p14:nvContentPartPr>
            <p14:xfrm>
              <a:off x="2897195" y="1637463"/>
              <a:ext cx="94680" cy="360"/>
            </p14:xfrm>
          </p:contentPart>
        </mc:Choice>
        <mc:Fallback xmlns="">
          <p:pic>
            <p:nvPicPr>
              <p:cNvPr id="6" name="Ink 5">
                <a:extLst>
                  <a:ext uri="{FF2B5EF4-FFF2-40B4-BE49-F238E27FC236}">
                    <a16:creationId xmlns:a16="http://schemas.microsoft.com/office/drawing/2014/main" xmlns="" xmlns:p14="http://schemas.microsoft.com/office/powerpoint/2010/main" id="{A6F4E0D6-D8B3-8D4E-9D39-CE767D41E782}"/>
                  </a:ext>
                </a:extLst>
              </p:cNvPr>
              <p:cNvPicPr/>
              <p:nvPr/>
            </p:nvPicPr>
            <p:blipFill>
              <a:blip r:embed="rId7"/>
              <a:stretch>
                <a:fillRect/>
              </a:stretch>
            </p:blipFill>
            <p:spPr>
              <a:xfrm>
                <a:off x="2887835" y="1628103"/>
                <a:ext cx="1130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61C9E8D-54F5-9A49-B37C-0EB85D680408}"/>
                  </a:ext>
                </a:extLst>
              </p14:cNvPr>
              <p14:cNvContentPartPr/>
              <p14:nvPr/>
            </p14:nvContentPartPr>
            <p14:xfrm>
              <a:off x="4575875" y="1417503"/>
              <a:ext cx="252000" cy="145080"/>
            </p14:xfrm>
          </p:contentPart>
        </mc:Choice>
        <mc:Fallback xmlns="">
          <p:pic>
            <p:nvPicPr>
              <p:cNvPr id="15" name="Ink 14">
                <a:extLst>
                  <a:ext uri="{FF2B5EF4-FFF2-40B4-BE49-F238E27FC236}">
                    <a16:creationId xmlns:a16="http://schemas.microsoft.com/office/drawing/2014/main" xmlns="" xmlns:p14="http://schemas.microsoft.com/office/powerpoint/2010/main" id="{661C9E8D-54F5-9A49-B37C-0EB85D680408}"/>
                  </a:ext>
                </a:extLst>
              </p:cNvPr>
              <p:cNvPicPr/>
              <p:nvPr/>
            </p:nvPicPr>
            <p:blipFill>
              <a:blip r:embed="rId9"/>
              <a:stretch>
                <a:fillRect/>
              </a:stretch>
            </p:blipFill>
            <p:spPr>
              <a:xfrm>
                <a:off x="4566875" y="1408863"/>
                <a:ext cx="269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8D207F1-8154-934E-8DC0-B2C18008281F}"/>
                  </a:ext>
                </a:extLst>
              </p14:cNvPr>
              <p14:cNvContentPartPr/>
              <p14:nvPr/>
            </p14:nvContentPartPr>
            <p14:xfrm>
              <a:off x="4921475" y="1555743"/>
              <a:ext cx="38160" cy="113400"/>
            </p14:xfrm>
          </p:contentPart>
        </mc:Choice>
        <mc:Fallback xmlns="">
          <p:pic>
            <p:nvPicPr>
              <p:cNvPr id="16" name="Ink 15">
                <a:extLst>
                  <a:ext uri="{FF2B5EF4-FFF2-40B4-BE49-F238E27FC236}">
                    <a16:creationId xmlns:a16="http://schemas.microsoft.com/office/drawing/2014/main" xmlns="" xmlns:p14="http://schemas.microsoft.com/office/powerpoint/2010/main" id="{E8D207F1-8154-934E-8DC0-B2C18008281F}"/>
                  </a:ext>
                </a:extLst>
              </p:cNvPr>
              <p:cNvPicPr/>
              <p:nvPr/>
            </p:nvPicPr>
            <p:blipFill>
              <a:blip r:embed="rId11"/>
              <a:stretch>
                <a:fillRect/>
              </a:stretch>
            </p:blipFill>
            <p:spPr>
              <a:xfrm>
                <a:off x="4912115" y="1546383"/>
                <a:ext cx="57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9">
                <a:extLst>
                  <a:ext uri="{FF2B5EF4-FFF2-40B4-BE49-F238E27FC236}">
                    <a16:creationId xmlns:a16="http://schemas.microsoft.com/office/drawing/2014/main" id="{FC7F1DAB-AD7E-034D-8508-B927541BA70A}"/>
                  </a:ext>
                </a:extLst>
              </p14:cNvPr>
              <p14:cNvContentPartPr/>
              <p14:nvPr/>
            </p14:nvContentPartPr>
            <p14:xfrm>
              <a:off x="6097235" y="1404903"/>
              <a:ext cx="459360" cy="276840"/>
            </p14:xfrm>
          </p:contentPart>
        </mc:Choice>
        <mc:Fallback xmlns="">
          <p:pic>
            <p:nvPicPr>
              <p:cNvPr id="24" name="Ink 29">
                <a:extLst>
                  <a:ext uri="{FF2B5EF4-FFF2-40B4-BE49-F238E27FC236}">
                    <a16:creationId xmlns:a16="http://schemas.microsoft.com/office/drawing/2014/main" xmlns="" xmlns:p14="http://schemas.microsoft.com/office/powerpoint/2010/main" id="{FC7F1DAB-AD7E-034D-8508-B927541BA70A}"/>
                  </a:ext>
                </a:extLst>
              </p:cNvPr>
              <p:cNvPicPr/>
              <p:nvPr/>
            </p:nvPicPr>
            <p:blipFill>
              <a:blip r:embed="rId13"/>
              <a:stretch>
                <a:fillRect/>
              </a:stretch>
            </p:blipFill>
            <p:spPr>
              <a:xfrm>
                <a:off x="6088595" y="1396274"/>
                <a:ext cx="477000" cy="29445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30">
                <a:extLst>
                  <a:ext uri="{FF2B5EF4-FFF2-40B4-BE49-F238E27FC236}">
                    <a16:creationId xmlns:a16="http://schemas.microsoft.com/office/drawing/2014/main" id="{A76AA77A-48B3-ED48-B061-43DA2B5F1C4A}"/>
                  </a:ext>
                </a:extLst>
              </p14:cNvPr>
              <p14:cNvContentPartPr/>
              <p14:nvPr/>
            </p14:nvContentPartPr>
            <p14:xfrm>
              <a:off x="5619515" y="1417503"/>
              <a:ext cx="396360" cy="283320"/>
            </p14:xfrm>
          </p:contentPart>
        </mc:Choice>
        <mc:Fallback xmlns="">
          <p:pic>
            <p:nvPicPr>
              <p:cNvPr id="25" name="Ink 30">
                <a:extLst>
                  <a:ext uri="{FF2B5EF4-FFF2-40B4-BE49-F238E27FC236}">
                    <a16:creationId xmlns:a16="http://schemas.microsoft.com/office/drawing/2014/main" xmlns="" xmlns:p14="http://schemas.microsoft.com/office/powerpoint/2010/main" id="{A76AA77A-48B3-ED48-B061-43DA2B5F1C4A}"/>
                  </a:ext>
                </a:extLst>
              </p:cNvPr>
              <p:cNvPicPr/>
              <p:nvPr/>
            </p:nvPicPr>
            <p:blipFill>
              <a:blip r:embed="rId15"/>
              <a:stretch>
                <a:fillRect/>
              </a:stretch>
            </p:blipFill>
            <p:spPr>
              <a:xfrm>
                <a:off x="5610163" y="1408503"/>
                <a:ext cx="414344"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31">
                <a:extLst>
                  <a:ext uri="{FF2B5EF4-FFF2-40B4-BE49-F238E27FC236}">
                    <a16:creationId xmlns:a16="http://schemas.microsoft.com/office/drawing/2014/main" id="{A60FEDF6-4F11-D846-8076-0B5A312413B3}"/>
                  </a:ext>
                </a:extLst>
              </p14:cNvPr>
              <p14:cNvContentPartPr/>
              <p14:nvPr/>
            </p14:nvContentPartPr>
            <p14:xfrm>
              <a:off x="5166995" y="1448823"/>
              <a:ext cx="214200" cy="189000"/>
            </p14:xfrm>
          </p:contentPart>
        </mc:Choice>
        <mc:Fallback xmlns="">
          <p:pic>
            <p:nvPicPr>
              <p:cNvPr id="26" name="Ink 31">
                <a:extLst>
                  <a:ext uri="{FF2B5EF4-FFF2-40B4-BE49-F238E27FC236}">
                    <a16:creationId xmlns:a16="http://schemas.microsoft.com/office/drawing/2014/main" xmlns="" xmlns:p14="http://schemas.microsoft.com/office/powerpoint/2010/main" id="{A60FEDF6-4F11-D846-8076-0B5A312413B3}"/>
                  </a:ext>
                </a:extLst>
              </p:cNvPr>
              <p:cNvPicPr/>
              <p:nvPr/>
            </p:nvPicPr>
            <p:blipFill>
              <a:blip r:embed="rId17"/>
              <a:stretch>
                <a:fillRect/>
              </a:stretch>
            </p:blipFill>
            <p:spPr>
              <a:xfrm>
                <a:off x="5157995" y="1439463"/>
                <a:ext cx="231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32">
                <a:extLst>
                  <a:ext uri="{FF2B5EF4-FFF2-40B4-BE49-F238E27FC236}">
                    <a16:creationId xmlns:a16="http://schemas.microsoft.com/office/drawing/2014/main" id="{CE95D29B-B6C1-4847-B565-A83886DD56AA}"/>
                  </a:ext>
                </a:extLst>
              </p14:cNvPr>
              <p14:cNvContentPartPr/>
              <p14:nvPr/>
            </p14:nvContentPartPr>
            <p14:xfrm>
              <a:off x="4185995" y="1417503"/>
              <a:ext cx="245520" cy="277200"/>
            </p14:xfrm>
          </p:contentPart>
        </mc:Choice>
        <mc:Fallback xmlns="">
          <p:pic>
            <p:nvPicPr>
              <p:cNvPr id="27" name="Ink 32">
                <a:extLst>
                  <a:ext uri="{FF2B5EF4-FFF2-40B4-BE49-F238E27FC236}">
                    <a16:creationId xmlns:a16="http://schemas.microsoft.com/office/drawing/2014/main" xmlns="" xmlns:p14="http://schemas.microsoft.com/office/powerpoint/2010/main" id="{CE95D29B-B6C1-4847-B565-A83886DD56AA}"/>
                  </a:ext>
                </a:extLst>
              </p:cNvPr>
              <p:cNvPicPr/>
              <p:nvPr/>
            </p:nvPicPr>
            <p:blipFill>
              <a:blip r:embed="rId19"/>
              <a:stretch>
                <a:fillRect/>
              </a:stretch>
            </p:blipFill>
            <p:spPr>
              <a:xfrm>
                <a:off x="4176635" y="1408143"/>
                <a:ext cx="264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33">
                <a:extLst>
                  <a:ext uri="{FF2B5EF4-FFF2-40B4-BE49-F238E27FC236}">
                    <a16:creationId xmlns:a16="http://schemas.microsoft.com/office/drawing/2014/main" id="{428ACFB1-969D-E249-B5C5-37333B756B72}"/>
                  </a:ext>
                </a:extLst>
              </p14:cNvPr>
              <p14:cNvContentPartPr/>
              <p14:nvPr/>
            </p14:nvContentPartPr>
            <p14:xfrm>
              <a:off x="3833915" y="1467903"/>
              <a:ext cx="163800" cy="163800"/>
            </p14:xfrm>
          </p:contentPart>
        </mc:Choice>
        <mc:Fallback xmlns="">
          <p:pic>
            <p:nvPicPr>
              <p:cNvPr id="28" name="Ink 33">
                <a:extLst>
                  <a:ext uri="{FF2B5EF4-FFF2-40B4-BE49-F238E27FC236}">
                    <a16:creationId xmlns:a16="http://schemas.microsoft.com/office/drawing/2014/main" xmlns="" xmlns:p14="http://schemas.microsoft.com/office/powerpoint/2010/main" id="{428ACFB1-969D-E249-B5C5-37333B756B72}"/>
                  </a:ext>
                </a:extLst>
              </p:cNvPr>
              <p:cNvPicPr/>
              <p:nvPr/>
            </p:nvPicPr>
            <p:blipFill>
              <a:blip r:embed="rId21"/>
              <a:stretch>
                <a:fillRect/>
              </a:stretch>
            </p:blipFill>
            <p:spPr>
              <a:xfrm>
                <a:off x="3824555" y="1459263"/>
                <a:ext cx="181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34">
                <a:extLst>
                  <a:ext uri="{FF2B5EF4-FFF2-40B4-BE49-F238E27FC236}">
                    <a16:creationId xmlns:a16="http://schemas.microsoft.com/office/drawing/2014/main" id="{802B6AF9-0F1F-504B-AA42-B7E6BC2DD97D}"/>
                  </a:ext>
                </a:extLst>
              </p14:cNvPr>
              <p14:cNvContentPartPr/>
              <p14:nvPr/>
            </p14:nvContentPartPr>
            <p14:xfrm>
              <a:off x="3280595" y="1480143"/>
              <a:ext cx="383760" cy="352800"/>
            </p14:xfrm>
          </p:contentPart>
        </mc:Choice>
        <mc:Fallback xmlns="">
          <p:pic>
            <p:nvPicPr>
              <p:cNvPr id="29" name="Ink 34">
                <a:extLst>
                  <a:ext uri="{FF2B5EF4-FFF2-40B4-BE49-F238E27FC236}">
                    <a16:creationId xmlns:a16="http://schemas.microsoft.com/office/drawing/2014/main" xmlns="" xmlns:p14="http://schemas.microsoft.com/office/powerpoint/2010/main" id="{802B6AF9-0F1F-504B-AA42-B7E6BC2DD97D}"/>
                  </a:ext>
                </a:extLst>
              </p:cNvPr>
              <p:cNvPicPr/>
              <p:nvPr/>
            </p:nvPicPr>
            <p:blipFill>
              <a:blip r:embed="rId23"/>
              <a:stretch>
                <a:fillRect/>
              </a:stretch>
            </p:blipFill>
            <p:spPr>
              <a:xfrm>
                <a:off x="3271235" y="1470773"/>
                <a:ext cx="402480" cy="37009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8DAE59AC-4862-5D44-9F50-A96F476ACE10}"/>
                  </a:ext>
                </a:extLst>
              </p14:cNvPr>
              <p14:cNvContentPartPr/>
              <p14:nvPr/>
            </p14:nvContentPartPr>
            <p14:xfrm>
              <a:off x="2425595" y="2121663"/>
              <a:ext cx="220320" cy="270720"/>
            </p14:xfrm>
          </p:contentPart>
        </mc:Choice>
        <mc:Fallback xmlns="">
          <p:pic>
            <p:nvPicPr>
              <p:cNvPr id="36" name="Ink 35">
                <a:extLst>
                  <a:ext uri="{FF2B5EF4-FFF2-40B4-BE49-F238E27FC236}">
                    <a16:creationId xmlns:a16="http://schemas.microsoft.com/office/drawing/2014/main" xmlns="" xmlns:p14="http://schemas.microsoft.com/office/powerpoint/2010/main" id="{8DAE59AC-4862-5D44-9F50-A96F476ACE10}"/>
                  </a:ext>
                </a:extLst>
              </p:cNvPr>
              <p:cNvPicPr/>
              <p:nvPr/>
            </p:nvPicPr>
            <p:blipFill>
              <a:blip r:embed="rId25"/>
              <a:stretch>
                <a:fillRect/>
              </a:stretch>
            </p:blipFill>
            <p:spPr>
              <a:xfrm>
                <a:off x="2416595" y="2112303"/>
                <a:ext cx="2376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F710181F-6E32-404C-8A22-062F5C71C9D6}"/>
                  </a:ext>
                </a:extLst>
              </p14:cNvPr>
              <p14:cNvContentPartPr/>
              <p14:nvPr/>
            </p14:nvContentPartPr>
            <p14:xfrm>
              <a:off x="2796755" y="2165583"/>
              <a:ext cx="214200" cy="333720"/>
            </p14:xfrm>
          </p:contentPart>
        </mc:Choice>
        <mc:Fallback xmlns="">
          <p:pic>
            <p:nvPicPr>
              <p:cNvPr id="37" name="Ink 36">
                <a:extLst>
                  <a:ext uri="{FF2B5EF4-FFF2-40B4-BE49-F238E27FC236}">
                    <a16:creationId xmlns:a16="http://schemas.microsoft.com/office/drawing/2014/main" xmlns="" xmlns:p14="http://schemas.microsoft.com/office/powerpoint/2010/main" id="{F710181F-6E32-404C-8A22-062F5C71C9D6}"/>
                  </a:ext>
                </a:extLst>
              </p:cNvPr>
              <p:cNvPicPr/>
              <p:nvPr/>
            </p:nvPicPr>
            <p:blipFill>
              <a:blip r:embed="rId27"/>
              <a:stretch>
                <a:fillRect/>
              </a:stretch>
            </p:blipFill>
            <p:spPr>
              <a:xfrm>
                <a:off x="2787755" y="2156573"/>
                <a:ext cx="232560" cy="3524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id="{81ADD523-B6A9-DA4B-A609-CB285A2DC70B}"/>
                  </a:ext>
                </a:extLst>
              </p14:cNvPr>
              <p14:cNvContentPartPr/>
              <p14:nvPr/>
            </p14:nvContentPartPr>
            <p14:xfrm>
              <a:off x="3330995" y="2241183"/>
              <a:ext cx="82080" cy="12960"/>
            </p14:xfrm>
          </p:contentPart>
        </mc:Choice>
        <mc:Fallback xmlns="">
          <p:pic>
            <p:nvPicPr>
              <p:cNvPr id="38" name="Ink 37">
                <a:extLst>
                  <a:ext uri="{FF2B5EF4-FFF2-40B4-BE49-F238E27FC236}">
                    <a16:creationId xmlns:a16="http://schemas.microsoft.com/office/drawing/2014/main" xmlns="" xmlns:p14="http://schemas.microsoft.com/office/powerpoint/2010/main" id="{81ADD523-B6A9-DA4B-A609-CB285A2DC70B}"/>
                  </a:ext>
                </a:extLst>
              </p:cNvPr>
              <p:cNvPicPr/>
              <p:nvPr/>
            </p:nvPicPr>
            <p:blipFill>
              <a:blip r:embed="rId29"/>
              <a:stretch>
                <a:fillRect/>
              </a:stretch>
            </p:blipFill>
            <p:spPr>
              <a:xfrm>
                <a:off x="3321676" y="2231823"/>
                <a:ext cx="99285"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C33291C7-0D82-664E-AB4D-EEF61194D881}"/>
                  </a:ext>
                </a:extLst>
              </p14:cNvPr>
              <p14:cNvContentPartPr/>
              <p14:nvPr/>
            </p14:nvContentPartPr>
            <p14:xfrm>
              <a:off x="3356195" y="2310303"/>
              <a:ext cx="63360" cy="12960"/>
            </p14:xfrm>
          </p:contentPart>
        </mc:Choice>
        <mc:Fallback xmlns="">
          <p:pic>
            <p:nvPicPr>
              <p:cNvPr id="39" name="Ink 38">
                <a:extLst>
                  <a:ext uri="{FF2B5EF4-FFF2-40B4-BE49-F238E27FC236}">
                    <a16:creationId xmlns:a16="http://schemas.microsoft.com/office/drawing/2014/main" xmlns="" xmlns:p14="http://schemas.microsoft.com/office/powerpoint/2010/main" id="{C33291C7-0D82-664E-AB4D-EEF61194D881}"/>
                  </a:ext>
                </a:extLst>
              </p:cNvPr>
              <p:cNvPicPr/>
              <p:nvPr/>
            </p:nvPicPr>
            <p:blipFill>
              <a:blip r:embed="rId31"/>
              <a:stretch>
                <a:fillRect/>
              </a:stretch>
            </p:blipFill>
            <p:spPr>
              <a:xfrm>
                <a:off x="3347195" y="2301303"/>
                <a:ext cx="80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D5CAC4AB-D32F-E54F-99EB-D2C42EF68DE0}"/>
                  </a:ext>
                </a:extLst>
              </p14:cNvPr>
              <p14:cNvContentPartPr/>
              <p14:nvPr/>
            </p14:nvContentPartPr>
            <p14:xfrm>
              <a:off x="4362035" y="2172063"/>
              <a:ext cx="308520" cy="170280"/>
            </p14:xfrm>
          </p:contentPart>
        </mc:Choice>
        <mc:Fallback xmlns="">
          <p:pic>
            <p:nvPicPr>
              <p:cNvPr id="43" name="Ink 42">
                <a:extLst>
                  <a:ext uri="{FF2B5EF4-FFF2-40B4-BE49-F238E27FC236}">
                    <a16:creationId xmlns:a16="http://schemas.microsoft.com/office/drawing/2014/main" xmlns="" xmlns:p14="http://schemas.microsoft.com/office/powerpoint/2010/main" id="{D5CAC4AB-D32F-E54F-99EB-D2C42EF68DE0}"/>
                  </a:ext>
                </a:extLst>
              </p:cNvPr>
              <p:cNvPicPr/>
              <p:nvPr/>
            </p:nvPicPr>
            <p:blipFill>
              <a:blip r:embed="rId33"/>
              <a:stretch>
                <a:fillRect/>
              </a:stretch>
            </p:blipFill>
            <p:spPr>
              <a:xfrm>
                <a:off x="4353385" y="2163423"/>
                <a:ext cx="326181"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89D98648-D44F-7E45-8C5D-72CC06CED426}"/>
                  </a:ext>
                </a:extLst>
              </p14:cNvPr>
              <p14:cNvContentPartPr/>
              <p14:nvPr/>
            </p14:nvContentPartPr>
            <p14:xfrm>
              <a:off x="5927675" y="2102583"/>
              <a:ext cx="170280" cy="201600"/>
            </p14:xfrm>
          </p:contentPart>
        </mc:Choice>
        <mc:Fallback xmlns="">
          <p:pic>
            <p:nvPicPr>
              <p:cNvPr id="49" name="Ink 48">
                <a:extLst>
                  <a:ext uri="{FF2B5EF4-FFF2-40B4-BE49-F238E27FC236}">
                    <a16:creationId xmlns:a16="http://schemas.microsoft.com/office/drawing/2014/main" xmlns="" xmlns:p14="http://schemas.microsoft.com/office/powerpoint/2010/main" id="{89D98648-D44F-7E45-8C5D-72CC06CED426}"/>
                  </a:ext>
                </a:extLst>
              </p:cNvPr>
              <p:cNvPicPr/>
              <p:nvPr/>
            </p:nvPicPr>
            <p:blipFill>
              <a:blip r:embed="rId35"/>
              <a:stretch>
                <a:fillRect/>
              </a:stretch>
            </p:blipFill>
            <p:spPr>
              <a:xfrm>
                <a:off x="5919035" y="2093223"/>
                <a:ext cx="1875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B852A8C1-BF0A-8F47-9644-F6E6DCD8FE36}"/>
                  </a:ext>
                </a:extLst>
              </p14:cNvPr>
              <p14:cNvContentPartPr/>
              <p14:nvPr/>
            </p14:nvContentPartPr>
            <p14:xfrm>
              <a:off x="6223595" y="2115183"/>
              <a:ext cx="251280" cy="113400"/>
            </p14:xfrm>
          </p:contentPart>
        </mc:Choice>
        <mc:Fallback xmlns="">
          <p:pic>
            <p:nvPicPr>
              <p:cNvPr id="50" name="Ink 49">
                <a:extLst>
                  <a:ext uri="{FF2B5EF4-FFF2-40B4-BE49-F238E27FC236}">
                    <a16:creationId xmlns:a16="http://schemas.microsoft.com/office/drawing/2014/main" xmlns="" xmlns:p14="http://schemas.microsoft.com/office/powerpoint/2010/main" id="{B852A8C1-BF0A-8F47-9644-F6E6DCD8FE36}"/>
                  </a:ext>
                </a:extLst>
              </p:cNvPr>
              <p:cNvPicPr/>
              <p:nvPr/>
            </p:nvPicPr>
            <p:blipFill>
              <a:blip r:embed="rId37"/>
              <a:stretch>
                <a:fillRect/>
              </a:stretch>
            </p:blipFill>
            <p:spPr>
              <a:xfrm>
                <a:off x="6215315" y="2106543"/>
                <a:ext cx="267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id="{490EAC99-5D81-534F-8165-6CE44B1BC9D3}"/>
                  </a:ext>
                </a:extLst>
              </p14:cNvPr>
              <p14:cNvContentPartPr/>
              <p14:nvPr/>
            </p14:nvContentPartPr>
            <p14:xfrm>
              <a:off x="6575315" y="2196903"/>
              <a:ext cx="12960" cy="145080"/>
            </p14:xfrm>
          </p:contentPart>
        </mc:Choice>
        <mc:Fallback xmlns="">
          <p:pic>
            <p:nvPicPr>
              <p:cNvPr id="51" name="Ink 50">
                <a:extLst>
                  <a:ext uri="{FF2B5EF4-FFF2-40B4-BE49-F238E27FC236}">
                    <a16:creationId xmlns:a16="http://schemas.microsoft.com/office/drawing/2014/main" xmlns="" xmlns:p14="http://schemas.microsoft.com/office/powerpoint/2010/main" id="{490EAC99-5D81-534F-8165-6CE44B1BC9D3}"/>
                  </a:ext>
                </a:extLst>
              </p:cNvPr>
              <p:cNvPicPr/>
              <p:nvPr/>
            </p:nvPicPr>
            <p:blipFill>
              <a:blip r:embed="rId39"/>
              <a:stretch>
                <a:fillRect/>
              </a:stretch>
            </p:blipFill>
            <p:spPr>
              <a:xfrm>
                <a:off x="6566315" y="2187903"/>
                <a:ext cx="30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id="{8204359C-746B-6A4C-90A8-E716F82184BF}"/>
                  </a:ext>
                </a:extLst>
              </p14:cNvPr>
              <p14:cNvContentPartPr/>
              <p14:nvPr/>
            </p14:nvContentPartPr>
            <p14:xfrm>
              <a:off x="7977155" y="1972263"/>
              <a:ext cx="220320" cy="174960"/>
            </p14:xfrm>
          </p:contentPart>
        </mc:Choice>
        <mc:Fallback xmlns="">
          <p:pic>
            <p:nvPicPr>
              <p:cNvPr id="57" name="Ink 56">
                <a:extLst>
                  <a:ext uri="{FF2B5EF4-FFF2-40B4-BE49-F238E27FC236}">
                    <a16:creationId xmlns:a16="http://schemas.microsoft.com/office/drawing/2014/main" xmlns="" xmlns:p14="http://schemas.microsoft.com/office/powerpoint/2010/main" id="{8204359C-746B-6A4C-90A8-E716F82184BF}"/>
                  </a:ext>
                </a:extLst>
              </p:cNvPr>
              <p:cNvPicPr/>
              <p:nvPr/>
            </p:nvPicPr>
            <p:blipFill>
              <a:blip r:embed="rId41"/>
              <a:stretch>
                <a:fillRect/>
              </a:stretch>
            </p:blipFill>
            <p:spPr>
              <a:xfrm>
                <a:off x="7968515" y="1963623"/>
                <a:ext cx="237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65">
                <a:extLst>
                  <a:ext uri="{FF2B5EF4-FFF2-40B4-BE49-F238E27FC236}">
                    <a16:creationId xmlns:a16="http://schemas.microsoft.com/office/drawing/2014/main" id="{0451B1EB-CF0C-5042-9B4A-00174ACB9DA3}"/>
                  </a:ext>
                </a:extLst>
              </p14:cNvPr>
              <p14:cNvContentPartPr/>
              <p14:nvPr/>
            </p14:nvContentPartPr>
            <p14:xfrm>
              <a:off x="8310515" y="1939143"/>
              <a:ext cx="471960" cy="333720"/>
            </p14:xfrm>
          </p:contentPart>
        </mc:Choice>
        <mc:Fallback xmlns="">
          <p:pic>
            <p:nvPicPr>
              <p:cNvPr id="60" name="Ink 65">
                <a:extLst>
                  <a:ext uri="{FF2B5EF4-FFF2-40B4-BE49-F238E27FC236}">
                    <a16:creationId xmlns:a16="http://schemas.microsoft.com/office/drawing/2014/main" xmlns="" xmlns:p14="http://schemas.microsoft.com/office/powerpoint/2010/main" id="{0451B1EB-CF0C-5042-9B4A-00174ACB9DA3}"/>
                  </a:ext>
                </a:extLst>
              </p:cNvPr>
              <p:cNvPicPr/>
              <p:nvPr/>
            </p:nvPicPr>
            <p:blipFill>
              <a:blip r:embed="rId43"/>
              <a:stretch>
                <a:fillRect/>
              </a:stretch>
            </p:blipFill>
            <p:spPr>
              <a:xfrm>
                <a:off x="8301155" y="1930494"/>
                <a:ext cx="489960"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6">
                <a:extLst>
                  <a:ext uri="{FF2B5EF4-FFF2-40B4-BE49-F238E27FC236}">
                    <a16:creationId xmlns:a16="http://schemas.microsoft.com/office/drawing/2014/main" id="{45B5C4ED-A8E8-1F40-8AB1-66B3D73A35EE}"/>
                  </a:ext>
                </a:extLst>
              </p14:cNvPr>
              <p14:cNvContentPartPr/>
              <p14:nvPr/>
            </p14:nvContentPartPr>
            <p14:xfrm>
              <a:off x="7405115" y="1996023"/>
              <a:ext cx="364680" cy="295560"/>
            </p14:xfrm>
          </p:contentPart>
        </mc:Choice>
        <mc:Fallback xmlns="">
          <p:pic>
            <p:nvPicPr>
              <p:cNvPr id="61" name="Ink 66">
                <a:extLst>
                  <a:ext uri="{FF2B5EF4-FFF2-40B4-BE49-F238E27FC236}">
                    <a16:creationId xmlns:a16="http://schemas.microsoft.com/office/drawing/2014/main" xmlns="" xmlns:p14="http://schemas.microsoft.com/office/powerpoint/2010/main" id="{45B5C4ED-A8E8-1F40-8AB1-66B3D73A35EE}"/>
                  </a:ext>
                </a:extLst>
              </p:cNvPr>
              <p:cNvPicPr/>
              <p:nvPr/>
            </p:nvPicPr>
            <p:blipFill>
              <a:blip r:embed="rId45"/>
              <a:stretch>
                <a:fillRect/>
              </a:stretch>
            </p:blipFill>
            <p:spPr>
              <a:xfrm>
                <a:off x="7395764" y="1987034"/>
                <a:ext cx="382303" cy="3128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7">
                <a:extLst>
                  <a:ext uri="{FF2B5EF4-FFF2-40B4-BE49-F238E27FC236}">
                    <a16:creationId xmlns:a16="http://schemas.microsoft.com/office/drawing/2014/main" id="{0F362F58-AE21-4141-B6F8-117C4C100EB6}"/>
                  </a:ext>
                </a:extLst>
              </p14:cNvPr>
              <p14:cNvContentPartPr/>
              <p14:nvPr/>
            </p14:nvContentPartPr>
            <p14:xfrm>
              <a:off x="6883115" y="2102583"/>
              <a:ext cx="195120" cy="157680"/>
            </p14:xfrm>
          </p:contentPart>
        </mc:Choice>
        <mc:Fallback xmlns="">
          <p:pic>
            <p:nvPicPr>
              <p:cNvPr id="62" name="Ink 67">
                <a:extLst>
                  <a:ext uri="{FF2B5EF4-FFF2-40B4-BE49-F238E27FC236}">
                    <a16:creationId xmlns:a16="http://schemas.microsoft.com/office/drawing/2014/main" xmlns="" xmlns:p14="http://schemas.microsoft.com/office/powerpoint/2010/main" id="{0F362F58-AE21-4141-B6F8-117C4C100EB6}"/>
                  </a:ext>
                </a:extLst>
              </p:cNvPr>
              <p:cNvPicPr/>
              <p:nvPr/>
            </p:nvPicPr>
            <p:blipFill>
              <a:blip r:embed="rId47"/>
              <a:stretch>
                <a:fillRect/>
              </a:stretch>
            </p:blipFill>
            <p:spPr>
              <a:xfrm>
                <a:off x="6874115" y="2093943"/>
                <a:ext cx="212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8">
                <a:extLst>
                  <a:ext uri="{FF2B5EF4-FFF2-40B4-BE49-F238E27FC236}">
                    <a16:creationId xmlns:a16="http://schemas.microsoft.com/office/drawing/2014/main" id="{865D725B-FAF2-094D-A9B1-594BA04E0A31}"/>
                  </a:ext>
                </a:extLst>
              </p14:cNvPr>
              <p14:cNvContentPartPr/>
              <p14:nvPr/>
            </p14:nvContentPartPr>
            <p14:xfrm>
              <a:off x="5424755" y="2121663"/>
              <a:ext cx="276840" cy="346320"/>
            </p14:xfrm>
          </p:contentPart>
        </mc:Choice>
        <mc:Fallback xmlns="">
          <p:pic>
            <p:nvPicPr>
              <p:cNvPr id="63" name="Ink 68">
                <a:extLst>
                  <a:ext uri="{FF2B5EF4-FFF2-40B4-BE49-F238E27FC236}">
                    <a16:creationId xmlns:a16="http://schemas.microsoft.com/office/drawing/2014/main" xmlns="" xmlns:p14="http://schemas.microsoft.com/office/powerpoint/2010/main" id="{865D725B-FAF2-094D-A9B1-594BA04E0A31}"/>
                  </a:ext>
                </a:extLst>
              </p:cNvPr>
              <p:cNvPicPr/>
              <p:nvPr/>
            </p:nvPicPr>
            <p:blipFill>
              <a:blip r:embed="rId49"/>
              <a:stretch>
                <a:fillRect/>
              </a:stretch>
            </p:blipFill>
            <p:spPr>
              <a:xfrm>
                <a:off x="5415767" y="2112663"/>
                <a:ext cx="294817"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9">
                <a:extLst>
                  <a:ext uri="{FF2B5EF4-FFF2-40B4-BE49-F238E27FC236}">
                    <a16:creationId xmlns:a16="http://schemas.microsoft.com/office/drawing/2014/main" id="{FA310E16-5D80-2047-954A-8C2EDA4BE682}"/>
                  </a:ext>
                </a:extLst>
              </p14:cNvPr>
              <p14:cNvContentPartPr/>
              <p14:nvPr/>
            </p14:nvContentPartPr>
            <p14:xfrm>
              <a:off x="4934075" y="2190783"/>
              <a:ext cx="157680" cy="100800"/>
            </p14:xfrm>
          </p:contentPart>
        </mc:Choice>
        <mc:Fallback xmlns="">
          <p:pic>
            <p:nvPicPr>
              <p:cNvPr id="64" name="Ink 69">
                <a:extLst>
                  <a:ext uri="{FF2B5EF4-FFF2-40B4-BE49-F238E27FC236}">
                    <a16:creationId xmlns:a16="http://schemas.microsoft.com/office/drawing/2014/main" xmlns="" xmlns:p14="http://schemas.microsoft.com/office/powerpoint/2010/main" id="{FA310E16-5D80-2047-954A-8C2EDA4BE682}"/>
                  </a:ext>
                </a:extLst>
              </p:cNvPr>
              <p:cNvPicPr/>
              <p:nvPr/>
            </p:nvPicPr>
            <p:blipFill>
              <a:blip r:embed="rId51"/>
              <a:stretch>
                <a:fillRect/>
              </a:stretch>
            </p:blipFill>
            <p:spPr>
              <a:xfrm>
                <a:off x="4925415" y="2181815"/>
                <a:ext cx="174278"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70">
                <a:extLst>
                  <a:ext uri="{FF2B5EF4-FFF2-40B4-BE49-F238E27FC236}">
                    <a16:creationId xmlns:a16="http://schemas.microsoft.com/office/drawing/2014/main" id="{26F9ACB2-3E22-8445-ABE1-6E06ED4120F5}"/>
                  </a:ext>
                </a:extLst>
              </p14:cNvPr>
              <p14:cNvContentPartPr/>
              <p14:nvPr/>
            </p14:nvContentPartPr>
            <p14:xfrm>
              <a:off x="3890435" y="2146863"/>
              <a:ext cx="339840" cy="308160"/>
            </p14:xfrm>
          </p:contentPart>
        </mc:Choice>
        <mc:Fallback xmlns="">
          <p:pic>
            <p:nvPicPr>
              <p:cNvPr id="65" name="Ink 70">
                <a:extLst>
                  <a:ext uri="{FF2B5EF4-FFF2-40B4-BE49-F238E27FC236}">
                    <a16:creationId xmlns:a16="http://schemas.microsoft.com/office/drawing/2014/main" xmlns="" xmlns:p14="http://schemas.microsoft.com/office/powerpoint/2010/main" id="{26F9ACB2-3E22-8445-ABE1-6E06ED4120F5}"/>
                  </a:ext>
                </a:extLst>
              </p:cNvPr>
              <p:cNvPicPr/>
              <p:nvPr/>
            </p:nvPicPr>
            <p:blipFill>
              <a:blip r:embed="rId53"/>
              <a:stretch>
                <a:fillRect/>
              </a:stretch>
            </p:blipFill>
            <p:spPr>
              <a:xfrm>
                <a:off x="3881435" y="2138233"/>
                <a:ext cx="357480" cy="32470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2" name="Ink 71">
                <a:extLst>
                  <a:ext uri="{FF2B5EF4-FFF2-40B4-BE49-F238E27FC236}">
                    <a16:creationId xmlns:a16="http://schemas.microsoft.com/office/drawing/2014/main" id="{1083B686-559A-AE42-89EE-CDD7D5AA14D4}"/>
                  </a:ext>
                </a:extLst>
              </p14:cNvPr>
              <p14:cNvContentPartPr/>
              <p14:nvPr/>
            </p14:nvContentPartPr>
            <p14:xfrm>
              <a:off x="2444675" y="2932743"/>
              <a:ext cx="176400" cy="283320"/>
            </p14:xfrm>
          </p:contentPart>
        </mc:Choice>
        <mc:Fallback xmlns="">
          <p:pic>
            <p:nvPicPr>
              <p:cNvPr id="72" name="Ink 71">
                <a:extLst>
                  <a:ext uri="{FF2B5EF4-FFF2-40B4-BE49-F238E27FC236}">
                    <a16:creationId xmlns:a16="http://schemas.microsoft.com/office/drawing/2014/main" xmlns="" xmlns:p14="http://schemas.microsoft.com/office/powerpoint/2010/main" id="{1083B686-559A-AE42-89EE-CDD7D5AA14D4}"/>
                  </a:ext>
                </a:extLst>
              </p:cNvPr>
              <p:cNvPicPr/>
              <p:nvPr/>
            </p:nvPicPr>
            <p:blipFill>
              <a:blip r:embed="rId55"/>
              <a:stretch>
                <a:fillRect/>
              </a:stretch>
            </p:blipFill>
            <p:spPr>
              <a:xfrm>
                <a:off x="2435675" y="2923743"/>
                <a:ext cx="194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k 72">
                <a:extLst>
                  <a:ext uri="{FF2B5EF4-FFF2-40B4-BE49-F238E27FC236}">
                    <a16:creationId xmlns:a16="http://schemas.microsoft.com/office/drawing/2014/main" id="{B7A76A63-1E12-B54A-8988-1C9CDD244DDB}"/>
                  </a:ext>
                </a:extLst>
              </p14:cNvPr>
              <p14:cNvContentPartPr/>
              <p14:nvPr/>
            </p14:nvContentPartPr>
            <p14:xfrm>
              <a:off x="2702435" y="3033183"/>
              <a:ext cx="132480" cy="107280"/>
            </p14:xfrm>
          </p:contentPart>
        </mc:Choice>
        <mc:Fallback xmlns="">
          <p:pic>
            <p:nvPicPr>
              <p:cNvPr id="73" name="Ink 72">
                <a:extLst>
                  <a:ext uri="{FF2B5EF4-FFF2-40B4-BE49-F238E27FC236}">
                    <a16:creationId xmlns:a16="http://schemas.microsoft.com/office/drawing/2014/main" xmlns="" xmlns:p14="http://schemas.microsoft.com/office/powerpoint/2010/main" id="{B7A76A63-1E12-B54A-8988-1C9CDD244DDB}"/>
                  </a:ext>
                </a:extLst>
              </p:cNvPr>
              <p:cNvPicPr/>
              <p:nvPr/>
            </p:nvPicPr>
            <p:blipFill>
              <a:blip r:embed="rId57"/>
              <a:stretch>
                <a:fillRect/>
              </a:stretch>
            </p:blipFill>
            <p:spPr>
              <a:xfrm>
                <a:off x="2693075" y="3024543"/>
                <a:ext cx="150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id="{CAD78F1B-FF71-9447-842B-DC6FEF177DC2}"/>
                  </a:ext>
                </a:extLst>
              </p14:cNvPr>
              <p14:cNvContentPartPr/>
              <p14:nvPr/>
            </p14:nvContentPartPr>
            <p14:xfrm>
              <a:off x="2922395" y="3096183"/>
              <a:ext cx="19080" cy="82080"/>
            </p14:xfrm>
          </p:contentPart>
        </mc:Choice>
        <mc:Fallback xmlns="">
          <p:pic>
            <p:nvPicPr>
              <p:cNvPr id="74" name="Ink 73">
                <a:extLst>
                  <a:ext uri="{FF2B5EF4-FFF2-40B4-BE49-F238E27FC236}">
                    <a16:creationId xmlns:a16="http://schemas.microsoft.com/office/drawing/2014/main" xmlns="" xmlns:p14="http://schemas.microsoft.com/office/powerpoint/2010/main" id="{CAD78F1B-FF71-9447-842B-DC6FEF177DC2}"/>
                  </a:ext>
                </a:extLst>
              </p:cNvPr>
              <p:cNvPicPr/>
              <p:nvPr/>
            </p:nvPicPr>
            <p:blipFill>
              <a:blip r:embed="rId59"/>
              <a:stretch>
                <a:fillRect/>
              </a:stretch>
            </p:blipFill>
            <p:spPr>
              <a:xfrm>
                <a:off x="2913208" y="3086823"/>
                <a:ext cx="36747"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ED7AB09-5CFF-EF4A-89F4-B3857561A85A}"/>
                  </a:ext>
                </a:extLst>
              </p14:cNvPr>
              <p14:cNvContentPartPr/>
              <p14:nvPr/>
            </p14:nvContentPartPr>
            <p14:xfrm>
              <a:off x="3079355" y="2957943"/>
              <a:ext cx="138600" cy="245520"/>
            </p14:xfrm>
          </p:contentPart>
        </mc:Choice>
        <mc:Fallback xmlns="">
          <p:pic>
            <p:nvPicPr>
              <p:cNvPr id="75" name="Ink 74">
                <a:extLst>
                  <a:ext uri="{FF2B5EF4-FFF2-40B4-BE49-F238E27FC236}">
                    <a16:creationId xmlns:a16="http://schemas.microsoft.com/office/drawing/2014/main" xmlns="" xmlns:p14="http://schemas.microsoft.com/office/powerpoint/2010/main" id="{FED7AB09-5CFF-EF4A-89F4-B3857561A85A}"/>
                  </a:ext>
                </a:extLst>
              </p:cNvPr>
              <p:cNvPicPr/>
              <p:nvPr/>
            </p:nvPicPr>
            <p:blipFill>
              <a:blip r:embed="rId61"/>
              <a:stretch>
                <a:fillRect/>
              </a:stretch>
            </p:blipFill>
            <p:spPr>
              <a:xfrm>
                <a:off x="3070355" y="2949303"/>
                <a:ext cx="156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id="{FD3CC80A-1899-7349-A58E-B330C8BB0A81}"/>
                  </a:ext>
                </a:extLst>
              </p14:cNvPr>
              <p14:cNvContentPartPr/>
              <p14:nvPr/>
            </p14:nvContentPartPr>
            <p14:xfrm>
              <a:off x="3437915" y="3020583"/>
              <a:ext cx="107280" cy="12960"/>
            </p14:xfrm>
          </p:contentPart>
        </mc:Choice>
        <mc:Fallback xmlns="">
          <p:pic>
            <p:nvPicPr>
              <p:cNvPr id="76" name="Ink 75">
                <a:extLst>
                  <a:ext uri="{FF2B5EF4-FFF2-40B4-BE49-F238E27FC236}">
                    <a16:creationId xmlns:a16="http://schemas.microsoft.com/office/drawing/2014/main" xmlns="" xmlns:p14="http://schemas.microsoft.com/office/powerpoint/2010/main" id="{FD3CC80A-1899-7349-A58E-B330C8BB0A81}"/>
                  </a:ext>
                </a:extLst>
              </p:cNvPr>
              <p:cNvPicPr/>
              <p:nvPr/>
            </p:nvPicPr>
            <p:blipFill>
              <a:blip r:embed="rId63"/>
              <a:stretch>
                <a:fillRect/>
              </a:stretch>
            </p:blipFill>
            <p:spPr>
              <a:xfrm>
                <a:off x="3428915" y="3011583"/>
                <a:ext cx="124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id="{AD5219EC-B983-6D4F-819C-E0DAD8989959}"/>
                  </a:ext>
                </a:extLst>
              </p14:cNvPr>
              <p14:cNvContentPartPr/>
              <p14:nvPr/>
            </p14:nvContentPartPr>
            <p14:xfrm>
              <a:off x="3475715" y="3089703"/>
              <a:ext cx="107280" cy="19080"/>
            </p14:xfrm>
          </p:contentPart>
        </mc:Choice>
        <mc:Fallback xmlns="">
          <p:pic>
            <p:nvPicPr>
              <p:cNvPr id="77" name="Ink 76">
                <a:extLst>
                  <a:ext uri="{FF2B5EF4-FFF2-40B4-BE49-F238E27FC236}">
                    <a16:creationId xmlns:a16="http://schemas.microsoft.com/office/drawing/2014/main" xmlns="" xmlns:p14="http://schemas.microsoft.com/office/powerpoint/2010/main" id="{AD5219EC-B983-6D4F-819C-E0DAD8989959}"/>
                  </a:ext>
                </a:extLst>
              </p:cNvPr>
              <p:cNvPicPr/>
              <p:nvPr/>
            </p:nvPicPr>
            <p:blipFill>
              <a:blip r:embed="rId65"/>
              <a:stretch>
                <a:fillRect/>
              </a:stretch>
            </p:blipFill>
            <p:spPr>
              <a:xfrm>
                <a:off x="3467435" y="3081423"/>
                <a:ext cx="124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k 82">
                <a:extLst>
                  <a:ext uri="{FF2B5EF4-FFF2-40B4-BE49-F238E27FC236}">
                    <a16:creationId xmlns:a16="http://schemas.microsoft.com/office/drawing/2014/main" id="{5643A4A9-8157-564D-A431-875CA2E21A0C}"/>
                  </a:ext>
                </a:extLst>
              </p14:cNvPr>
              <p14:cNvContentPartPr/>
              <p14:nvPr/>
            </p14:nvContentPartPr>
            <p14:xfrm>
              <a:off x="5141795" y="2982783"/>
              <a:ext cx="25560" cy="145080"/>
            </p14:xfrm>
          </p:contentPart>
        </mc:Choice>
        <mc:Fallback xmlns="">
          <p:pic>
            <p:nvPicPr>
              <p:cNvPr id="83" name="Ink 82">
                <a:extLst>
                  <a:ext uri="{FF2B5EF4-FFF2-40B4-BE49-F238E27FC236}">
                    <a16:creationId xmlns:a16="http://schemas.microsoft.com/office/drawing/2014/main" xmlns="" xmlns:p14="http://schemas.microsoft.com/office/powerpoint/2010/main" id="{5643A4A9-8157-564D-A431-875CA2E21A0C}"/>
                  </a:ext>
                </a:extLst>
              </p:cNvPr>
              <p:cNvPicPr/>
              <p:nvPr/>
            </p:nvPicPr>
            <p:blipFill>
              <a:blip r:embed="rId67"/>
              <a:stretch>
                <a:fillRect/>
              </a:stretch>
            </p:blipFill>
            <p:spPr>
              <a:xfrm>
                <a:off x="5132435" y="2973423"/>
                <a:ext cx="43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88">
                <a:extLst>
                  <a:ext uri="{FF2B5EF4-FFF2-40B4-BE49-F238E27FC236}">
                    <a16:creationId xmlns:a16="http://schemas.microsoft.com/office/drawing/2014/main" id="{C6B7B25F-97A2-584A-B9DF-F7088163D58F}"/>
                  </a:ext>
                </a:extLst>
              </p14:cNvPr>
              <p14:cNvContentPartPr/>
              <p14:nvPr/>
            </p14:nvContentPartPr>
            <p14:xfrm>
              <a:off x="6436715" y="2731503"/>
              <a:ext cx="182520" cy="232920"/>
            </p14:xfrm>
          </p:contentPart>
        </mc:Choice>
        <mc:Fallback xmlns="">
          <p:pic>
            <p:nvPicPr>
              <p:cNvPr id="89" name="Ink 88">
                <a:extLst>
                  <a:ext uri="{FF2B5EF4-FFF2-40B4-BE49-F238E27FC236}">
                    <a16:creationId xmlns:a16="http://schemas.microsoft.com/office/drawing/2014/main" xmlns="" xmlns:p14="http://schemas.microsoft.com/office/powerpoint/2010/main" id="{C6B7B25F-97A2-584A-B9DF-F7088163D58F}"/>
                  </a:ext>
                </a:extLst>
              </p:cNvPr>
              <p:cNvPicPr/>
              <p:nvPr/>
            </p:nvPicPr>
            <p:blipFill>
              <a:blip r:embed="rId69"/>
              <a:stretch>
                <a:fillRect/>
              </a:stretch>
            </p:blipFill>
            <p:spPr>
              <a:xfrm>
                <a:off x="6428075" y="2722876"/>
                <a:ext cx="199080" cy="25053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id="{5785AB45-D389-E748-B463-AF4A1A978338}"/>
                  </a:ext>
                </a:extLst>
              </p14:cNvPr>
              <p14:cNvContentPartPr/>
              <p14:nvPr/>
            </p14:nvContentPartPr>
            <p14:xfrm>
              <a:off x="8209715" y="2681103"/>
              <a:ext cx="214200" cy="214200"/>
            </p14:xfrm>
          </p:contentPart>
        </mc:Choice>
        <mc:Fallback xmlns="">
          <p:pic>
            <p:nvPicPr>
              <p:cNvPr id="98" name="Ink 97">
                <a:extLst>
                  <a:ext uri="{FF2B5EF4-FFF2-40B4-BE49-F238E27FC236}">
                    <a16:creationId xmlns:a16="http://schemas.microsoft.com/office/drawing/2014/main" xmlns="" xmlns:p14="http://schemas.microsoft.com/office/powerpoint/2010/main" id="{5785AB45-D389-E748-B463-AF4A1A978338}"/>
                  </a:ext>
                </a:extLst>
              </p:cNvPr>
              <p:cNvPicPr/>
              <p:nvPr/>
            </p:nvPicPr>
            <p:blipFill>
              <a:blip r:embed="rId71"/>
              <a:stretch>
                <a:fillRect/>
              </a:stretch>
            </p:blipFill>
            <p:spPr>
              <a:xfrm>
                <a:off x="8200715" y="2672448"/>
                <a:ext cx="231840"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3" name="Ink 111">
                <a:extLst>
                  <a:ext uri="{FF2B5EF4-FFF2-40B4-BE49-F238E27FC236}">
                    <a16:creationId xmlns:a16="http://schemas.microsoft.com/office/drawing/2014/main" id="{12BBD20E-6DA7-D444-9CF0-DA46BC361DCA}"/>
                  </a:ext>
                </a:extLst>
              </p14:cNvPr>
              <p14:cNvContentPartPr/>
              <p14:nvPr/>
            </p14:nvContentPartPr>
            <p14:xfrm>
              <a:off x="8901275" y="2655903"/>
              <a:ext cx="377640" cy="339840"/>
            </p14:xfrm>
          </p:contentPart>
        </mc:Choice>
        <mc:Fallback xmlns="">
          <p:pic>
            <p:nvPicPr>
              <p:cNvPr id="103" name="Ink 111">
                <a:extLst>
                  <a:ext uri="{FF2B5EF4-FFF2-40B4-BE49-F238E27FC236}">
                    <a16:creationId xmlns:a16="http://schemas.microsoft.com/office/drawing/2014/main" xmlns="" xmlns:p14="http://schemas.microsoft.com/office/powerpoint/2010/main" id="{12BBD20E-6DA7-D444-9CF0-DA46BC361DCA}"/>
                  </a:ext>
                </a:extLst>
              </p:cNvPr>
              <p:cNvPicPr/>
              <p:nvPr/>
            </p:nvPicPr>
            <p:blipFill>
              <a:blip r:embed="rId73"/>
              <a:stretch>
                <a:fillRect/>
              </a:stretch>
            </p:blipFill>
            <p:spPr>
              <a:xfrm>
                <a:off x="8891915" y="2647263"/>
                <a:ext cx="3952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12">
                <a:extLst>
                  <a:ext uri="{FF2B5EF4-FFF2-40B4-BE49-F238E27FC236}">
                    <a16:creationId xmlns:a16="http://schemas.microsoft.com/office/drawing/2014/main" id="{EFF94129-490A-5B43-8744-15E852D2FE32}"/>
                  </a:ext>
                </a:extLst>
              </p14:cNvPr>
              <p14:cNvContentPartPr/>
              <p14:nvPr/>
            </p14:nvContentPartPr>
            <p14:xfrm>
              <a:off x="8555675" y="2655903"/>
              <a:ext cx="264240" cy="220680"/>
            </p14:xfrm>
          </p:contentPart>
        </mc:Choice>
        <mc:Fallback xmlns="">
          <p:pic>
            <p:nvPicPr>
              <p:cNvPr id="104" name="Ink 112">
                <a:extLst>
                  <a:ext uri="{FF2B5EF4-FFF2-40B4-BE49-F238E27FC236}">
                    <a16:creationId xmlns:a16="http://schemas.microsoft.com/office/drawing/2014/main" xmlns="" xmlns:p14="http://schemas.microsoft.com/office/powerpoint/2010/main" id="{EFF94129-490A-5B43-8744-15E852D2FE32}"/>
                  </a:ext>
                </a:extLst>
              </p:cNvPr>
              <p:cNvPicPr/>
              <p:nvPr/>
            </p:nvPicPr>
            <p:blipFill>
              <a:blip r:embed="rId75"/>
              <a:stretch>
                <a:fillRect/>
              </a:stretch>
            </p:blipFill>
            <p:spPr>
              <a:xfrm>
                <a:off x="8546687" y="2647249"/>
                <a:ext cx="281856" cy="23762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13">
                <a:extLst>
                  <a:ext uri="{FF2B5EF4-FFF2-40B4-BE49-F238E27FC236}">
                    <a16:creationId xmlns:a16="http://schemas.microsoft.com/office/drawing/2014/main" id="{6324A9FC-A962-BF45-9FCB-642F7ACA4CC8}"/>
                  </a:ext>
                </a:extLst>
              </p14:cNvPr>
              <p14:cNvContentPartPr/>
              <p14:nvPr/>
            </p14:nvContentPartPr>
            <p14:xfrm>
              <a:off x="7725875" y="2737623"/>
              <a:ext cx="302040" cy="277200"/>
            </p14:xfrm>
          </p:contentPart>
        </mc:Choice>
        <mc:Fallback xmlns="">
          <p:pic>
            <p:nvPicPr>
              <p:cNvPr id="105" name="Ink 113">
                <a:extLst>
                  <a:ext uri="{FF2B5EF4-FFF2-40B4-BE49-F238E27FC236}">
                    <a16:creationId xmlns:a16="http://schemas.microsoft.com/office/drawing/2014/main" xmlns="" xmlns:p14="http://schemas.microsoft.com/office/powerpoint/2010/main" id="{6324A9FC-A962-BF45-9FCB-642F7ACA4CC8}"/>
                  </a:ext>
                </a:extLst>
              </p:cNvPr>
              <p:cNvPicPr/>
              <p:nvPr/>
            </p:nvPicPr>
            <p:blipFill>
              <a:blip r:embed="rId77"/>
              <a:stretch>
                <a:fillRect/>
              </a:stretch>
            </p:blipFill>
            <p:spPr>
              <a:xfrm>
                <a:off x="7716515" y="2728611"/>
                <a:ext cx="320400" cy="29414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14">
                <a:extLst>
                  <a:ext uri="{FF2B5EF4-FFF2-40B4-BE49-F238E27FC236}">
                    <a16:creationId xmlns:a16="http://schemas.microsoft.com/office/drawing/2014/main" id="{35A1176F-0417-6049-9C13-7A01E507D712}"/>
                  </a:ext>
                </a:extLst>
              </p14:cNvPr>
              <p14:cNvContentPartPr/>
              <p14:nvPr/>
            </p14:nvContentPartPr>
            <p14:xfrm>
              <a:off x="7304315" y="2832663"/>
              <a:ext cx="147600" cy="169560"/>
            </p14:xfrm>
          </p:contentPart>
        </mc:Choice>
        <mc:Fallback xmlns="">
          <p:pic>
            <p:nvPicPr>
              <p:cNvPr id="106" name="Ink 114">
                <a:extLst>
                  <a:ext uri="{FF2B5EF4-FFF2-40B4-BE49-F238E27FC236}">
                    <a16:creationId xmlns:a16="http://schemas.microsoft.com/office/drawing/2014/main" xmlns="" xmlns:p14="http://schemas.microsoft.com/office/powerpoint/2010/main" id="{35A1176F-0417-6049-9C13-7A01E507D712}"/>
                  </a:ext>
                </a:extLst>
              </p:cNvPr>
              <p:cNvPicPr/>
              <p:nvPr/>
            </p:nvPicPr>
            <p:blipFill>
              <a:blip r:embed="rId79"/>
              <a:stretch>
                <a:fillRect/>
              </a:stretch>
            </p:blipFill>
            <p:spPr>
              <a:xfrm>
                <a:off x="7295315" y="2824005"/>
                <a:ext cx="164520" cy="18651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Ink 115">
                <a:extLst>
                  <a:ext uri="{FF2B5EF4-FFF2-40B4-BE49-F238E27FC236}">
                    <a16:creationId xmlns:a16="http://schemas.microsoft.com/office/drawing/2014/main" id="{10E8EF64-D0D0-9842-8042-127638495CF5}"/>
                  </a:ext>
                </a:extLst>
              </p14:cNvPr>
              <p14:cNvContentPartPr/>
              <p14:nvPr/>
            </p14:nvContentPartPr>
            <p14:xfrm>
              <a:off x="6713555" y="2662383"/>
              <a:ext cx="396360" cy="346320"/>
            </p14:xfrm>
          </p:contentPart>
        </mc:Choice>
        <mc:Fallback xmlns="">
          <p:pic>
            <p:nvPicPr>
              <p:cNvPr id="107" name="Ink 115">
                <a:extLst>
                  <a:ext uri="{FF2B5EF4-FFF2-40B4-BE49-F238E27FC236}">
                    <a16:creationId xmlns:a16="http://schemas.microsoft.com/office/drawing/2014/main" xmlns="" xmlns:p14="http://schemas.microsoft.com/office/powerpoint/2010/main" id="{10E8EF64-D0D0-9842-8042-127638495CF5}"/>
                  </a:ext>
                </a:extLst>
              </p:cNvPr>
              <p:cNvPicPr/>
              <p:nvPr/>
            </p:nvPicPr>
            <p:blipFill>
              <a:blip r:embed="rId81"/>
              <a:stretch>
                <a:fillRect/>
              </a:stretch>
            </p:blipFill>
            <p:spPr>
              <a:xfrm>
                <a:off x="6704203" y="2653743"/>
                <a:ext cx="413984"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16">
                <a:extLst>
                  <a:ext uri="{FF2B5EF4-FFF2-40B4-BE49-F238E27FC236}">
                    <a16:creationId xmlns:a16="http://schemas.microsoft.com/office/drawing/2014/main" id="{C589C75A-0C69-6647-B067-220AE2A968D4}"/>
                  </a:ext>
                </a:extLst>
              </p14:cNvPr>
              <p14:cNvContentPartPr/>
              <p14:nvPr/>
            </p14:nvContentPartPr>
            <p14:xfrm>
              <a:off x="5940275" y="2800623"/>
              <a:ext cx="276840" cy="387360"/>
            </p14:xfrm>
          </p:contentPart>
        </mc:Choice>
        <mc:Fallback xmlns="">
          <p:pic>
            <p:nvPicPr>
              <p:cNvPr id="108" name="Ink 116">
                <a:extLst>
                  <a:ext uri="{FF2B5EF4-FFF2-40B4-BE49-F238E27FC236}">
                    <a16:creationId xmlns:a16="http://schemas.microsoft.com/office/drawing/2014/main" xmlns="" xmlns:p14="http://schemas.microsoft.com/office/powerpoint/2010/main" id="{C589C75A-0C69-6647-B067-220AE2A968D4}"/>
                  </a:ext>
                </a:extLst>
              </p:cNvPr>
              <p:cNvPicPr/>
              <p:nvPr/>
            </p:nvPicPr>
            <p:blipFill>
              <a:blip r:embed="rId83"/>
              <a:stretch>
                <a:fillRect/>
              </a:stretch>
            </p:blipFill>
            <p:spPr>
              <a:xfrm>
                <a:off x="5932365" y="2791623"/>
                <a:ext cx="293019"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17">
                <a:extLst>
                  <a:ext uri="{FF2B5EF4-FFF2-40B4-BE49-F238E27FC236}">
                    <a16:creationId xmlns:a16="http://schemas.microsoft.com/office/drawing/2014/main" id="{645588EF-939F-754E-9ABB-335C2E2ACEE5}"/>
                  </a:ext>
                </a:extLst>
              </p14:cNvPr>
              <p14:cNvContentPartPr/>
              <p14:nvPr/>
            </p14:nvContentPartPr>
            <p14:xfrm>
              <a:off x="5487395" y="2864343"/>
              <a:ext cx="163800" cy="131760"/>
            </p14:xfrm>
          </p:contentPart>
        </mc:Choice>
        <mc:Fallback xmlns="">
          <p:pic>
            <p:nvPicPr>
              <p:cNvPr id="109" name="Ink 117">
                <a:extLst>
                  <a:ext uri="{FF2B5EF4-FFF2-40B4-BE49-F238E27FC236}">
                    <a16:creationId xmlns:a16="http://schemas.microsoft.com/office/drawing/2014/main" xmlns="" xmlns:p14="http://schemas.microsoft.com/office/powerpoint/2010/main" id="{645588EF-939F-754E-9ABB-335C2E2ACEE5}"/>
                  </a:ext>
                </a:extLst>
              </p:cNvPr>
              <p:cNvPicPr/>
              <p:nvPr/>
            </p:nvPicPr>
            <p:blipFill>
              <a:blip r:embed="rId85"/>
              <a:stretch>
                <a:fillRect/>
              </a:stretch>
            </p:blipFill>
            <p:spPr>
              <a:xfrm>
                <a:off x="5478395" y="2855343"/>
                <a:ext cx="180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18">
                <a:extLst>
                  <a:ext uri="{FF2B5EF4-FFF2-40B4-BE49-F238E27FC236}">
                    <a16:creationId xmlns:a16="http://schemas.microsoft.com/office/drawing/2014/main" id="{C4720647-C9BB-3647-B44B-DDF8BE2F5EE4}"/>
                  </a:ext>
                </a:extLst>
              </p14:cNvPr>
              <p14:cNvContentPartPr/>
              <p14:nvPr/>
            </p14:nvContentPartPr>
            <p14:xfrm>
              <a:off x="4575875" y="2844543"/>
              <a:ext cx="478080" cy="239400"/>
            </p14:xfrm>
          </p:contentPart>
        </mc:Choice>
        <mc:Fallback xmlns="">
          <p:pic>
            <p:nvPicPr>
              <p:cNvPr id="110" name="Ink 118">
                <a:extLst>
                  <a:ext uri="{FF2B5EF4-FFF2-40B4-BE49-F238E27FC236}">
                    <a16:creationId xmlns:a16="http://schemas.microsoft.com/office/drawing/2014/main" xmlns="" xmlns:p14="http://schemas.microsoft.com/office/powerpoint/2010/main" id="{C4720647-C9BB-3647-B44B-DDF8BE2F5EE4}"/>
                  </a:ext>
                </a:extLst>
              </p:cNvPr>
              <p:cNvPicPr/>
              <p:nvPr/>
            </p:nvPicPr>
            <p:blipFill>
              <a:blip r:embed="rId87"/>
              <a:stretch>
                <a:fillRect/>
              </a:stretch>
            </p:blipFill>
            <p:spPr>
              <a:xfrm>
                <a:off x="4566882" y="2835529"/>
                <a:ext cx="495707"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1" name="Ink 119">
                <a:extLst>
                  <a:ext uri="{FF2B5EF4-FFF2-40B4-BE49-F238E27FC236}">
                    <a16:creationId xmlns:a16="http://schemas.microsoft.com/office/drawing/2014/main" id="{058A7B4A-F560-DD4C-A504-8472F350EB22}"/>
                  </a:ext>
                </a:extLst>
              </p14:cNvPr>
              <p14:cNvContentPartPr/>
              <p14:nvPr/>
            </p14:nvContentPartPr>
            <p14:xfrm>
              <a:off x="3978635" y="2857143"/>
              <a:ext cx="320040" cy="352440"/>
            </p14:xfrm>
          </p:contentPart>
        </mc:Choice>
        <mc:Fallback xmlns="">
          <p:pic>
            <p:nvPicPr>
              <p:cNvPr id="111" name="Ink 119">
                <a:extLst>
                  <a:ext uri="{FF2B5EF4-FFF2-40B4-BE49-F238E27FC236}">
                    <a16:creationId xmlns:a16="http://schemas.microsoft.com/office/drawing/2014/main" xmlns="" xmlns:p14="http://schemas.microsoft.com/office/powerpoint/2010/main" id="{058A7B4A-F560-DD4C-A504-8472F350EB22}"/>
                  </a:ext>
                </a:extLst>
              </p:cNvPr>
              <p:cNvPicPr/>
              <p:nvPr/>
            </p:nvPicPr>
            <p:blipFill>
              <a:blip r:embed="rId89"/>
              <a:stretch>
                <a:fillRect/>
              </a:stretch>
            </p:blipFill>
            <p:spPr>
              <a:xfrm>
                <a:off x="3969286" y="2848503"/>
                <a:ext cx="338379"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id="{B686584B-12C9-B544-9F09-25C54A0F30D4}"/>
                  </a:ext>
                </a:extLst>
              </p14:cNvPr>
              <p14:cNvContentPartPr/>
              <p14:nvPr/>
            </p14:nvContentPartPr>
            <p14:xfrm>
              <a:off x="2539355" y="3655623"/>
              <a:ext cx="150480" cy="252000"/>
            </p14:xfrm>
          </p:contentPart>
        </mc:Choice>
        <mc:Fallback xmlns="">
          <p:pic>
            <p:nvPicPr>
              <p:cNvPr id="121" name="Ink 120">
                <a:extLst>
                  <a:ext uri="{FF2B5EF4-FFF2-40B4-BE49-F238E27FC236}">
                    <a16:creationId xmlns:a16="http://schemas.microsoft.com/office/drawing/2014/main" xmlns="" xmlns:p14="http://schemas.microsoft.com/office/powerpoint/2010/main" id="{B686584B-12C9-B544-9F09-25C54A0F30D4}"/>
                  </a:ext>
                </a:extLst>
              </p:cNvPr>
              <p:cNvPicPr/>
              <p:nvPr/>
            </p:nvPicPr>
            <p:blipFill>
              <a:blip r:embed="rId91"/>
              <a:stretch>
                <a:fillRect/>
              </a:stretch>
            </p:blipFill>
            <p:spPr>
              <a:xfrm>
                <a:off x="2530355" y="3646250"/>
                <a:ext cx="168120" cy="270747"/>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5">
                <a:extLst>
                  <a:ext uri="{FF2B5EF4-FFF2-40B4-BE49-F238E27FC236}">
                    <a16:creationId xmlns:a16="http://schemas.microsoft.com/office/drawing/2014/main" id="{D5CF2D8C-625B-764E-9C7D-D71EF1BF140C}"/>
                  </a:ext>
                </a:extLst>
              </p14:cNvPr>
              <p14:cNvContentPartPr/>
              <p14:nvPr/>
            </p14:nvContentPartPr>
            <p14:xfrm>
              <a:off x="2790275" y="3756423"/>
              <a:ext cx="295920" cy="188640"/>
            </p14:xfrm>
          </p:contentPart>
        </mc:Choice>
        <mc:Fallback xmlns="">
          <p:pic>
            <p:nvPicPr>
              <p:cNvPr id="125" name="Ink 125">
                <a:extLst>
                  <a:ext uri="{FF2B5EF4-FFF2-40B4-BE49-F238E27FC236}">
                    <a16:creationId xmlns:a16="http://schemas.microsoft.com/office/drawing/2014/main" xmlns="" xmlns:p14="http://schemas.microsoft.com/office/powerpoint/2010/main" id="{D5CF2D8C-625B-764E-9C7D-D71EF1BF140C}"/>
                  </a:ext>
                </a:extLst>
              </p:cNvPr>
              <p:cNvPicPr/>
              <p:nvPr/>
            </p:nvPicPr>
            <p:blipFill>
              <a:blip r:embed="rId93"/>
              <a:stretch>
                <a:fillRect/>
              </a:stretch>
            </p:blipFill>
            <p:spPr>
              <a:xfrm>
                <a:off x="2781264" y="3747440"/>
                <a:ext cx="313221" cy="20588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7" name="Ink 126">
                <a:extLst>
                  <a:ext uri="{FF2B5EF4-FFF2-40B4-BE49-F238E27FC236}">
                    <a16:creationId xmlns:a16="http://schemas.microsoft.com/office/drawing/2014/main" id="{15C98145-9328-3A47-A38E-D34E8FF6FA66}"/>
                  </a:ext>
                </a:extLst>
              </p14:cNvPr>
              <p14:cNvContentPartPr/>
              <p14:nvPr/>
            </p14:nvContentPartPr>
            <p14:xfrm>
              <a:off x="3167555" y="3718623"/>
              <a:ext cx="145080" cy="163800"/>
            </p14:xfrm>
          </p:contentPart>
        </mc:Choice>
        <mc:Fallback xmlns="">
          <p:pic>
            <p:nvPicPr>
              <p:cNvPr id="127" name="Ink 126">
                <a:extLst>
                  <a:ext uri="{FF2B5EF4-FFF2-40B4-BE49-F238E27FC236}">
                    <a16:creationId xmlns:a16="http://schemas.microsoft.com/office/drawing/2014/main" xmlns="" xmlns:p14="http://schemas.microsoft.com/office/powerpoint/2010/main" id="{15C98145-9328-3A47-A38E-D34E8FF6FA66}"/>
                  </a:ext>
                </a:extLst>
              </p:cNvPr>
              <p:cNvPicPr/>
              <p:nvPr/>
            </p:nvPicPr>
            <p:blipFill>
              <a:blip r:embed="rId95"/>
              <a:stretch>
                <a:fillRect/>
              </a:stretch>
            </p:blipFill>
            <p:spPr>
              <a:xfrm>
                <a:off x="3158915" y="3709983"/>
                <a:ext cx="163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Ink 132">
                <a:extLst>
                  <a:ext uri="{FF2B5EF4-FFF2-40B4-BE49-F238E27FC236}">
                    <a16:creationId xmlns:a16="http://schemas.microsoft.com/office/drawing/2014/main" id="{F2DCC5F2-3EAA-F745-BCB8-5E1AFA8AEEC2}"/>
                  </a:ext>
                </a:extLst>
              </p14:cNvPr>
              <p14:cNvContentPartPr/>
              <p14:nvPr/>
            </p14:nvContentPartPr>
            <p14:xfrm>
              <a:off x="4588475" y="3580383"/>
              <a:ext cx="201600" cy="245520"/>
            </p14:xfrm>
          </p:contentPart>
        </mc:Choice>
        <mc:Fallback xmlns="">
          <p:pic>
            <p:nvPicPr>
              <p:cNvPr id="133" name="Ink 132">
                <a:extLst>
                  <a:ext uri="{FF2B5EF4-FFF2-40B4-BE49-F238E27FC236}">
                    <a16:creationId xmlns:a16="http://schemas.microsoft.com/office/drawing/2014/main" xmlns="" xmlns:p14="http://schemas.microsoft.com/office/powerpoint/2010/main" id="{F2DCC5F2-3EAA-F745-BCB8-5E1AFA8AEEC2}"/>
                  </a:ext>
                </a:extLst>
              </p:cNvPr>
              <p:cNvPicPr/>
              <p:nvPr/>
            </p:nvPicPr>
            <p:blipFill>
              <a:blip r:embed="rId97"/>
              <a:stretch>
                <a:fillRect/>
              </a:stretch>
            </p:blipFill>
            <p:spPr>
              <a:xfrm>
                <a:off x="4579115" y="3571383"/>
                <a:ext cx="219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0" name="Ink 139">
                <a:extLst>
                  <a:ext uri="{FF2B5EF4-FFF2-40B4-BE49-F238E27FC236}">
                    <a16:creationId xmlns:a16="http://schemas.microsoft.com/office/drawing/2014/main" id="{D64D2728-25C2-A34F-A636-E27C5744E43C}"/>
                  </a:ext>
                </a:extLst>
              </p14:cNvPr>
              <p14:cNvContentPartPr/>
              <p14:nvPr/>
            </p14:nvContentPartPr>
            <p14:xfrm>
              <a:off x="6329795" y="3662103"/>
              <a:ext cx="12960" cy="126000"/>
            </p14:xfrm>
          </p:contentPart>
        </mc:Choice>
        <mc:Fallback xmlns="">
          <p:pic>
            <p:nvPicPr>
              <p:cNvPr id="140" name="Ink 139">
                <a:extLst>
                  <a:ext uri="{FF2B5EF4-FFF2-40B4-BE49-F238E27FC236}">
                    <a16:creationId xmlns:a16="http://schemas.microsoft.com/office/drawing/2014/main" xmlns="" xmlns:p14="http://schemas.microsoft.com/office/powerpoint/2010/main" id="{D64D2728-25C2-A34F-A636-E27C5744E43C}"/>
                  </a:ext>
                </a:extLst>
              </p:cNvPr>
              <p:cNvPicPr/>
              <p:nvPr/>
            </p:nvPicPr>
            <p:blipFill>
              <a:blip r:embed="rId99"/>
              <a:stretch>
                <a:fillRect/>
              </a:stretch>
            </p:blipFill>
            <p:spPr>
              <a:xfrm>
                <a:off x="6320435" y="3652743"/>
                <a:ext cx="31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1" name="Ink 140">
                <a:extLst>
                  <a:ext uri="{FF2B5EF4-FFF2-40B4-BE49-F238E27FC236}">
                    <a16:creationId xmlns:a16="http://schemas.microsoft.com/office/drawing/2014/main" id="{996CB7E4-D268-1F4B-A28E-336659CD341B}"/>
                  </a:ext>
                </a:extLst>
              </p14:cNvPr>
              <p14:cNvContentPartPr/>
              <p14:nvPr/>
            </p14:nvContentPartPr>
            <p14:xfrm>
              <a:off x="6531035" y="3435663"/>
              <a:ext cx="189000" cy="207720"/>
            </p14:xfrm>
          </p:contentPart>
        </mc:Choice>
        <mc:Fallback xmlns="">
          <p:pic>
            <p:nvPicPr>
              <p:cNvPr id="141" name="Ink 140">
                <a:extLst>
                  <a:ext uri="{FF2B5EF4-FFF2-40B4-BE49-F238E27FC236}">
                    <a16:creationId xmlns:a16="http://schemas.microsoft.com/office/drawing/2014/main" xmlns="" xmlns:p14="http://schemas.microsoft.com/office/powerpoint/2010/main" id="{996CB7E4-D268-1F4B-A28E-336659CD341B}"/>
                  </a:ext>
                </a:extLst>
              </p:cNvPr>
              <p:cNvPicPr/>
              <p:nvPr/>
            </p:nvPicPr>
            <p:blipFill>
              <a:blip r:embed="rId101"/>
              <a:stretch>
                <a:fillRect/>
              </a:stretch>
            </p:blipFill>
            <p:spPr>
              <a:xfrm>
                <a:off x="6522035" y="3426679"/>
                <a:ext cx="20664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1" name="Ink 150">
                <a:extLst>
                  <a:ext uri="{FF2B5EF4-FFF2-40B4-BE49-F238E27FC236}">
                    <a16:creationId xmlns:a16="http://schemas.microsoft.com/office/drawing/2014/main" id="{52EBF86F-A54C-624D-A720-0FD015A053FE}"/>
                  </a:ext>
                </a:extLst>
              </p14:cNvPr>
              <p14:cNvContentPartPr/>
              <p14:nvPr/>
            </p14:nvContentPartPr>
            <p14:xfrm>
              <a:off x="8693915" y="3385263"/>
              <a:ext cx="189000" cy="226800"/>
            </p14:xfrm>
          </p:contentPart>
        </mc:Choice>
        <mc:Fallback xmlns="">
          <p:pic>
            <p:nvPicPr>
              <p:cNvPr id="151" name="Ink 150">
                <a:extLst>
                  <a:ext uri="{FF2B5EF4-FFF2-40B4-BE49-F238E27FC236}">
                    <a16:creationId xmlns:a16="http://schemas.microsoft.com/office/drawing/2014/main" xmlns="" xmlns:p14="http://schemas.microsoft.com/office/powerpoint/2010/main" id="{52EBF86F-A54C-624D-A720-0FD015A053FE}"/>
                  </a:ext>
                </a:extLst>
              </p:cNvPr>
              <p:cNvPicPr/>
              <p:nvPr/>
            </p:nvPicPr>
            <p:blipFill>
              <a:blip r:embed="rId103"/>
              <a:stretch>
                <a:fillRect/>
              </a:stretch>
            </p:blipFill>
            <p:spPr>
              <a:xfrm>
                <a:off x="8684915" y="3376249"/>
                <a:ext cx="205920" cy="245189"/>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5" name="Ink 164">
                <a:extLst>
                  <a:ext uri="{FF2B5EF4-FFF2-40B4-BE49-F238E27FC236}">
                    <a16:creationId xmlns:a16="http://schemas.microsoft.com/office/drawing/2014/main" id="{11D57047-7F6F-A84C-88CC-D8035C80B0FC}"/>
                  </a:ext>
                </a:extLst>
              </p14:cNvPr>
              <p14:cNvContentPartPr/>
              <p14:nvPr/>
            </p14:nvContentPartPr>
            <p14:xfrm>
              <a:off x="8995595" y="3272223"/>
              <a:ext cx="459360" cy="453240"/>
            </p14:xfrm>
          </p:contentPart>
        </mc:Choice>
        <mc:Fallback xmlns="">
          <p:pic>
            <p:nvPicPr>
              <p:cNvPr id="155" name="Ink 164">
                <a:extLst>
                  <a:ext uri="{FF2B5EF4-FFF2-40B4-BE49-F238E27FC236}">
                    <a16:creationId xmlns:a16="http://schemas.microsoft.com/office/drawing/2014/main" xmlns="" xmlns:p14="http://schemas.microsoft.com/office/powerpoint/2010/main" id="{11D57047-7F6F-A84C-88CC-D8035C80B0FC}"/>
                  </a:ext>
                </a:extLst>
              </p:cNvPr>
              <p:cNvPicPr/>
              <p:nvPr/>
            </p:nvPicPr>
            <p:blipFill>
              <a:blip r:embed="rId105"/>
              <a:stretch>
                <a:fillRect/>
              </a:stretch>
            </p:blipFill>
            <p:spPr>
              <a:xfrm>
                <a:off x="8986235" y="3263583"/>
                <a:ext cx="4777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6" name="Ink 165">
                <a:extLst>
                  <a:ext uri="{FF2B5EF4-FFF2-40B4-BE49-F238E27FC236}">
                    <a16:creationId xmlns:a16="http://schemas.microsoft.com/office/drawing/2014/main" id="{9F85342D-30C8-EC4A-ACDC-901CF10CAABB}"/>
                  </a:ext>
                </a:extLst>
              </p14:cNvPr>
              <p14:cNvContentPartPr/>
              <p14:nvPr/>
            </p14:nvContentPartPr>
            <p14:xfrm>
              <a:off x="8184515" y="3441783"/>
              <a:ext cx="346320" cy="333720"/>
            </p14:xfrm>
          </p:contentPart>
        </mc:Choice>
        <mc:Fallback xmlns="">
          <p:pic>
            <p:nvPicPr>
              <p:cNvPr id="156" name="Ink 165">
                <a:extLst>
                  <a:ext uri="{FF2B5EF4-FFF2-40B4-BE49-F238E27FC236}">
                    <a16:creationId xmlns:a16="http://schemas.microsoft.com/office/drawing/2014/main" xmlns="" xmlns:p14="http://schemas.microsoft.com/office/powerpoint/2010/main" id="{9F85342D-30C8-EC4A-ACDC-901CF10CAABB}"/>
                  </a:ext>
                </a:extLst>
              </p:cNvPr>
              <p:cNvPicPr/>
              <p:nvPr/>
            </p:nvPicPr>
            <p:blipFill>
              <a:blip r:embed="rId107"/>
              <a:stretch>
                <a:fillRect/>
              </a:stretch>
            </p:blipFill>
            <p:spPr>
              <a:xfrm>
                <a:off x="8176226" y="3432773"/>
                <a:ext cx="363258"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7" name="Ink 166">
                <a:extLst>
                  <a:ext uri="{FF2B5EF4-FFF2-40B4-BE49-F238E27FC236}">
                    <a16:creationId xmlns:a16="http://schemas.microsoft.com/office/drawing/2014/main" id="{A7DBA2C4-3CA8-7549-9D7E-D1B5A47475AC}"/>
                  </a:ext>
                </a:extLst>
              </p14:cNvPr>
              <p14:cNvContentPartPr/>
              <p14:nvPr/>
            </p14:nvContentPartPr>
            <p14:xfrm>
              <a:off x="7769795" y="3529983"/>
              <a:ext cx="170280" cy="151200"/>
            </p14:xfrm>
          </p:contentPart>
        </mc:Choice>
        <mc:Fallback xmlns="">
          <p:pic>
            <p:nvPicPr>
              <p:cNvPr id="157" name="Ink 166">
                <a:extLst>
                  <a:ext uri="{FF2B5EF4-FFF2-40B4-BE49-F238E27FC236}">
                    <a16:creationId xmlns:a16="http://schemas.microsoft.com/office/drawing/2014/main" xmlns="" xmlns:p14="http://schemas.microsoft.com/office/powerpoint/2010/main" id="{A7DBA2C4-3CA8-7549-9D7E-D1B5A47475AC}"/>
                  </a:ext>
                </a:extLst>
              </p:cNvPr>
              <p:cNvPicPr/>
              <p:nvPr/>
            </p:nvPicPr>
            <p:blipFill>
              <a:blip r:embed="rId109"/>
              <a:stretch>
                <a:fillRect/>
              </a:stretch>
            </p:blipFill>
            <p:spPr>
              <a:xfrm>
                <a:off x="7761155" y="3520983"/>
                <a:ext cx="1868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Ink 167">
                <a:extLst>
                  <a:ext uri="{FF2B5EF4-FFF2-40B4-BE49-F238E27FC236}">
                    <a16:creationId xmlns:a16="http://schemas.microsoft.com/office/drawing/2014/main" id="{F29F7D49-C824-DA49-8C01-DFB1DF729B7D}"/>
                  </a:ext>
                </a:extLst>
              </p14:cNvPr>
              <p14:cNvContentPartPr/>
              <p14:nvPr/>
            </p14:nvContentPartPr>
            <p14:xfrm>
              <a:off x="7172555" y="3473463"/>
              <a:ext cx="365040" cy="302040"/>
            </p14:xfrm>
          </p:contentPart>
        </mc:Choice>
        <mc:Fallback xmlns="">
          <p:pic>
            <p:nvPicPr>
              <p:cNvPr id="158" name="Ink 167">
                <a:extLst>
                  <a:ext uri="{FF2B5EF4-FFF2-40B4-BE49-F238E27FC236}">
                    <a16:creationId xmlns:a16="http://schemas.microsoft.com/office/drawing/2014/main" xmlns="" xmlns:p14="http://schemas.microsoft.com/office/powerpoint/2010/main" id="{F29F7D49-C824-DA49-8C01-DFB1DF729B7D}"/>
                  </a:ext>
                </a:extLst>
              </p:cNvPr>
              <p:cNvPicPr/>
              <p:nvPr/>
            </p:nvPicPr>
            <p:blipFill>
              <a:blip r:embed="rId111"/>
              <a:stretch>
                <a:fillRect/>
              </a:stretch>
            </p:blipFill>
            <p:spPr>
              <a:xfrm>
                <a:off x="7163555" y="3464463"/>
                <a:ext cx="382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Ink 168">
                <a:extLst>
                  <a:ext uri="{FF2B5EF4-FFF2-40B4-BE49-F238E27FC236}">
                    <a16:creationId xmlns:a16="http://schemas.microsoft.com/office/drawing/2014/main" id="{54B8E446-7DA0-1D42-B55E-FC1778F195C7}"/>
                  </a:ext>
                </a:extLst>
              </p14:cNvPr>
              <p14:cNvContentPartPr/>
              <p14:nvPr/>
            </p14:nvContentPartPr>
            <p14:xfrm>
              <a:off x="6807875" y="3461583"/>
              <a:ext cx="257760" cy="295200"/>
            </p14:xfrm>
          </p:contentPart>
        </mc:Choice>
        <mc:Fallback xmlns="">
          <p:pic>
            <p:nvPicPr>
              <p:cNvPr id="159" name="Ink 168">
                <a:extLst>
                  <a:ext uri="{FF2B5EF4-FFF2-40B4-BE49-F238E27FC236}">
                    <a16:creationId xmlns:a16="http://schemas.microsoft.com/office/drawing/2014/main" xmlns="" xmlns:p14="http://schemas.microsoft.com/office/powerpoint/2010/main" id="{54B8E446-7DA0-1D42-B55E-FC1778F195C7}"/>
                  </a:ext>
                </a:extLst>
              </p:cNvPr>
              <p:cNvPicPr/>
              <p:nvPr/>
            </p:nvPicPr>
            <p:blipFill>
              <a:blip r:embed="rId113"/>
              <a:stretch>
                <a:fillRect/>
              </a:stretch>
            </p:blipFill>
            <p:spPr>
              <a:xfrm>
                <a:off x="6798888" y="3452583"/>
                <a:ext cx="275735"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69">
                <a:extLst>
                  <a:ext uri="{FF2B5EF4-FFF2-40B4-BE49-F238E27FC236}">
                    <a16:creationId xmlns:a16="http://schemas.microsoft.com/office/drawing/2014/main" id="{3C224ED9-92DF-8F47-AD32-3E9821687AF8}"/>
                  </a:ext>
                </a:extLst>
              </p14:cNvPr>
              <p14:cNvContentPartPr/>
              <p14:nvPr/>
            </p14:nvContentPartPr>
            <p14:xfrm>
              <a:off x="5965475" y="3517383"/>
              <a:ext cx="239040" cy="358560"/>
            </p14:xfrm>
          </p:contentPart>
        </mc:Choice>
        <mc:Fallback xmlns="">
          <p:pic>
            <p:nvPicPr>
              <p:cNvPr id="160" name="Ink 169">
                <a:extLst>
                  <a:ext uri="{FF2B5EF4-FFF2-40B4-BE49-F238E27FC236}">
                    <a16:creationId xmlns:a16="http://schemas.microsoft.com/office/drawing/2014/main" xmlns="" xmlns:p14="http://schemas.microsoft.com/office/powerpoint/2010/main" id="{3C224ED9-92DF-8F47-AD32-3E9821687AF8}"/>
                  </a:ext>
                </a:extLst>
              </p:cNvPr>
              <p:cNvPicPr/>
              <p:nvPr/>
            </p:nvPicPr>
            <p:blipFill>
              <a:blip r:embed="rId115"/>
              <a:stretch>
                <a:fillRect/>
              </a:stretch>
            </p:blipFill>
            <p:spPr>
              <a:xfrm>
                <a:off x="5957567" y="3508392"/>
                <a:ext cx="255935" cy="37546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70">
                <a:extLst>
                  <a:ext uri="{FF2B5EF4-FFF2-40B4-BE49-F238E27FC236}">
                    <a16:creationId xmlns:a16="http://schemas.microsoft.com/office/drawing/2014/main" id="{ED6C6CBC-F504-C44D-AA56-4D21D5E1D575}"/>
                  </a:ext>
                </a:extLst>
              </p14:cNvPr>
              <p14:cNvContentPartPr/>
              <p14:nvPr/>
            </p14:nvContentPartPr>
            <p14:xfrm>
              <a:off x="5550395" y="3615303"/>
              <a:ext cx="182520" cy="154080"/>
            </p14:xfrm>
          </p:contentPart>
        </mc:Choice>
        <mc:Fallback xmlns="">
          <p:pic>
            <p:nvPicPr>
              <p:cNvPr id="161" name="Ink 170">
                <a:extLst>
                  <a:ext uri="{FF2B5EF4-FFF2-40B4-BE49-F238E27FC236}">
                    <a16:creationId xmlns:a16="http://schemas.microsoft.com/office/drawing/2014/main" xmlns="" xmlns:p14="http://schemas.microsoft.com/office/powerpoint/2010/main" id="{ED6C6CBC-F504-C44D-AA56-4D21D5E1D575}"/>
                  </a:ext>
                </a:extLst>
              </p:cNvPr>
              <p:cNvPicPr/>
              <p:nvPr/>
            </p:nvPicPr>
            <p:blipFill>
              <a:blip r:embed="rId117"/>
              <a:stretch>
                <a:fillRect/>
              </a:stretch>
            </p:blipFill>
            <p:spPr>
              <a:xfrm>
                <a:off x="5541413" y="3606663"/>
                <a:ext cx="199407"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Ink 171">
                <a:extLst>
                  <a:ext uri="{FF2B5EF4-FFF2-40B4-BE49-F238E27FC236}">
                    <a16:creationId xmlns:a16="http://schemas.microsoft.com/office/drawing/2014/main" id="{661BB4D0-134B-F24A-91C1-37FCBB241D98}"/>
                  </a:ext>
                </a:extLst>
              </p14:cNvPr>
              <p14:cNvContentPartPr/>
              <p14:nvPr/>
            </p14:nvContentPartPr>
            <p14:xfrm>
              <a:off x="4877555" y="3624303"/>
              <a:ext cx="339840" cy="252000"/>
            </p14:xfrm>
          </p:contentPart>
        </mc:Choice>
        <mc:Fallback xmlns="">
          <p:pic>
            <p:nvPicPr>
              <p:cNvPr id="162" name="Ink 171">
                <a:extLst>
                  <a:ext uri="{FF2B5EF4-FFF2-40B4-BE49-F238E27FC236}">
                    <a16:creationId xmlns:a16="http://schemas.microsoft.com/office/drawing/2014/main" xmlns="" xmlns:p14="http://schemas.microsoft.com/office/powerpoint/2010/main" id="{661BB4D0-134B-F24A-91C1-37FCBB241D98}"/>
                  </a:ext>
                </a:extLst>
              </p:cNvPr>
              <p:cNvPicPr/>
              <p:nvPr/>
            </p:nvPicPr>
            <p:blipFill>
              <a:blip r:embed="rId119"/>
              <a:stretch>
                <a:fillRect/>
              </a:stretch>
            </p:blipFill>
            <p:spPr>
              <a:xfrm>
                <a:off x="4868195" y="3615303"/>
                <a:ext cx="3578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Ink 172">
                <a:extLst>
                  <a:ext uri="{FF2B5EF4-FFF2-40B4-BE49-F238E27FC236}">
                    <a16:creationId xmlns:a16="http://schemas.microsoft.com/office/drawing/2014/main" id="{E9B21D9E-BAE2-DC47-A30A-5A113D292FC2}"/>
                  </a:ext>
                </a:extLst>
              </p14:cNvPr>
              <p14:cNvContentPartPr/>
              <p14:nvPr/>
            </p14:nvContentPartPr>
            <p14:xfrm>
              <a:off x="4022555" y="3630423"/>
              <a:ext cx="364320" cy="402840"/>
            </p14:xfrm>
          </p:contentPart>
        </mc:Choice>
        <mc:Fallback xmlns="">
          <p:pic>
            <p:nvPicPr>
              <p:cNvPr id="163" name="Ink 172">
                <a:extLst>
                  <a:ext uri="{FF2B5EF4-FFF2-40B4-BE49-F238E27FC236}">
                    <a16:creationId xmlns:a16="http://schemas.microsoft.com/office/drawing/2014/main" xmlns="" xmlns:p14="http://schemas.microsoft.com/office/powerpoint/2010/main" id="{E9B21D9E-BAE2-DC47-A30A-5A113D292FC2}"/>
                  </a:ext>
                </a:extLst>
              </p:cNvPr>
              <p:cNvPicPr/>
              <p:nvPr/>
            </p:nvPicPr>
            <p:blipFill>
              <a:blip r:embed="rId121"/>
              <a:stretch>
                <a:fillRect/>
              </a:stretch>
            </p:blipFill>
            <p:spPr>
              <a:xfrm>
                <a:off x="4013195" y="3621055"/>
                <a:ext cx="382680" cy="42013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4" name="Ink 173">
                <a:extLst>
                  <a:ext uri="{FF2B5EF4-FFF2-40B4-BE49-F238E27FC236}">
                    <a16:creationId xmlns:a16="http://schemas.microsoft.com/office/drawing/2014/main" id="{96295E88-CDA5-194A-96E5-7FA2BC8E0859}"/>
                  </a:ext>
                </a:extLst>
              </p14:cNvPr>
              <p14:cNvContentPartPr/>
              <p14:nvPr/>
            </p14:nvContentPartPr>
            <p14:xfrm>
              <a:off x="3601355" y="3731223"/>
              <a:ext cx="94680" cy="69480"/>
            </p14:xfrm>
          </p:contentPart>
        </mc:Choice>
        <mc:Fallback xmlns="">
          <p:pic>
            <p:nvPicPr>
              <p:cNvPr id="164" name="Ink 173">
                <a:extLst>
                  <a:ext uri="{FF2B5EF4-FFF2-40B4-BE49-F238E27FC236}">
                    <a16:creationId xmlns:a16="http://schemas.microsoft.com/office/drawing/2014/main" xmlns="" xmlns:p14="http://schemas.microsoft.com/office/powerpoint/2010/main" id="{96295E88-CDA5-194A-96E5-7FA2BC8E0859}"/>
                  </a:ext>
                </a:extLst>
              </p:cNvPr>
              <p:cNvPicPr/>
              <p:nvPr/>
            </p:nvPicPr>
            <p:blipFill>
              <a:blip r:embed="rId123"/>
              <a:stretch>
                <a:fillRect/>
              </a:stretch>
            </p:blipFill>
            <p:spPr>
              <a:xfrm>
                <a:off x="3591995" y="3721503"/>
                <a:ext cx="112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9" name="Ink 178">
                <a:extLst>
                  <a:ext uri="{FF2B5EF4-FFF2-40B4-BE49-F238E27FC236}">
                    <a16:creationId xmlns:a16="http://schemas.microsoft.com/office/drawing/2014/main" id="{A1BB971D-E8A2-0C4C-897F-9B96648FE052}"/>
                  </a:ext>
                </a:extLst>
              </p14:cNvPr>
              <p14:cNvContentPartPr/>
              <p14:nvPr/>
            </p14:nvContentPartPr>
            <p14:xfrm>
              <a:off x="5820755" y="525423"/>
              <a:ext cx="239400" cy="313920"/>
            </p14:xfrm>
          </p:contentPart>
        </mc:Choice>
        <mc:Fallback xmlns="">
          <p:pic>
            <p:nvPicPr>
              <p:cNvPr id="179" name="Ink 178">
                <a:extLst>
                  <a:ext uri="{FF2B5EF4-FFF2-40B4-BE49-F238E27FC236}">
                    <a16:creationId xmlns:a16="http://schemas.microsoft.com/office/drawing/2014/main" xmlns="" xmlns:p14="http://schemas.microsoft.com/office/powerpoint/2010/main" id="{A1BB971D-E8A2-0C4C-897F-9B96648FE052}"/>
                  </a:ext>
                </a:extLst>
              </p:cNvPr>
              <p:cNvPicPr/>
              <p:nvPr/>
            </p:nvPicPr>
            <p:blipFill>
              <a:blip r:embed="rId125"/>
              <a:stretch>
                <a:fillRect/>
              </a:stretch>
            </p:blipFill>
            <p:spPr>
              <a:xfrm>
                <a:off x="5812115" y="516793"/>
                <a:ext cx="256680" cy="3311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1" name="Ink 192">
                <a:extLst>
                  <a:ext uri="{FF2B5EF4-FFF2-40B4-BE49-F238E27FC236}">
                    <a16:creationId xmlns:a16="http://schemas.microsoft.com/office/drawing/2014/main" id="{8E930F74-4F5E-7249-9647-8A0560FCE1D5}"/>
                  </a:ext>
                </a:extLst>
              </p14:cNvPr>
              <p14:cNvContentPartPr/>
              <p14:nvPr/>
            </p14:nvContentPartPr>
            <p14:xfrm>
              <a:off x="6348875" y="631623"/>
              <a:ext cx="1559520" cy="388800"/>
            </p14:xfrm>
          </p:contentPart>
        </mc:Choice>
        <mc:Fallback xmlns="">
          <p:pic>
            <p:nvPicPr>
              <p:cNvPr id="191" name="Ink 192">
                <a:extLst>
                  <a:ext uri="{FF2B5EF4-FFF2-40B4-BE49-F238E27FC236}">
                    <a16:creationId xmlns:a16="http://schemas.microsoft.com/office/drawing/2014/main" xmlns="" xmlns:p14="http://schemas.microsoft.com/office/powerpoint/2010/main" id="{8E930F74-4F5E-7249-9647-8A0560FCE1D5}"/>
                  </a:ext>
                </a:extLst>
              </p:cNvPr>
              <p:cNvPicPr/>
              <p:nvPr/>
            </p:nvPicPr>
            <p:blipFill>
              <a:blip r:embed="rId127"/>
              <a:stretch>
                <a:fillRect/>
              </a:stretch>
            </p:blipFill>
            <p:spPr>
              <a:xfrm>
                <a:off x="6339875" y="622623"/>
                <a:ext cx="15771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2" name="Ink 193">
                <a:extLst>
                  <a:ext uri="{FF2B5EF4-FFF2-40B4-BE49-F238E27FC236}">
                    <a16:creationId xmlns:a16="http://schemas.microsoft.com/office/drawing/2014/main" id="{5854E4A1-D1DD-7F49-9149-41809065CF1B}"/>
                  </a:ext>
                </a:extLst>
              </p14:cNvPr>
              <p14:cNvContentPartPr/>
              <p14:nvPr/>
            </p14:nvContentPartPr>
            <p14:xfrm>
              <a:off x="4852355" y="700743"/>
              <a:ext cx="868320" cy="195120"/>
            </p14:xfrm>
          </p:contentPart>
        </mc:Choice>
        <mc:Fallback xmlns="">
          <p:pic>
            <p:nvPicPr>
              <p:cNvPr id="192" name="Ink 193">
                <a:extLst>
                  <a:ext uri="{FF2B5EF4-FFF2-40B4-BE49-F238E27FC236}">
                    <a16:creationId xmlns:a16="http://schemas.microsoft.com/office/drawing/2014/main" xmlns="" xmlns:p14="http://schemas.microsoft.com/office/powerpoint/2010/main" id="{5854E4A1-D1DD-7F49-9149-41809065CF1B}"/>
                  </a:ext>
                </a:extLst>
              </p:cNvPr>
              <p:cNvPicPr/>
              <p:nvPr/>
            </p:nvPicPr>
            <p:blipFill>
              <a:blip r:embed="rId129"/>
              <a:stretch>
                <a:fillRect/>
              </a:stretch>
            </p:blipFill>
            <p:spPr>
              <a:xfrm>
                <a:off x="4843351" y="692119"/>
                <a:ext cx="885247" cy="212009"/>
              </a:xfrm>
              <a:prstGeom prst="rect">
                <a:avLst/>
              </a:prstGeom>
            </p:spPr>
          </p:pic>
        </mc:Fallback>
      </mc:AlternateContent>
    </p:spTree>
    <p:extLst>
      <p:ext uri="{BB962C8B-B14F-4D97-AF65-F5344CB8AC3E}">
        <p14:creationId xmlns:p14="http://schemas.microsoft.com/office/powerpoint/2010/main" val="4243612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9">
                <a:extLst>
                  <a:ext uri="{FF2B5EF4-FFF2-40B4-BE49-F238E27FC236}">
                    <a16:creationId xmlns:a16="http://schemas.microsoft.com/office/drawing/2014/main" id="{66C65EC5-A296-FB4E-805D-A558B0106A03}"/>
                  </a:ext>
                </a:extLst>
              </p14:cNvPr>
              <p14:cNvContentPartPr/>
              <p14:nvPr/>
            </p14:nvContentPartPr>
            <p14:xfrm>
              <a:off x="7228715" y="468183"/>
              <a:ext cx="6840" cy="19440"/>
            </p14:xfrm>
          </p:contentPart>
        </mc:Choice>
        <mc:Fallback xmlns="">
          <p:pic>
            <p:nvPicPr>
              <p:cNvPr id="62" name="Ink 69">
                <a:extLst>
                  <a:ext uri="{FF2B5EF4-FFF2-40B4-BE49-F238E27FC236}">
                    <a16:creationId xmlns:a16="http://schemas.microsoft.com/office/drawing/2014/main" xmlns="" xmlns:p14="http://schemas.microsoft.com/office/powerpoint/2010/main" id="{66C65EC5-A296-FB4E-805D-A558B0106A03}"/>
                  </a:ext>
                </a:extLst>
              </p:cNvPr>
              <p:cNvPicPr/>
              <p:nvPr/>
            </p:nvPicPr>
            <p:blipFill>
              <a:blip r:embed="rId3"/>
              <a:stretch>
                <a:fillRect/>
              </a:stretch>
            </p:blipFill>
            <p:spPr>
              <a:xfrm>
                <a:off x="7219355" y="460263"/>
                <a:ext cx="24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5" name="Ink 72">
                <a:extLst>
                  <a:ext uri="{FF2B5EF4-FFF2-40B4-BE49-F238E27FC236}">
                    <a16:creationId xmlns:a16="http://schemas.microsoft.com/office/drawing/2014/main" id="{12B19FAB-A172-B346-ADE1-8858B6C3F858}"/>
                  </a:ext>
                </a:extLst>
              </p14:cNvPr>
              <p14:cNvContentPartPr/>
              <p14:nvPr/>
            </p14:nvContentPartPr>
            <p14:xfrm>
              <a:off x="5003195" y="606423"/>
              <a:ext cx="358920" cy="113400"/>
            </p14:xfrm>
          </p:contentPart>
        </mc:Choice>
        <mc:Fallback xmlns="">
          <p:pic>
            <p:nvPicPr>
              <p:cNvPr id="65" name="Ink 72">
                <a:extLst>
                  <a:ext uri="{FF2B5EF4-FFF2-40B4-BE49-F238E27FC236}">
                    <a16:creationId xmlns:a16="http://schemas.microsoft.com/office/drawing/2014/main" xmlns="" xmlns:p14="http://schemas.microsoft.com/office/powerpoint/2010/main" id="{12B19FAB-A172-B346-ADE1-8858B6C3F858}"/>
                  </a:ext>
                </a:extLst>
              </p:cNvPr>
              <p:cNvPicPr/>
              <p:nvPr/>
            </p:nvPicPr>
            <p:blipFill>
              <a:blip r:embed="rId5"/>
              <a:stretch>
                <a:fillRect/>
              </a:stretch>
            </p:blipFill>
            <p:spPr>
              <a:xfrm>
                <a:off x="4994186" y="597810"/>
                <a:ext cx="376578"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6" name="Ink 73">
                <a:extLst>
                  <a:ext uri="{FF2B5EF4-FFF2-40B4-BE49-F238E27FC236}">
                    <a16:creationId xmlns:a16="http://schemas.microsoft.com/office/drawing/2014/main" id="{D6EE46BA-5620-EF43-A950-6E423B62AD70}"/>
                  </a:ext>
                </a:extLst>
              </p14:cNvPr>
              <p14:cNvContentPartPr/>
              <p14:nvPr/>
            </p14:nvContentPartPr>
            <p14:xfrm>
              <a:off x="4154675" y="392583"/>
              <a:ext cx="754920" cy="327240"/>
            </p14:xfrm>
          </p:contentPart>
        </mc:Choice>
        <mc:Fallback xmlns="">
          <p:pic>
            <p:nvPicPr>
              <p:cNvPr id="66" name="Ink 73">
                <a:extLst>
                  <a:ext uri="{FF2B5EF4-FFF2-40B4-BE49-F238E27FC236}">
                    <a16:creationId xmlns:a16="http://schemas.microsoft.com/office/drawing/2014/main" xmlns="" xmlns:p14="http://schemas.microsoft.com/office/powerpoint/2010/main" id="{D6EE46BA-5620-EF43-A950-6E423B62AD70}"/>
                  </a:ext>
                </a:extLst>
              </p:cNvPr>
              <p:cNvPicPr/>
              <p:nvPr/>
            </p:nvPicPr>
            <p:blipFill>
              <a:blip r:embed="rId7"/>
              <a:stretch>
                <a:fillRect/>
              </a:stretch>
            </p:blipFill>
            <p:spPr>
              <a:xfrm>
                <a:off x="4145315" y="383943"/>
                <a:ext cx="7725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7" name="Ink 74">
                <a:extLst>
                  <a:ext uri="{FF2B5EF4-FFF2-40B4-BE49-F238E27FC236}">
                    <a16:creationId xmlns:a16="http://schemas.microsoft.com/office/drawing/2014/main" id="{64A840BC-1D96-DC48-8EF5-43484FBD9595}"/>
                  </a:ext>
                </a:extLst>
              </p14:cNvPr>
              <p14:cNvContentPartPr/>
              <p14:nvPr/>
            </p14:nvContentPartPr>
            <p14:xfrm>
              <a:off x="2350355" y="461703"/>
              <a:ext cx="1358280" cy="453240"/>
            </p14:xfrm>
          </p:contentPart>
        </mc:Choice>
        <mc:Fallback xmlns="">
          <p:pic>
            <p:nvPicPr>
              <p:cNvPr id="67" name="Ink 74">
                <a:extLst>
                  <a:ext uri="{FF2B5EF4-FFF2-40B4-BE49-F238E27FC236}">
                    <a16:creationId xmlns:a16="http://schemas.microsoft.com/office/drawing/2014/main" xmlns="" xmlns:p14="http://schemas.microsoft.com/office/powerpoint/2010/main" id="{64A840BC-1D96-DC48-8EF5-43484FBD9595}"/>
                  </a:ext>
                </a:extLst>
              </p:cNvPr>
              <p:cNvPicPr/>
              <p:nvPr/>
            </p:nvPicPr>
            <p:blipFill>
              <a:blip r:embed="rId9"/>
              <a:stretch>
                <a:fillRect/>
              </a:stretch>
            </p:blipFill>
            <p:spPr>
              <a:xfrm>
                <a:off x="2340995" y="453056"/>
                <a:ext cx="1376640" cy="47017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75">
                <a:extLst>
                  <a:ext uri="{FF2B5EF4-FFF2-40B4-BE49-F238E27FC236}">
                    <a16:creationId xmlns:a16="http://schemas.microsoft.com/office/drawing/2014/main" id="{F5BEFAA8-A891-414B-84A5-B1820BECAB89}"/>
                  </a:ext>
                </a:extLst>
              </p14:cNvPr>
              <p14:cNvContentPartPr/>
              <p14:nvPr/>
            </p14:nvContentPartPr>
            <p14:xfrm>
              <a:off x="1947875" y="625143"/>
              <a:ext cx="302040" cy="207720"/>
            </p14:xfrm>
          </p:contentPart>
        </mc:Choice>
        <mc:Fallback xmlns="">
          <p:pic>
            <p:nvPicPr>
              <p:cNvPr id="68" name="Ink 75">
                <a:extLst>
                  <a:ext uri="{FF2B5EF4-FFF2-40B4-BE49-F238E27FC236}">
                    <a16:creationId xmlns:a16="http://schemas.microsoft.com/office/drawing/2014/main" xmlns="" xmlns:p14="http://schemas.microsoft.com/office/powerpoint/2010/main" id="{F5BEFAA8-A891-414B-84A5-B1820BECAB89}"/>
                  </a:ext>
                </a:extLst>
              </p:cNvPr>
              <p:cNvPicPr/>
              <p:nvPr/>
            </p:nvPicPr>
            <p:blipFill>
              <a:blip r:embed="rId11"/>
              <a:stretch>
                <a:fillRect/>
              </a:stretch>
            </p:blipFill>
            <p:spPr>
              <a:xfrm>
                <a:off x="1938526" y="616143"/>
                <a:ext cx="319659"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7" name="Ink 76">
                <a:extLst>
                  <a:ext uri="{FF2B5EF4-FFF2-40B4-BE49-F238E27FC236}">
                    <a16:creationId xmlns:a16="http://schemas.microsoft.com/office/drawing/2014/main" id="{54DD561E-20AC-A34B-9778-88A1D05C7D93}"/>
                  </a:ext>
                </a:extLst>
              </p14:cNvPr>
              <p14:cNvContentPartPr/>
              <p14:nvPr/>
            </p14:nvContentPartPr>
            <p14:xfrm>
              <a:off x="2808995" y="1555743"/>
              <a:ext cx="232920" cy="358560"/>
            </p14:xfrm>
          </p:contentPart>
        </mc:Choice>
        <mc:Fallback xmlns="">
          <p:pic>
            <p:nvPicPr>
              <p:cNvPr id="77" name="Ink 76">
                <a:extLst>
                  <a:ext uri="{FF2B5EF4-FFF2-40B4-BE49-F238E27FC236}">
                    <a16:creationId xmlns:a16="http://schemas.microsoft.com/office/drawing/2014/main" xmlns="" xmlns:p14="http://schemas.microsoft.com/office/powerpoint/2010/main" id="{54DD561E-20AC-A34B-9778-88A1D05C7D93}"/>
                  </a:ext>
                </a:extLst>
              </p:cNvPr>
              <p:cNvPicPr/>
              <p:nvPr/>
            </p:nvPicPr>
            <p:blipFill>
              <a:blip r:embed="rId13"/>
              <a:stretch>
                <a:fillRect/>
              </a:stretch>
            </p:blipFill>
            <p:spPr>
              <a:xfrm>
                <a:off x="2799635" y="1546383"/>
                <a:ext cx="2516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 name="Ink 77">
                <a:extLst>
                  <a:ext uri="{FF2B5EF4-FFF2-40B4-BE49-F238E27FC236}">
                    <a16:creationId xmlns:a16="http://schemas.microsoft.com/office/drawing/2014/main" id="{D2B5EF80-4659-EB41-B18A-D026676DABBE}"/>
                  </a:ext>
                </a:extLst>
              </p14:cNvPr>
              <p14:cNvContentPartPr/>
              <p14:nvPr/>
            </p14:nvContentPartPr>
            <p14:xfrm>
              <a:off x="3406595" y="1725663"/>
              <a:ext cx="157680" cy="6480"/>
            </p14:xfrm>
          </p:contentPart>
        </mc:Choice>
        <mc:Fallback xmlns="">
          <p:pic>
            <p:nvPicPr>
              <p:cNvPr id="78" name="Ink 77">
                <a:extLst>
                  <a:ext uri="{FF2B5EF4-FFF2-40B4-BE49-F238E27FC236}">
                    <a16:creationId xmlns:a16="http://schemas.microsoft.com/office/drawing/2014/main" xmlns="" xmlns:p14="http://schemas.microsoft.com/office/powerpoint/2010/main" id="{D2B5EF80-4659-EB41-B18A-D026676DABBE}"/>
                  </a:ext>
                </a:extLst>
              </p:cNvPr>
              <p:cNvPicPr/>
              <p:nvPr/>
            </p:nvPicPr>
            <p:blipFill>
              <a:blip r:embed="rId15"/>
              <a:stretch>
                <a:fillRect/>
              </a:stretch>
            </p:blipFill>
            <p:spPr>
              <a:xfrm>
                <a:off x="3397955" y="1717137"/>
                <a:ext cx="17424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a:extLst>
                  <a:ext uri="{FF2B5EF4-FFF2-40B4-BE49-F238E27FC236}">
                    <a16:creationId xmlns:a16="http://schemas.microsoft.com/office/drawing/2014/main" id="{62B86B1D-7F6E-654E-B8B6-D48EF9A31986}"/>
                  </a:ext>
                </a:extLst>
              </p14:cNvPr>
              <p14:cNvContentPartPr/>
              <p14:nvPr/>
            </p14:nvContentPartPr>
            <p14:xfrm>
              <a:off x="3488315" y="1826103"/>
              <a:ext cx="113400" cy="6480"/>
            </p14:xfrm>
          </p:contentPart>
        </mc:Choice>
        <mc:Fallback xmlns="">
          <p:pic>
            <p:nvPicPr>
              <p:cNvPr id="79" name="Ink 78">
                <a:extLst>
                  <a:ext uri="{FF2B5EF4-FFF2-40B4-BE49-F238E27FC236}">
                    <a16:creationId xmlns:a16="http://schemas.microsoft.com/office/drawing/2014/main" xmlns="" xmlns:p14="http://schemas.microsoft.com/office/powerpoint/2010/main" id="{62B86B1D-7F6E-654E-B8B6-D48EF9A31986}"/>
                  </a:ext>
                </a:extLst>
              </p:cNvPr>
              <p:cNvPicPr/>
              <p:nvPr/>
            </p:nvPicPr>
            <p:blipFill>
              <a:blip r:embed="rId17"/>
              <a:stretch>
                <a:fillRect/>
              </a:stretch>
            </p:blipFill>
            <p:spPr>
              <a:xfrm>
                <a:off x="3478955" y="1816743"/>
                <a:ext cx="1321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7" name="Ink 101">
                <a:extLst>
                  <a:ext uri="{FF2B5EF4-FFF2-40B4-BE49-F238E27FC236}">
                    <a16:creationId xmlns:a16="http://schemas.microsoft.com/office/drawing/2014/main" id="{BE461186-4207-384A-A85F-0C5FC8E61E10}"/>
                  </a:ext>
                </a:extLst>
              </p14:cNvPr>
              <p14:cNvContentPartPr/>
              <p14:nvPr/>
            </p14:nvContentPartPr>
            <p14:xfrm>
              <a:off x="6443195" y="1593543"/>
              <a:ext cx="930600" cy="345240"/>
            </p14:xfrm>
          </p:contentPart>
        </mc:Choice>
        <mc:Fallback xmlns="">
          <p:pic>
            <p:nvPicPr>
              <p:cNvPr id="97" name="Ink 101">
                <a:extLst>
                  <a:ext uri="{FF2B5EF4-FFF2-40B4-BE49-F238E27FC236}">
                    <a16:creationId xmlns:a16="http://schemas.microsoft.com/office/drawing/2014/main" xmlns="" xmlns:p14="http://schemas.microsoft.com/office/powerpoint/2010/main" id="{BE461186-4207-384A-A85F-0C5FC8E61E10}"/>
                  </a:ext>
                </a:extLst>
              </p:cNvPr>
              <p:cNvPicPr/>
              <p:nvPr/>
            </p:nvPicPr>
            <p:blipFill>
              <a:blip r:embed="rId19"/>
              <a:stretch>
                <a:fillRect/>
              </a:stretch>
            </p:blipFill>
            <p:spPr>
              <a:xfrm>
                <a:off x="6433839" y="1584912"/>
                <a:ext cx="948953" cy="36322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102">
                <a:extLst>
                  <a:ext uri="{FF2B5EF4-FFF2-40B4-BE49-F238E27FC236}">
                    <a16:creationId xmlns:a16="http://schemas.microsoft.com/office/drawing/2014/main" id="{B8F8D5EB-F30F-A74A-9DBE-517EAB22DD05}"/>
                  </a:ext>
                </a:extLst>
              </p14:cNvPr>
              <p14:cNvContentPartPr/>
              <p14:nvPr/>
            </p14:nvContentPartPr>
            <p14:xfrm>
              <a:off x="6091115" y="1631343"/>
              <a:ext cx="207720" cy="176400"/>
            </p14:xfrm>
          </p:contentPart>
        </mc:Choice>
        <mc:Fallback xmlns="">
          <p:pic>
            <p:nvPicPr>
              <p:cNvPr id="98" name="Ink 102">
                <a:extLst>
                  <a:ext uri="{FF2B5EF4-FFF2-40B4-BE49-F238E27FC236}">
                    <a16:creationId xmlns:a16="http://schemas.microsoft.com/office/drawing/2014/main" xmlns="" xmlns:p14="http://schemas.microsoft.com/office/powerpoint/2010/main" id="{B8F8D5EB-F30F-A74A-9DBE-517EAB22DD05}"/>
                  </a:ext>
                </a:extLst>
              </p:cNvPr>
              <p:cNvPicPr/>
              <p:nvPr/>
            </p:nvPicPr>
            <p:blipFill>
              <a:blip r:embed="rId21"/>
              <a:stretch>
                <a:fillRect/>
              </a:stretch>
            </p:blipFill>
            <p:spPr>
              <a:xfrm>
                <a:off x="6082490" y="1621983"/>
                <a:ext cx="224611"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103">
                <a:extLst>
                  <a:ext uri="{FF2B5EF4-FFF2-40B4-BE49-F238E27FC236}">
                    <a16:creationId xmlns:a16="http://schemas.microsoft.com/office/drawing/2014/main" id="{2EF051C1-16D3-6446-9346-403CA38D51D5}"/>
                  </a:ext>
                </a:extLst>
              </p14:cNvPr>
              <p14:cNvContentPartPr/>
              <p14:nvPr/>
            </p14:nvContentPartPr>
            <p14:xfrm>
              <a:off x="5103995" y="1593543"/>
              <a:ext cx="735840" cy="333360"/>
            </p14:xfrm>
          </p:contentPart>
        </mc:Choice>
        <mc:Fallback xmlns="">
          <p:pic>
            <p:nvPicPr>
              <p:cNvPr id="99" name="Ink 103">
                <a:extLst>
                  <a:ext uri="{FF2B5EF4-FFF2-40B4-BE49-F238E27FC236}">
                    <a16:creationId xmlns:a16="http://schemas.microsoft.com/office/drawing/2014/main" xmlns="" xmlns:p14="http://schemas.microsoft.com/office/powerpoint/2010/main" id="{2EF051C1-16D3-6446-9346-403CA38D51D5}"/>
                  </a:ext>
                </a:extLst>
              </p:cNvPr>
              <p:cNvPicPr/>
              <p:nvPr/>
            </p:nvPicPr>
            <p:blipFill>
              <a:blip r:embed="rId23"/>
              <a:stretch>
                <a:fillRect/>
              </a:stretch>
            </p:blipFill>
            <p:spPr>
              <a:xfrm>
                <a:off x="5094640" y="1584912"/>
                <a:ext cx="754191" cy="34990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104">
                <a:extLst>
                  <a:ext uri="{FF2B5EF4-FFF2-40B4-BE49-F238E27FC236}">
                    <a16:creationId xmlns:a16="http://schemas.microsoft.com/office/drawing/2014/main" id="{5B75BC83-1579-E64A-A0BC-B72CC9A8DE48}"/>
                  </a:ext>
                </a:extLst>
              </p14:cNvPr>
              <p14:cNvContentPartPr/>
              <p14:nvPr/>
            </p14:nvContentPartPr>
            <p14:xfrm>
              <a:off x="4663715" y="1615863"/>
              <a:ext cx="163800" cy="166680"/>
            </p14:xfrm>
          </p:contentPart>
        </mc:Choice>
        <mc:Fallback xmlns="">
          <p:pic>
            <p:nvPicPr>
              <p:cNvPr id="100" name="Ink 104">
                <a:extLst>
                  <a:ext uri="{FF2B5EF4-FFF2-40B4-BE49-F238E27FC236}">
                    <a16:creationId xmlns:a16="http://schemas.microsoft.com/office/drawing/2014/main" xmlns="" xmlns:p14="http://schemas.microsoft.com/office/powerpoint/2010/main" id="{5B75BC83-1579-E64A-A0BC-B72CC9A8DE48}"/>
                  </a:ext>
                </a:extLst>
              </p:cNvPr>
              <p:cNvPicPr/>
              <p:nvPr/>
            </p:nvPicPr>
            <p:blipFill>
              <a:blip r:embed="rId25"/>
              <a:stretch>
                <a:fillRect/>
              </a:stretch>
            </p:blipFill>
            <p:spPr>
              <a:xfrm>
                <a:off x="4654715" y="1607223"/>
                <a:ext cx="1810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5">
                <a:extLst>
                  <a:ext uri="{FF2B5EF4-FFF2-40B4-BE49-F238E27FC236}">
                    <a16:creationId xmlns:a16="http://schemas.microsoft.com/office/drawing/2014/main" id="{51AC8EC7-A623-054A-94EF-9832E4A58BD5}"/>
                  </a:ext>
                </a:extLst>
              </p14:cNvPr>
              <p14:cNvContentPartPr/>
              <p14:nvPr/>
            </p14:nvContentPartPr>
            <p14:xfrm>
              <a:off x="3978635" y="1612263"/>
              <a:ext cx="402840" cy="420840"/>
            </p14:xfrm>
          </p:contentPart>
        </mc:Choice>
        <mc:Fallback xmlns="">
          <p:pic>
            <p:nvPicPr>
              <p:cNvPr id="101" name="Ink 105">
                <a:extLst>
                  <a:ext uri="{FF2B5EF4-FFF2-40B4-BE49-F238E27FC236}">
                    <a16:creationId xmlns:a16="http://schemas.microsoft.com/office/drawing/2014/main" xmlns="" xmlns:p14="http://schemas.microsoft.com/office/powerpoint/2010/main" id="{51AC8EC7-A623-054A-94EF-9832E4A58BD5}"/>
                  </a:ext>
                </a:extLst>
              </p:cNvPr>
              <p:cNvPicPr/>
              <p:nvPr/>
            </p:nvPicPr>
            <p:blipFill>
              <a:blip r:embed="rId27"/>
              <a:stretch>
                <a:fillRect/>
              </a:stretch>
            </p:blipFill>
            <p:spPr>
              <a:xfrm>
                <a:off x="3969275" y="1603263"/>
                <a:ext cx="42120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2" name="Ink 111">
                <a:extLst>
                  <a:ext uri="{FF2B5EF4-FFF2-40B4-BE49-F238E27FC236}">
                    <a16:creationId xmlns:a16="http://schemas.microsoft.com/office/drawing/2014/main" id="{50EADC82-A895-B54F-BD1B-7C8BD7B0294D}"/>
                  </a:ext>
                </a:extLst>
              </p14:cNvPr>
              <p14:cNvContentPartPr/>
              <p14:nvPr/>
            </p14:nvContentPartPr>
            <p14:xfrm>
              <a:off x="8511755" y="1624863"/>
              <a:ext cx="201600" cy="113400"/>
            </p14:xfrm>
          </p:contentPart>
        </mc:Choice>
        <mc:Fallback xmlns="">
          <p:pic>
            <p:nvPicPr>
              <p:cNvPr id="112" name="Ink 111">
                <a:extLst>
                  <a:ext uri="{FF2B5EF4-FFF2-40B4-BE49-F238E27FC236}">
                    <a16:creationId xmlns:a16="http://schemas.microsoft.com/office/drawing/2014/main" xmlns="" xmlns:p14="http://schemas.microsoft.com/office/powerpoint/2010/main" id="{50EADC82-A895-B54F-BD1B-7C8BD7B0294D}"/>
                  </a:ext>
                </a:extLst>
              </p:cNvPr>
              <p:cNvPicPr/>
              <p:nvPr/>
            </p:nvPicPr>
            <p:blipFill>
              <a:blip r:embed="rId29"/>
              <a:stretch>
                <a:fillRect/>
              </a:stretch>
            </p:blipFill>
            <p:spPr>
              <a:xfrm>
                <a:off x="8502755" y="1616223"/>
                <a:ext cx="2192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3" name="Ink 112">
                <a:extLst>
                  <a:ext uri="{FF2B5EF4-FFF2-40B4-BE49-F238E27FC236}">
                    <a16:creationId xmlns:a16="http://schemas.microsoft.com/office/drawing/2014/main" id="{1F129E9F-4A6C-E746-87B2-649257654F95}"/>
                  </a:ext>
                </a:extLst>
              </p14:cNvPr>
              <p14:cNvContentPartPr/>
              <p14:nvPr/>
            </p14:nvContentPartPr>
            <p14:xfrm>
              <a:off x="8794355" y="1713063"/>
              <a:ext cx="132480" cy="182520"/>
            </p14:xfrm>
          </p:contentPart>
        </mc:Choice>
        <mc:Fallback xmlns="">
          <p:pic>
            <p:nvPicPr>
              <p:cNvPr id="113" name="Ink 112">
                <a:extLst>
                  <a:ext uri="{FF2B5EF4-FFF2-40B4-BE49-F238E27FC236}">
                    <a16:creationId xmlns:a16="http://schemas.microsoft.com/office/drawing/2014/main" xmlns="" xmlns:p14="http://schemas.microsoft.com/office/powerpoint/2010/main" id="{1F129E9F-4A6C-E746-87B2-649257654F95}"/>
                  </a:ext>
                </a:extLst>
              </p:cNvPr>
              <p:cNvPicPr/>
              <p:nvPr/>
            </p:nvPicPr>
            <p:blipFill>
              <a:blip r:embed="rId31"/>
              <a:stretch>
                <a:fillRect/>
              </a:stretch>
            </p:blipFill>
            <p:spPr>
              <a:xfrm>
                <a:off x="8785355" y="1703721"/>
                <a:ext cx="150480" cy="20120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8">
                <a:extLst>
                  <a:ext uri="{FF2B5EF4-FFF2-40B4-BE49-F238E27FC236}">
                    <a16:creationId xmlns:a16="http://schemas.microsoft.com/office/drawing/2014/main" id="{49435C23-3C98-2648-BD86-A9B12216EFE5}"/>
                  </a:ext>
                </a:extLst>
              </p14:cNvPr>
              <p14:cNvContentPartPr/>
              <p14:nvPr/>
            </p14:nvContentPartPr>
            <p14:xfrm>
              <a:off x="9033395" y="1643943"/>
              <a:ext cx="176400" cy="151200"/>
            </p14:xfrm>
          </p:contentPart>
        </mc:Choice>
        <mc:Fallback xmlns="">
          <p:pic>
            <p:nvPicPr>
              <p:cNvPr id="116" name="Ink 118">
                <a:extLst>
                  <a:ext uri="{FF2B5EF4-FFF2-40B4-BE49-F238E27FC236}">
                    <a16:creationId xmlns:a16="http://schemas.microsoft.com/office/drawing/2014/main" xmlns="" xmlns:p14="http://schemas.microsoft.com/office/powerpoint/2010/main" id="{49435C23-3C98-2648-BD86-A9B12216EFE5}"/>
                  </a:ext>
                </a:extLst>
              </p:cNvPr>
              <p:cNvPicPr/>
              <p:nvPr/>
            </p:nvPicPr>
            <p:blipFill>
              <a:blip r:embed="rId33"/>
              <a:stretch>
                <a:fillRect/>
              </a:stretch>
            </p:blipFill>
            <p:spPr>
              <a:xfrm>
                <a:off x="9024755" y="1635303"/>
                <a:ext cx="193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8" name="Ink 120">
                <a:extLst>
                  <a:ext uri="{FF2B5EF4-FFF2-40B4-BE49-F238E27FC236}">
                    <a16:creationId xmlns:a16="http://schemas.microsoft.com/office/drawing/2014/main" id="{E5F2CBD8-9103-9144-8629-0C3B35065251}"/>
                  </a:ext>
                </a:extLst>
              </p14:cNvPr>
              <p14:cNvContentPartPr/>
              <p14:nvPr/>
            </p14:nvContentPartPr>
            <p14:xfrm>
              <a:off x="7537235" y="1643943"/>
              <a:ext cx="220320" cy="138600"/>
            </p14:xfrm>
          </p:contentPart>
        </mc:Choice>
        <mc:Fallback xmlns="">
          <p:pic>
            <p:nvPicPr>
              <p:cNvPr id="118" name="Ink 120">
                <a:extLst>
                  <a:ext uri="{FF2B5EF4-FFF2-40B4-BE49-F238E27FC236}">
                    <a16:creationId xmlns:a16="http://schemas.microsoft.com/office/drawing/2014/main" xmlns="" xmlns:p14="http://schemas.microsoft.com/office/powerpoint/2010/main" id="{E5F2CBD8-9103-9144-8629-0C3B35065251}"/>
                  </a:ext>
                </a:extLst>
              </p:cNvPr>
              <p:cNvPicPr/>
              <p:nvPr/>
            </p:nvPicPr>
            <p:blipFill>
              <a:blip r:embed="rId35"/>
              <a:stretch>
                <a:fillRect/>
              </a:stretch>
            </p:blipFill>
            <p:spPr>
              <a:xfrm>
                <a:off x="7527875" y="1634943"/>
                <a:ext cx="23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9" name="Ink 130">
                <a:extLst>
                  <a:ext uri="{FF2B5EF4-FFF2-40B4-BE49-F238E27FC236}">
                    <a16:creationId xmlns:a16="http://schemas.microsoft.com/office/drawing/2014/main" id="{49DF8699-988E-2E47-943D-558D8A3BE113}"/>
                  </a:ext>
                </a:extLst>
              </p14:cNvPr>
              <p14:cNvContentPartPr/>
              <p14:nvPr/>
            </p14:nvContentPartPr>
            <p14:xfrm>
              <a:off x="9328955" y="1524423"/>
              <a:ext cx="829080" cy="408960"/>
            </p14:xfrm>
          </p:contentPart>
        </mc:Choice>
        <mc:Fallback xmlns="">
          <p:pic>
            <p:nvPicPr>
              <p:cNvPr id="129" name="Ink 130">
                <a:extLst>
                  <a:ext uri="{FF2B5EF4-FFF2-40B4-BE49-F238E27FC236}">
                    <a16:creationId xmlns:a16="http://schemas.microsoft.com/office/drawing/2014/main" xmlns="" xmlns:p14="http://schemas.microsoft.com/office/powerpoint/2010/main" id="{49DF8699-988E-2E47-943D-558D8A3BE113}"/>
                  </a:ext>
                </a:extLst>
              </p:cNvPr>
              <p:cNvPicPr/>
              <p:nvPr/>
            </p:nvPicPr>
            <p:blipFill>
              <a:blip r:embed="rId37"/>
              <a:stretch>
                <a:fillRect/>
              </a:stretch>
            </p:blipFill>
            <p:spPr>
              <a:xfrm>
                <a:off x="9319955" y="1515063"/>
                <a:ext cx="8460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2" name="Ink 302">
                <a:extLst>
                  <a:ext uri="{FF2B5EF4-FFF2-40B4-BE49-F238E27FC236}">
                    <a16:creationId xmlns:a16="http://schemas.microsoft.com/office/drawing/2014/main" id="{BA737A8E-F34F-934B-9C42-CEA9EE1197FF}"/>
                  </a:ext>
                </a:extLst>
              </p14:cNvPr>
              <p14:cNvContentPartPr/>
              <p14:nvPr/>
            </p14:nvContentPartPr>
            <p14:xfrm>
              <a:off x="7882835" y="1593543"/>
              <a:ext cx="497160" cy="424800"/>
            </p14:xfrm>
          </p:contentPart>
        </mc:Choice>
        <mc:Fallback xmlns="">
          <p:pic>
            <p:nvPicPr>
              <p:cNvPr id="302" name="Ink 302">
                <a:extLst>
                  <a:ext uri="{FF2B5EF4-FFF2-40B4-BE49-F238E27FC236}">
                    <a16:creationId xmlns:a16="http://schemas.microsoft.com/office/drawing/2014/main" xmlns="" xmlns:p14="http://schemas.microsoft.com/office/powerpoint/2010/main" id="{BA737A8E-F34F-934B-9C42-CEA9EE1197FF}"/>
                  </a:ext>
                </a:extLst>
              </p:cNvPr>
              <p:cNvPicPr/>
              <p:nvPr/>
            </p:nvPicPr>
            <p:blipFill>
              <a:blip r:embed="rId39"/>
              <a:stretch>
                <a:fillRect/>
              </a:stretch>
            </p:blipFill>
            <p:spPr>
              <a:xfrm>
                <a:off x="7873468" y="1584551"/>
                <a:ext cx="515894" cy="44350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 name="Ink 1">
                <a:extLst>
                  <a:ext uri="{FF2B5EF4-FFF2-40B4-BE49-F238E27FC236}">
                    <a16:creationId xmlns:a16="http://schemas.microsoft.com/office/drawing/2014/main" id="{BC867A38-3769-5840-876B-E97033468DA4}"/>
                  </a:ext>
                </a:extLst>
              </p14:cNvPr>
              <p14:cNvContentPartPr/>
              <p14:nvPr/>
            </p14:nvContentPartPr>
            <p14:xfrm>
              <a:off x="1925375" y="785700"/>
              <a:ext cx="8746920" cy="5286600"/>
            </p14:xfrm>
          </p:contentPart>
        </mc:Choice>
        <mc:Fallback xmlns="">
          <p:pic>
            <p:nvPicPr>
              <p:cNvPr id="2" name="Ink 1">
                <a:extLst>
                  <a:ext uri="{FF2B5EF4-FFF2-40B4-BE49-F238E27FC236}">
                    <a16:creationId xmlns:a16="http://schemas.microsoft.com/office/drawing/2014/main" xmlns="" xmlns:p14="http://schemas.microsoft.com/office/powerpoint/2010/main" id="{BC867A38-3769-5840-876B-E97033468DA4}"/>
                  </a:ext>
                </a:extLst>
              </p:cNvPr>
              <p:cNvPicPr/>
              <p:nvPr/>
            </p:nvPicPr>
            <p:blipFill>
              <a:blip r:embed="rId41"/>
              <a:stretch>
                <a:fillRect/>
              </a:stretch>
            </p:blipFill>
            <p:spPr>
              <a:xfrm>
                <a:off x="1916015" y="777060"/>
                <a:ext cx="8765640" cy="5304600"/>
              </a:xfrm>
              <a:prstGeom prst="rect">
                <a:avLst/>
              </a:prstGeom>
            </p:spPr>
          </p:pic>
        </mc:Fallback>
      </mc:AlternateContent>
    </p:spTree>
    <p:extLst>
      <p:ext uri="{BB962C8B-B14F-4D97-AF65-F5344CB8AC3E}">
        <p14:creationId xmlns:p14="http://schemas.microsoft.com/office/powerpoint/2010/main" val="2881174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1E210172-2B27-924B-8660-29640BAD076A}"/>
                  </a:ext>
                </a:extLst>
              </p14:cNvPr>
              <p14:cNvContentPartPr/>
              <p14:nvPr/>
            </p14:nvContentPartPr>
            <p14:xfrm>
              <a:off x="6669635" y="468183"/>
              <a:ext cx="19080" cy="12960"/>
            </p14:xfrm>
          </p:contentPart>
        </mc:Choice>
        <mc:Fallback xmlns="">
          <p:pic>
            <p:nvPicPr>
              <p:cNvPr id="25" name="Ink 24">
                <a:extLst>
                  <a:ext uri="{FF2B5EF4-FFF2-40B4-BE49-F238E27FC236}">
                    <a16:creationId xmlns:a16="http://schemas.microsoft.com/office/drawing/2014/main" xmlns="" xmlns:p14="http://schemas.microsoft.com/office/powerpoint/2010/main" id="{1E210172-2B27-924B-8660-29640BAD076A}"/>
                  </a:ext>
                </a:extLst>
              </p:cNvPr>
              <p:cNvPicPr/>
              <p:nvPr/>
            </p:nvPicPr>
            <p:blipFill>
              <a:blip r:embed="rId3"/>
              <a:stretch>
                <a:fillRect/>
              </a:stretch>
            </p:blipFill>
            <p:spPr>
              <a:xfrm>
                <a:off x="6659915" y="458463"/>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ECEA15A7-F23A-9A40-B88D-B9EFF628344A}"/>
                  </a:ext>
                </a:extLst>
              </p14:cNvPr>
              <p14:cNvContentPartPr/>
              <p14:nvPr/>
            </p14:nvContentPartPr>
            <p14:xfrm>
              <a:off x="6669635" y="537303"/>
              <a:ext cx="6480" cy="25560"/>
            </p14:xfrm>
          </p:contentPart>
        </mc:Choice>
        <mc:Fallback xmlns="">
          <p:pic>
            <p:nvPicPr>
              <p:cNvPr id="26" name="Ink 25">
                <a:extLst>
                  <a:ext uri="{FF2B5EF4-FFF2-40B4-BE49-F238E27FC236}">
                    <a16:creationId xmlns:a16="http://schemas.microsoft.com/office/drawing/2014/main" xmlns="" xmlns:p14="http://schemas.microsoft.com/office/powerpoint/2010/main" id="{ECEA15A7-F23A-9A40-B88D-B9EFF628344A}"/>
                  </a:ext>
                </a:extLst>
              </p:cNvPr>
              <p:cNvPicPr/>
              <p:nvPr/>
            </p:nvPicPr>
            <p:blipFill>
              <a:blip r:embed="rId5"/>
              <a:stretch>
                <a:fillRect/>
              </a:stretch>
            </p:blipFill>
            <p:spPr>
              <a:xfrm>
                <a:off x="6659915" y="527583"/>
                <a:ext cx="24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30">
                <a:extLst>
                  <a:ext uri="{FF2B5EF4-FFF2-40B4-BE49-F238E27FC236}">
                    <a16:creationId xmlns:a16="http://schemas.microsoft.com/office/drawing/2014/main" id="{8A0595A2-5EE7-C640-BC72-6F07E4699621}"/>
                  </a:ext>
                </a:extLst>
              </p14:cNvPr>
              <p14:cNvContentPartPr/>
              <p14:nvPr/>
            </p14:nvContentPartPr>
            <p14:xfrm>
              <a:off x="4653995" y="310863"/>
              <a:ext cx="1814400" cy="547200"/>
            </p14:xfrm>
          </p:contentPart>
        </mc:Choice>
        <mc:Fallback xmlns="">
          <p:pic>
            <p:nvPicPr>
              <p:cNvPr id="27" name="Ink 30">
                <a:extLst>
                  <a:ext uri="{FF2B5EF4-FFF2-40B4-BE49-F238E27FC236}">
                    <a16:creationId xmlns:a16="http://schemas.microsoft.com/office/drawing/2014/main" xmlns="" xmlns:p14="http://schemas.microsoft.com/office/powerpoint/2010/main" id="{8A0595A2-5EE7-C640-BC72-6F07E4699621}"/>
                  </a:ext>
                </a:extLst>
              </p:cNvPr>
              <p:cNvPicPr/>
              <p:nvPr/>
            </p:nvPicPr>
            <p:blipFill>
              <a:blip r:embed="rId7"/>
              <a:stretch>
                <a:fillRect/>
              </a:stretch>
            </p:blipFill>
            <p:spPr>
              <a:xfrm>
                <a:off x="4645715" y="301143"/>
                <a:ext cx="18320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31">
                <a:extLst>
                  <a:ext uri="{FF2B5EF4-FFF2-40B4-BE49-F238E27FC236}">
                    <a16:creationId xmlns:a16="http://schemas.microsoft.com/office/drawing/2014/main" id="{61701484-7326-9840-9806-E76E1884793B}"/>
                  </a:ext>
                </a:extLst>
              </p14:cNvPr>
              <p14:cNvContentPartPr/>
              <p14:nvPr/>
            </p14:nvContentPartPr>
            <p14:xfrm>
              <a:off x="4229915" y="377103"/>
              <a:ext cx="315000" cy="311400"/>
            </p14:xfrm>
          </p:contentPart>
        </mc:Choice>
        <mc:Fallback xmlns="">
          <p:pic>
            <p:nvPicPr>
              <p:cNvPr id="28" name="Ink 31">
                <a:extLst>
                  <a:ext uri="{FF2B5EF4-FFF2-40B4-BE49-F238E27FC236}">
                    <a16:creationId xmlns:a16="http://schemas.microsoft.com/office/drawing/2014/main" xmlns="" xmlns:p14="http://schemas.microsoft.com/office/powerpoint/2010/main" id="{61701484-7326-9840-9806-E76E1884793B}"/>
                  </a:ext>
                </a:extLst>
              </p:cNvPr>
              <p:cNvPicPr/>
              <p:nvPr/>
            </p:nvPicPr>
            <p:blipFill>
              <a:blip r:embed="rId9"/>
              <a:stretch>
                <a:fillRect/>
              </a:stretch>
            </p:blipFill>
            <p:spPr>
              <a:xfrm>
                <a:off x="4220184" y="367732"/>
                <a:ext cx="333021" cy="32978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5">
                <a:extLst>
                  <a:ext uri="{FF2B5EF4-FFF2-40B4-BE49-F238E27FC236}">
                    <a16:creationId xmlns:a16="http://schemas.microsoft.com/office/drawing/2014/main" id="{19CB2938-9B6C-A547-BAF5-976671FF5BEC}"/>
                  </a:ext>
                </a:extLst>
              </p14:cNvPr>
              <p14:cNvContentPartPr/>
              <p14:nvPr/>
            </p14:nvContentPartPr>
            <p14:xfrm>
              <a:off x="2343875" y="431103"/>
              <a:ext cx="1521720" cy="301680"/>
            </p14:xfrm>
          </p:contentPart>
        </mc:Choice>
        <mc:Fallback xmlns="">
          <p:pic>
            <p:nvPicPr>
              <p:cNvPr id="35" name="Ink 35">
                <a:extLst>
                  <a:ext uri="{FF2B5EF4-FFF2-40B4-BE49-F238E27FC236}">
                    <a16:creationId xmlns:a16="http://schemas.microsoft.com/office/drawing/2014/main" xmlns="" xmlns:p14="http://schemas.microsoft.com/office/powerpoint/2010/main" id="{19CB2938-9B6C-A547-BAF5-976671FF5BEC}"/>
                  </a:ext>
                </a:extLst>
              </p:cNvPr>
              <p:cNvPicPr/>
              <p:nvPr/>
            </p:nvPicPr>
            <p:blipFill>
              <a:blip r:embed="rId11"/>
              <a:stretch>
                <a:fillRect/>
              </a:stretch>
            </p:blipFill>
            <p:spPr>
              <a:xfrm>
                <a:off x="2334155" y="422463"/>
                <a:ext cx="15411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a:extLst>
                  <a:ext uri="{FF2B5EF4-FFF2-40B4-BE49-F238E27FC236}">
                    <a16:creationId xmlns:a16="http://schemas.microsoft.com/office/drawing/2014/main" id="{E79EE7C4-3CEB-B24B-87A4-5235F2825ED2}"/>
                  </a:ext>
                </a:extLst>
              </p14:cNvPr>
              <p14:cNvContentPartPr/>
              <p14:nvPr/>
            </p14:nvContentPartPr>
            <p14:xfrm>
              <a:off x="2997635" y="1631343"/>
              <a:ext cx="232920" cy="239400"/>
            </p14:xfrm>
          </p:contentPart>
        </mc:Choice>
        <mc:Fallback xmlns="">
          <p:pic>
            <p:nvPicPr>
              <p:cNvPr id="41" name="Ink 40">
                <a:extLst>
                  <a:ext uri="{FF2B5EF4-FFF2-40B4-BE49-F238E27FC236}">
                    <a16:creationId xmlns:a16="http://schemas.microsoft.com/office/drawing/2014/main" xmlns="" xmlns:p14="http://schemas.microsoft.com/office/powerpoint/2010/main" id="{E79EE7C4-3CEB-B24B-87A4-5235F2825ED2}"/>
                  </a:ext>
                </a:extLst>
              </p:cNvPr>
              <p:cNvPicPr/>
              <p:nvPr/>
            </p:nvPicPr>
            <p:blipFill>
              <a:blip r:embed="rId13"/>
              <a:stretch>
                <a:fillRect/>
              </a:stretch>
            </p:blipFill>
            <p:spPr>
              <a:xfrm>
                <a:off x="2987555" y="1621623"/>
                <a:ext cx="25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F4FAEB9E-41FD-CB43-8F02-CDC38E3A9E1A}"/>
                  </a:ext>
                </a:extLst>
              </p14:cNvPr>
              <p14:cNvContentPartPr/>
              <p14:nvPr/>
            </p14:nvContentPartPr>
            <p14:xfrm>
              <a:off x="3393995" y="1693983"/>
              <a:ext cx="138600" cy="25560"/>
            </p14:xfrm>
          </p:contentPart>
        </mc:Choice>
        <mc:Fallback xmlns="">
          <p:pic>
            <p:nvPicPr>
              <p:cNvPr id="42" name="Ink 41">
                <a:extLst>
                  <a:ext uri="{FF2B5EF4-FFF2-40B4-BE49-F238E27FC236}">
                    <a16:creationId xmlns:a16="http://schemas.microsoft.com/office/drawing/2014/main" xmlns="" xmlns:p14="http://schemas.microsoft.com/office/powerpoint/2010/main" id="{F4FAEB9E-41FD-CB43-8F02-CDC38E3A9E1A}"/>
                  </a:ext>
                </a:extLst>
              </p:cNvPr>
              <p:cNvPicPr/>
              <p:nvPr/>
            </p:nvPicPr>
            <p:blipFill>
              <a:blip r:embed="rId15"/>
              <a:stretch>
                <a:fillRect/>
              </a:stretch>
            </p:blipFill>
            <p:spPr>
              <a:xfrm>
                <a:off x="3384275" y="1684263"/>
                <a:ext cx="156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C377F063-743A-9945-92B3-6383C1DED230}"/>
                  </a:ext>
                </a:extLst>
              </p14:cNvPr>
              <p14:cNvContentPartPr/>
              <p14:nvPr/>
            </p14:nvContentPartPr>
            <p14:xfrm>
              <a:off x="3425315" y="1775703"/>
              <a:ext cx="119880" cy="6480"/>
            </p14:xfrm>
          </p:contentPart>
        </mc:Choice>
        <mc:Fallback xmlns="">
          <p:pic>
            <p:nvPicPr>
              <p:cNvPr id="43" name="Ink 42">
                <a:extLst>
                  <a:ext uri="{FF2B5EF4-FFF2-40B4-BE49-F238E27FC236}">
                    <a16:creationId xmlns:a16="http://schemas.microsoft.com/office/drawing/2014/main" xmlns="" xmlns:p14="http://schemas.microsoft.com/office/powerpoint/2010/main" id="{C377F063-743A-9945-92B3-6383C1DED230}"/>
                  </a:ext>
                </a:extLst>
              </p:cNvPr>
              <p:cNvPicPr/>
              <p:nvPr/>
            </p:nvPicPr>
            <p:blipFill>
              <a:blip r:embed="rId17"/>
              <a:stretch>
                <a:fillRect/>
              </a:stretch>
            </p:blipFill>
            <p:spPr>
              <a:xfrm>
                <a:off x="3415595" y="1765983"/>
                <a:ext cx="138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8">
                <a:extLst>
                  <a:ext uri="{FF2B5EF4-FFF2-40B4-BE49-F238E27FC236}">
                    <a16:creationId xmlns:a16="http://schemas.microsoft.com/office/drawing/2014/main" id="{C954C9F2-D9C1-9247-A9A8-ABB51292D681}"/>
                  </a:ext>
                </a:extLst>
              </p14:cNvPr>
              <p14:cNvContentPartPr/>
              <p14:nvPr/>
            </p14:nvContentPartPr>
            <p14:xfrm>
              <a:off x="3821315" y="1562223"/>
              <a:ext cx="365040" cy="421560"/>
            </p14:xfrm>
          </p:contentPart>
        </mc:Choice>
        <mc:Fallback xmlns="">
          <p:pic>
            <p:nvPicPr>
              <p:cNvPr id="47" name="Ink 48">
                <a:extLst>
                  <a:ext uri="{FF2B5EF4-FFF2-40B4-BE49-F238E27FC236}">
                    <a16:creationId xmlns:a16="http://schemas.microsoft.com/office/drawing/2014/main" xmlns="" xmlns:p14="http://schemas.microsoft.com/office/powerpoint/2010/main" id="{C954C9F2-D9C1-9247-A9A8-ABB51292D681}"/>
                  </a:ext>
                </a:extLst>
              </p:cNvPr>
              <p:cNvPicPr/>
              <p:nvPr/>
            </p:nvPicPr>
            <p:blipFill>
              <a:blip r:embed="rId19"/>
              <a:stretch>
                <a:fillRect/>
              </a:stretch>
            </p:blipFill>
            <p:spPr>
              <a:xfrm>
                <a:off x="3811595" y="1553223"/>
                <a:ext cx="3844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9">
                <a:extLst>
                  <a:ext uri="{FF2B5EF4-FFF2-40B4-BE49-F238E27FC236}">
                    <a16:creationId xmlns:a16="http://schemas.microsoft.com/office/drawing/2014/main" id="{C47D2251-6C59-BD46-AC75-585425F7B7F1}"/>
                  </a:ext>
                </a:extLst>
              </p14:cNvPr>
              <p14:cNvContentPartPr/>
              <p14:nvPr/>
            </p14:nvContentPartPr>
            <p14:xfrm>
              <a:off x="2174315" y="1618743"/>
              <a:ext cx="465480" cy="169920"/>
            </p14:xfrm>
          </p:contentPart>
        </mc:Choice>
        <mc:Fallback xmlns="">
          <p:pic>
            <p:nvPicPr>
              <p:cNvPr id="48" name="Ink 49">
                <a:extLst>
                  <a:ext uri="{FF2B5EF4-FFF2-40B4-BE49-F238E27FC236}">
                    <a16:creationId xmlns:a16="http://schemas.microsoft.com/office/drawing/2014/main" xmlns="" xmlns:p14="http://schemas.microsoft.com/office/powerpoint/2010/main" id="{C47D2251-6C59-BD46-AC75-585425F7B7F1}"/>
                  </a:ext>
                </a:extLst>
              </p:cNvPr>
              <p:cNvPicPr/>
              <p:nvPr/>
            </p:nvPicPr>
            <p:blipFill>
              <a:blip r:embed="rId21"/>
              <a:stretch>
                <a:fillRect/>
              </a:stretch>
            </p:blipFill>
            <p:spPr>
              <a:xfrm>
                <a:off x="2164595" y="1609762"/>
                <a:ext cx="484200" cy="1871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8" name="Ink 60">
                <a:extLst>
                  <a:ext uri="{FF2B5EF4-FFF2-40B4-BE49-F238E27FC236}">
                    <a16:creationId xmlns:a16="http://schemas.microsoft.com/office/drawing/2014/main" id="{FBE219E2-88BE-084A-9DB0-487E1C28DCB6}"/>
                  </a:ext>
                </a:extLst>
              </p14:cNvPr>
              <p14:cNvContentPartPr/>
              <p14:nvPr/>
            </p14:nvContentPartPr>
            <p14:xfrm>
              <a:off x="5085275" y="1543143"/>
              <a:ext cx="333360" cy="252000"/>
            </p14:xfrm>
          </p:contentPart>
        </mc:Choice>
        <mc:Fallback xmlns="">
          <p:pic>
            <p:nvPicPr>
              <p:cNvPr id="58" name="Ink 60">
                <a:extLst>
                  <a:ext uri="{FF2B5EF4-FFF2-40B4-BE49-F238E27FC236}">
                    <a16:creationId xmlns:a16="http://schemas.microsoft.com/office/drawing/2014/main" xmlns="" xmlns:p14="http://schemas.microsoft.com/office/powerpoint/2010/main" id="{FBE219E2-88BE-084A-9DB0-487E1C28DCB6}"/>
                  </a:ext>
                </a:extLst>
              </p:cNvPr>
              <p:cNvPicPr/>
              <p:nvPr/>
            </p:nvPicPr>
            <p:blipFill>
              <a:blip r:embed="rId23"/>
              <a:stretch>
                <a:fillRect/>
              </a:stretch>
            </p:blipFill>
            <p:spPr>
              <a:xfrm>
                <a:off x="5077004" y="1533770"/>
                <a:ext cx="351341" cy="2700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9" name="Ink 61">
                <a:extLst>
                  <a:ext uri="{FF2B5EF4-FFF2-40B4-BE49-F238E27FC236}">
                    <a16:creationId xmlns:a16="http://schemas.microsoft.com/office/drawing/2014/main" id="{61D0E228-ADD6-1248-AF46-3C86577FE111}"/>
                  </a:ext>
                </a:extLst>
              </p14:cNvPr>
              <p14:cNvContentPartPr/>
              <p14:nvPr/>
            </p14:nvContentPartPr>
            <p14:xfrm>
              <a:off x="4733195" y="1543143"/>
              <a:ext cx="264240" cy="252000"/>
            </p14:xfrm>
          </p:contentPart>
        </mc:Choice>
        <mc:Fallback xmlns="">
          <p:pic>
            <p:nvPicPr>
              <p:cNvPr id="59" name="Ink 61">
                <a:extLst>
                  <a:ext uri="{FF2B5EF4-FFF2-40B4-BE49-F238E27FC236}">
                    <a16:creationId xmlns:a16="http://schemas.microsoft.com/office/drawing/2014/main" xmlns="" xmlns:p14="http://schemas.microsoft.com/office/powerpoint/2010/main" id="{61D0E228-ADD6-1248-AF46-3C86577FE111}"/>
                  </a:ext>
                </a:extLst>
              </p:cNvPr>
              <p:cNvPicPr/>
              <p:nvPr/>
            </p:nvPicPr>
            <p:blipFill>
              <a:blip r:embed="rId25"/>
              <a:stretch>
                <a:fillRect/>
              </a:stretch>
            </p:blipFill>
            <p:spPr>
              <a:xfrm>
                <a:off x="4723488" y="1533770"/>
                <a:ext cx="283654"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 name="Ink 62">
                <a:extLst>
                  <a:ext uri="{FF2B5EF4-FFF2-40B4-BE49-F238E27FC236}">
                    <a16:creationId xmlns:a16="http://schemas.microsoft.com/office/drawing/2014/main" id="{D677F845-F52B-5040-8E1B-314B4C6DA8B8}"/>
                  </a:ext>
                </a:extLst>
              </p14:cNvPr>
              <p14:cNvContentPartPr/>
              <p14:nvPr/>
            </p14:nvContentPartPr>
            <p14:xfrm>
              <a:off x="4387955" y="1562223"/>
              <a:ext cx="194400" cy="176400"/>
            </p14:xfrm>
          </p:contentPart>
        </mc:Choice>
        <mc:Fallback xmlns="">
          <p:pic>
            <p:nvPicPr>
              <p:cNvPr id="60" name="Ink 62">
                <a:extLst>
                  <a:ext uri="{FF2B5EF4-FFF2-40B4-BE49-F238E27FC236}">
                    <a16:creationId xmlns:a16="http://schemas.microsoft.com/office/drawing/2014/main" xmlns="" xmlns:p14="http://schemas.microsoft.com/office/powerpoint/2010/main" id="{D677F845-F52B-5040-8E1B-314B4C6DA8B8}"/>
                  </a:ext>
                </a:extLst>
              </p:cNvPr>
              <p:cNvPicPr/>
              <p:nvPr/>
            </p:nvPicPr>
            <p:blipFill>
              <a:blip r:embed="rId27"/>
              <a:stretch>
                <a:fillRect/>
              </a:stretch>
            </p:blipFill>
            <p:spPr>
              <a:xfrm>
                <a:off x="4378972" y="1552863"/>
                <a:ext cx="211648"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8" name="Ink 67">
                <a:extLst>
                  <a:ext uri="{FF2B5EF4-FFF2-40B4-BE49-F238E27FC236}">
                    <a16:creationId xmlns:a16="http://schemas.microsoft.com/office/drawing/2014/main" id="{BA24FBA7-5747-6045-97F2-EF9E45C92D23}"/>
                  </a:ext>
                </a:extLst>
              </p14:cNvPr>
              <p14:cNvContentPartPr/>
              <p14:nvPr/>
            </p14:nvContentPartPr>
            <p14:xfrm>
              <a:off x="6021995" y="1624863"/>
              <a:ext cx="25560" cy="12960"/>
            </p14:xfrm>
          </p:contentPart>
        </mc:Choice>
        <mc:Fallback xmlns="">
          <p:pic>
            <p:nvPicPr>
              <p:cNvPr id="68" name="Ink 67">
                <a:extLst>
                  <a:ext uri="{FF2B5EF4-FFF2-40B4-BE49-F238E27FC236}">
                    <a16:creationId xmlns:a16="http://schemas.microsoft.com/office/drawing/2014/main" xmlns="" xmlns:p14="http://schemas.microsoft.com/office/powerpoint/2010/main" id="{BA24FBA7-5747-6045-97F2-EF9E45C92D23}"/>
                  </a:ext>
                </a:extLst>
              </p:cNvPr>
              <p:cNvPicPr/>
              <p:nvPr/>
            </p:nvPicPr>
            <p:blipFill>
              <a:blip r:embed="rId29"/>
              <a:stretch>
                <a:fillRect/>
              </a:stretch>
            </p:blipFill>
            <p:spPr>
              <a:xfrm>
                <a:off x="6012275" y="1615143"/>
                <a:ext cx="43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9" name="Ink 68">
                <a:extLst>
                  <a:ext uri="{FF2B5EF4-FFF2-40B4-BE49-F238E27FC236}">
                    <a16:creationId xmlns:a16="http://schemas.microsoft.com/office/drawing/2014/main" id="{9519DF63-CEB6-E043-AD9A-1EAD5C2409B7}"/>
                  </a:ext>
                </a:extLst>
              </p14:cNvPr>
              <p14:cNvContentPartPr/>
              <p14:nvPr/>
            </p14:nvContentPartPr>
            <p14:xfrm>
              <a:off x="6279755" y="1618743"/>
              <a:ext cx="88560" cy="12960"/>
            </p14:xfrm>
          </p:contentPart>
        </mc:Choice>
        <mc:Fallback xmlns="">
          <p:pic>
            <p:nvPicPr>
              <p:cNvPr id="69" name="Ink 68">
                <a:extLst>
                  <a:ext uri="{FF2B5EF4-FFF2-40B4-BE49-F238E27FC236}">
                    <a16:creationId xmlns:a16="http://schemas.microsoft.com/office/drawing/2014/main" xmlns="" xmlns:p14="http://schemas.microsoft.com/office/powerpoint/2010/main" id="{9519DF63-CEB6-E043-AD9A-1EAD5C2409B7}"/>
                  </a:ext>
                </a:extLst>
              </p:cNvPr>
              <p:cNvPicPr/>
              <p:nvPr/>
            </p:nvPicPr>
            <p:blipFill>
              <a:blip r:embed="rId31"/>
              <a:stretch>
                <a:fillRect/>
              </a:stretch>
            </p:blipFill>
            <p:spPr>
              <a:xfrm>
                <a:off x="6270035" y="1609023"/>
                <a:ext cx="106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0" name="Ink 69">
                <a:extLst>
                  <a:ext uri="{FF2B5EF4-FFF2-40B4-BE49-F238E27FC236}">
                    <a16:creationId xmlns:a16="http://schemas.microsoft.com/office/drawing/2014/main" id="{13C92C77-EF8B-054D-B6F5-E89CC76D718B}"/>
                  </a:ext>
                </a:extLst>
              </p14:cNvPr>
              <p14:cNvContentPartPr/>
              <p14:nvPr/>
            </p14:nvContentPartPr>
            <p14:xfrm>
              <a:off x="6505835" y="1612263"/>
              <a:ext cx="119880" cy="12960"/>
            </p14:xfrm>
          </p:contentPart>
        </mc:Choice>
        <mc:Fallback xmlns="">
          <p:pic>
            <p:nvPicPr>
              <p:cNvPr id="70" name="Ink 69">
                <a:extLst>
                  <a:ext uri="{FF2B5EF4-FFF2-40B4-BE49-F238E27FC236}">
                    <a16:creationId xmlns:a16="http://schemas.microsoft.com/office/drawing/2014/main" xmlns="" xmlns:p14="http://schemas.microsoft.com/office/powerpoint/2010/main" id="{13C92C77-EF8B-054D-B6F5-E89CC76D718B}"/>
                  </a:ext>
                </a:extLst>
              </p:cNvPr>
              <p:cNvPicPr/>
              <p:nvPr/>
            </p:nvPicPr>
            <p:blipFill>
              <a:blip r:embed="rId33"/>
              <a:stretch>
                <a:fillRect/>
              </a:stretch>
            </p:blipFill>
            <p:spPr>
              <a:xfrm>
                <a:off x="6496115" y="1603263"/>
                <a:ext cx="138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a:extLst>
                  <a:ext uri="{FF2B5EF4-FFF2-40B4-BE49-F238E27FC236}">
                    <a16:creationId xmlns:a16="http://schemas.microsoft.com/office/drawing/2014/main" id="{0A6362E8-D414-FA41-81E4-0E692DCB4264}"/>
                  </a:ext>
                </a:extLst>
              </p14:cNvPr>
              <p14:cNvContentPartPr/>
              <p14:nvPr/>
            </p14:nvContentPartPr>
            <p14:xfrm>
              <a:off x="6776195" y="1637463"/>
              <a:ext cx="44280" cy="12960"/>
            </p14:xfrm>
          </p:contentPart>
        </mc:Choice>
        <mc:Fallback xmlns="">
          <p:pic>
            <p:nvPicPr>
              <p:cNvPr id="71" name="Ink 70">
                <a:extLst>
                  <a:ext uri="{FF2B5EF4-FFF2-40B4-BE49-F238E27FC236}">
                    <a16:creationId xmlns:a16="http://schemas.microsoft.com/office/drawing/2014/main" xmlns="" xmlns:p14="http://schemas.microsoft.com/office/powerpoint/2010/main" id="{0A6362E8-D414-FA41-81E4-0E692DCB4264}"/>
                  </a:ext>
                </a:extLst>
              </p:cNvPr>
              <p:cNvPicPr/>
              <p:nvPr/>
            </p:nvPicPr>
            <p:blipFill>
              <a:blip r:embed="rId35"/>
              <a:stretch>
                <a:fillRect/>
              </a:stretch>
            </p:blipFill>
            <p:spPr>
              <a:xfrm>
                <a:off x="6766475" y="1627743"/>
                <a:ext cx="62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2" name="Ink 71">
                <a:extLst>
                  <a:ext uri="{FF2B5EF4-FFF2-40B4-BE49-F238E27FC236}">
                    <a16:creationId xmlns:a16="http://schemas.microsoft.com/office/drawing/2014/main" id="{F108D462-7712-934E-A55F-87379C38CB0D}"/>
                  </a:ext>
                </a:extLst>
              </p14:cNvPr>
              <p14:cNvContentPartPr/>
              <p14:nvPr/>
            </p14:nvContentPartPr>
            <p14:xfrm>
              <a:off x="6927395" y="1637463"/>
              <a:ext cx="63360" cy="12960"/>
            </p14:xfrm>
          </p:contentPart>
        </mc:Choice>
        <mc:Fallback xmlns="">
          <p:pic>
            <p:nvPicPr>
              <p:cNvPr id="72" name="Ink 71">
                <a:extLst>
                  <a:ext uri="{FF2B5EF4-FFF2-40B4-BE49-F238E27FC236}">
                    <a16:creationId xmlns:a16="http://schemas.microsoft.com/office/drawing/2014/main" xmlns="" xmlns:p14="http://schemas.microsoft.com/office/powerpoint/2010/main" id="{F108D462-7712-934E-A55F-87379C38CB0D}"/>
                  </a:ext>
                </a:extLst>
              </p:cNvPr>
              <p:cNvPicPr/>
              <p:nvPr/>
            </p:nvPicPr>
            <p:blipFill>
              <a:blip r:embed="rId37"/>
              <a:stretch>
                <a:fillRect/>
              </a:stretch>
            </p:blipFill>
            <p:spPr>
              <a:xfrm>
                <a:off x="6917675" y="1627743"/>
                <a:ext cx="81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Ink 76">
                <a:extLst>
                  <a:ext uri="{FF2B5EF4-FFF2-40B4-BE49-F238E27FC236}">
                    <a16:creationId xmlns:a16="http://schemas.microsoft.com/office/drawing/2014/main" id="{7758D989-DDD4-F44C-853B-D3C819767986}"/>
                  </a:ext>
                </a:extLst>
              </p14:cNvPr>
              <p14:cNvContentPartPr/>
              <p14:nvPr/>
            </p14:nvContentPartPr>
            <p14:xfrm>
              <a:off x="7254275" y="1537023"/>
              <a:ext cx="276840" cy="170280"/>
            </p14:xfrm>
          </p:contentPart>
        </mc:Choice>
        <mc:Fallback xmlns="">
          <p:pic>
            <p:nvPicPr>
              <p:cNvPr id="75" name="Ink 76">
                <a:extLst>
                  <a:ext uri="{FF2B5EF4-FFF2-40B4-BE49-F238E27FC236}">
                    <a16:creationId xmlns:a16="http://schemas.microsoft.com/office/drawing/2014/main" xmlns="" xmlns:p14="http://schemas.microsoft.com/office/powerpoint/2010/main" id="{7758D989-DDD4-F44C-853B-D3C819767986}"/>
                  </a:ext>
                </a:extLst>
              </p:cNvPr>
              <p:cNvPicPr/>
              <p:nvPr/>
            </p:nvPicPr>
            <p:blipFill>
              <a:blip r:embed="rId39"/>
              <a:stretch>
                <a:fillRect/>
              </a:stretch>
            </p:blipFill>
            <p:spPr>
              <a:xfrm>
                <a:off x="7245287" y="1527303"/>
                <a:ext cx="293738"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6" name="Ink 77">
                <a:extLst>
                  <a:ext uri="{FF2B5EF4-FFF2-40B4-BE49-F238E27FC236}">
                    <a16:creationId xmlns:a16="http://schemas.microsoft.com/office/drawing/2014/main" id="{4E139447-44FA-6445-85D7-F97730ED1E30}"/>
                  </a:ext>
                </a:extLst>
              </p14:cNvPr>
              <p14:cNvContentPartPr/>
              <p14:nvPr/>
            </p14:nvContentPartPr>
            <p14:xfrm>
              <a:off x="5563715" y="1593543"/>
              <a:ext cx="200880" cy="113400"/>
            </p14:xfrm>
          </p:contentPart>
        </mc:Choice>
        <mc:Fallback xmlns="">
          <p:pic>
            <p:nvPicPr>
              <p:cNvPr id="76" name="Ink 77">
                <a:extLst>
                  <a:ext uri="{FF2B5EF4-FFF2-40B4-BE49-F238E27FC236}">
                    <a16:creationId xmlns:a16="http://schemas.microsoft.com/office/drawing/2014/main" xmlns="" xmlns:p14="http://schemas.microsoft.com/office/powerpoint/2010/main" id="{4E139447-44FA-6445-85D7-F97730ED1E30}"/>
                  </a:ext>
                </a:extLst>
              </p:cNvPr>
              <p:cNvPicPr/>
              <p:nvPr/>
            </p:nvPicPr>
            <p:blipFill>
              <a:blip r:embed="rId41"/>
              <a:stretch>
                <a:fillRect/>
              </a:stretch>
            </p:blipFill>
            <p:spPr>
              <a:xfrm>
                <a:off x="5555075" y="1584571"/>
                <a:ext cx="21744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5" name="Ink 85">
                <a:extLst>
                  <a:ext uri="{FF2B5EF4-FFF2-40B4-BE49-F238E27FC236}">
                    <a16:creationId xmlns:a16="http://schemas.microsoft.com/office/drawing/2014/main" id="{888EE9BD-88EE-5144-AA07-70118157785F}"/>
                  </a:ext>
                </a:extLst>
              </p14:cNvPr>
              <p14:cNvContentPartPr/>
              <p14:nvPr/>
            </p14:nvContentPartPr>
            <p14:xfrm>
              <a:off x="7650275" y="1480143"/>
              <a:ext cx="496800" cy="295920"/>
            </p14:xfrm>
          </p:contentPart>
        </mc:Choice>
        <mc:Fallback xmlns="">
          <p:pic>
            <p:nvPicPr>
              <p:cNvPr id="85" name="Ink 85">
                <a:extLst>
                  <a:ext uri="{FF2B5EF4-FFF2-40B4-BE49-F238E27FC236}">
                    <a16:creationId xmlns:a16="http://schemas.microsoft.com/office/drawing/2014/main" xmlns="" xmlns:p14="http://schemas.microsoft.com/office/powerpoint/2010/main" id="{888EE9BD-88EE-5144-AA07-70118157785F}"/>
                  </a:ext>
                </a:extLst>
              </p:cNvPr>
              <p:cNvPicPr/>
              <p:nvPr/>
            </p:nvPicPr>
            <p:blipFill>
              <a:blip r:embed="rId43"/>
              <a:stretch>
                <a:fillRect/>
              </a:stretch>
            </p:blipFill>
            <p:spPr>
              <a:xfrm>
                <a:off x="7641282" y="1470423"/>
                <a:ext cx="514427"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1" name="Ink 90">
                <a:extLst>
                  <a:ext uri="{FF2B5EF4-FFF2-40B4-BE49-F238E27FC236}">
                    <a16:creationId xmlns:a16="http://schemas.microsoft.com/office/drawing/2014/main" id="{4EAC1A6B-9DAD-5C4F-B4D8-84952D935F62}"/>
                  </a:ext>
                </a:extLst>
              </p14:cNvPr>
              <p14:cNvContentPartPr/>
              <p14:nvPr/>
            </p14:nvContentPartPr>
            <p14:xfrm>
              <a:off x="8926475" y="1631343"/>
              <a:ext cx="56880" cy="163800"/>
            </p14:xfrm>
          </p:contentPart>
        </mc:Choice>
        <mc:Fallback xmlns="">
          <p:pic>
            <p:nvPicPr>
              <p:cNvPr id="91" name="Ink 90">
                <a:extLst>
                  <a:ext uri="{FF2B5EF4-FFF2-40B4-BE49-F238E27FC236}">
                    <a16:creationId xmlns:a16="http://schemas.microsoft.com/office/drawing/2014/main" xmlns="" xmlns:p14="http://schemas.microsoft.com/office/powerpoint/2010/main" id="{4EAC1A6B-9DAD-5C4F-B4D8-84952D935F62}"/>
                  </a:ext>
                </a:extLst>
              </p:cNvPr>
              <p:cNvPicPr/>
              <p:nvPr/>
            </p:nvPicPr>
            <p:blipFill>
              <a:blip r:embed="rId45"/>
              <a:stretch>
                <a:fillRect/>
              </a:stretch>
            </p:blipFill>
            <p:spPr>
              <a:xfrm>
                <a:off x="8917835" y="1619823"/>
                <a:ext cx="745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2">
                <a:extLst>
                  <a:ext uri="{FF2B5EF4-FFF2-40B4-BE49-F238E27FC236}">
                    <a16:creationId xmlns:a16="http://schemas.microsoft.com/office/drawing/2014/main" id="{226C8DA7-D37E-7E4A-BD5F-EED93EEABD6D}"/>
                  </a:ext>
                </a:extLst>
              </p14:cNvPr>
              <p14:cNvContentPartPr/>
              <p14:nvPr/>
            </p14:nvContentPartPr>
            <p14:xfrm>
              <a:off x="8216195" y="1511823"/>
              <a:ext cx="641880" cy="264600"/>
            </p14:xfrm>
          </p:contentPart>
        </mc:Choice>
        <mc:Fallback xmlns="">
          <p:pic>
            <p:nvPicPr>
              <p:cNvPr id="92" name="Ink 92">
                <a:extLst>
                  <a:ext uri="{FF2B5EF4-FFF2-40B4-BE49-F238E27FC236}">
                    <a16:creationId xmlns:a16="http://schemas.microsoft.com/office/drawing/2014/main" xmlns="" xmlns:p14="http://schemas.microsoft.com/office/powerpoint/2010/main" id="{226C8DA7-D37E-7E4A-BD5F-EED93EEABD6D}"/>
                  </a:ext>
                </a:extLst>
              </p:cNvPr>
              <p:cNvPicPr/>
              <p:nvPr/>
            </p:nvPicPr>
            <p:blipFill>
              <a:blip r:embed="rId47"/>
              <a:stretch>
                <a:fillRect/>
              </a:stretch>
            </p:blipFill>
            <p:spPr>
              <a:xfrm>
                <a:off x="8206115" y="1502463"/>
                <a:ext cx="6602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7" name="Ink 107">
                <a:extLst>
                  <a:ext uri="{FF2B5EF4-FFF2-40B4-BE49-F238E27FC236}">
                    <a16:creationId xmlns:a16="http://schemas.microsoft.com/office/drawing/2014/main" id="{70581601-B5BD-AE48-A765-A23A778E1558}"/>
                  </a:ext>
                </a:extLst>
              </p14:cNvPr>
              <p14:cNvContentPartPr/>
              <p14:nvPr/>
            </p14:nvContentPartPr>
            <p14:xfrm>
              <a:off x="2884595" y="2077743"/>
              <a:ext cx="2090520" cy="213840"/>
            </p14:xfrm>
          </p:contentPart>
        </mc:Choice>
        <mc:Fallback xmlns="">
          <p:pic>
            <p:nvPicPr>
              <p:cNvPr id="107" name="Ink 107">
                <a:extLst>
                  <a:ext uri="{FF2B5EF4-FFF2-40B4-BE49-F238E27FC236}">
                    <a16:creationId xmlns:a16="http://schemas.microsoft.com/office/drawing/2014/main" xmlns="" xmlns:p14="http://schemas.microsoft.com/office/powerpoint/2010/main" id="{70581601-B5BD-AE48-A765-A23A778E1558}"/>
                  </a:ext>
                </a:extLst>
              </p:cNvPr>
              <p:cNvPicPr/>
              <p:nvPr/>
            </p:nvPicPr>
            <p:blipFill>
              <a:blip r:embed="rId49"/>
              <a:stretch>
                <a:fillRect/>
              </a:stretch>
            </p:blipFill>
            <p:spPr>
              <a:xfrm>
                <a:off x="2876674" y="2069477"/>
                <a:ext cx="2107083" cy="23109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 name="Ink 111">
                <a:extLst>
                  <a:ext uri="{FF2B5EF4-FFF2-40B4-BE49-F238E27FC236}">
                    <a16:creationId xmlns:a16="http://schemas.microsoft.com/office/drawing/2014/main" id="{01FFD1E0-EE34-524A-AC78-84D1A5EC8A0C}"/>
                  </a:ext>
                </a:extLst>
              </p14:cNvPr>
              <p14:cNvContentPartPr/>
              <p14:nvPr/>
            </p14:nvContentPartPr>
            <p14:xfrm>
              <a:off x="5739035" y="2152983"/>
              <a:ext cx="100800" cy="12960"/>
            </p14:xfrm>
          </p:contentPart>
        </mc:Choice>
        <mc:Fallback xmlns="">
          <p:pic>
            <p:nvPicPr>
              <p:cNvPr id="112" name="Ink 111">
                <a:extLst>
                  <a:ext uri="{FF2B5EF4-FFF2-40B4-BE49-F238E27FC236}">
                    <a16:creationId xmlns:a16="http://schemas.microsoft.com/office/drawing/2014/main" xmlns="" xmlns:p14="http://schemas.microsoft.com/office/powerpoint/2010/main" id="{01FFD1E0-EE34-524A-AC78-84D1A5EC8A0C}"/>
                  </a:ext>
                </a:extLst>
              </p:cNvPr>
              <p:cNvPicPr/>
              <p:nvPr/>
            </p:nvPicPr>
            <p:blipFill>
              <a:blip r:embed="rId51"/>
              <a:stretch>
                <a:fillRect/>
              </a:stretch>
            </p:blipFill>
            <p:spPr>
              <a:xfrm>
                <a:off x="5730067" y="2143983"/>
                <a:ext cx="118019"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 name="Ink 112">
                <a:extLst>
                  <a:ext uri="{FF2B5EF4-FFF2-40B4-BE49-F238E27FC236}">
                    <a16:creationId xmlns:a16="http://schemas.microsoft.com/office/drawing/2014/main" id="{73EDDA9F-2FAB-3942-ABE6-C5A8F1FAE0D9}"/>
                  </a:ext>
                </a:extLst>
              </p14:cNvPr>
              <p14:cNvContentPartPr/>
              <p14:nvPr/>
            </p14:nvContentPartPr>
            <p14:xfrm>
              <a:off x="5745875" y="2222103"/>
              <a:ext cx="106560" cy="19080"/>
            </p14:xfrm>
          </p:contentPart>
        </mc:Choice>
        <mc:Fallback xmlns="">
          <p:pic>
            <p:nvPicPr>
              <p:cNvPr id="113" name="Ink 112">
                <a:extLst>
                  <a:ext uri="{FF2B5EF4-FFF2-40B4-BE49-F238E27FC236}">
                    <a16:creationId xmlns:a16="http://schemas.microsoft.com/office/drawing/2014/main" xmlns="" xmlns:p14="http://schemas.microsoft.com/office/powerpoint/2010/main" id="{73EDDA9F-2FAB-3942-ABE6-C5A8F1FAE0D9}"/>
                  </a:ext>
                </a:extLst>
              </p:cNvPr>
              <p:cNvPicPr/>
              <p:nvPr/>
            </p:nvPicPr>
            <p:blipFill>
              <a:blip r:embed="rId53"/>
              <a:stretch>
                <a:fillRect/>
              </a:stretch>
            </p:blipFill>
            <p:spPr>
              <a:xfrm>
                <a:off x="5737235" y="2212743"/>
                <a:ext cx="123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4" name="Ink 114">
                <a:extLst>
                  <a:ext uri="{FF2B5EF4-FFF2-40B4-BE49-F238E27FC236}">
                    <a16:creationId xmlns:a16="http://schemas.microsoft.com/office/drawing/2014/main" id="{805D5AAE-2BBB-4B43-93DF-EA667F84E1A0}"/>
                  </a:ext>
                </a:extLst>
              </p14:cNvPr>
              <p14:cNvContentPartPr/>
              <p14:nvPr/>
            </p14:nvContentPartPr>
            <p14:xfrm>
              <a:off x="5248715" y="2071263"/>
              <a:ext cx="333360" cy="245880"/>
            </p14:xfrm>
          </p:contentPart>
        </mc:Choice>
        <mc:Fallback xmlns="">
          <p:pic>
            <p:nvPicPr>
              <p:cNvPr id="114" name="Ink 114">
                <a:extLst>
                  <a:ext uri="{FF2B5EF4-FFF2-40B4-BE49-F238E27FC236}">
                    <a16:creationId xmlns:a16="http://schemas.microsoft.com/office/drawing/2014/main" xmlns="" xmlns:p14="http://schemas.microsoft.com/office/powerpoint/2010/main" id="{805D5AAE-2BBB-4B43-93DF-EA667F84E1A0}"/>
                  </a:ext>
                </a:extLst>
              </p:cNvPr>
              <p:cNvPicPr/>
              <p:nvPr/>
            </p:nvPicPr>
            <p:blipFill>
              <a:blip r:embed="rId55"/>
              <a:stretch>
                <a:fillRect/>
              </a:stretch>
            </p:blipFill>
            <p:spPr>
              <a:xfrm>
                <a:off x="5239365" y="2062250"/>
                <a:ext cx="350621" cy="26318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6" name="Ink 115">
                <a:extLst>
                  <a:ext uri="{FF2B5EF4-FFF2-40B4-BE49-F238E27FC236}">
                    <a16:creationId xmlns:a16="http://schemas.microsoft.com/office/drawing/2014/main" id="{41072169-52D1-2F47-B9E3-B24989AF5480}"/>
                  </a:ext>
                </a:extLst>
              </p14:cNvPr>
              <p14:cNvContentPartPr/>
              <p14:nvPr/>
            </p14:nvContentPartPr>
            <p14:xfrm>
              <a:off x="5977715" y="2115183"/>
              <a:ext cx="25560" cy="126000"/>
            </p14:xfrm>
          </p:contentPart>
        </mc:Choice>
        <mc:Fallback xmlns="">
          <p:pic>
            <p:nvPicPr>
              <p:cNvPr id="116" name="Ink 115">
                <a:extLst>
                  <a:ext uri="{FF2B5EF4-FFF2-40B4-BE49-F238E27FC236}">
                    <a16:creationId xmlns:a16="http://schemas.microsoft.com/office/drawing/2014/main" xmlns="" xmlns:p14="http://schemas.microsoft.com/office/powerpoint/2010/main" id="{41072169-52D1-2F47-B9E3-B24989AF5480}"/>
                  </a:ext>
                </a:extLst>
              </p:cNvPr>
              <p:cNvPicPr/>
              <p:nvPr/>
            </p:nvPicPr>
            <p:blipFill>
              <a:blip r:embed="rId57"/>
              <a:stretch>
                <a:fillRect/>
              </a:stretch>
            </p:blipFill>
            <p:spPr>
              <a:xfrm>
                <a:off x="5967995" y="2105823"/>
                <a:ext cx="442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7" name="Ink 116">
                <a:extLst>
                  <a:ext uri="{FF2B5EF4-FFF2-40B4-BE49-F238E27FC236}">
                    <a16:creationId xmlns:a16="http://schemas.microsoft.com/office/drawing/2014/main" id="{5ACD7902-3B02-4840-AAF7-3052E6A199DD}"/>
                  </a:ext>
                </a:extLst>
              </p14:cNvPr>
              <p14:cNvContentPartPr/>
              <p14:nvPr/>
            </p14:nvContentPartPr>
            <p14:xfrm>
              <a:off x="6103715" y="2209503"/>
              <a:ext cx="24840" cy="44280"/>
            </p14:xfrm>
          </p:contentPart>
        </mc:Choice>
        <mc:Fallback xmlns="">
          <p:pic>
            <p:nvPicPr>
              <p:cNvPr id="117" name="Ink 116">
                <a:extLst>
                  <a:ext uri="{FF2B5EF4-FFF2-40B4-BE49-F238E27FC236}">
                    <a16:creationId xmlns:a16="http://schemas.microsoft.com/office/drawing/2014/main" xmlns="" xmlns:p14="http://schemas.microsoft.com/office/powerpoint/2010/main" id="{5ACD7902-3B02-4840-AAF7-3052E6A199DD}"/>
                  </a:ext>
                </a:extLst>
              </p:cNvPr>
              <p:cNvPicPr/>
              <p:nvPr/>
            </p:nvPicPr>
            <p:blipFill>
              <a:blip r:embed="rId59"/>
              <a:stretch>
                <a:fillRect/>
              </a:stretch>
            </p:blipFill>
            <p:spPr>
              <a:xfrm>
                <a:off x="6094355" y="2200143"/>
                <a:ext cx="42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0" name="Ink 119">
                <a:extLst>
                  <a:ext uri="{FF2B5EF4-FFF2-40B4-BE49-F238E27FC236}">
                    <a16:creationId xmlns:a16="http://schemas.microsoft.com/office/drawing/2014/main" id="{4338A50A-8F76-314D-83C9-FECA25F34A87}"/>
                  </a:ext>
                </a:extLst>
              </p14:cNvPr>
              <p14:cNvContentPartPr/>
              <p14:nvPr/>
            </p14:nvContentPartPr>
            <p14:xfrm>
              <a:off x="6581435" y="2203383"/>
              <a:ext cx="50760" cy="12960"/>
            </p14:xfrm>
          </p:contentPart>
        </mc:Choice>
        <mc:Fallback xmlns="">
          <p:pic>
            <p:nvPicPr>
              <p:cNvPr id="120" name="Ink 119">
                <a:extLst>
                  <a:ext uri="{FF2B5EF4-FFF2-40B4-BE49-F238E27FC236}">
                    <a16:creationId xmlns:a16="http://schemas.microsoft.com/office/drawing/2014/main" xmlns="" xmlns:p14="http://schemas.microsoft.com/office/powerpoint/2010/main" id="{4338A50A-8F76-314D-83C9-FECA25F34A87}"/>
                  </a:ext>
                </a:extLst>
              </p:cNvPr>
              <p:cNvPicPr/>
              <p:nvPr/>
            </p:nvPicPr>
            <p:blipFill>
              <a:blip r:embed="rId61"/>
              <a:stretch>
                <a:fillRect/>
              </a:stretch>
            </p:blipFill>
            <p:spPr>
              <a:xfrm>
                <a:off x="6571646" y="2193663"/>
                <a:ext cx="68889"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1" name="Ink 120">
                <a:extLst>
                  <a:ext uri="{FF2B5EF4-FFF2-40B4-BE49-F238E27FC236}">
                    <a16:creationId xmlns:a16="http://schemas.microsoft.com/office/drawing/2014/main" id="{934B8B4E-956A-2247-A78D-1569C662D0E4}"/>
                  </a:ext>
                </a:extLst>
              </p14:cNvPr>
              <p14:cNvContentPartPr/>
              <p14:nvPr/>
            </p14:nvContentPartPr>
            <p14:xfrm>
              <a:off x="6788795" y="2209503"/>
              <a:ext cx="50760" cy="360"/>
            </p14:xfrm>
          </p:contentPart>
        </mc:Choice>
        <mc:Fallback xmlns="">
          <p:pic>
            <p:nvPicPr>
              <p:cNvPr id="121" name="Ink 120">
                <a:extLst>
                  <a:ext uri="{FF2B5EF4-FFF2-40B4-BE49-F238E27FC236}">
                    <a16:creationId xmlns:a16="http://schemas.microsoft.com/office/drawing/2014/main" xmlns="" xmlns:p14="http://schemas.microsoft.com/office/powerpoint/2010/main" id="{934B8B4E-956A-2247-A78D-1569C662D0E4}"/>
                  </a:ext>
                </a:extLst>
              </p:cNvPr>
              <p:cNvPicPr/>
              <p:nvPr/>
            </p:nvPicPr>
            <p:blipFill>
              <a:blip r:embed="rId63"/>
              <a:stretch>
                <a:fillRect/>
              </a:stretch>
            </p:blipFill>
            <p:spPr>
              <a:xfrm>
                <a:off x="6779075" y="2199423"/>
                <a:ext cx="68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2" name="Ink 121">
                <a:extLst>
                  <a:ext uri="{FF2B5EF4-FFF2-40B4-BE49-F238E27FC236}">
                    <a16:creationId xmlns:a16="http://schemas.microsoft.com/office/drawing/2014/main" id="{2FBF6AF2-75D7-B640-870C-50E364B3CCC8}"/>
                  </a:ext>
                </a:extLst>
              </p14:cNvPr>
              <p14:cNvContentPartPr/>
              <p14:nvPr/>
            </p14:nvContentPartPr>
            <p14:xfrm>
              <a:off x="7046555" y="2121663"/>
              <a:ext cx="245520" cy="107280"/>
            </p14:xfrm>
          </p:contentPart>
        </mc:Choice>
        <mc:Fallback xmlns="">
          <p:pic>
            <p:nvPicPr>
              <p:cNvPr id="122" name="Ink 121">
                <a:extLst>
                  <a:ext uri="{FF2B5EF4-FFF2-40B4-BE49-F238E27FC236}">
                    <a16:creationId xmlns:a16="http://schemas.microsoft.com/office/drawing/2014/main" xmlns="" xmlns:p14="http://schemas.microsoft.com/office/powerpoint/2010/main" id="{2FBF6AF2-75D7-B640-870C-50E364B3CCC8}"/>
                  </a:ext>
                </a:extLst>
              </p:cNvPr>
              <p:cNvPicPr/>
              <p:nvPr/>
            </p:nvPicPr>
            <p:blipFill>
              <a:blip r:embed="rId65"/>
              <a:stretch>
                <a:fillRect/>
              </a:stretch>
            </p:blipFill>
            <p:spPr>
              <a:xfrm>
                <a:off x="7037195" y="2112303"/>
                <a:ext cx="2646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3" name="Ink 123">
                <a:extLst>
                  <a:ext uri="{FF2B5EF4-FFF2-40B4-BE49-F238E27FC236}">
                    <a16:creationId xmlns:a16="http://schemas.microsoft.com/office/drawing/2014/main" id="{5CDB92FC-A8A7-D046-B6BF-AB4BFE5C31FF}"/>
                  </a:ext>
                </a:extLst>
              </p14:cNvPr>
              <p14:cNvContentPartPr/>
              <p14:nvPr/>
            </p14:nvContentPartPr>
            <p14:xfrm>
              <a:off x="6229355" y="2152983"/>
              <a:ext cx="213840" cy="163800"/>
            </p14:xfrm>
          </p:contentPart>
        </mc:Choice>
        <mc:Fallback xmlns="">
          <p:pic>
            <p:nvPicPr>
              <p:cNvPr id="123" name="Ink 123">
                <a:extLst>
                  <a:ext uri="{FF2B5EF4-FFF2-40B4-BE49-F238E27FC236}">
                    <a16:creationId xmlns:a16="http://schemas.microsoft.com/office/drawing/2014/main" xmlns="" xmlns:p14="http://schemas.microsoft.com/office/powerpoint/2010/main" id="{5CDB92FC-A8A7-D046-B6BF-AB4BFE5C31FF}"/>
                  </a:ext>
                </a:extLst>
              </p:cNvPr>
              <p:cNvPicPr/>
              <p:nvPr/>
            </p:nvPicPr>
            <p:blipFill>
              <a:blip r:embed="rId67"/>
              <a:stretch>
                <a:fillRect/>
              </a:stretch>
            </p:blipFill>
            <p:spPr>
              <a:xfrm>
                <a:off x="6219635" y="2143983"/>
                <a:ext cx="232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9" name="Ink 130">
                <a:extLst>
                  <a:ext uri="{FF2B5EF4-FFF2-40B4-BE49-F238E27FC236}">
                    <a16:creationId xmlns:a16="http://schemas.microsoft.com/office/drawing/2014/main" id="{F65266C4-B4E6-474B-8A35-E698E294023C}"/>
                  </a:ext>
                </a:extLst>
              </p14:cNvPr>
              <p14:cNvContentPartPr/>
              <p14:nvPr/>
            </p14:nvContentPartPr>
            <p14:xfrm>
              <a:off x="8021075" y="2028063"/>
              <a:ext cx="402840" cy="282600"/>
            </p14:xfrm>
          </p:contentPart>
        </mc:Choice>
        <mc:Fallback xmlns="">
          <p:pic>
            <p:nvPicPr>
              <p:cNvPr id="129" name="Ink 130">
                <a:extLst>
                  <a:ext uri="{FF2B5EF4-FFF2-40B4-BE49-F238E27FC236}">
                    <a16:creationId xmlns:a16="http://schemas.microsoft.com/office/drawing/2014/main" xmlns="" xmlns:p14="http://schemas.microsoft.com/office/powerpoint/2010/main" id="{F65266C4-B4E6-474B-8A35-E698E294023C}"/>
                  </a:ext>
                </a:extLst>
              </p:cNvPr>
              <p:cNvPicPr/>
              <p:nvPr/>
            </p:nvPicPr>
            <p:blipFill>
              <a:blip r:embed="rId69"/>
              <a:stretch>
                <a:fillRect/>
              </a:stretch>
            </p:blipFill>
            <p:spPr>
              <a:xfrm>
                <a:off x="8011355" y="2019063"/>
                <a:ext cx="4219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0" name="Ink 131">
                <a:extLst>
                  <a:ext uri="{FF2B5EF4-FFF2-40B4-BE49-F238E27FC236}">
                    <a16:creationId xmlns:a16="http://schemas.microsoft.com/office/drawing/2014/main" id="{E0A02001-4832-DE41-9BCE-1FEB94FA47A2}"/>
                  </a:ext>
                </a:extLst>
              </p14:cNvPr>
              <p14:cNvContentPartPr/>
              <p14:nvPr/>
            </p14:nvContentPartPr>
            <p14:xfrm>
              <a:off x="7625075" y="2146863"/>
              <a:ext cx="263880" cy="94680"/>
            </p14:xfrm>
          </p:contentPart>
        </mc:Choice>
        <mc:Fallback xmlns="">
          <p:pic>
            <p:nvPicPr>
              <p:cNvPr id="130" name="Ink 131">
                <a:extLst>
                  <a:ext uri="{FF2B5EF4-FFF2-40B4-BE49-F238E27FC236}">
                    <a16:creationId xmlns:a16="http://schemas.microsoft.com/office/drawing/2014/main" xmlns="" xmlns:p14="http://schemas.microsoft.com/office/powerpoint/2010/main" id="{E0A02001-4832-DE41-9BCE-1FEB94FA47A2}"/>
                  </a:ext>
                </a:extLst>
              </p:cNvPr>
              <p:cNvPicPr/>
              <p:nvPr/>
            </p:nvPicPr>
            <p:blipFill>
              <a:blip r:embed="rId71"/>
              <a:stretch>
                <a:fillRect/>
              </a:stretch>
            </p:blipFill>
            <p:spPr>
              <a:xfrm>
                <a:off x="7616063" y="2137143"/>
                <a:ext cx="281544"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3" name="Ink 132">
                <a:extLst>
                  <a:ext uri="{FF2B5EF4-FFF2-40B4-BE49-F238E27FC236}">
                    <a16:creationId xmlns:a16="http://schemas.microsoft.com/office/drawing/2014/main" id="{7E89A32B-A592-6945-B90E-70221DA16EDA}"/>
                  </a:ext>
                </a:extLst>
              </p14:cNvPr>
              <p14:cNvContentPartPr/>
              <p14:nvPr/>
            </p14:nvContentPartPr>
            <p14:xfrm>
              <a:off x="8662595" y="2083863"/>
              <a:ext cx="138600" cy="63360"/>
            </p14:xfrm>
          </p:contentPart>
        </mc:Choice>
        <mc:Fallback xmlns="">
          <p:pic>
            <p:nvPicPr>
              <p:cNvPr id="133" name="Ink 132">
                <a:extLst>
                  <a:ext uri="{FF2B5EF4-FFF2-40B4-BE49-F238E27FC236}">
                    <a16:creationId xmlns:a16="http://schemas.microsoft.com/office/drawing/2014/main" xmlns="" xmlns:p14="http://schemas.microsoft.com/office/powerpoint/2010/main" id="{7E89A32B-A592-6945-B90E-70221DA16EDA}"/>
                  </a:ext>
                </a:extLst>
              </p:cNvPr>
              <p:cNvPicPr/>
              <p:nvPr/>
            </p:nvPicPr>
            <p:blipFill>
              <a:blip r:embed="rId73"/>
              <a:stretch>
                <a:fillRect/>
              </a:stretch>
            </p:blipFill>
            <p:spPr>
              <a:xfrm>
                <a:off x="8653595" y="2074812"/>
                <a:ext cx="155880" cy="8073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1" name="Ink 142">
                <a:extLst>
                  <a:ext uri="{FF2B5EF4-FFF2-40B4-BE49-F238E27FC236}">
                    <a16:creationId xmlns:a16="http://schemas.microsoft.com/office/drawing/2014/main" id="{36B2E3A7-F988-2D4D-BF45-8FA5F96830CA}"/>
                  </a:ext>
                </a:extLst>
              </p14:cNvPr>
              <p14:cNvContentPartPr/>
              <p14:nvPr/>
            </p14:nvContentPartPr>
            <p14:xfrm>
              <a:off x="9907475" y="2002143"/>
              <a:ext cx="257400" cy="239040"/>
            </p14:xfrm>
          </p:contentPart>
        </mc:Choice>
        <mc:Fallback xmlns="">
          <p:pic>
            <p:nvPicPr>
              <p:cNvPr id="141" name="Ink 142">
                <a:extLst>
                  <a:ext uri="{FF2B5EF4-FFF2-40B4-BE49-F238E27FC236}">
                    <a16:creationId xmlns:a16="http://schemas.microsoft.com/office/drawing/2014/main" xmlns="" xmlns:p14="http://schemas.microsoft.com/office/powerpoint/2010/main" id="{36B2E3A7-F988-2D4D-BF45-8FA5F96830CA}"/>
                  </a:ext>
                </a:extLst>
              </p:cNvPr>
              <p:cNvPicPr/>
              <p:nvPr/>
            </p:nvPicPr>
            <p:blipFill>
              <a:blip r:embed="rId75"/>
              <a:stretch>
                <a:fillRect/>
              </a:stretch>
            </p:blipFill>
            <p:spPr>
              <a:xfrm>
                <a:off x="9898115" y="1992783"/>
                <a:ext cx="2750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2" name="Ink 143">
                <a:extLst>
                  <a:ext uri="{FF2B5EF4-FFF2-40B4-BE49-F238E27FC236}">
                    <a16:creationId xmlns:a16="http://schemas.microsoft.com/office/drawing/2014/main" id="{562625EF-28FE-9140-BF3C-A76535FE449F}"/>
                  </a:ext>
                </a:extLst>
              </p14:cNvPr>
              <p14:cNvContentPartPr/>
              <p14:nvPr/>
            </p14:nvContentPartPr>
            <p14:xfrm>
              <a:off x="8901275" y="1978383"/>
              <a:ext cx="868320" cy="181440"/>
            </p14:xfrm>
          </p:contentPart>
        </mc:Choice>
        <mc:Fallback xmlns="">
          <p:pic>
            <p:nvPicPr>
              <p:cNvPr id="142" name="Ink 143">
                <a:extLst>
                  <a:ext uri="{FF2B5EF4-FFF2-40B4-BE49-F238E27FC236}">
                    <a16:creationId xmlns:a16="http://schemas.microsoft.com/office/drawing/2014/main" xmlns="" xmlns:p14="http://schemas.microsoft.com/office/powerpoint/2010/main" id="{562625EF-28FE-9140-BF3C-A76535FE449F}"/>
                  </a:ext>
                </a:extLst>
              </p:cNvPr>
              <p:cNvPicPr/>
              <p:nvPr/>
            </p:nvPicPr>
            <p:blipFill>
              <a:blip r:embed="rId77"/>
              <a:stretch>
                <a:fillRect/>
              </a:stretch>
            </p:blipFill>
            <p:spPr>
              <a:xfrm>
                <a:off x="8892271" y="1969365"/>
                <a:ext cx="885247" cy="19947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4" name="Ink 154">
                <a:extLst>
                  <a:ext uri="{FF2B5EF4-FFF2-40B4-BE49-F238E27FC236}">
                    <a16:creationId xmlns:a16="http://schemas.microsoft.com/office/drawing/2014/main" id="{28179765-7B55-DE47-BC65-EF08D479D0E9}"/>
                  </a:ext>
                </a:extLst>
              </p14:cNvPr>
              <p14:cNvContentPartPr/>
              <p14:nvPr/>
            </p14:nvContentPartPr>
            <p14:xfrm>
              <a:off x="2947595" y="2624583"/>
              <a:ext cx="1823400" cy="169920"/>
            </p14:xfrm>
          </p:contentPart>
        </mc:Choice>
        <mc:Fallback xmlns="">
          <p:pic>
            <p:nvPicPr>
              <p:cNvPr id="154" name="Ink 154">
                <a:extLst>
                  <a:ext uri="{FF2B5EF4-FFF2-40B4-BE49-F238E27FC236}">
                    <a16:creationId xmlns:a16="http://schemas.microsoft.com/office/drawing/2014/main" xmlns="" xmlns:p14="http://schemas.microsoft.com/office/powerpoint/2010/main" id="{28179765-7B55-DE47-BC65-EF08D479D0E9}"/>
                  </a:ext>
                </a:extLst>
              </p:cNvPr>
              <p:cNvPicPr/>
              <p:nvPr/>
            </p:nvPicPr>
            <p:blipFill>
              <a:blip r:embed="rId79"/>
              <a:stretch>
                <a:fillRect/>
              </a:stretch>
            </p:blipFill>
            <p:spPr>
              <a:xfrm>
                <a:off x="2938237" y="2615602"/>
                <a:ext cx="1841756" cy="18824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3" name="Ink 162">
                <a:extLst>
                  <a:ext uri="{FF2B5EF4-FFF2-40B4-BE49-F238E27FC236}">
                    <a16:creationId xmlns:a16="http://schemas.microsoft.com/office/drawing/2014/main" id="{2E719451-BAB8-9E42-99FA-13D2ED1E1EB5}"/>
                  </a:ext>
                </a:extLst>
              </p14:cNvPr>
              <p14:cNvContentPartPr/>
              <p14:nvPr/>
            </p14:nvContentPartPr>
            <p14:xfrm>
              <a:off x="6178955" y="2712423"/>
              <a:ext cx="88200" cy="360"/>
            </p14:xfrm>
          </p:contentPart>
        </mc:Choice>
        <mc:Fallback xmlns="">
          <p:pic>
            <p:nvPicPr>
              <p:cNvPr id="163" name="Ink 162">
                <a:extLst>
                  <a:ext uri="{FF2B5EF4-FFF2-40B4-BE49-F238E27FC236}">
                    <a16:creationId xmlns:a16="http://schemas.microsoft.com/office/drawing/2014/main" xmlns="" xmlns:p14="http://schemas.microsoft.com/office/powerpoint/2010/main" id="{2E719451-BAB8-9E42-99FA-13D2ED1E1EB5}"/>
                  </a:ext>
                </a:extLst>
              </p:cNvPr>
              <p:cNvPicPr/>
              <p:nvPr/>
            </p:nvPicPr>
            <p:blipFill>
              <a:blip r:embed="rId81"/>
              <a:stretch>
                <a:fillRect/>
              </a:stretch>
            </p:blipFill>
            <p:spPr>
              <a:xfrm>
                <a:off x="6169595" y="2703063"/>
                <a:ext cx="1058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4" name="Ink 163">
                <a:extLst>
                  <a:ext uri="{FF2B5EF4-FFF2-40B4-BE49-F238E27FC236}">
                    <a16:creationId xmlns:a16="http://schemas.microsoft.com/office/drawing/2014/main" id="{F124B559-DC3B-5E41-8B0B-0B8C762D1EBD}"/>
                  </a:ext>
                </a:extLst>
              </p14:cNvPr>
              <p14:cNvContentPartPr/>
              <p14:nvPr/>
            </p14:nvContentPartPr>
            <p14:xfrm>
              <a:off x="6392795" y="2693703"/>
              <a:ext cx="113400" cy="6480"/>
            </p14:xfrm>
          </p:contentPart>
        </mc:Choice>
        <mc:Fallback xmlns="">
          <p:pic>
            <p:nvPicPr>
              <p:cNvPr id="164" name="Ink 163">
                <a:extLst>
                  <a:ext uri="{FF2B5EF4-FFF2-40B4-BE49-F238E27FC236}">
                    <a16:creationId xmlns:a16="http://schemas.microsoft.com/office/drawing/2014/main" xmlns="" xmlns:p14="http://schemas.microsoft.com/office/powerpoint/2010/main" id="{F124B559-DC3B-5E41-8B0B-0B8C762D1EBD}"/>
                  </a:ext>
                </a:extLst>
              </p:cNvPr>
              <p:cNvPicPr/>
              <p:nvPr/>
            </p:nvPicPr>
            <p:blipFill>
              <a:blip r:embed="rId83"/>
              <a:stretch>
                <a:fillRect/>
              </a:stretch>
            </p:blipFill>
            <p:spPr>
              <a:xfrm>
                <a:off x="6383075" y="2685063"/>
                <a:ext cx="1314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5" name="Ink 164">
                <a:extLst>
                  <a:ext uri="{FF2B5EF4-FFF2-40B4-BE49-F238E27FC236}">
                    <a16:creationId xmlns:a16="http://schemas.microsoft.com/office/drawing/2014/main" id="{95591B02-385B-7D44-B35D-8A431DB4AEE8}"/>
                  </a:ext>
                </a:extLst>
              </p14:cNvPr>
              <p14:cNvContentPartPr/>
              <p14:nvPr/>
            </p14:nvContentPartPr>
            <p14:xfrm>
              <a:off x="6631835" y="2674983"/>
              <a:ext cx="50760" cy="6480"/>
            </p14:xfrm>
          </p:contentPart>
        </mc:Choice>
        <mc:Fallback xmlns="">
          <p:pic>
            <p:nvPicPr>
              <p:cNvPr id="165" name="Ink 164">
                <a:extLst>
                  <a:ext uri="{FF2B5EF4-FFF2-40B4-BE49-F238E27FC236}">
                    <a16:creationId xmlns:a16="http://schemas.microsoft.com/office/drawing/2014/main" xmlns="" xmlns:p14="http://schemas.microsoft.com/office/powerpoint/2010/main" id="{95591B02-385B-7D44-B35D-8A431DB4AEE8}"/>
                  </a:ext>
                </a:extLst>
              </p:cNvPr>
              <p:cNvPicPr/>
              <p:nvPr/>
            </p:nvPicPr>
            <p:blipFill>
              <a:blip r:embed="rId85"/>
              <a:stretch>
                <a:fillRect/>
              </a:stretch>
            </p:blipFill>
            <p:spPr>
              <a:xfrm>
                <a:off x="6622115" y="2665775"/>
                <a:ext cx="69120" cy="24897"/>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6" name="Ink 165">
                <a:extLst>
                  <a:ext uri="{FF2B5EF4-FFF2-40B4-BE49-F238E27FC236}">
                    <a16:creationId xmlns:a16="http://schemas.microsoft.com/office/drawing/2014/main" id="{9F7A60CB-366E-A644-BB9E-67F9F284D560}"/>
                  </a:ext>
                </a:extLst>
              </p14:cNvPr>
              <p14:cNvContentPartPr/>
              <p14:nvPr/>
            </p14:nvContentPartPr>
            <p14:xfrm>
              <a:off x="6776195" y="2681103"/>
              <a:ext cx="6480" cy="360"/>
            </p14:xfrm>
          </p:contentPart>
        </mc:Choice>
        <mc:Fallback xmlns="">
          <p:pic>
            <p:nvPicPr>
              <p:cNvPr id="166" name="Ink 165">
                <a:extLst>
                  <a:ext uri="{FF2B5EF4-FFF2-40B4-BE49-F238E27FC236}">
                    <a16:creationId xmlns:a16="http://schemas.microsoft.com/office/drawing/2014/main" xmlns="" xmlns:p14="http://schemas.microsoft.com/office/powerpoint/2010/main" id="{9F7A60CB-366E-A644-BB9E-67F9F284D560}"/>
                  </a:ext>
                </a:extLst>
              </p:cNvPr>
              <p:cNvPicPr/>
              <p:nvPr/>
            </p:nvPicPr>
            <p:blipFill>
              <a:blip r:embed="rId87"/>
              <a:stretch>
                <a:fillRect/>
              </a:stretch>
            </p:blipFill>
            <p:spPr>
              <a:xfrm>
                <a:off x="6767555" y="2672103"/>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7" name="Ink 168">
                <a:extLst>
                  <a:ext uri="{FF2B5EF4-FFF2-40B4-BE49-F238E27FC236}">
                    <a16:creationId xmlns:a16="http://schemas.microsoft.com/office/drawing/2014/main" id="{51EB0455-B810-EF40-85FB-05FBFC4B42C6}"/>
                  </a:ext>
                </a:extLst>
              </p14:cNvPr>
              <p14:cNvContentPartPr/>
              <p14:nvPr/>
            </p14:nvContentPartPr>
            <p14:xfrm>
              <a:off x="5820755" y="2630703"/>
              <a:ext cx="232920" cy="182520"/>
            </p14:xfrm>
          </p:contentPart>
        </mc:Choice>
        <mc:Fallback xmlns="">
          <p:pic>
            <p:nvPicPr>
              <p:cNvPr id="167" name="Ink 168">
                <a:extLst>
                  <a:ext uri="{FF2B5EF4-FFF2-40B4-BE49-F238E27FC236}">
                    <a16:creationId xmlns:a16="http://schemas.microsoft.com/office/drawing/2014/main" xmlns="" xmlns:p14="http://schemas.microsoft.com/office/powerpoint/2010/main" id="{51EB0455-B810-EF40-85FB-05FBFC4B42C6}"/>
                  </a:ext>
                </a:extLst>
              </p:cNvPr>
              <p:cNvPicPr/>
              <p:nvPr/>
            </p:nvPicPr>
            <p:blipFill>
              <a:blip r:embed="rId89"/>
              <a:stretch>
                <a:fillRect/>
              </a:stretch>
            </p:blipFill>
            <p:spPr>
              <a:xfrm>
                <a:off x="5811409" y="2621703"/>
                <a:ext cx="251611"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8" name="Ink 169">
                <a:extLst>
                  <a:ext uri="{FF2B5EF4-FFF2-40B4-BE49-F238E27FC236}">
                    <a16:creationId xmlns:a16="http://schemas.microsoft.com/office/drawing/2014/main" id="{019D5BC6-FB7B-4149-A066-40398D830D7C}"/>
                  </a:ext>
                </a:extLst>
              </p14:cNvPr>
              <p14:cNvContentPartPr/>
              <p14:nvPr/>
            </p14:nvContentPartPr>
            <p14:xfrm>
              <a:off x="5261315" y="2605863"/>
              <a:ext cx="459000" cy="232920"/>
            </p14:xfrm>
          </p:contentPart>
        </mc:Choice>
        <mc:Fallback xmlns="">
          <p:pic>
            <p:nvPicPr>
              <p:cNvPr id="168" name="Ink 169">
                <a:extLst>
                  <a:ext uri="{FF2B5EF4-FFF2-40B4-BE49-F238E27FC236}">
                    <a16:creationId xmlns:a16="http://schemas.microsoft.com/office/drawing/2014/main" xmlns="" xmlns:p14="http://schemas.microsoft.com/office/powerpoint/2010/main" id="{019D5BC6-FB7B-4149-A066-40398D830D7C}"/>
                  </a:ext>
                </a:extLst>
              </p:cNvPr>
              <p:cNvPicPr/>
              <p:nvPr/>
            </p:nvPicPr>
            <p:blipFill>
              <a:blip r:embed="rId91"/>
              <a:stretch>
                <a:fillRect/>
              </a:stretch>
            </p:blipFill>
            <p:spPr>
              <a:xfrm>
                <a:off x="5251962" y="2596863"/>
                <a:ext cx="477346"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8" name="Ink 179">
                <a:extLst>
                  <a:ext uri="{FF2B5EF4-FFF2-40B4-BE49-F238E27FC236}">
                    <a16:creationId xmlns:a16="http://schemas.microsoft.com/office/drawing/2014/main" id="{2311FBAB-9664-4649-87EA-68E5F320372E}"/>
                  </a:ext>
                </a:extLst>
              </p14:cNvPr>
              <p14:cNvContentPartPr/>
              <p14:nvPr/>
            </p14:nvContentPartPr>
            <p14:xfrm>
              <a:off x="7581155" y="2561583"/>
              <a:ext cx="327240" cy="126000"/>
            </p14:xfrm>
          </p:contentPart>
        </mc:Choice>
        <mc:Fallback xmlns="">
          <p:pic>
            <p:nvPicPr>
              <p:cNvPr id="178" name="Ink 179">
                <a:extLst>
                  <a:ext uri="{FF2B5EF4-FFF2-40B4-BE49-F238E27FC236}">
                    <a16:creationId xmlns:a16="http://schemas.microsoft.com/office/drawing/2014/main" xmlns="" xmlns:p14="http://schemas.microsoft.com/office/powerpoint/2010/main" id="{2311FBAB-9664-4649-87EA-68E5F320372E}"/>
                  </a:ext>
                </a:extLst>
              </p:cNvPr>
              <p:cNvPicPr/>
              <p:nvPr/>
            </p:nvPicPr>
            <p:blipFill>
              <a:blip r:embed="rId93"/>
              <a:stretch>
                <a:fillRect/>
              </a:stretch>
            </p:blipFill>
            <p:spPr>
              <a:xfrm>
                <a:off x="7571795" y="2552583"/>
                <a:ext cx="345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9" name="Ink 180">
                <a:extLst>
                  <a:ext uri="{FF2B5EF4-FFF2-40B4-BE49-F238E27FC236}">
                    <a16:creationId xmlns:a16="http://schemas.microsoft.com/office/drawing/2014/main" id="{9234B376-DA13-5145-9E10-604E63BA8D05}"/>
                  </a:ext>
                </a:extLst>
              </p14:cNvPr>
              <p14:cNvContentPartPr/>
              <p14:nvPr/>
            </p14:nvContentPartPr>
            <p14:xfrm>
              <a:off x="6914795" y="2548983"/>
              <a:ext cx="452880" cy="252000"/>
            </p14:xfrm>
          </p:contentPart>
        </mc:Choice>
        <mc:Fallback xmlns="">
          <p:pic>
            <p:nvPicPr>
              <p:cNvPr id="179" name="Ink 180">
                <a:extLst>
                  <a:ext uri="{FF2B5EF4-FFF2-40B4-BE49-F238E27FC236}">
                    <a16:creationId xmlns:a16="http://schemas.microsoft.com/office/drawing/2014/main" xmlns="" xmlns:p14="http://schemas.microsoft.com/office/powerpoint/2010/main" id="{9234B376-DA13-5145-9E10-604E63BA8D05}"/>
                  </a:ext>
                </a:extLst>
              </p:cNvPr>
              <p:cNvPicPr/>
              <p:nvPr/>
            </p:nvPicPr>
            <p:blipFill>
              <a:blip r:embed="rId95"/>
              <a:stretch>
                <a:fillRect/>
              </a:stretch>
            </p:blipFill>
            <p:spPr>
              <a:xfrm>
                <a:off x="6905442" y="2539249"/>
                <a:ext cx="471585" cy="27002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8" name="Ink 190">
                <a:extLst>
                  <a:ext uri="{FF2B5EF4-FFF2-40B4-BE49-F238E27FC236}">
                    <a16:creationId xmlns:a16="http://schemas.microsoft.com/office/drawing/2014/main" id="{05BB7228-FB2C-E54A-996F-D22043F25423}"/>
                  </a:ext>
                </a:extLst>
              </p14:cNvPr>
              <p14:cNvContentPartPr/>
              <p14:nvPr/>
            </p14:nvContentPartPr>
            <p14:xfrm>
              <a:off x="9844475" y="2461143"/>
              <a:ext cx="157680" cy="283680"/>
            </p14:xfrm>
          </p:contentPart>
        </mc:Choice>
        <mc:Fallback xmlns="">
          <p:pic>
            <p:nvPicPr>
              <p:cNvPr id="188" name="Ink 190">
                <a:extLst>
                  <a:ext uri="{FF2B5EF4-FFF2-40B4-BE49-F238E27FC236}">
                    <a16:creationId xmlns:a16="http://schemas.microsoft.com/office/drawing/2014/main" xmlns="" xmlns:p14="http://schemas.microsoft.com/office/powerpoint/2010/main" id="{05BB7228-FB2C-E54A-996F-D22043F25423}"/>
                  </a:ext>
                </a:extLst>
              </p:cNvPr>
              <p:cNvPicPr/>
              <p:nvPr/>
            </p:nvPicPr>
            <p:blipFill>
              <a:blip r:embed="rId97"/>
              <a:stretch>
                <a:fillRect/>
              </a:stretch>
            </p:blipFill>
            <p:spPr>
              <a:xfrm>
                <a:off x="9835115" y="2451795"/>
                <a:ext cx="176400" cy="301298"/>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9" name="Ink 191">
                <a:extLst>
                  <a:ext uri="{FF2B5EF4-FFF2-40B4-BE49-F238E27FC236}">
                    <a16:creationId xmlns:a16="http://schemas.microsoft.com/office/drawing/2014/main" id="{F1CE55C5-8DCA-6847-A8D4-D146B46CBB73}"/>
                  </a:ext>
                </a:extLst>
              </p14:cNvPr>
              <p14:cNvContentPartPr/>
              <p14:nvPr/>
            </p14:nvContentPartPr>
            <p14:xfrm>
              <a:off x="9240755" y="2599383"/>
              <a:ext cx="82080" cy="19080"/>
            </p14:xfrm>
          </p:contentPart>
        </mc:Choice>
        <mc:Fallback xmlns="">
          <p:pic>
            <p:nvPicPr>
              <p:cNvPr id="189" name="Ink 191">
                <a:extLst>
                  <a:ext uri="{FF2B5EF4-FFF2-40B4-BE49-F238E27FC236}">
                    <a16:creationId xmlns:a16="http://schemas.microsoft.com/office/drawing/2014/main" xmlns="" xmlns:p14="http://schemas.microsoft.com/office/powerpoint/2010/main" id="{F1CE55C5-8DCA-6847-A8D4-D146B46CBB73}"/>
                  </a:ext>
                </a:extLst>
              </p:cNvPr>
              <p:cNvPicPr/>
              <p:nvPr/>
            </p:nvPicPr>
            <p:blipFill>
              <a:blip r:embed="rId99"/>
              <a:stretch>
                <a:fillRect/>
              </a:stretch>
            </p:blipFill>
            <p:spPr>
              <a:xfrm>
                <a:off x="9231755" y="2589663"/>
                <a:ext cx="99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90" name="Ink 192">
                <a:extLst>
                  <a:ext uri="{FF2B5EF4-FFF2-40B4-BE49-F238E27FC236}">
                    <a16:creationId xmlns:a16="http://schemas.microsoft.com/office/drawing/2014/main" id="{07F68F59-8070-9A4E-8C06-B3795492AD56}"/>
                  </a:ext>
                </a:extLst>
              </p14:cNvPr>
              <p14:cNvContentPartPr/>
              <p14:nvPr/>
            </p14:nvContentPartPr>
            <p14:xfrm>
              <a:off x="8687795" y="2605863"/>
              <a:ext cx="69480" cy="38160"/>
            </p14:xfrm>
          </p:contentPart>
        </mc:Choice>
        <mc:Fallback xmlns="">
          <p:pic>
            <p:nvPicPr>
              <p:cNvPr id="190" name="Ink 192">
                <a:extLst>
                  <a:ext uri="{FF2B5EF4-FFF2-40B4-BE49-F238E27FC236}">
                    <a16:creationId xmlns:a16="http://schemas.microsoft.com/office/drawing/2014/main" xmlns="" xmlns:p14="http://schemas.microsoft.com/office/powerpoint/2010/main" id="{07F68F59-8070-9A4E-8C06-B3795492AD56}"/>
                  </a:ext>
                </a:extLst>
              </p:cNvPr>
              <p:cNvPicPr/>
              <p:nvPr/>
            </p:nvPicPr>
            <p:blipFill>
              <a:blip r:embed="rId101"/>
              <a:stretch>
                <a:fillRect/>
              </a:stretch>
            </p:blipFill>
            <p:spPr>
              <a:xfrm>
                <a:off x="8679515" y="2596143"/>
                <a:ext cx="87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96" name="Ink 195">
                <a:extLst>
                  <a:ext uri="{FF2B5EF4-FFF2-40B4-BE49-F238E27FC236}">
                    <a16:creationId xmlns:a16="http://schemas.microsoft.com/office/drawing/2014/main" id="{D94AF0CF-3C89-2544-B386-C1BDB3013F7A}"/>
                  </a:ext>
                </a:extLst>
              </p14:cNvPr>
              <p14:cNvContentPartPr/>
              <p14:nvPr/>
            </p14:nvContentPartPr>
            <p14:xfrm>
              <a:off x="3940835" y="3259623"/>
              <a:ext cx="132480" cy="12960"/>
            </p14:xfrm>
          </p:contentPart>
        </mc:Choice>
        <mc:Fallback xmlns="">
          <p:pic>
            <p:nvPicPr>
              <p:cNvPr id="196" name="Ink 195">
                <a:extLst>
                  <a:ext uri="{FF2B5EF4-FFF2-40B4-BE49-F238E27FC236}">
                    <a16:creationId xmlns:a16="http://schemas.microsoft.com/office/drawing/2014/main" xmlns="" xmlns:p14="http://schemas.microsoft.com/office/powerpoint/2010/main" id="{D94AF0CF-3C89-2544-B386-C1BDB3013F7A}"/>
                  </a:ext>
                </a:extLst>
              </p:cNvPr>
              <p:cNvPicPr/>
              <p:nvPr/>
            </p:nvPicPr>
            <p:blipFill>
              <a:blip r:embed="rId103"/>
              <a:stretch>
                <a:fillRect/>
              </a:stretch>
            </p:blipFill>
            <p:spPr>
              <a:xfrm>
                <a:off x="3932532" y="3250623"/>
                <a:ext cx="148724"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7" name="Ink 196">
                <a:extLst>
                  <a:ext uri="{FF2B5EF4-FFF2-40B4-BE49-F238E27FC236}">
                    <a16:creationId xmlns:a16="http://schemas.microsoft.com/office/drawing/2014/main" id="{D17B240E-ADF0-2E44-8156-068AB7CFBD63}"/>
                  </a:ext>
                </a:extLst>
              </p14:cNvPr>
              <p14:cNvContentPartPr/>
              <p14:nvPr/>
            </p14:nvContentPartPr>
            <p14:xfrm>
              <a:off x="3991235" y="3334863"/>
              <a:ext cx="75960" cy="360"/>
            </p14:xfrm>
          </p:contentPart>
        </mc:Choice>
        <mc:Fallback xmlns="">
          <p:pic>
            <p:nvPicPr>
              <p:cNvPr id="197" name="Ink 196">
                <a:extLst>
                  <a:ext uri="{FF2B5EF4-FFF2-40B4-BE49-F238E27FC236}">
                    <a16:creationId xmlns:a16="http://schemas.microsoft.com/office/drawing/2014/main" xmlns="" xmlns:p14="http://schemas.microsoft.com/office/powerpoint/2010/main" id="{D17B240E-ADF0-2E44-8156-068AB7CFBD63}"/>
                  </a:ext>
                </a:extLst>
              </p:cNvPr>
              <p:cNvPicPr/>
              <p:nvPr/>
            </p:nvPicPr>
            <p:blipFill>
              <a:blip r:embed="rId105"/>
              <a:stretch>
                <a:fillRect/>
              </a:stretch>
            </p:blipFill>
            <p:spPr>
              <a:xfrm>
                <a:off x="3982595" y="3326223"/>
                <a:ext cx="928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8" name="Ink 197">
                <a:extLst>
                  <a:ext uri="{FF2B5EF4-FFF2-40B4-BE49-F238E27FC236}">
                    <a16:creationId xmlns:a16="http://schemas.microsoft.com/office/drawing/2014/main" id="{2F677349-3166-9A4D-8FE4-8F332569F83F}"/>
                  </a:ext>
                </a:extLst>
              </p14:cNvPr>
              <p14:cNvContentPartPr/>
              <p14:nvPr/>
            </p14:nvContentPartPr>
            <p14:xfrm>
              <a:off x="4393355" y="2945343"/>
              <a:ext cx="195120" cy="1012680"/>
            </p14:xfrm>
          </p:contentPart>
        </mc:Choice>
        <mc:Fallback xmlns="">
          <p:pic>
            <p:nvPicPr>
              <p:cNvPr id="198" name="Ink 197">
                <a:extLst>
                  <a:ext uri="{FF2B5EF4-FFF2-40B4-BE49-F238E27FC236}">
                    <a16:creationId xmlns:a16="http://schemas.microsoft.com/office/drawing/2014/main" xmlns="" xmlns:p14="http://schemas.microsoft.com/office/powerpoint/2010/main" id="{2F677349-3166-9A4D-8FE4-8F332569F83F}"/>
                  </a:ext>
                </a:extLst>
              </p:cNvPr>
              <p:cNvPicPr/>
              <p:nvPr/>
            </p:nvPicPr>
            <p:blipFill>
              <a:blip r:embed="rId107"/>
              <a:stretch>
                <a:fillRect/>
              </a:stretch>
            </p:blipFill>
            <p:spPr>
              <a:xfrm>
                <a:off x="4384715" y="2936703"/>
                <a:ext cx="212400" cy="1029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9" name="Ink 199">
                <a:extLst>
                  <a:ext uri="{FF2B5EF4-FFF2-40B4-BE49-F238E27FC236}">
                    <a16:creationId xmlns:a16="http://schemas.microsoft.com/office/drawing/2014/main" id="{498C76C6-A201-8545-BA7E-B734412021EF}"/>
                  </a:ext>
                </a:extLst>
              </p14:cNvPr>
              <p14:cNvContentPartPr/>
              <p14:nvPr/>
            </p14:nvContentPartPr>
            <p14:xfrm>
              <a:off x="3507035" y="3215703"/>
              <a:ext cx="226800" cy="145080"/>
            </p14:xfrm>
          </p:contentPart>
        </mc:Choice>
        <mc:Fallback xmlns="">
          <p:pic>
            <p:nvPicPr>
              <p:cNvPr id="199" name="Ink 199">
                <a:extLst>
                  <a:ext uri="{FF2B5EF4-FFF2-40B4-BE49-F238E27FC236}">
                    <a16:creationId xmlns:a16="http://schemas.microsoft.com/office/drawing/2014/main" xmlns="" xmlns:p14="http://schemas.microsoft.com/office/powerpoint/2010/main" id="{498C76C6-A201-8545-BA7E-B734412021EF}"/>
                  </a:ext>
                </a:extLst>
              </p:cNvPr>
              <p:cNvPicPr/>
              <p:nvPr/>
            </p:nvPicPr>
            <p:blipFill>
              <a:blip r:embed="rId109"/>
              <a:stretch>
                <a:fillRect/>
              </a:stretch>
            </p:blipFill>
            <p:spPr>
              <a:xfrm>
                <a:off x="3497315" y="3207063"/>
                <a:ext cx="2444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1" name="Ink 200">
                <a:extLst>
                  <a:ext uri="{FF2B5EF4-FFF2-40B4-BE49-F238E27FC236}">
                    <a16:creationId xmlns:a16="http://schemas.microsoft.com/office/drawing/2014/main" id="{F2C9C061-4CD7-9245-ABB6-960FC5EFE430}"/>
                  </a:ext>
                </a:extLst>
              </p14:cNvPr>
              <p14:cNvContentPartPr/>
              <p14:nvPr/>
            </p14:nvContentPartPr>
            <p14:xfrm>
              <a:off x="4745435" y="3027063"/>
              <a:ext cx="31680" cy="132480"/>
            </p14:xfrm>
          </p:contentPart>
        </mc:Choice>
        <mc:Fallback xmlns="">
          <p:pic>
            <p:nvPicPr>
              <p:cNvPr id="201" name="Ink 200">
                <a:extLst>
                  <a:ext uri="{FF2B5EF4-FFF2-40B4-BE49-F238E27FC236}">
                    <a16:creationId xmlns:a16="http://schemas.microsoft.com/office/drawing/2014/main" xmlns="" xmlns:p14="http://schemas.microsoft.com/office/powerpoint/2010/main" id="{F2C9C061-4CD7-9245-ABB6-960FC5EFE430}"/>
                  </a:ext>
                </a:extLst>
              </p:cNvPr>
              <p:cNvPicPr/>
              <p:nvPr/>
            </p:nvPicPr>
            <p:blipFill>
              <a:blip r:embed="rId111"/>
              <a:stretch>
                <a:fillRect/>
              </a:stretch>
            </p:blipFill>
            <p:spPr>
              <a:xfrm>
                <a:off x="4735715" y="3018423"/>
                <a:ext cx="50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8" name="Ink 207">
                <a:extLst>
                  <a:ext uri="{FF2B5EF4-FFF2-40B4-BE49-F238E27FC236}">
                    <a16:creationId xmlns:a16="http://schemas.microsoft.com/office/drawing/2014/main" id="{AC598B0B-98AC-6D49-962E-F18EEEE50E79}"/>
                  </a:ext>
                </a:extLst>
              </p14:cNvPr>
              <p14:cNvContentPartPr/>
              <p14:nvPr/>
            </p14:nvContentPartPr>
            <p14:xfrm>
              <a:off x="6550115" y="3121383"/>
              <a:ext cx="31680" cy="6480"/>
            </p14:xfrm>
          </p:contentPart>
        </mc:Choice>
        <mc:Fallback xmlns="">
          <p:pic>
            <p:nvPicPr>
              <p:cNvPr id="208" name="Ink 207">
                <a:extLst>
                  <a:ext uri="{FF2B5EF4-FFF2-40B4-BE49-F238E27FC236}">
                    <a16:creationId xmlns:a16="http://schemas.microsoft.com/office/drawing/2014/main" xmlns="" xmlns:p14="http://schemas.microsoft.com/office/powerpoint/2010/main" id="{AC598B0B-98AC-6D49-962E-F18EEEE50E79}"/>
                  </a:ext>
                </a:extLst>
              </p:cNvPr>
              <p:cNvPicPr/>
              <p:nvPr/>
            </p:nvPicPr>
            <p:blipFill>
              <a:blip r:embed="rId113"/>
              <a:stretch>
                <a:fillRect/>
              </a:stretch>
            </p:blipFill>
            <p:spPr>
              <a:xfrm>
                <a:off x="6540504" y="3113539"/>
                <a:ext cx="49478"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9" name="Ink 208">
                <a:extLst>
                  <a:ext uri="{FF2B5EF4-FFF2-40B4-BE49-F238E27FC236}">
                    <a16:creationId xmlns:a16="http://schemas.microsoft.com/office/drawing/2014/main" id="{1CF6CAFE-5E49-8146-A76A-39E4E353C59B}"/>
                  </a:ext>
                </a:extLst>
              </p14:cNvPr>
              <p14:cNvContentPartPr/>
              <p14:nvPr/>
            </p14:nvContentPartPr>
            <p14:xfrm>
              <a:off x="6763595" y="3077103"/>
              <a:ext cx="50760" cy="12960"/>
            </p14:xfrm>
          </p:contentPart>
        </mc:Choice>
        <mc:Fallback xmlns="">
          <p:pic>
            <p:nvPicPr>
              <p:cNvPr id="209" name="Ink 208">
                <a:extLst>
                  <a:ext uri="{FF2B5EF4-FFF2-40B4-BE49-F238E27FC236}">
                    <a16:creationId xmlns:a16="http://schemas.microsoft.com/office/drawing/2014/main" xmlns="" xmlns:p14="http://schemas.microsoft.com/office/powerpoint/2010/main" id="{1CF6CAFE-5E49-8146-A76A-39E4E353C59B}"/>
                  </a:ext>
                </a:extLst>
              </p:cNvPr>
              <p:cNvPicPr/>
              <p:nvPr/>
            </p:nvPicPr>
            <p:blipFill>
              <a:blip r:embed="rId115"/>
              <a:stretch>
                <a:fillRect/>
              </a:stretch>
            </p:blipFill>
            <p:spPr>
              <a:xfrm>
                <a:off x="6754235" y="3068823"/>
                <a:ext cx="68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10" name="Ink 209">
                <a:extLst>
                  <a:ext uri="{FF2B5EF4-FFF2-40B4-BE49-F238E27FC236}">
                    <a16:creationId xmlns:a16="http://schemas.microsoft.com/office/drawing/2014/main" id="{4D4DAFC6-F81B-D540-911A-990F90EE199A}"/>
                  </a:ext>
                </a:extLst>
              </p14:cNvPr>
              <p14:cNvContentPartPr/>
              <p14:nvPr/>
            </p14:nvContentPartPr>
            <p14:xfrm>
              <a:off x="6920915" y="3077103"/>
              <a:ext cx="56880" cy="19080"/>
            </p14:xfrm>
          </p:contentPart>
        </mc:Choice>
        <mc:Fallback xmlns="">
          <p:pic>
            <p:nvPicPr>
              <p:cNvPr id="210" name="Ink 209">
                <a:extLst>
                  <a:ext uri="{FF2B5EF4-FFF2-40B4-BE49-F238E27FC236}">
                    <a16:creationId xmlns:a16="http://schemas.microsoft.com/office/drawing/2014/main" xmlns="" xmlns:p14="http://schemas.microsoft.com/office/powerpoint/2010/main" id="{4D4DAFC6-F81B-D540-911A-990F90EE199A}"/>
                  </a:ext>
                </a:extLst>
              </p:cNvPr>
              <p:cNvPicPr/>
              <p:nvPr/>
            </p:nvPicPr>
            <p:blipFill>
              <a:blip r:embed="rId117"/>
              <a:stretch>
                <a:fillRect/>
              </a:stretch>
            </p:blipFill>
            <p:spPr>
              <a:xfrm>
                <a:off x="6911195" y="3067383"/>
                <a:ext cx="74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11" name="Ink 212">
                <a:extLst>
                  <a:ext uri="{FF2B5EF4-FFF2-40B4-BE49-F238E27FC236}">
                    <a16:creationId xmlns:a16="http://schemas.microsoft.com/office/drawing/2014/main" id="{CEBC23E9-3012-F045-9930-6FB37711C6FC}"/>
                  </a:ext>
                </a:extLst>
              </p14:cNvPr>
              <p14:cNvContentPartPr/>
              <p14:nvPr/>
            </p14:nvContentPartPr>
            <p14:xfrm>
              <a:off x="5915795" y="3077103"/>
              <a:ext cx="357840" cy="145080"/>
            </p14:xfrm>
          </p:contentPart>
        </mc:Choice>
        <mc:Fallback xmlns="">
          <p:pic>
            <p:nvPicPr>
              <p:cNvPr id="211" name="Ink 212">
                <a:extLst>
                  <a:ext uri="{FF2B5EF4-FFF2-40B4-BE49-F238E27FC236}">
                    <a16:creationId xmlns:a16="http://schemas.microsoft.com/office/drawing/2014/main" xmlns="" xmlns:p14="http://schemas.microsoft.com/office/powerpoint/2010/main" id="{CEBC23E9-3012-F045-9930-6FB37711C6FC}"/>
                  </a:ext>
                </a:extLst>
              </p:cNvPr>
              <p:cNvPicPr/>
              <p:nvPr/>
            </p:nvPicPr>
            <p:blipFill>
              <a:blip r:embed="rId119"/>
              <a:stretch>
                <a:fillRect/>
              </a:stretch>
            </p:blipFill>
            <p:spPr>
              <a:xfrm>
                <a:off x="5907164" y="3068463"/>
                <a:ext cx="374743"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12" name="Ink 213">
                <a:extLst>
                  <a:ext uri="{FF2B5EF4-FFF2-40B4-BE49-F238E27FC236}">
                    <a16:creationId xmlns:a16="http://schemas.microsoft.com/office/drawing/2014/main" id="{F5B34D9F-05AA-8743-8F11-CDC87AEC8545}"/>
                  </a:ext>
                </a:extLst>
              </p14:cNvPr>
              <p14:cNvContentPartPr/>
              <p14:nvPr/>
            </p14:nvContentPartPr>
            <p14:xfrm>
              <a:off x="5254835" y="3077103"/>
              <a:ext cx="270720" cy="120240"/>
            </p14:xfrm>
          </p:contentPart>
        </mc:Choice>
        <mc:Fallback xmlns="">
          <p:pic>
            <p:nvPicPr>
              <p:cNvPr id="212" name="Ink 213">
                <a:extLst>
                  <a:ext uri="{FF2B5EF4-FFF2-40B4-BE49-F238E27FC236}">
                    <a16:creationId xmlns:a16="http://schemas.microsoft.com/office/drawing/2014/main" xmlns="" xmlns:p14="http://schemas.microsoft.com/office/powerpoint/2010/main" id="{F5B34D9F-05AA-8743-8F11-CDC87AEC8545}"/>
                  </a:ext>
                </a:extLst>
              </p:cNvPr>
              <p:cNvPicPr/>
              <p:nvPr/>
            </p:nvPicPr>
            <p:blipFill>
              <a:blip r:embed="rId121"/>
              <a:stretch>
                <a:fillRect/>
              </a:stretch>
            </p:blipFill>
            <p:spPr>
              <a:xfrm>
                <a:off x="5246195" y="3068437"/>
                <a:ext cx="288000" cy="13721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5" name="Ink 224">
                <a:extLst>
                  <a:ext uri="{FF2B5EF4-FFF2-40B4-BE49-F238E27FC236}">
                    <a16:creationId xmlns:a16="http://schemas.microsoft.com/office/drawing/2014/main" id="{BA8A68F9-C2D4-EF41-8308-0B25F4742EB1}"/>
                  </a:ext>
                </a:extLst>
              </p14:cNvPr>
              <p14:cNvContentPartPr/>
              <p14:nvPr/>
            </p14:nvContentPartPr>
            <p14:xfrm>
              <a:off x="4758035" y="3322983"/>
              <a:ext cx="12960" cy="100080"/>
            </p14:xfrm>
          </p:contentPart>
        </mc:Choice>
        <mc:Fallback xmlns="">
          <p:pic>
            <p:nvPicPr>
              <p:cNvPr id="225" name="Ink 224">
                <a:extLst>
                  <a:ext uri="{FF2B5EF4-FFF2-40B4-BE49-F238E27FC236}">
                    <a16:creationId xmlns:a16="http://schemas.microsoft.com/office/drawing/2014/main" xmlns="" xmlns:p14="http://schemas.microsoft.com/office/powerpoint/2010/main" id="{BA8A68F9-C2D4-EF41-8308-0B25F4742EB1}"/>
                  </a:ext>
                </a:extLst>
              </p:cNvPr>
              <p:cNvPicPr/>
              <p:nvPr/>
            </p:nvPicPr>
            <p:blipFill>
              <a:blip r:embed="rId123"/>
              <a:stretch>
                <a:fillRect/>
              </a:stretch>
            </p:blipFill>
            <p:spPr>
              <a:xfrm>
                <a:off x="4749395" y="3314343"/>
                <a:ext cx="302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2" name="Ink 231">
                <a:extLst>
                  <a:ext uri="{FF2B5EF4-FFF2-40B4-BE49-F238E27FC236}">
                    <a16:creationId xmlns:a16="http://schemas.microsoft.com/office/drawing/2014/main" id="{9881AC5B-D877-0041-AEA6-A0F7983BDADE}"/>
                  </a:ext>
                </a:extLst>
              </p14:cNvPr>
              <p14:cNvContentPartPr/>
              <p14:nvPr/>
            </p14:nvContentPartPr>
            <p14:xfrm>
              <a:off x="6637955" y="3416583"/>
              <a:ext cx="56880" cy="19080"/>
            </p14:xfrm>
          </p:contentPart>
        </mc:Choice>
        <mc:Fallback xmlns="">
          <p:pic>
            <p:nvPicPr>
              <p:cNvPr id="232" name="Ink 231">
                <a:extLst>
                  <a:ext uri="{FF2B5EF4-FFF2-40B4-BE49-F238E27FC236}">
                    <a16:creationId xmlns:a16="http://schemas.microsoft.com/office/drawing/2014/main" xmlns="" xmlns:p14="http://schemas.microsoft.com/office/powerpoint/2010/main" id="{9881AC5B-D877-0041-AEA6-A0F7983BDADE}"/>
                  </a:ext>
                </a:extLst>
              </p:cNvPr>
              <p:cNvPicPr/>
              <p:nvPr/>
            </p:nvPicPr>
            <p:blipFill>
              <a:blip r:embed="rId125"/>
              <a:stretch>
                <a:fillRect/>
              </a:stretch>
            </p:blipFill>
            <p:spPr>
              <a:xfrm>
                <a:off x="6628235" y="3408303"/>
                <a:ext cx="74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3" name="Ink 232">
                <a:extLst>
                  <a:ext uri="{FF2B5EF4-FFF2-40B4-BE49-F238E27FC236}">
                    <a16:creationId xmlns:a16="http://schemas.microsoft.com/office/drawing/2014/main" id="{F88EEE8A-4552-544D-B984-234B828304CE}"/>
                  </a:ext>
                </a:extLst>
              </p14:cNvPr>
              <p14:cNvContentPartPr/>
              <p14:nvPr/>
            </p14:nvContentPartPr>
            <p14:xfrm>
              <a:off x="6883115" y="3410463"/>
              <a:ext cx="113400" cy="25560"/>
            </p14:xfrm>
          </p:contentPart>
        </mc:Choice>
        <mc:Fallback xmlns="">
          <p:pic>
            <p:nvPicPr>
              <p:cNvPr id="233" name="Ink 232">
                <a:extLst>
                  <a:ext uri="{FF2B5EF4-FFF2-40B4-BE49-F238E27FC236}">
                    <a16:creationId xmlns:a16="http://schemas.microsoft.com/office/drawing/2014/main" xmlns="" xmlns:p14="http://schemas.microsoft.com/office/powerpoint/2010/main" id="{F88EEE8A-4552-544D-B984-234B828304CE}"/>
                  </a:ext>
                </a:extLst>
              </p:cNvPr>
              <p:cNvPicPr/>
              <p:nvPr/>
            </p:nvPicPr>
            <p:blipFill>
              <a:blip r:embed="rId127"/>
              <a:stretch>
                <a:fillRect/>
              </a:stretch>
            </p:blipFill>
            <p:spPr>
              <a:xfrm>
                <a:off x="6873395" y="3401463"/>
                <a:ext cx="1310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41" name="Ink 243">
                <a:extLst>
                  <a:ext uri="{FF2B5EF4-FFF2-40B4-BE49-F238E27FC236}">
                    <a16:creationId xmlns:a16="http://schemas.microsoft.com/office/drawing/2014/main" id="{73267407-7202-4B40-A724-E87C83BBBE74}"/>
                  </a:ext>
                </a:extLst>
              </p14:cNvPr>
              <p14:cNvContentPartPr/>
              <p14:nvPr/>
            </p14:nvContentPartPr>
            <p14:xfrm>
              <a:off x="5927675" y="3360063"/>
              <a:ext cx="427680" cy="126360"/>
            </p14:xfrm>
          </p:contentPart>
        </mc:Choice>
        <mc:Fallback xmlns="">
          <p:pic>
            <p:nvPicPr>
              <p:cNvPr id="241" name="Ink 243">
                <a:extLst>
                  <a:ext uri="{FF2B5EF4-FFF2-40B4-BE49-F238E27FC236}">
                    <a16:creationId xmlns:a16="http://schemas.microsoft.com/office/drawing/2014/main" xmlns="" xmlns:p14="http://schemas.microsoft.com/office/powerpoint/2010/main" id="{73267407-7202-4B40-A724-E87C83BBBE74}"/>
                  </a:ext>
                </a:extLst>
              </p:cNvPr>
              <p:cNvPicPr/>
              <p:nvPr/>
            </p:nvPicPr>
            <p:blipFill>
              <a:blip r:embed="rId129"/>
              <a:stretch>
                <a:fillRect/>
              </a:stretch>
            </p:blipFill>
            <p:spPr>
              <a:xfrm>
                <a:off x="5919042" y="3351759"/>
                <a:ext cx="444226" cy="14332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42" name="Ink 244">
                <a:extLst>
                  <a:ext uri="{FF2B5EF4-FFF2-40B4-BE49-F238E27FC236}">
                    <a16:creationId xmlns:a16="http://schemas.microsoft.com/office/drawing/2014/main" id="{EF13767D-23ED-514B-B795-D3530C1D2DAE}"/>
                  </a:ext>
                </a:extLst>
              </p14:cNvPr>
              <p14:cNvContentPartPr/>
              <p14:nvPr/>
            </p14:nvContentPartPr>
            <p14:xfrm>
              <a:off x="5122715" y="3353943"/>
              <a:ext cx="415440" cy="132120"/>
            </p14:xfrm>
          </p:contentPart>
        </mc:Choice>
        <mc:Fallback xmlns="">
          <p:pic>
            <p:nvPicPr>
              <p:cNvPr id="242" name="Ink 244">
                <a:extLst>
                  <a:ext uri="{FF2B5EF4-FFF2-40B4-BE49-F238E27FC236}">
                    <a16:creationId xmlns:a16="http://schemas.microsoft.com/office/drawing/2014/main" xmlns="" xmlns:p14="http://schemas.microsoft.com/office/powerpoint/2010/main" id="{EF13767D-23ED-514B-B795-D3530C1D2DAE}"/>
                  </a:ext>
                </a:extLst>
              </p:cNvPr>
              <p:cNvPicPr/>
              <p:nvPr/>
            </p:nvPicPr>
            <p:blipFill>
              <a:blip r:embed="rId131"/>
              <a:stretch>
                <a:fillRect/>
              </a:stretch>
            </p:blipFill>
            <p:spPr>
              <a:xfrm>
                <a:off x="5113347" y="3345326"/>
                <a:ext cx="433456" cy="149353"/>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46" name="Ink 245">
                <a:extLst>
                  <a:ext uri="{FF2B5EF4-FFF2-40B4-BE49-F238E27FC236}">
                    <a16:creationId xmlns:a16="http://schemas.microsoft.com/office/drawing/2014/main" id="{8391B29C-D790-614C-8EA9-D3D9ADAF7979}"/>
                  </a:ext>
                </a:extLst>
              </p14:cNvPr>
              <p14:cNvContentPartPr/>
              <p14:nvPr/>
            </p14:nvContentPartPr>
            <p14:xfrm>
              <a:off x="4814915" y="3592623"/>
              <a:ext cx="19080" cy="50760"/>
            </p14:xfrm>
          </p:contentPart>
        </mc:Choice>
        <mc:Fallback xmlns="">
          <p:pic>
            <p:nvPicPr>
              <p:cNvPr id="246" name="Ink 245">
                <a:extLst>
                  <a:ext uri="{FF2B5EF4-FFF2-40B4-BE49-F238E27FC236}">
                    <a16:creationId xmlns:a16="http://schemas.microsoft.com/office/drawing/2014/main" xmlns="" xmlns:p14="http://schemas.microsoft.com/office/powerpoint/2010/main" id="{8391B29C-D790-614C-8EA9-D3D9ADAF7979}"/>
                  </a:ext>
                </a:extLst>
              </p:cNvPr>
              <p:cNvPicPr/>
              <p:nvPr/>
            </p:nvPicPr>
            <p:blipFill>
              <a:blip r:embed="rId133"/>
              <a:stretch>
                <a:fillRect/>
              </a:stretch>
            </p:blipFill>
            <p:spPr>
              <a:xfrm>
                <a:off x="4806635" y="3584343"/>
                <a:ext cx="35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7" name="Ink 246">
                <a:extLst>
                  <a:ext uri="{FF2B5EF4-FFF2-40B4-BE49-F238E27FC236}">
                    <a16:creationId xmlns:a16="http://schemas.microsoft.com/office/drawing/2014/main" id="{D5058651-73C0-BC4D-9FCC-1DDEE0044CC2}"/>
                  </a:ext>
                </a:extLst>
              </p14:cNvPr>
              <p14:cNvContentPartPr/>
              <p14:nvPr/>
            </p14:nvContentPartPr>
            <p14:xfrm>
              <a:off x="4852355" y="3699543"/>
              <a:ext cx="19080" cy="31680"/>
            </p14:xfrm>
          </p:contentPart>
        </mc:Choice>
        <mc:Fallback xmlns="">
          <p:pic>
            <p:nvPicPr>
              <p:cNvPr id="247" name="Ink 246">
                <a:extLst>
                  <a:ext uri="{FF2B5EF4-FFF2-40B4-BE49-F238E27FC236}">
                    <a16:creationId xmlns:a16="http://schemas.microsoft.com/office/drawing/2014/main" xmlns="" xmlns:p14="http://schemas.microsoft.com/office/powerpoint/2010/main" id="{D5058651-73C0-BC4D-9FCC-1DDEE0044CC2}"/>
                  </a:ext>
                </a:extLst>
              </p:cNvPr>
              <p:cNvPicPr/>
              <p:nvPr/>
            </p:nvPicPr>
            <p:blipFill>
              <a:blip r:embed="rId135"/>
              <a:stretch>
                <a:fillRect/>
              </a:stretch>
            </p:blipFill>
            <p:spPr>
              <a:xfrm>
                <a:off x="4842635" y="3689823"/>
                <a:ext cx="37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48" name="Ink 247">
                <a:extLst>
                  <a:ext uri="{FF2B5EF4-FFF2-40B4-BE49-F238E27FC236}">
                    <a16:creationId xmlns:a16="http://schemas.microsoft.com/office/drawing/2014/main" id="{CBFE7E8B-76AF-DF48-9A2D-EE97784086A7}"/>
                  </a:ext>
                </a:extLst>
              </p14:cNvPr>
              <p14:cNvContentPartPr/>
              <p14:nvPr/>
            </p14:nvContentPartPr>
            <p14:xfrm>
              <a:off x="4814915" y="3838143"/>
              <a:ext cx="50760" cy="113400"/>
            </p14:xfrm>
          </p:contentPart>
        </mc:Choice>
        <mc:Fallback xmlns="">
          <p:pic>
            <p:nvPicPr>
              <p:cNvPr id="248" name="Ink 247">
                <a:extLst>
                  <a:ext uri="{FF2B5EF4-FFF2-40B4-BE49-F238E27FC236}">
                    <a16:creationId xmlns:a16="http://schemas.microsoft.com/office/drawing/2014/main" xmlns="" xmlns:p14="http://schemas.microsoft.com/office/powerpoint/2010/main" id="{CBFE7E8B-76AF-DF48-9A2D-EE97784086A7}"/>
                  </a:ext>
                </a:extLst>
              </p:cNvPr>
              <p:cNvPicPr/>
              <p:nvPr/>
            </p:nvPicPr>
            <p:blipFill>
              <a:blip r:embed="rId137"/>
              <a:stretch>
                <a:fillRect/>
              </a:stretch>
            </p:blipFill>
            <p:spPr>
              <a:xfrm>
                <a:off x="4805915" y="3829143"/>
                <a:ext cx="68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51" name="Ink 250">
                <a:extLst>
                  <a:ext uri="{FF2B5EF4-FFF2-40B4-BE49-F238E27FC236}">
                    <a16:creationId xmlns:a16="http://schemas.microsoft.com/office/drawing/2014/main" id="{F91C1D3B-B827-5F47-9445-6E28F98A886A}"/>
                  </a:ext>
                </a:extLst>
              </p14:cNvPr>
              <p14:cNvContentPartPr/>
              <p14:nvPr/>
            </p14:nvContentPartPr>
            <p14:xfrm>
              <a:off x="5550395" y="3860463"/>
              <a:ext cx="12960" cy="84960"/>
            </p14:xfrm>
          </p:contentPart>
        </mc:Choice>
        <mc:Fallback xmlns="">
          <p:pic>
            <p:nvPicPr>
              <p:cNvPr id="251" name="Ink 250">
                <a:extLst>
                  <a:ext uri="{FF2B5EF4-FFF2-40B4-BE49-F238E27FC236}">
                    <a16:creationId xmlns:a16="http://schemas.microsoft.com/office/drawing/2014/main" xmlns="" xmlns:p14="http://schemas.microsoft.com/office/powerpoint/2010/main" id="{F91C1D3B-B827-5F47-9445-6E28F98A886A}"/>
                  </a:ext>
                </a:extLst>
              </p:cNvPr>
              <p:cNvPicPr/>
              <p:nvPr/>
            </p:nvPicPr>
            <p:blipFill>
              <a:blip r:embed="rId139"/>
              <a:stretch>
                <a:fillRect/>
              </a:stretch>
            </p:blipFill>
            <p:spPr>
              <a:xfrm>
                <a:off x="5542115" y="3852183"/>
                <a:ext cx="295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55" name="Ink 254">
                <a:extLst>
                  <a:ext uri="{FF2B5EF4-FFF2-40B4-BE49-F238E27FC236}">
                    <a16:creationId xmlns:a16="http://schemas.microsoft.com/office/drawing/2014/main" id="{2B9250AF-D430-6B48-8244-246FEC99052C}"/>
                  </a:ext>
                </a:extLst>
              </p14:cNvPr>
              <p14:cNvContentPartPr/>
              <p14:nvPr/>
            </p14:nvContentPartPr>
            <p14:xfrm>
              <a:off x="6681875" y="3812943"/>
              <a:ext cx="31680" cy="12960"/>
            </p14:xfrm>
          </p:contentPart>
        </mc:Choice>
        <mc:Fallback xmlns="">
          <p:pic>
            <p:nvPicPr>
              <p:cNvPr id="255" name="Ink 254">
                <a:extLst>
                  <a:ext uri="{FF2B5EF4-FFF2-40B4-BE49-F238E27FC236}">
                    <a16:creationId xmlns:a16="http://schemas.microsoft.com/office/drawing/2014/main" xmlns="" xmlns:p14="http://schemas.microsoft.com/office/powerpoint/2010/main" id="{2B9250AF-D430-6B48-8244-246FEC99052C}"/>
                  </a:ext>
                </a:extLst>
              </p:cNvPr>
              <p:cNvPicPr/>
              <p:nvPr/>
            </p:nvPicPr>
            <p:blipFill>
              <a:blip r:embed="rId141"/>
              <a:stretch>
                <a:fillRect/>
              </a:stretch>
            </p:blipFill>
            <p:spPr>
              <a:xfrm>
                <a:off x="6672515" y="3804663"/>
                <a:ext cx="49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66" name="Ink 269">
                <a:extLst>
                  <a:ext uri="{FF2B5EF4-FFF2-40B4-BE49-F238E27FC236}">
                    <a16:creationId xmlns:a16="http://schemas.microsoft.com/office/drawing/2014/main" id="{8FE40D1E-E7CF-154A-966D-B08AA676CA80}"/>
                  </a:ext>
                </a:extLst>
              </p14:cNvPr>
              <p14:cNvContentPartPr/>
              <p14:nvPr/>
            </p14:nvContentPartPr>
            <p14:xfrm>
              <a:off x="7096955" y="2920143"/>
              <a:ext cx="956160" cy="1107000"/>
            </p14:xfrm>
          </p:contentPart>
        </mc:Choice>
        <mc:Fallback xmlns="">
          <p:pic>
            <p:nvPicPr>
              <p:cNvPr id="266" name="Ink 269">
                <a:extLst>
                  <a:ext uri="{FF2B5EF4-FFF2-40B4-BE49-F238E27FC236}">
                    <a16:creationId xmlns:a16="http://schemas.microsoft.com/office/drawing/2014/main" xmlns="" xmlns:p14="http://schemas.microsoft.com/office/powerpoint/2010/main" id="{8FE40D1E-E7CF-154A-966D-B08AA676CA80}"/>
                  </a:ext>
                </a:extLst>
              </p:cNvPr>
              <p:cNvPicPr/>
              <p:nvPr/>
            </p:nvPicPr>
            <p:blipFill>
              <a:blip r:embed="rId143"/>
              <a:stretch>
                <a:fillRect/>
              </a:stretch>
            </p:blipFill>
            <p:spPr>
              <a:xfrm>
                <a:off x="7087231" y="2910783"/>
                <a:ext cx="974527" cy="1125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67" name="Ink 270">
                <a:extLst>
                  <a:ext uri="{FF2B5EF4-FFF2-40B4-BE49-F238E27FC236}">
                    <a16:creationId xmlns:a16="http://schemas.microsoft.com/office/drawing/2014/main" id="{9039D0A4-B17F-9D4A-8F43-0B7C347427E1}"/>
                  </a:ext>
                </a:extLst>
              </p14:cNvPr>
              <p14:cNvContentPartPr/>
              <p14:nvPr/>
            </p14:nvContentPartPr>
            <p14:xfrm>
              <a:off x="6857915" y="3806463"/>
              <a:ext cx="101160" cy="25560"/>
            </p14:xfrm>
          </p:contentPart>
        </mc:Choice>
        <mc:Fallback xmlns="">
          <p:pic>
            <p:nvPicPr>
              <p:cNvPr id="267" name="Ink 270">
                <a:extLst>
                  <a:ext uri="{FF2B5EF4-FFF2-40B4-BE49-F238E27FC236}">
                    <a16:creationId xmlns:a16="http://schemas.microsoft.com/office/drawing/2014/main" xmlns="" xmlns:p14="http://schemas.microsoft.com/office/powerpoint/2010/main" id="{9039D0A4-B17F-9D4A-8F43-0B7C347427E1}"/>
                  </a:ext>
                </a:extLst>
              </p:cNvPr>
              <p:cNvPicPr/>
              <p:nvPr/>
            </p:nvPicPr>
            <p:blipFill>
              <a:blip r:embed="rId145"/>
              <a:stretch>
                <a:fillRect/>
              </a:stretch>
            </p:blipFill>
            <p:spPr>
              <a:xfrm>
                <a:off x="6848160" y="3796743"/>
                <a:ext cx="119224"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68" name="Ink 271">
                <a:extLst>
                  <a:ext uri="{FF2B5EF4-FFF2-40B4-BE49-F238E27FC236}">
                    <a16:creationId xmlns:a16="http://schemas.microsoft.com/office/drawing/2014/main" id="{B9287FE1-8D31-A542-ADA1-13646689AF9B}"/>
                  </a:ext>
                </a:extLst>
              </p14:cNvPr>
              <p14:cNvContentPartPr/>
              <p14:nvPr/>
            </p14:nvContentPartPr>
            <p14:xfrm>
              <a:off x="5921195" y="3731223"/>
              <a:ext cx="497160" cy="163800"/>
            </p14:xfrm>
          </p:contentPart>
        </mc:Choice>
        <mc:Fallback xmlns="">
          <p:pic>
            <p:nvPicPr>
              <p:cNvPr id="268" name="Ink 271">
                <a:extLst>
                  <a:ext uri="{FF2B5EF4-FFF2-40B4-BE49-F238E27FC236}">
                    <a16:creationId xmlns:a16="http://schemas.microsoft.com/office/drawing/2014/main" xmlns="" xmlns:p14="http://schemas.microsoft.com/office/powerpoint/2010/main" id="{B9287FE1-8D31-A542-ADA1-13646689AF9B}"/>
                  </a:ext>
                </a:extLst>
              </p:cNvPr>
              <p:cNvPicPr/>
              <p:nvPr/>
            </p:nvPicPr>
            <p:blipFill>
              <a:blip r:embed="rId147"/>
              <a:stretch>
                <a:fillRect/>
              </a:stretch>
            </p:blipFill>
            <p:spPr>
              <a:xfrm>
                <a:off x="5911828" y="3722943"/>
                <a:ext cx="515173"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69" name="Ink 272">
                <a:extLst>
                  <a:ext uri="{FF2B5EF4-FFF2-40B4-BE49-F238E27FC236}">
                    <a16:creationId xmlns:a16="http://schemas.microsoft.com/office/drawing/2014/main" id="{03E7961F-BA02-A044-8AB0-8CCE8C79B482}"/>
                  </a:ext>
                </a:extLst>
              </p14:cNvPr>
              <p14:cNvContentPartPr/>
              <p14:nvPr/>
            </p14:nvContentPartPr>
            <p14:xfrm>
              <a:off x="5223515" y="3762543"/>
              <a:ext cx="251640" cy="169920"/>
            </p14:xfrm>
          </p:contentPart>
        </mc:Choice>
        <mc:Fallback xmlns="">
          <p:pic>
            <p:nvPicPr>
              <p:cNvPr id="269" name="Ink 272">
                <a:extLst>
                  <a:ext uri="{FF2B5EF4-FFF2-40B4-BE49-F238E27FC236}">
                    <a16:creationId xmlns:a16="http://schemas.microsoft.com/office/drawing/2014/main" xmlns="" xmlns:p14="http://schemas.microsoft.com/office/powerpoint/2010/main" id="{03E7961F-BA02-A044-8AB0-8CCE8C79B482}"/>
                  </a:ext>
                </a:extLst>
              </p:cNvPr>
              <p:cNvPicPr/>
              <p:nvPr/>
            </p:nvPicPr>
            <p:blipFill>
              <a:blip r:embed="rId149"/>
              <a:stretch>
                <a:fillRect/>
              </a:stretch>
            </p:blipFill>
            <p:spPr>
              <a:xfrm>
                <a:off x="5214887" y="3754281"/>
                <a:ext cx="268176" cy="186086"/>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78" name="Ink 278">
                <a:extLst>
                  <a:ext uri="{FF2B5EF4-FFF2-40B4-BE49-F238E27FC236}">
                    <a16:creationId xmlns:a16="http://schemas.microsoft.com/office/drawing/2014/main" id="{E05DD080-8BBD-A54F-B87C-FA92469C517E}"/>
                  </a:ext>
                </a:extLst>
              </p14:cNvPr>
              <p14:cNvContentPartPr/>
              <p14:nvPr/>
            </p14:nvContentPartPr>
            <p14:xfrm>
              <a:off x="2997635" y="4372383"/>
              <a:ext cx="107280" cy="69480"/>
            </p14:xfrm>
          </p:contentPart>
        </mc:Choice>
        <mc:Fallback xmlns="">
          <p:pic>
            <p:nvPicPr>
              <p:cNvPr id="278" name="Ink 278">
                <a:extLst>
                  <a:ext uri="{FF2B5EF4-FFF2-40B4-BE49-F238E27FC236}">
                    <a16:creationId xmlns:a16="http://schemas.microsoft.com/office/drawing/2014/main" xmlns="" xmlns:p14="http://schemas.microsoft.com/office/powerpoint/2010/main" id="{E05DD080-8BBD-A54F-B87C-FA92469C517E}"/>
                  </a:ext>
                </a:extLst>
              </p:cNvPr>
              <p:cNvPicPr/>
              <p:nvPr/>
            </p:nvPicPr>
            <p:blipFill>
              <a:blip r:embed="rId151"/>
              <a:stretch>
                <a:fillRect/>
              </a:stretch>
            </p:blipFill>
            <p:spPr>
              <a:xfrm>
                <a:off x="2989355" y="4362663"/>
                <a:ext cx="123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82" name="Ink 282">
                <a:extLst>
                  <a:ext uri="{FF2B5EF4-FFF2-40B4-BE49-F238E27FC236}">
                    <a16:creationId xmlns:a16="http://schemas.microsoft.com/office/drawing/2014/main" id="{63EBB96C-51EC-C740-A648-36D24409D30D}"/>
                  </a:ext>
                </a:extLst>
              </p14:cNvPr>
              <p14:cNvContentPartPr/>
              <p14:nvPr/>
            </p14:nvContentPartPr>
            <p14:xfrm>
              <a:off x="3796115" y="4359783"/>
              <a:ext cx="176400" cy="295920"/>
            </p14:xfrm>
          </p:contentPart>
        </mc:Choice>
        <mc:Fallback xmlns="">
          <p:pic>
            <p:nvPicPr>
              <p:cNvPr id="282" name="Ink 282">
                <a:extLst>
                  <a:ext uri="{FF2B5EF4-FFF2-40B4-BE49-F238E27FC236}">
                    <a16:creationId xmlns:a16="http://schemas.microsoft.com/office/drawing/2014/main" xmlns="" xmlns:p14="http://schemas.microsoft.com/office/powerpoint/2010/main" id="{63EBB96C-51EC-C740-A648-36D24409D30D}"/>
                  </a:ext>
                </a:extLst>
              </p:cNvPr>
              <p:cNvPicPr/>
              <p:nvPr/>
            </p:nvPicPr>
            <p:blipFill>
              <a:blip r:embed="rId153"/>
              <a:stretch>
                <a:fillRect/>
              </a:stretch>
            </p:blipFill>
            <p:spPr>
              <a:xfrm>
                <a:off x="3786395" y="4350051"/>
                <a:ext cx="194400" cy="313942"/>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84" name="Ink 283">
                <a:extLst>
                  <a:ext uri="{FF2B5EF4-FFF2-40B4-BE49-F238E27FC236}">
                    <a16:creationId xmlns:a16="http://schemas.microsoft.com/office/drawing/2014/main" id="{F70D8AEF-8415-504D-AE99-99D715E1C7E7}"/>
                  </a:ext>
                </a:extLst>
              </p14:cNvPr>
              <p14:cNvContentPartPr/>
              <p14:nvPr/>
            </p14:nvContentPartPr>
            <p14:xfrm>
              <a:off x="4242515" y="4504503"/>
              <a:ext cx="157680" cy="12960"/>
            </p14:xfrm>
          </p:contentPart>
        </mc:Choice>
        <mc:Fallback xmlns="">
          <p:pic>
            <p:nvPicPr>
              <p:cNvPr id="284" name="Ink 283">
                <a:extLst>
                  <a:ext uri="{FF2B5EF4-FFF2-40B4-BE49-F238E27FC236}">
                    <a16:creationId xmlns:a16="http://schemas.microsoft.com/office/drawing/2014/main" xmlns="" xmlns:p14="http://schemas.microsoft.com/office/powerpoint/2010/main" id="{F70D8AEF-8415-504D-AE99-99D715E1C7E7}"/>
                  </a:ext>
                </a:extLst>
              </p:cNvPr>
              <p:cNvPicPr/>
              <p:nvPr/>
            </p:nvPicPr>
            <p:blipFill>
              <a:blip r:embed="rId155"/>
              <a:stretch>
                <a:fillRect/>
              </a:stretch>
            </p:blipFill>
            <p:spPr>
              <a:xfrm>
                <a:off x="4233494" y="4495503"/>
                <a:ext cx="1750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85" name="Ink 284">
                <a:extLst>
                  <a:ext uri="{FF2B5EF4-FFF2-40B4-BE49-F238E27FC236}">
                    <a16:creationId xmlns:a16="http://schemas.microsoft.com/office/drawing/2014/main" id="{53B6B168-8AFA-FC4B-8DC5-2225AD36E3E2}"/>
                  </a:ext>
                </a:extLst>
              </p14:cNvPr>
              <p14:cNvContentPartPr/>
              <p14:nvPr/>
            </p14:nvContentPartPr>
            <p14:xfrm>
              <a:off x="4286795" y="4617543"/>
              <a:ext cx="100800" cy="6480"/>
            </p14:xfrm>
          </p:contentPart>
        </mc:Choice>
        <mc:Fallback xmlns="">
          <p:pic>
            <p:nvPicPr>
              <p:cNvPr id="285" name="Ink 284">
                <a:extLst>
                  <a:ext uri="{FF2B5EF4-FFF2-40B4-BE49-F238E27FC236}">
                    <a16:creationId xmlns:a16="http://schemas.microsoft.com/office/drawing/2014/main" xmlns="" xmlns:p14="http://schemas.microsoft.com/office/powerpoint/2010/main" id="{53B6B168-8AFA-FC4B-8DC5-2225AD36E3E2}"/>
                  </a:ext>
                </a:extLst>
              </p:cNvPr>
              <p:cNvPicPr/>
              <p:nvPr/>
            </p:nvPicPr>
            <p:blipFill>
              <a:blip r:embed="rId157"/>
              <a:stretch>
                <a:fillRect/>
              </a:stretch>
            </p:blipFill>
            <p:spPr>
              <a:xfrm>
                <a:off x="4277075" y="4607823"/>
                <a:ext cx="1184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88" name="Ink 288">
                <a:extLst>
                  <a:ext uri="{FF2B5EF4-FFF2-40B4-BE49-F238E27FC236}">
                    <a16:creationId xmlns:a16="http://schemas.microsoft.com/office/drawing/2014/main" id="{8E938A2E-0C92-F244-9C70-619D0722F273}"/>
                  </a:ext>
                </a:extLst>
              </p14:cNvPr>
              <p14:cNvContentPartPr/>
              <p14:nvPr/>
            </p14:nvContentPartPr>
            <p14:xfrm>
              <a:off x="4890155" y="4366263"/>
              <a:ext cx="339840" cy="239400"/>
            </p14:xfrm>
          </p:contentPart>
        </mc:Choice>
        <mc:Fallback xmlns="">
          <p:pic>
            <p:nvPicPr>
              <p:cNvPr id="288" name="Ink 288">
                <a:extLst>
                  <a:ext uri="{FF2B5EF4-FFF2-40B4-BE49-F238E27FC236}">
                    <a16:creationId xmlns:a16="http://schemas.microsoft.com/office/drawing/2014/main" xmlns="" xmlns:p14="http://schemas.microsoft.com/office/powerpoint/2010/main" id="{8E938A2E-0C92-F244-9C70-619D0722F273}"/>
                  </a:ext>
                </a:extLst>
              </p:cNvPr>
              <p:cNvPicPr/>
              <p:nvPr/>
            </p:nvPicPr>
            <p:blipFill>
              <a:blip r:embed="rId159"/>
              <a:stretch>
                <a:fillRect/>
              </a:stretch>
            </p:blipFill>
            <p:spPr>
              <a:xfrm>
                <a:off x="4880435" y="4357983"/>
                <a:ext cx="3574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90" name="Ink 289">
                <a:extLst>
                  <a:ext uri="{FF2B5EF4-FFF2-40B4-BE49-F238E27FC236}">
                    <a16:creationId xmlns:a16="http://schemas.microsoft.com/office/drawing/2014/main" id="{52316E7F-E4C7-AA44-A86D-ED5492A6A953}"/>
                  </a:ext>
                </a:extLst>
              </p14:cNvPr>
              <p14:cNvContentPartPr/>
              <p14:nvPr/>
            </p14:nvContentPartPr>
            <p14:xfrm>
              <a:off x="4827155" y="4806183"/>
              <a:ext cx="207720" cy="88560"/>
            </p14:xfrm>
          </p:contentPart>
        </mc:Choice>
        <mc:Fallback xmlns="">
          <p:pic>
            <p:nvPicPr>
              <p:cNvPr id="290" name="Ink 289">
                <a:extLst>
                  <a:ext uri="{FF2B5EF4-FFF2-40B4-BE49-F238E27FC236}">
                    <a16:creationId xmlns:a16="http://schemas.microsoft.com/office/drawing/2014/main" xmlns="" xmlns:p14="http://schemas.microsoft.com/office/powerpoint/2010/main" id="{52316E7F-E4C7-AA44-A86D-ED5492A6A953}"/>
                  </a:ext>
                </a:extLst>
              </p:cNvPr>
              <p:cNvPicPr/>
              <p:nvPr/>
            </p:nvPicPr>
            <p:blipFill>
              <a:blip r:embed="rId161"/>
              <a:stretch>
                <a:fillRect/>
              </a:stretch>
            </p:blipFill>
            <p:spPr>
              <a:xfrm>
                <a:off x="4817795" y="4797869"/>
                <a:ext cx="225000" cy="10518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93" name="Ink 292">
                <a:extLst>
                  <a:ext uri="{FF2B5EF4-FFF2-40B4-BE49-F238E27FC236}">
                    <a16:creationId xmlns:a16="http://schemas.microsoft.com/office/drawing/2014/main" id="{4C320F2F-BF98-6B4E-BB7F-17CE761DE607}"/>
                  </a:ext>
                </a:extLst>
              </p14:cNvPr>
              <p14:cNvContentPartPr/>
              <p14:nvPr/>
            </p14:nvContentPartPr>
            <p14:xfrm>
              <a:off x="5317835" y="4705743"/>
              <a:ext cx="145080" cy="236520"/>
            </p14:xfrm>
          </p:contentPart>
        </mc:Choice>
        <mc:Fallback xmlns="">
          <p:pic>
            <p:nvPicPr>
              <p:cNvPr id="293" name="Ink 292">
                <a:extLst>
                  <a:ext uri="{FF2B5EF4-FFF2-40B4-BE49-F238E27FC236}">
                    <a16:creationId xmlns:a16="http://schemas.microsoft.com/office/drawing/2014/main" xmlns="" xmlns:p14="http://schemas.microsoft.com/office/powerpoint/2010/main" id="{4C320F2F-BF98-6B4E-BB7F-17CE761DE607}"/>
                  </a:ext>
                </a:extLst>
              </p:cNvPr>
              <p:cNvPicPr/>
              <p:nvPr/>
            </p:nvPicPr>
            <p:blipFill>
              <a:blip r:embed="rId163"/>
              <a:stretch>
                <a:fillRect/>
              </a:stretch>
            </p:blipFill>
            <p:spPr>
              <a:xfrm>
                <a:off x="5308115" y="4697463"/>
                <a:ext cx="163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94" name="Ink 294">
                <a:extLst>
                  <a:ext uri="{FF2B5EF4-FFF2-40B4-BE49-F238E27FC236}">
                    <a16:creationId xmlns:a16="http://schemas.microsoft.com/office/drawing/2014/main" id="{5FA390FA-5D6C-B44D-A55A-B75C9E7B860B}"/>
                  </a:ext>
                </a:extLst>
              </p14:cNvPr>
              <p14:cNvContentPartPr/>
              <p14:nvPr/>
            </p14:nvContentPartPr>
            <p14:xfrm>
              <a:off x="5110115" y="4780983"/>
              <a:ext cx="132480" cy="94680"/>
            </p14:xfrm>
          </p:contentPart>
        </mc:Choice>
        <mc:Fallback xmlns="">
          <p:pic>
            <p:nvPicPr>
              <p:cNvPr id="294" name="Ink 294">
                <a:extLst>
                  <a:ext uri="{FF2B5EF4-FFF2-40B4-BE49-F238E27FC236}">
                    <a16:creationId xmlns:a16="http://schemas.microsoft.com/office/drawing/2014/main" xmlns="" xmlns:p14="http://schemas.microsoft.com/office/powerpoint/2010/main" id="{5FA390FA-5D6C-B44D-A55A-B75C9E7B860B}"/>
                  </a:ext>
                </a:extLst>
              </p:cNvPr>
              <p:cNvPicPr/>
              <p:nvPr/>
            </p:nvPicPr>
            <p:blipFill>
              <a:blip r:embed="rId165"/>
              <a:stretch>
                <a:fillRect/>
              </a:stretch>
            </p:blipFill>
            <p:spPr>
              <a:xfrm>
                <a:off x="5101115" y="4772703"/>
                <a:ext cx="149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01" name="Ink 300">
                <a:extLst>
                  <a:ext uri="{FF2B5EF4-FFF2-40B4-BE49-F238E27FC236}">
                    <a16:creationId xmlns:a16="http://schemas.microsoft.com/office/drawing/2014/main" id="{A30A1566-6E7C-064D-92E0-67D2A829D7D5}"/>
                  </a:ext>
                </a:extLst>
              </p14:cNvPr>
              <p14:cNvContentPartPr/>
              <p14:nvPr/>
            </p14:nvContentPartPr>
            <p14:xfrm>
              <a:off x="6480995" y="4611423"/>
              <a:ext cx="25560" cy="195120"/>
            </p14:xfrm>
          </p:contentPart>
        </mc:Choice>
        <mc:Fallback xmlns="">
          <p:pic>
            <p:nvPicPr>
              <p:cNvPr id="301" name="Ink 300">
                <a:extLst>
                  <a:ext uri="{FF2B5EF4-FFF2-40B4-BE49-F238E27FC236}">
                    <a16:creationId xmlns:a16="http://schemas.microsoft.com/office/drawing/2014/main" xmlns="" xmlns:p14="http://schemas.microsoft.com/office/powerpoint/2010/main" id="{A30A1566-6E7C-064D-92E0-67D2A829D7D5}"/>
                  </a:ext>
                </a:extLst>
              </p:cNvPr>
              <p:cNvPicPr/>
              <p:nvPr/>
            </p:nvPicPr>
            <p:blipFill>
              <a:blip r:embed="rId167"/>
              <a:stretch>
                <a:fillRect/>
              </a:stretch>
            </p:blipFill>
            <p:spPr>
              <a:xfrm>
                <a:off x="6472715" y="4603158"/>
                <a:ext cx="42120" cy="21165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02" name="Ink 303">
                <a:extLst>
                  <a:ext uri="{FF2B5EF4-FFF2-40B4-BE49-F238E27FC236}">
                    <a16:creationId xmlns:a16="http://schemas.microsoft.com/office/drawing/2014/main" id="{5D5D3964-5839-9144-9D9C-8B7C63294E08}"/>
                  </a:ext>
                </a:extLst>
              </p14:cNvPr>
              <p14:cNvContentPartPr/>
              <p14:nvPr/>
            </p14:nvContentPartPr>
            <p14:xfrm>
              <a:off x="6241955" y="4664343"/>
              <a:ext cx="145080" cy="123480"/>
            </p14:xfrm>
          </p:contentPart>
        </mc:Choice>
        <mc:Fallback xmlns="">
          <p:pic>
            <p:nvPicPr>
              <p:cNvPr id="302" name="Ink 303">
                <a:extLst>
                  <a:ext uri="{FF2B5EF4-FFF2-40B4-BE49-F238E27FC236}">
                    <a16:creationId xmlns:a16="http://schemas.microsoft.com/office/drawing/2014/main" xmlns="" xmlns:p14="http://schemas.microsoft.com/office/powerpoint/2010/main" id="{5D5D3964-5839-9144-9D9C-8B7C63294E08}"/>
                  </a:ext>
                </a:extLst>
              </p:cNvPr>
              <p:cNvPicPr/>
              <p:nvPr/>
            </p:nvPicPr>
            <p:blipFill>
              <a:blip r:embed="rId169"/>
              <a:stretch>
                <a:fillRect/>
              </a:stretch>
            </p:blipFill>
            <p:spPr>
              <a:xfrm>
                <a:off x="6233315" y="4656039"/>
                <a:ext cx="162000" cy="139727"/>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03" name="Ink 304">
                <a:extLst>
                  <a:ext uri="{FF2B5EF4-FFF2-40B4-BE49-F238E27FC236}">
                    <a16:creationId xmlns:a16="http://schemas.microsoft.com/office/drawing/2014/main" id="{55B11A9D-0B09-C546-8A78-14158A51D200}"/>
                  </a:ext>
                </a:extLst>
              </p14:cNvPr>
              <p14:cNvContentPartPr/>
              <p14:nvPr/>
            </p14:nvContentPartPr>
            <p14:xfrm>
              <a:off x="5808155" y="4328463"/>
              <a:ext cx="364680" cy="512640"/>
            </p14:xfrm>
          </p:contentPart>
        </mc:Choice>
        <mc:Fallback xmlns="">
          <p:pic>
            <p:nvPicPr>
              <p:cNvPr id="303" name="Ink 304">
                <a:extLst>
                  <a:ext uri="{FF2B5EF4-FFF2-40B4-BE49-F238E27FC236}">
                    <a16:creationId xmlns:a16="http://schemas.microsoft.com/office/drawing/2014/main" xmlns="" xmlns:p14="http://schemas.microsoft.com/office/powerpoint/2010/main" id="{55B11A9D-0B09-C546-8A78-14158A51D200}"/>
                  </a:ext>
                </a:extLst>
              </p:cNvPr>
              <p:cNvPicPr/>
              <p:nvPr/>
            </p:nvPicPr>
            <p:blipFill>
              <a:blip r:embed="rId171"/>
              <a:stretch>
                <a:fillRect/>
              </a:stretch>
            </p:blipFill>
            <p:spPr>
              <a:xfrm>
                <a:off x="5799883" y="4320183"/>
                <a:ext cx="381224"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06" name="Ink 305">
                <a:extLst>
                  <a:ext uri="{FF2B5EF4-FFF2-40B4-BE49-F238E27FC236}">
                    <a16:creationId xmlns:a16="http://schemas.microsoft.com/office/drawing/2014/main" id="{DDD25B2C-DCD1-6B48-B47F-ECA62092A2CC}"/>
                  </a:ext>
                </a:extLst>
              </p14:cNvPr>
              <p14:cNvContentPartPr/>
              <p14:nvPr/>
            </p14:nvContentPartPr>
            <p14:xfrm>
              <a:off x="3626555" y="4875303"/>
              <a:ext cx="195120" cy="94680"/>
            </p14:xfrm>
          </p:contentPart>
        </mc:Choice>
        <mc:Fallback xmlns="">
          <p:pic>
            <p:nvPicPr>
              <p:cNvPr id="306" name="Ink 305">
                <a:extLst>
                  <a:ext uri="{FF2B5EF4-FFF2-40B4-BE49-F238E27FC236}">
                    <a16:creationId xmlns:a16="http://schemas.microsoft.com/office/drawing/2014/main" xmlns="" xmlns:p14="http://schemas.microsoft.com/office/powerpoint/2010/main" id="{DDD25B2C-DCD1-6B48-B47F-ECA62092A2CC}"/>
                  </a:ext>
                </a:extLst>
              </p:cNvPr>
              <p:cNvPicPr/>
              <p:nvPr/>
            </p:nvPicPr>
            <p:blipFill>
              <a:blip r:embed="rId173"/>
              <a:stretch>
                <a:fillRect/>
              </a:stretch>
            </p:blipFill>
            <p:spPr>
              <a:xfrm>
                <a:off x="3618290" y="4867023"/>
                <a:ext cx="21129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10" name="Ink 310">
                <a:extLst>
                  <a:ext uri="{FF2B5EF4-FFF2-40B4-BE49-F238E27FC236}">
                    <a16:creationId xmlns:a16="http://schemas.microsoft.com/office/drawing/2014/main" id="{22E0832D-5CE7-AA4A-8401-B963DC541A7F}"/>
                  </a:ext>
                </a:extLst>
              </p14:cNvPr>
              <p14:cNvContentPartPr/>
              <p14:nvPr/>
            </p14:nvContentPartPr>
            <p14:xfrm>
              <a:off x="3896915" y="4881783"/>
              <a:ext cx="182520" cy="119880"/>
            </p14:xfrm>
          </p:contentPart>
        </mc:Choice>
        <mc:Fallback xmlns="">
          <p:pic>
            <p:nvPicPr>
              <p:cNvPr id="310" name="Ink 310">
                <a:extLst>
                  <a:ext uri="{FF2B5EF4-FFF2-40B4-BE49-F238E27FC236}">
                    <a16:creationId xmlns:a16="http://schemas.microsoft.com/office/drawing/2014/main" xmlns="" xmlns:p14="http://schemas.microsoft.com/office/powerpoint/2010/main" id="{22E0832D-5CE7-AA4A-8401-B963DC541A7F}"/>
                  </a:ext>
                </a:extLst>
              </p:cNvPr>
              <p:cNvPicPr/>
              <p:nvPr/>
            </p:nvPicPr>
            <p:blipFill>
              <a:blip r:embed="rId175"/>
              <a:stretch>
                <a:fillRect/>
              </a:stretch>
            </p:blipFill>
            <p:spPr>
              <a:xfrm>
                <a:off x="3887933" y="4872063"/>
                <a:ext cx="199407"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12" name="Ink 311">
                <a:extLst>
                  <a:ext uri="{FF2B5EF4-FFF2-40B4-BE49-F238E27FC236}">
                    <a16:creationId xmlns:a16="http://schemas.microsoft.com/office/drawing/2014/main" id="{FC73C5C0-83D4-B349-9F4F-345A65C2B77C}"/>
                  </a:ext>
                </a:extLst>
              </p14:cNvPr>
              <p14:cNvContentPartPr/>
              <p14:nvPr/>
            </p14:nvContentPartPr>
            <p14:xfrm>
              <a:off x="3695675" y="4139823"/>
              <a:ext cx="295920" cy="132480"/>
            </p14:xfrm>
          </p:contentPart>
        </mc:Choice>
        <mc:Fallback xmlns="">
          <p:pic>
            <p:nvPicPr>
              <p:cNvPr id="312" name="Ink 311">
                <a:extLst>
                  <a:ext uri="{FF2B5EF4-FFF2-40B4-BE49-F238E27FC236}">
                    <a16:creationId xmlns:a16="http://schemas.microsoft.com/office/drawing/2014/main" xmlns="" xmlns:p14="http://schemas.microsoft.com/office/powerpoint/2010/main" id="{FC73C5C0-83D4-B349-9F4F-345A65C2B77C}"/>
                  </a:ext>
                </a:extLst>
              </p:cNvPr>
              <p:cNvPicPr/>
              <p:nvPr/>
            </p:nvPicPr>
            <p:blipFill>
              <a:blip r:embed="rId177"/>
              <a:stretch>
                <a:fillRect/>
              </a:stretch>
            </p:blipFill>
            <p:spPr>
              <a:xfrm>
                <a:off x="3687395" y="4131183"/>
                <a:ext cx="3124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 name="Ink 4">
                <a:extLst>
                  <a:ext uri="{FF2B5EF4-FFF2-40B4-BE49-F238E27FC236}">
                    <a16:creationId xmlns:a16="http://schemas.microsoft.com/office/drawing/2014/main" id="{E920BE49-BAA8-D746-8BDE-8F5AF2DBD665}"/>
                  </a:ext>
                </a:extLst>
              </p14:cNvPr>
              <p14:cNvContentPartPr/>
              <p14:nvPr/>
            </p14:nvContentPartPr>
            <p14:xfrm>
              <a:off x="5649600" y="4330800"/>
              <a:ext cx="111960" cy="72000"/>
            </p14:xfrm>
          </p:contentPart>
        </mc:Choice>
        <mc:Fallback xmlns="">
          <p:pic>
            <p:nvPicPr>
              <p:cNvPr id="5" name="Ink 4">
                <a:extLst>
                  <a:ext uri="{FF2B5EF4-FFF2-40B4-BE49-F238E27FC236}">
                    <a16:creationId xmlns:a16="http://schemas.microsoft.com/office/drawing/2014/main" xmlns="" xmlns:p14="http://schemas.microsoft.com/office/powerpoint/2010/main" id="{E920BE49-BAA8-D746-8BDE-8F5AF2DBD665}"/>
                  </a:ext>
                </a:extLst>
              </p:cNvPr>
              <p:cNvPicPr/>
              <p:nvPr/>
            </p:nvPicPr>
            <p:blipFill>
              <a:blip r:embed="rId179"/>
              <a:stretch>
                <a:fillRect/>
              </a:stretch>
            </p:blipFill>
            <p:spPr>
              <a:xfrm>
                <a:off x="5641320" y="4322520"/>
                <a:ext cx="129960" cy="90000"/>
              </a:xfrm>
              <a:prstGeom prst="rect">
                <a:avLst/>
              </a:prstGeom>
            </p:spPr>
          </p:pic>
        </mc:Fallback>
      </mc:AlternateContent>
    </p:spTree>
    <p:extLst>
      <p:ext uri="{BB962C8B-B14F-4D97-AF65-F5344CB8AC3E}">
        <p14:creationId xmlns:p14="http://schemas.microsoft.com/office/powerpoint/2010/main" val="320373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5" name="Ink 29">
                <a:extLst>
                  <a:ext uri="{FF2B5EF4-FFF2-40B4-BE49-F238E27FC236}">
                    <a16:creationId xmlns:a16="http://schemas.microsoft.com/office/drawing/2014/main" id="{B277C118-1555-7E47-8F7C-FBF7733F81CE}"/>
                  </a:ext>
                </a:extLst>
              </p14:cNvPr>
              <p14:cNvContentPartPr/>
              <p14:nvPr/>
            </p14:nvContentPartPr>
            <p14:xfrm>
              <a:off x="5154395" y="1411023"/>
              <a:ext cx="874080" cy="214200"/>
            </p14:xfrm>
          </p:contentPart>
        </mc:Choice>
        <mc:Fallback xmlns="">
          <p:pic>
            <p:nvPicPr>
              <p:cNvPr id="25" name="Ink 29">
                <a:extLst>
                  <a:ext uri="{FF2B5EF4-FFF2-40B4-BE49-F238E27FC236}">
                    <a16:creationId xmlns:a16="http://schemas.microsoft.com/office/drawing/2014/main" xmlns="" xmlns:p14="http://schemas.microsoft.com/office/powerpoint/2010/main" id="{B277C118-1555-7E47-8F7C-FBF7733F81CE}"/>
                  </a:ext>
                </a:extLst>
              </p:cNvPr>
              <p:cNvPicPr/>
              <p:nvPr/>
            </p:nvPicPr>
            <p:blipFill>
              <a:blip r:embed="rId3"/>
              <a:stretch>
                <a:fillRect/>
              </a:stretch>
            </p:blipFill>
            <p:spPr>
              <a:xfrm>
                <a:off x="5145039" y="1402383"/>
                <a:ext cx="893512"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30">
                <a:extLst>
                  <a:ext uri="{FF2B5EF4-FFF2-40B4-BE49-F238E27FC236}">
                    <a16:creationId xmlns:a16="http://schemas.microsoft.com/office/drawing/2014/main" id="{BFE7AD05-FEE7-7445-B29F-5933E897CF4E}"/>
                  </a:ext>
                </a:extLst>
              </p14:cNvPr>
              <p14:cNvContentPartPr/>
              <p14:nvPr/>
            </p14:nvContentPartPr>
            <p14:xfrm>
              <a:off x="4211195" y="1411023"/>
              <a:ext cx="824040" cy="151560"/>
            </p14:xfrm>
          </p:contentPart>
        </mc:Choice>
        <mc:Fallback xmlns="">
          <p:pic>
            <p:nvPicPr>
              <p:cNvPr id="26" name="Ink 30">
                <a:extLst>
                  <a:ext uri="{FF2B5EF4-FFF2-40B4-BE49-F238E27FC236}">
                    <a16:creationId xmlns:a16="http://schemas.microsoft.com/office/drawing/2014/main" xmlns="" xmlns:p14="http://schemas.microsoft.com/office/powerpoint/2010/main" id="{BFE7AD05-FEE7-7445-B29F-5933E897CF4E}"/>
                  </a:ext>
                </a:extLst>
              </p:cNvPr>
              <p:cNvPicPr/>
              <p:nvPr/>
            </p:nvPicPr>
            <p:blipFill>
              <a:blip r:embed="rId5"/>
              <a:stretch>
                <a:fillRect/>
              </a:stretch>
            </p:blipFill>
            <p:spPr>
              <a:xfrm>
                <a:off x="4201835" y="1402723"/>
                <a:ext cx="841680" cy="16815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31">
                <a:extLst>
                  <a:ext uri="{FF2B5EF4-FFF2-40B4-BE49-F238E27FC236}">
                    <a16:creationId xmlns:a16="http://schemas.microsoft.com/office/drawing/2014/main" id="{0A2114AE-A4A3-D84B-A2C7-EDC58AA3603F}"/>
                  </a:ext>
                </a:extLst>
              </p14:cNvPr>
              <p14:cNvContentPartPr/>
              <p14:nvPr/>
            </p14:nvContentPartPr>
            <p14:xfrm>
              <a:off x="3651755" y="1279263"/>
              <a:ext cx="295920" cy="270720"/>
            </p14:xfrm>
          </p:contentPart>
        </mc:Choice>
        <mc:Fallback xmlns="">
          <p:pic>
            <p:nvPicPr>
              <p:cNvPr id="27" name="Ink 31">
                <a:extLst>
                  <a:ext uri="{FF2B5EF4-FFF2-40B4-BE49-F238E27FC236}">
                    <a16:creationId xmlns:a16="http://schemas.microsoft.com/office/drawing/2014/main" xmlns="" xmlns:p14="http://schemas.microsoft.com/office/powerpoint/2010/main" id="{0A2114AE-A4A3-D84B-A2C7-EDC58AA3603F}"/>
                  </a:ext>
                </a:extLst>
              </p:cNvPr>
              <p:cNvPicPr/>
              <p:nvPr/>
            </p:nvPicPr>
            <p:blipFill>
              <a:blip r:embed="rId7"/>
              <a:stretch>
                <a:fillRect/>
              </a:stretch>
            </p:blipFill>
            <p:spPr>
              <a:xfrm>
                <a:off x="3642035" y="1269903"/>
                <a:ext cx="3157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32">
                <a:extLst>
                  <a:ext uri="{FF2B5EF4-FFF2-40B4-BE49-F238E27FC236}">
                    <a16:creationId xmlns:a16="http://schemas.microsoft.com/office/drawing/2014/main" id="{7A187A87-69DA-D84D-89BF-561A3F76614C}"/>
                  </a:ext>
                </a:extLst>
              </p14:cNvPr>
              <p14:cNvContentPartPr/>
              <p14:nvPr/>
            </p14:nvContentPartPr>
            <p14:xfrm>
              <a:off x="3249275" y="1398423"/>
              <a:ext cx="175680" cy="289800"/>
            </p14:xfrm>
          </p:contentPart>
        </mc:Choice>
        <mc:Fallback xmlns="">
          <p:pic>
            <p:nvPicPr>
              <p:cNvPr id="28" name="Ink 32">
                <a:extLst>
                  <a:ext uri="{FF2B5EF4-FFF2-40B4-BE49-F238E27FC236}">
                    <a16:creationId xmlns:a16="http://schemas.microsoft.com/office/drawing/2014/main" xmlns="" xmlns:p14="http://schemas.microsoft.com/office/powerpoint/2010/main" id="{7A187A87-69DA-D84D-89BF-561A3F76614C}"/>
                  </a:ext>
                </a:extLst>
              </p:cNvPr>
              <p:cNvPicPr/>
              <p:nvPr/>
            </p:nvPicPr>
            <p:blipFill>
              <a:blip r:embed="rId9"/>
              <a:stretch>
                <a:fillRect/>
              </a:stretch>
            </p:blipFill>
            <p:spPr>
              <a:xfrm>
                <a:off x="3239934" y="1389051"/>
                <a:ext cx="194362" cy="30746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33">
                <a:extLst>
                  <a:ext uri="{FF2B5EF4-FFF2-40B4-BE49-F238E27FC236}">
                    <a16:creationId xmlns:a16="http://schemas.microsoft.com/office/drawing/2014/main" id="{975F4928-BB42-FA45-8C82-3D90985B7795}"/>
                  </a:ext>
                </a:extLst>
              </p14:cNvPr>
              <p14:cNvContentPartPr/>
              <p14:nvPr/>
            </p14:nvContentPartPr>
            <p14:xfrm>
              <a:off x="2419475" y="1360983"/>
              <a:ext cx="585000" cy="245520"/>
            </p14:xfrm>
          </p:contentPart>
        </mc:Choice>
        <mc:Fallback xmlns="">
          <p:pic>
            <p:nvPicPr>
              <p:cNvPr id="29" name="Ink 33">
                <a:extLst>
                  <a:ext uri="{FF2B5EF4-FFF2-40B4-BE49-F238E27FC236}">
                    <a16:creationId xmlns:a16="http://schemas.microsoft.com/office/drawing/2014/main" xmlns="" xmlns:p14="http://schemas.microsoft.com/office/powerpoint/2010/main" id="{975F4928-BB42-FA45-8C82-3D90985B7795}"/>
                  </a:ext>
                </a:extLst>
              </p:cNvPr>
              <p:cNvPicPr/>
              <p:nvPr/>
            </p:nvPicPr>
            <p:blipFill>
              <a:blip r:embed="rId11"/>
              <a:stretch>
                <a:fillRect/>
              </a:stretch>
            </p:blipFill>
            <p:spPr>
              <a:xfrm>
                <a:off x="2410115" y="1351623"/>
                <a:ext cx="6033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5C3D9F1E-4F58-5549-B0AE-8F7635D14943}"/>
                  </a:ext>
                </a:extLst>
              </p14:cNvPr>
              <p14:cNvContentPartPr/>
              <p14:nvPr/>
            </p14:nvContentPartPr>
            <p14:xfrm>
              <a:off x="2381675" y="2020863"/>
              <a:ext cx="126000" cy="157680"/>
            </p14:xfrm>
          </p:contentPart>
        </mc:Choice>
        <mc:Fallback xmlns="">
          <p:pic>
            <p:nvPicPr>
              <p:cNvPr id="35" name="Ink 34">
                <a:extLst>
                  <a:ext uri="{FF2B5EF4-FFF2-40B4-BE49-F238E27FC236}">
                    <a16:creationId xmlns:a16="http://schemas.microsoft.com/office/drawing/2014/main" xmlns="" xmlns:p14="http://schemas.microsoft.com/office/powerpoint/2010/main" id="{5C3D9F1E-4F58-5549-B0AE-8F7635D14943}"/>
                  </a:ext>
                </a:extLst>
              </p:cNvPr>
              <p:cNvPicPr/>
              <p:nvPr/>
            </p:nvPicPr>
            <p:blipFill>
              <a:blip r:embed="rId13"/>
              <a:stretch>
                <a:fillRect/>
              </a:stretch>
            </p:blipFill>
            <p:spPr>
              <a:xfrm>
                <a:off x="2372701" y="2011503"/>
                <a:ext cx="144667"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8CE11335-9519-2F4E-8470-59529C8092CF}"/>
                  </a:ext>
                </a:extLst>
              </p14:cNvPr>
              <p14:cNvContentPartPr/>
              <p14:nvPr/>
            </p14:nvContentPartPr>
            <p14:xfrm>
              <a:off x="3450515" y="2027343"/>
              <a:ext cx="163800" cy="6480"/>
            </p14:xfrm>
          </p:contentPart>
        </mc:Choice>
        <mc:Fallback xmlns="">
          <p:pic>
            <p:nvPicPr>
              <p:cNvPr id="40" name="Ink 39">
                <a:extLst>
                  <a:ext uri="{FF2B5EF4-FFF2-40B4-BE49-F238E27FC236}">
                    <a16:creationId xmlns:a16="http://schemas.microsoft.com/office/drawing/2014/main" xmlns="" xmlns:p14="http://schemas.microsoft.com/office/powerpoint/2010/main" id="{8CE11335-9519-2F4E-8470-59529C8092CF}"/>
                  </a:ext>
                </a:extLst>
              </p:cNvPr>
              <p:cNvPicPr/>
              <p:nvPr/>
            </p:nvPicPr>
            <p:blipFill>
              <a:blip r:embed="rId15"/>
              <a:stretch>
                <a:fillRect/>
              </a:stretch>
            </p:blipFill>
            <p:spPr>
              <a:xfrm>
                <a:off x="3441515" y="2018476"/>
                <a:ext cx="18108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86D9534E-8272-984E-A2EA-6ECF6715AFF8}"/>
                  </a:ext>
                </a:extLst>
              </p14:cNvPr>
              <p14:cNvContentPartPr/>
              <p14:nvPr/>
            </p14:nvContentPartPr>
            <p14:xfrm>
              <a:off x="3450515" y="2127783"/>
              <a:ext cx="170280" cy="12960"/>
            </p14:xfrm>
          </p:contentPart>
        </mc:Choice>
        <mc:Fallback xmlns="">
          <p:pic>
            <p:nvPicPr>
              <p:cNvPr id="41" name="Ink 40">
                <a:extLst>
                  <a:ext uri="{FF2B5EF4-FFF2-40B4-BE49-F238E27FC236}">
                    <a16:creationId xmlns:a16="http://schemas.microsoft.com/office/drawing/2014/main" xmlns="" xmlns:p14="http://schemas.microsoft.com/office/powerpoint/2010/main" id="{86D9534E-8272-984E-A2EA-6ECF6715AFF8}"/>
                  </a:ext>
                </a:extLst>
              </p:cNvPr>
              <p:cNvPicPr/>
              <p:nvPr/>
            </p:nvPicPr>
            <p:blipFill>
              <a:blip r:embed="rId17"/>
              <a:stretch>
                <a:fillRect/>
              </a:stretch>
            </p:blipFill>
            <p:spPr>
              <a:xfrm>
                <a:off x="3441515" y="2118063"/>
                <a:ext cx="187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2">
                <a:extLst>
                  <a:ext uri="{FF2B5EF4-FFF2-40B4-BE49-F238E27FC236}">
                    <a16:creationId xmlns:a16="http://schemas.microsoft.com/office/drawing/2014/main" id="{C57A654A-2830-1348-8D2C-8546D1C4201F}"/>
                  </a:ext>
                </a:extLst>
              </p14:cNvPr>
              <p14:cNvContentPartPr/>
              <p14:nvPr/>
            </p14:nvContentPartPr>
            <p14:xfrm>
              <a:off x="2601635" y="1926543"/>
              <a:ext cx="628560" cy="459360"/>
            </p14:xfrm>
          </p:contentPart>
        </mc:Choice>
        <mc:Fallback xmlns="">
          <p:pic>
            <p:nvPicPr>
              <p:cNvPr id="42" name="Ink 42">
                <a:extLst>
                  <a:ext uri="{FF2B5EF4-FFF2-40B4-BE49-F238E27FC236}">
                    <a16:creationId xmlns:a16="http://schemas.microsoft.com/office/drawing/2014/main" xmlns="" xmlns:p14="http://schemas.microsoft.com/office/powerpoint/2010/main" id="{C57A654A-2830-1348-8D2C-8546D1C4201F}"/>
                  </a:ext>
                </a:extLst>
              </p:cNvPr>
              <p:cNvPicPr/>
              <p:nvPr/>
            </p:nvPicPr>
            <p:blipFill>
              <a:blip r:embed="rId19"/>
              <a:stretch>
                <a:fillRect/>
              </a:stretch>
            </p:blipFill>
            <p:spPr>
              <a:xfrm>
                <a:off x="2591909" y="1917903"/>
                <a:ext cx="648011"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51BC61E5-17C9-0E47-BA4D-B2DDDAE8571E}"/>
                  </a:ext>
                </a:extLst>
              </p14:cNvPr>
              <p14:cNvContentPartPr/>
              <p14:nvPr/>
            </p14:nvContentPartPr>
            <p14:xfrm>
              <a:off x="4048475" y="1863903"/>
              <a:ext cx="288000" cy="245520"/>
            </p14:xfrm>
          </p:contentPart>
        </mc:Choice>
        <mc:Fallback xmlns="">
          <p:pic>
            <p:nvPicPr>
              <p:cNvPr id="44" name="Ink 43">
                <a:extLst>
                  <a:ext uri="{FF2B5EF4-FFF2-40B4-BE49-F238E27FC236}">
                    <a16:creationId xmlns:a16="http://schemas.microsoft.com/office/drawing/2014/main" xmlns="" xmlns:p14="http://schemas.microsoft.com/office/powerpoint/2010/main" id="{51BC61E5-17C9-0E47-BA4D-B2DDDAE8571E}"/>
                  </a:ext>
                </a:extLst>
              </p:cNvPr>
              <p:cNvPicPr/>
              <p:nvPr/>
            </p:nvPicPr>
            <p:blipFill>
              <a:blip r:embed="rId21"/>
              <a:stretch>
                <a:fillRect/>
              </a:stretch>
            </p:blipFill>
            <p:spPr>
              <a:xfrm>
                <a:off x="4039127" y="1854543"/>
                <a:ext cx="305978"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FA5A61FB-0277-7D45-BEF0-D4B73569856D}"/>
                  </a:ext>
                </a:extLst>
              </p14:cNvPr>
              <p14:cNvContentPartPr/>
              <p14:nvPr/>
            </p14:nvContentPartPr>
            <p14:xfrm>
              <a:off x="4248995" y="2285823"/>
              <a:ext cx="6480" cy="106560"/>
            </p14:xfrm>
          </p:contentPart>
        </mc:Choice>
        <mc:Fallback xmlns="">
          <p:pic>
            <p:nvPicPr>
              <p:cNvPr id="49" name="Ink 48">
                <a:extLst>
                  <a:ext uri="{FF2B5EF4-FFF2-40B4-BE49-F238E27FC236}">
                    <a16:creationId xmlns:a16="http://schemas.microsoft.com/office/drawing/2014/main" xmlns="" xmlns:p14="http://schemas.microsoft.com/office/powerpoint/2010/main" id="{FA5A61FB-0277-7D45-BEF0-D4B73569856D}"/>
                  </a:ext>
                </a:extLst>
              </p:cNvPr>
              <p:cNvPicPr/>
              <p:nvPr/>
            </p:nvPicPr>
            <p:blipFill>
              <a:blip r:embed="rId23"/>
              <a:stretch>
                <a:fillRect/>
              </a:stretch>
            </p:blipFill>
            <p:spPr>
              <a:xfrm>
                <a:off x="4240128" y="2276103"/>
                <a:ext cx="2455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50">
                <a:extLst>
                  <a:ext uri="{FF2B5EF4-FFF2-40B4-BE49-F238E27FC236}">
                    <a16:creationId xmlns:a16="http://schemas.microsoft.com/office/drawing/2014/main" id="{037BF28E-576A-B94D-84DA-97906DB3B01E}"/>
                  </a:ext>
                </a:extLst>
              </p14:cNvPr>
              <p14:cNvContentPartPr/>
              <p14:nvPr/>
            </p14:nvContentPartPr>
            <p14:xfrm>
              <a:off x="3890435" y="2209503"/>
              <a:ext cx="270720" cy="163800"/>
            </p14:xfrm>
          </p:contentPart>
        </mc:Choice>
        <mc:Fallback xmlns="">
          <p:pic>
            <p:nvPicPr>
              <p:cNvPr id="50" name="Ink 50">
                <a:extLst>
                  <a:ext uri="{FF2B5EF4-FFF2-40B4-BE49-F238E27FC236}">
                    <a16:creationId xmlns:a16="http://schemas.microsoft.com/office/drawing/2014/main" xmlns="" xmlns:p14="http://schemas.microsoft.com/office/powerpoint/2010/main" id="{037BF28E-576A-B94D-84DA-97906DB3B01E}"/>
                  </a:ext>
                </a:extLst>
              </p:cNvPr>
              <p:cNvPicPr/>
              <p:nvPr/>
            </p:nvPicPr>
            <p:blipFill>
              <a:blip r:embed="rId25"/>
              <a:stretch>
                <a:fillRect/>
              </a:stretch>
            </p:blipFill>
            <p:spPr>
              <a:xfrm>
                <a:off x="3881435" y="2199783"/>
                <a:ext cx="287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8162B967-E3C2-F34F-A9FA-CC7E86D2F40C}"/>
                  </a:ext>
                </a:extLst>
              </p14:cNvPr>
              <p14:cNvContentPartPr/>
              <p14:nvPr/>
            </p14:nvContentPartPr>
            <p14:xfrm>
              <a:off x="4047755" y="1725663"/>
              <a:ext cx="201600" cy="100800"/>
            </p14:xfrm>
          </p:contentPart>
        </mc:Choice>
        <mc:Fallback xmlns="">
          <p:pic>
            <p:nvPicPr>
              <p:cNvPr id="52" name="Ink 51">
                <a:extLst>
                  <a:ext uri="{FF2B5EF4-FFF2-40B4-BE49-F238E27FC236}">
                    <a16:creationId xmlns:a16="http://schemas.microsoft.com/office/drawing/2014/main" xmlns="" xmlns:p14="http://schemas.microsoft.com/office/powerpoint/2010/main" id="{8162B967-E3C2-F34F-A9FA-CC7E86D2F40C}"/>
                  </a:ext>
                </a:extLst>
              </p:cNvPr>
              <p:cNvPicPr/>
              <p:nvPr/>
            </p:nvPicPr>
            <p:blipFill>
              <a:blip r:embed="rId27"/>
              <a:stretch>
                <a:fillRect/>
              </a:stretch>
            </p:blipFill>
            <p:spPr>
              <a:xfrm>
                <a:off x="4038755" y="1716336"/>
                <a:ext cx="22068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id="{4E268884-EA65-6B49-938B-535DCE918363}"/>
                  </a:ext>
                </a:extLst>
              </p14:cNvPr>
              <p14:cNvContentPartPr/>
              <p14:nvPr/>
            </p14:nvContentPartPr>
            <p14:xfrm>
              <a:off x="4563275" y="1819983"/>
              <a:ext cx="100800" cy="327240"/>
            </p14:xfrm>
          </p:contentPart>
        </mc:Choice>
        <mc:Fallback xmlns="">
          <p:pic>
            <p:nvPicPr>
              <p:cNvPr id="53" name="Ink 52">
                <a:extLst>
                  <a:ext uri="{FF2B5EF4-FFF2-40B4-BE49-F238E27FC236}">
                    <a16:creationId xmlns:a16="http://schemas.microsoft.com/office/drawing/2014/main" xmlns="" xmlns:p14="http://schemas.microsoft.com/office/powerpoint/2010/main" id="{4E268884-EA65-6B49-938B-535DCE918363}"/>
                  </a:ext>
                </a:extLst>
              </p:cNvPr>
              <p:cNvPicPr/>
              <p:nvPr/>
            </p:nvPicPr>
            <p:blipFill>
              <a:blip r:embed="rId29"/>
              <a:stretch>
                <a:fillRect/>
              </a:stretch>
            </p:blipFill>
            <p:spPr>
              <a:xfrm>
                <a:off x="4553948" y="1810983"/>
                <a:ext cx="119812"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8B9A5D31-70B1-D744-868D-5B2A0FFD89C5}"/>
                  </a:ext>
                </a:extLst>
              </p14:cNvPr>
              <p14:cNvContentPartPr/>
              <p14:nvPr/>
            </p14:nvContentPartPr>
            <p14:xfrm>
              <a:off x="4858835" y="1907823"/>
              <a:ext cx="138600" cy="151200"/>
            </p14:xfrm>
          </p:contentPart>
        </mc:Choice>
        <mc:Fallback xmlns="">
          <p:pic>
            <p:nvPicPr>
              <p:cNvPr id="54" name="Ink 53">
                <a:extLst>
                  <a:ext uri="{FF2B5EF4-FFF2-40B4-BE49-F238E27FC236}">
                    <a16:creationId xmlns:a16="http://schemas.microsoft.com/office/drawing/2014/main" xmlns="" xmlns:p14="http://schemas.microsoft.com/office/powerpoint/2010/main" id="{8B9A5D31-70B1-D744-868D-5B2A0FFD89C5}"/>
                  </a:ext>
                </a:extLst>
              </p:cNvPr>
              <p:cNvPicPr/>
              <p:nvPr/>
            </p:nvPicPr>
            <p:blipFill>
              <a:blip r:embed="rId31"/>
              <a:stretch>
                <a:fillRect/>
              </a:stretch>
            </p:blipFill>
            <p:spPr>
              <a:xfrm>
                <a:off x="4849858" y="1898823"/>
                <a:ext cx="156553"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5" name="Ink 54">
                <a:extLst>
                  <a:ext uri="{FF2B5EF4-FFF2-40B4-BE49-F238E27FC236}">
                    <a16:creationId xmlns:a16="http://schemas.microsoft.com/office/drawing/2014/main" id="{51E644B0-E20C-D343-A943-194217CC1A71}"/>
                  </a:ext>
                </a:extLst>
              </p14:cNvPr>
              <p14:cNvContentPartPr/>
              <p14:nvPr/>
            </p14:nvContentPartPr>
            <p14:xfrm>
              <a:off x="5028395" y="2109783"/>
              <a:ext cx="94680" cy="68760"/>
            </p14:xfrm>
          </p:contentPart>
        </mc:Choice>
        <mc:Fallback xmlns="">
          <p:pic>
            <p:nvPicPr>
              <p:cNvPr id="55" name="Ink 54">
                <a:extLst>
                  <a:ext uri="{FF2B5EF4-FFF2-40B4-BE49-F238E27FC236}">
                    <a16:creationId xmlns:a16="http://schemas.microsoft.com/office/drawing/2014/main" xmlns="" xmlns:p14="http://schemas.microsoft.com/office/powerpoint/2010/main" id="{51E644B0-E20C-D343-A943-194217CC1A71}"/>
                  </a:ext>
                </a:extLst>
              </p:cNvPr>
              <p:cNvPicPr/>
              <p:nvPr/>
            </p:nvPicPr>
            <p:blipFill>
              <a:blip r:embed="rId33"/>
              <a:stretch>
                <a:fillRect/>
              </a:stretch>
            </p:blipFill>
            <p:spPr>
              <a:xfrm>
                <a:off x="5018675" y="2100472"/>
                <a:ext cx="112680" cy="8630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6" name="Ink 55">
                <a:extLst>
                  <a:ext uri="{FF2B5EF4-FFF2-40B4-BE49-F238E27FC236}">
                    <a16:creationId xmlns:a16="http://schemas.microsoft.com/office/drawing/2014/main" id="{7B21438B-5A8D-EA42-97C6-CDC63EF05E33}"/>
                  </a:ext>
                </a:extLst>
              </p14:cNvPr>
              <p14:cNvContentPartPr/>
              <p14:nvPr/>
            </p14:nvContentPartPr>
            <p14:xfrm>
              <a:off x="5078795" y="2046063"/>
              <a:ext cx="6480" cy="19080"/>
            </p14:xfrm>
          </p:contentPart>
        </mc:Choice>
        <mc:Fallback xmlns="">
          <p:pic>
            <p:nvPicPr>
              <p:cNvPr id="56" name="Ink 55">
                <a:extLst>
                  <a:ext uri="{FF2B5EF4-FFF2-40B4-BE49-F238E27FC236}">
                    <a16:creationId xmlns:a16="http://schemas.microsoft.com/office/drawing/2014/main" xmlns="" xmlns:p14="http://schemas.microsoft.com/office/powerpoint/2010/main" id="{7B21438B-5A8D-EA42-97C6-CDC63EF05E33}"/>
                  </a:ext>
                </a:extLst>
              </p:cNvPr>
              <p:cNvPicPr/>
              <p:nvPr/>
            </p:nvPicPr>
            <p:blipFill>
              <a:blip r:embed="rId35"/>
              <a:stretch>
                <a:fillRect/>
              </a:stretch>
            </p:blipFill>
            <p:spPr>
              <a:xfrm>
                <a:off x="5069795" y="2037423"/>
                <a:ext cx="25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7" name="Ink 56">
                <a:extLst>
                  <a:ext uri="{FF2B5EF4-FFF2-40B4-BE49-F238E27FC236}">
                    <a16:creationId xmlns:a16="http://schemas.microsoft.com/office/drawing/2014/main" id="{AD73EE27-053C-7D4C-B35C-0714513B6D16}"/>
                  </a:ext>
                </a:extLst>
              </p14:cNvPr>
              <p14:cNvContentPartPr/>
              <p14:nvPr/>
            </p14:nvContentPartPr>
            <p14:xfrm>
              <a:off x="5305235" y="1976943"/>
              <a:ext cx="163800" cy="12960"/>
            </p14:xfrm>
          </p:contentPart>
        </mc:Choice>
        <mc:Fallback xmlns="">
          <p:pic>
            <p:nvPicPr>
              <p:cNvPr id="57" name="Ink 56">
                <a:extLst>
                  <a:ext uri="{FF2B5EF4-FFF2-40B4-BE49-F238E27FC236}">
                    <a16:creationId xmlns:a16="http://schemas.microsoft.com/office/drawing/2014/main" xmlns="" xmlns:p14="http://schemas.microsoft.com/office/powerpoint/2010/main" id="{AD73EE27-053C-7D4C-B35C-0714513B6D16}"/>
                  </a:ext>
                </a:extLst>
              </p:cNvPr>
              <p:cNvPicPr/>
              <p:nvPr/>
            </p:nvPicPr>
            <p:blipFill>
              <a:blip r:embed="rId37"/>
              <a:stretch>
                <a:fillRect/>
              </a:stretch>
            </p:blipFill>
            <p:spPr>
              <a:xfrm>
                <a:off x="5295875" y="1967583"/>
                <a:ext cx="1818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id="{49861312-03ED-554D-8B3A-E9B971D228A2}"/>
                  </a:ext>
                </a:extLst>
              </p14:cNvPr>
              <p14:cNvContentPartPr/>
              <p14:nvPr/>
            </p14:nvContentPartPr>
            <p14:xfrm>
              <a:off x="5895995" y="1970823"/>
              <a:ext cx="163800" cy="6480"/>
            </p14:xfrm>
          </p:contentPart>
        </mc:Choice>
        <mc:Fallback xmlns="">
          <p:pic>
            <p:nvPicPr>
              <p:cNvPr id="61" name="Ink 60">
                <a:extLst>
                  <a:ext uri="{FF2B5EF4-FFF2-40B4-BE49-F238E27FC236}">
                    <a16:creationId xmlns:a16="http://schemas.microsoft.com/office/drawing/2014/main" xmlns="" xmlns:p14="http://schemas.microsoft.com/office/powerpoint/2010/main" id="{49861312-03ED-554D-8B3A-E9B971D228A2}"/>
                  </a:ext>
                </a:extLst>
              </p:cNvPr>
              <p:cNvPicPr/>
              <p:nvPr/>
            </p:nvPicPr>
            <p:blipFill>
              <a:blip r:embed="rId39"/>
              <a:stretch>
                <a:fillRect/>
              </a:stretch>
            </p:blipFill>
            <p:spPr>
              <a:xfrm>
                <a:off x="5886635" y="1961956"/>
                <a:ext cx="18144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id="{9EA8EB89-2734-6E45-86AC-CEE9C13952C6}"/>
                  </a:ext>
                </a:extLst>
              </p14:cNvPr>
              <p14:cNvContentPartPr/>
              <p14:nvPr/>
            </p14:nvContentPartPr>
            <p14:xfrm>
              <a:off x="6933515" y="1933023"/>
              <a:ext cx="163800" cy="12960"/>
            </p14:xfrm>
          </p:contentPart>
        </mc:Choice>
        <mc:Fallback xmlns="">
          <p:pic>
            <p:nvPicPr>
              <p:cNvPr id="67" name="Ink 66">
                <a:extLst>
                  <a:ext uri="{FF2B5EF4-FFF2-40B4-BE49-F238E27FC236}">
                    <a16:creationId xmlns:a16="http://schemas.microsoft.com/office/drawing/2014/main" xmlns="" xmlns:p14="http://schemas.microsoft.com/office/powerpoint/2010/main" id="{9EA8EB89-2734-6E45-86AC-CEE9C13952C6}"/>
                  </a:ext>
                </a:extLst>
              </p:cNvPr>
              <p:cNvPicPr/>
              <p:nvPr/>
            </p:nvPicPr>
            <p:blipFill>
              <a:blip r:embed="rId41"/>
              <a:stretch>
                <a:fillRect/>
              </a:stretch>
            </p:blipFill>
            <p:spPr>
              <a:xfrm>
                <a:off x="6923795" y="1923663"/>
                <a:ext cx="181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3" name="Ink 72">
                <a:extLst>
                  <a:ext uri="{FF2B5EF4-FFF2-40B4-BE49-F238E27FC236}">
                    <a16:creationId xmlns:a16="http://schemas.microsoft.com/office/drawing/2014/main" id="{25A46752-E59B-2943-88EE-CC0B55497EDA}"/>
                  </a:ext>
                </a:extLst>
              </p14:cNvPr>
              <p14:cNvContentPartPr/>
              <p14:nvPr/>
            </p14:nvContentPartPr>
            <p14:xfrm>
              <a:off x="7977155" y="1926543"/>
              <a:ext cx="88200" cy="12960"/>
            </p14:xfrm>
          </p:contentPart>
        </mc:Choice>
        <mc:Fallback xmlns="">
          <p:pic>
            <p:nvPicPr>
              <p:cNvPr id="73" name="Ink 72">
                <a:extLst>
                  <a:ext uri="{FF2B5EF4-FFF2-40B4-BE49-F238E27FC236}">
                    <a16:creationId xmlns:a16="http://schemas.microsoft.com/office/drawing/2014/main" xmlns="" xmlns:p14="http://schemas.microsoft.com/office/powerpoint/2010/main" id="{25A46752-E59B-2943-88EE-CC0B55497EDA}"/>
                  </a:ext>
                </a:extLst>
              </p:cNvPr>
              <p:cNvPicPr/>
              <p:nvPr/>
            </p:nvPicPr>
            <p:blipFill>
              <a:blip r:embed="rId43"/>
              <a:stretch>
                <a:fillRect/>
              </a:stretch>
            </p:blipFill>
            <p:spPr>
              <a:xfrm>
                <a:off x="7967795" y="1917183"/>
                <a:ext cx="105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83">
                <a:extLst>
                  <a:ext uri="{FF2B5EF4-FFF2-40B4-BE49-F238E27FC236}">
                    <a16:creationId xmlns:a16="http://schemas.microsoft.com/office/drawing/2014/main" id="{B12BB817-C51B-9E41-8CC2-3D90CD637744}"/>
                  </a:ext>
                </a:extLst>
              </p14:cNvPr>
              <p14:cNvContentPartPr/>
              <p14:nvPr/>
            </p14:nvContentPartPr>
            <p14:xfrm>
              <a:off x="8523995" y="1606143"/>
              <a:ext cx="428040" cy="408960"/>
            </p14:xfrm>
          </p:contentPart>
        </mc:Choice>
        <mc:Fallback xmlns="">
          <p:pic>
            <p:nvPicPr>
              <p:cNvPr id="78" name="Ink 83">
                <a:extLst>
                  <a:ext uri="{FF2B5EF4-FFF2-40B4-BE49-F238E27FC236}">
                    <a16:creationId xmlns:a16="http://schemas.microsoft.com/office/drawing/2014/main" xmlns="" xmlns:p14="http://schemas.microsoft.com/office/powerpoint/2010/main" id="{B12BB817-C51B-9E41-8CC2-3D90CD637744}"/>
                  </a:ext>
                </a:extLst>
              </p:cNvPr>
              <p:cNvPicPr/>
              <p:nvPr/>
            </p:nvPicPr>
            <p:blipFill>
              <a:blip r:embed="rId45"/>
              <a:stretch>
                <a:fillRect/>
              </a:stretch>
            </p:blipFill>
            <p:spPr>
              <a:xfrm>
                <a:off x="8515355" y="1597503"/>
                <a:ext cx="44604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84">
                <a:extLst>
                  <a:ext uri="{FF2B5EF4-FFF2-40B4-BE49-F238E27FC236}">
                    <a16:creationId xmlns:a16="http://schemas.microsoft.com/office/drawing/2014/main" id="{7ABDC154-98C1-2E46-9567-5287DC5EEDB3}"/>
                  </a:ext>
                </a:extLst>
              </p14:cNvPr>
              <p14:cNvContentPartPr/>
              <p14:nvPr/>
            </p14:nvContentPartPr>
            <p14:xfrm>
              <a:off x="8184515" y="1939143"/>
              <a:ext cx="201600" cy="12960"/>
            </p14:xfrm>
          </p:contentPart>
        </mc:Choice>
        <mc:Fallback xmlns="">
          <p:pic>
            <p:nvPicPr>
              <p:cNvPr id="79" name="Ink 84">
                <a:extLst>
                  <a:ext uri="{FF2B5EF4-FFF2-40B4-BE49-F238E27FC236}">
                    <a16:creationId xmlns:a16="http://schemas.microsoft.com/office/drawing/2014/main" xmlns="" xmlns:p14="http://schemas.microsoft.com/office/powerpoint/2010/main" id="{7ABDC154-98C1-2E46-9567-5287DC5EEDB3}"/>
                  </a:ext>
                </a:extLst>
              </p:cNvPr>
              <p:cNvPicPr/>
              <p:nvPr/>
            </p:nvPicPr>
            <p:blipFill>
              <a:blip r:embed="rId47"/>
              <a:stretch>
                <a:fillRect/>
              </a:stretch>
            </p:blipFill>
            <p:spPr>
              <a:xfrm>
                <a:off x="8174795" y="1929423"/>
                <a:ext cx="220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0" name="Ink 85">
                <a:extLst>
                  <a:ext uri="{FF2B5EF4-FFF2-40B4-BE49-F238E27FC236}">
                    <a16:creationId xmlns:a16="http://schemas.microsoft.com/office/drawing/2014/main" id="{BCE11F68-7E5D-584F-BFB0-B6C5DCB5225B}"/>
                  </a:ext>
                </a:extLst>
              </p14:cNvPr>
              <p14:cNvContentPartPr/>
              <p14:nvPr/>
            </p14:nvContentPartPr>
            <p14:xfrm>
              <a:off x="7203875" y="1819983"/>
              <a:ext cx="622800" cy="276840"/>
            </p14:xfrm>
          </p:contentPart>
        </mc:Choice>
        <mc:Fallback xmlns="">
          <p:pic>
            <p:nvPicPr>
              <p:cNvPr id="80" name="Ink 85">
                <a:extLst>
                  <a:ext uri="{FF2B5EF4-FFF2-40B4-BE49-F238E27FC236}">
                    <a16:creationId xmlns:a16="http://schemas.microsoft.com/office/drawing/2014/main" xmlns="" xmlns:p14="http://schemas.microsoft.com/office/powerpoint/2010/main" id="{BCE11F68-7E5D-584F-BFB0-B6C5DCB5225B}"/>
                  </a:ext>
                </a:extLst>
              </p:cNvPr>
              <p:cNvPicPr/>
              <p:nvPr/>
            </p:nvPicPr>
            <p:blipFill>
              <a:blip r:embed="rId49"/>
              <a:stretch>
                <a:fillRect/>
              </a:stretch>
            </p:blipFill>
            <p:spPr>
              <a:xfrm>
                <a:off x="7194155" y="1810983"/>
                <a:ext cx="6411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1" name="Ink 86">
                <a:extLst>
                  <a:ext uri="{FF2B5EF4-FFF2-40B4-BE49-F238E27FC236}">
                    <a16:creationId xmlns:a16="http://schemas.microsoft.com/office/drawing/2014/main" id="{7D14530D-1942-EE4E-8644-FB437E368EFB}"/>
                  </a:ext>
                </a:extLst>
              </p14:cNvPr>
              <p14:cNvContentPartPr/>
              <p14:nvPr/>
            </p14:nvContentPartPr>
            <p14:xfrm>
              <a:off x="6518435" y="1857423"/>
              <a:ext cx="239400" cy="226800"/>
            </p14:xfrm>
          </p:contentPart>
        </mc:Choice>
        <mc:Fallback xmlns="">
          <p:pic>
            <p:nvPicPr>
              <p:cNvPr id="81" name="Ink 86">
                <a:extLst>
                  <a:ext uri="{FF2B5EF4-FFF2-40B4-BE49-F238E27FC236}">
                    <a16:creationId xmlns:a16="http://schemas.microsoft.com/office/drawing/2014/main" xmlns="" xmlns:p14="http://schemas.microsoft.com/office/powerpoint/2010/main" id="{7D14530D-1942-EE4E-8644-FB437E368EFB}"/>
                  </a:ext>
                </a:extLst>
              </p:cNvPr>
              <p:cNvPicPr/>
              <p:nvPr/>
            </p:nvPicPr>
            <p:blipFill>
              <a:blip r:embed="rId51"/>
              <a:stretch>
                <a:fillRect/>
              </a:stretch>
            </p:blipFill>
            <p:spPr>
              <a:xfrm>
                <a:off x="6509075" y="1848063"/>
                <a:ext cx="2588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2" name="Ink 87">
                <a:extLst>
                  <a:ext uri="{FF2B5EF4-FFF2-40B4-BE49-F238E27FC236}">
                    <a16:creationId xmlns:a16="http://schemas.microsoft.com/office/drawing/2014/main" id="{AFB80DF8-590A-814D-AFDF-A5CCF53D63A1}"/>
                  </a:ext>
                </a:extLst>
              </p14:cNvPr>
              <p14:cNvContentPartPr/>
              <p14:nvPr/>
            </p14:nvContentPartPr>
            <p14:xfrm>
              <a:off x="6191555" y="1851303"/>
              <a:ext cx="232920" cy="214200"/>
            </p14:xfrm>
          </p:contentPart>
        </mc:Choice>
        <mc:Fallback xmlns="">
          <p:pic>
            <p:nvPicPr>
              <p:cNvPr id="82" name="Ink 87">
                <a:extLst>
                  <a:ext uri="{FF2B5EF4-FFF2-40B4-BE49-F238E27FC236}">
                    <a16:creationId xmlns:a16="http://schemas.microsoft.com/office/drawing/2014/main" xmlns="" xmlns:p14="http://schemas.microsoft.com/office/powerpoint/2010/main" id="{AFB80DF8-590A-814D-AFDF-A5CCF53D63A1}"/>
                  </a:ext>
                </a:extLst>
              </p:cNvPr>
              <p:cNvPicPr/>
              <p:nvPr/>
            </p:nvPicPr>
            <p:blipFill>
              <a:blip r:embed="rId53"/>
              <a:stretch>
                <a:fillRect/>
              </a:stretch>
            </p:blipFill>
            <p:spPr>
              <a:xfrm>
                <a:off x="6181835" y="1841943"/>
                <a:ext cx="2523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3" name="Ink 88">
                <a:extLst>
                  <a:ext uri="{FF2B5EF4-FFF2-40B4-BE49-F238E27FC236}">
                    <a16:creationId xmlns:a16="http://schemas.microsoft.com/office/drawing/2014/main" id="{89037200-7187-D449-B61F-2BEB5427054E}"/>
                  </a:ext>
                </a:extLst>
              </p14:cNvPr>
              <p14:cNvContentPartPr/>
              <p14:nvPr/>
            </p14:nvContentPartPr>
            <p14:xfrm>
              <a:off x="5575595" y="1889103"/>
              <a:ext cx="207720" cy="232920"/>
            </p14:xfrm>
          </p:contentPart>
        </mc:Choice>
        <mc:Fallback xmlns="">
          <p:pic>
            <p:nvPicPr>
              <p:cNvPr id="83" name="Ink 88">
                <a:extLst>
                  <a:ext uri="{FF2B5EF4-FFF2-40B4-BE49-F238E27FC236}">
                    <a16:creationId xmlns:a16="http://schemas.microsoft.com/office/drawing/2014/main" xmlns="" xmlns:p14="http://schemas.microsoft.com/office/powerpoint/2010/main" id="{89037200-7187-D449-B61F-2BEB5427054E}"/>
                  </a:ext>
                </a:extLst>
              </p:cNvPr>
              <p:cNvPicPr/>
              <p:nvPr/>
            </p:nvPicPr>
            <p:blipFill>
              <a:blip r:embed="rId55"/>
              <a:stretch>
                <a:fillRect/>
              </a:stretch>
            </p:blipFill>
            <p:spPr>
              <a:xfrm>
                <a:off x="5566251" y="1880103"/>
                <a:ext cx="226048"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0" name="Ink 89">
                <a:extLst>
                  <a:ext uri="{FF2B5EF4-FFF2-40B4-BE49-F238E27FC236}">
                    <a16:creationId xmlns:a16="http://schemas.microsoft.com/office/drawing/2014/main" id="{68BC1A52-1F38-D94F-ADA7-04D3E3A7B15B}"/>
                  </a:ext>
                </a:extLst>
              </p14:cNvPr>
              <p14:cNvContentPartPr/>
              <p14:nvPr/>
            </p14:nvContentPartPr>
            <p14:xfrm>
              <a:off x="3576155" y="2806743"/>
              <a:ext cx="100800" cy="19080"/>
            </p14:xfrm>
          </p:contentPart>
        </mc:Choice>
        <mc:Fallback xmlns="">
          <p:pic>
            <p:nvPicPr>
              <p:cNvPr id="90" name="Ink 89">
                <a:extLst>
                  <a:ext uri="{FF2B5EF4-FFF2-40B4-BE49-F238E27FC236}">
                    <a16:creationId xmlns:a16="http://schemas.microsoft.com/office/drawing/2014/main" xmlns="" xmlns:p14="http://schemas.microsoft.com/office/powerpoint/2010/main" id="{68BC1A52-1F38-D94F-ADA7-04D3E3A7B15B}"/>
                  </a:ext>
                </a:extLst>
              </p:cNvPr>
              <p:cNvPicPr/>
              <p:nvPr/>
            </p:nvPicPr>
            <p:blipFill>
              <a:blip r:embed="rId57"/>
              <a:stretch>
                <a:fillRect/>
              </a:stretch>
            </p:blipFill>
            <p:spPr>
              <a:xfrm>
                <a:off x="3567875" y="2798463"/>
                <a:ext cx="117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1" name="Ink 90">
                <a:extLst>
                  <a:ext uri="{FF2B5EF4-FFF2-40B4-BE49-F238E27FC236}">
                    <a16:creationId xmlns:a16="http://schemas.microsoft.com/office/drawing/2014/main" id="{33A8189F-A315-7C4E-8ABC-4B2999B95F10}"/>
                  </a:ext>
                </a:extLst>
              </p14:cNvPr>
              <p14:cNvContentPartPr/>
              <p14:nvPr/>
            </p14:nvContentPartPr>
            <p14:xfrm>
              <a:off x="3607475" y="2869743"/>
              <a:ext cx="75960" cy="25560"/>
            </p14:xfrm>
          </p:contentPart>
        </mc:Choice>
        <mc:Fallback xmlns="">
          <p:pic>
            <p:nvPicPr>
              <p:cNvPr id="91" name="Ink 90">
                <a:extLst>
                  <a:ext uri="{FF2B5EF4-FFF2-40B4-BE49-F238E27FC236}">
                    <a16:creationId xmlns:a16="http://schemas.microsoft.com/office/drawing/2014/main" xmlns="" xmlns:p14="http://schemas.microsoft.com/office/powerpoint/2010/main" id="{33A8189F-A315-7C4E-8ABC-4B2999B95F10}"/>
                  </a:ext>
                </a:extLst>
              </p:cNvPr>
              <p:cNvPicPr/>
              <p:nvPr/>
            </p:nvPicPr>
            <p:blipFill>
              <a:blip r:embed="rId59"/>
              <a:stretch>
                <a:fillRect/>
              </a:stretch>
            </p:blipFill>
            <p:spPr>
              <a:xfrm>
                <a:off x="3598794" y="2859884"/>
                <a:ext cx="92961" cy="4381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5" name="Ink 95">
                <a:extLst>
                  <a:ext uri="{FF2B5EF4-FFF2-40B4-BE49-F238E27FC236}">
                    <a16:creationId xmlns:a16="http://schemas.microsoft.com/office/drawing/2014/main" id="{6C7891A9-91FB-8443-AF7F-F06873B55ABB}"/>
                  </a:ext>
                </a:extLst>
              </p14:cNvPr>
              <p14:cNvContentPartPr/>
              <p14:nvPr/>
            </p14:nvContentPartPr>
            <p14:xfrm>
              <a:off x="4104275" y="2668503"/>
              <a:ext cx="101160" cy="346320"/>
            </p14:xfrm>
          </p:contentPart>
        </mc:Choice>
        <mc:Fallback xmlns="">
          <p:pic>
            <p:nvPicPr>
              <p:cNvPr id="95" name="Ink 95">
                <a:extLst>
                  <a:ext uri="{FF2B5EF4-FFF2-40B4-BE49-F238E27FC236}">
                    <a16:creationId xmlns:a16="http://schemas.microsoft.com/office/drawing/2014/main" xmlns="" xmlns:p14="http://schemas.microsoft.com/office/powerpoint/2010/main" id="{6C7891A9-91FB-8443-AF7F-F06873B55ABB}"/>
                  </a:ext>
                </a:extLst>
              </p:cNvPr>
              <p:cNvPicPr/>
              <p:nvPr/>
            </p:nvPicPr>
            <p:blipFill>
              <a:blip r:embed="rId61"/>
              <a:stretch>
                <a:fillRect/>
              </a:stretch>
            </p:blipFill>
            <p:spPr>
              <a:xfrm>
                <a:off x="4095243" y="2659494"/>
                <a:ext cx="118140" cy="36361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8" name="Ink 97">
                <a:extLst>
                  <a:ext uri="{FF2B5EF4-FFF2-40B4-BE49-F238E27FC236}">
                    <a16:creationId xmlns:a16="http://schemas.microsoft.com/office/drawing/2014/main" id="{81CDB798-CA35-8944-BB5A-45DA049271D9}"/>
                  </a:ext>
                </a:extLst>
              </p14:cNvPr>
              <p14:cNvContentPartPr/>
              <p14:nvPr/>
            </p14:nvContentPartPr>
            <p14:xfrm>
              <a:off x="4676315" y="2813223"/>
              <a:ext cx="151200" cy="25560"/>
            </p14:xfrm>
          </p:contentPart>
        </mc:Choice>
        <mc:Fallback xmlns="">
          <p:pic>
            <p:nvPicPr>
              <p:cNvPr id="98" name="Ink 97">
                <a:extLst>
                  <a:ext uri="{FF2B5EF4-FFF2-40B4-BE49-F238E27FC236}">
                    <a16:creationId xmlns:a16="http://schemas.microsoft.com/office/drawing/2014/main" xmlns="" xmlns:p14="http://schemas.microsoft.com/office/powerpoint/2010/main" id="{81CDB798-CA35-8944-BB5A-45DA049271D9}"/>
                  </a:ext>
                </a:extLst>
              </p:cNvPr>
              <p:cNvPicPr/>
              <p:nvPr/>
            </p:nvPicPr>
            <p:blipFill>
              <a:blip r:embed="rId63"/>
              <a:stretch>
                <a:fillRect/>
              </a:stretch>
            </p:blipFill>
            <p:spPr>
              <a:xfrm>
                <a:off x="4666595" y="2803503"/>
                <a:ext cx="169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3" name="Ink 102">
                <a:extLst>
                  <a:ext uri="{FF2B5EF4-FFF2-40B4-BE49-F238E27FC236}">
                    <a16:creationId xmlns:a16="http://schemas.microsoft.com/office/drawing/2014/main" id="{1F6AB49B-52D9-F944-B528-5A8412A9DB9A}"/>
                  </a:ext>
                </a:extLst>
              </p14:cNvPr>
              <p14:cNvContentPartPr/>
              <p14:nvPr/>
            </p14:nvContentPartPr>
            <p14:xfrm>
              <a:off x="5525195" y="2593263"/>
              <a:ext cx="56880" cy="434160"/>
            </p14:xfrm>
          </p:contentPart>
        </mc:Choice>
        <mc:Fallback xmlns="">
          <p:pic>
            <p:nvPicPr>
              <p:cNvPr id="103" name="Ink 102">
                <a:extLst>
                  <a:ext uri="{FF2B5EF4-FFF2-40B4-BE49-F238E27FC236}">
                    <a16:creationId xmlns:a16="http://schemas.microsoft.com/office/drawing/2014/main" xmlns="" xmlns:p14="http://schemas.microsoft.com/office/powerpoint/2010/main" id="{1F6AB49B-52D9-F944-B528-5A8412A9DB9A}"/>
                  </a:ext>
                </a:extLst>
              </p:cNvPr>
              <p:cNvPicPr/>
              <p:nvPr/>
            </p:nvPicPr>
            <p:blipFill>
              <a:blip r:embed="rId65"/>
              <a:stretch>
                <a:fillRect/>
              </a:stretch>
            </p:blipFill>
            <p:spPr>
              <a:xfrm>
                <a:off x="5515475" y="2583903"/>
                <a:ext cx="7596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4" name="Ink 103">
                <a:extLst>
                  <a:ext uri="{FF2B5EF4-FFF2-40B4-BE49-F238E27FC236}">
                    <a16:creationId xmlns:a16="http://schemas.microsoft.com/office/drawing/2014/main" id="{F4453814-176F-4048-ACBE-737402C507A7}"/>
                  </a:ext>
                </a:extLst>
              </p14:cNvPr>
              <p14:cNvContentPartPr/>
              <p14:nvPr/>
            </p14:nvContentPartPr>
            <p14:xfrm>
              <a:off x="5688635" y="2505063"/>
              <a:ext cx="138600" cy="113400"/>
            </p14:xfrm>
          </p:contentPart>
        </mc:Choice>
        <mc:Fallback xmlns="">
          <p:pic>
            <p:nvPicPr>
              <p:cNvPr id="104" name="Ink 103">
                <a:extLst>
                  <a:ext uri="{FF2B5EF4-FFF2-40B4-BE49-F238E27FC236}">
                    <a16:creationId xmlns:a16="http://schemas.microsoft.com/office/drawing/2014/main" xmlns="" xmlns:p14="http://schemas.microsoft.com/office/powerpoint/2010/main" id="{F4453814-176F-4048-ACBE-737402C507A7}"/>
                  </a:ext>
                </a:extLst>
              </p:cNvPr>
              <p:cNvPicPr/>
              <p:nvPr/>
            </p:nvPicPr>
            <p:blipFill>
              <a:blip r:embed="rId67"/>
              <a:stretch>
                <a:fillRect/>
              </a:stretch>
            </p:blipFill>
            <p:spPr>
              <a:xfrm>
                <a:off x="5679995" y="2496423"/>
                <a:ext cx="1558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5" name="Ink 106">
                <a:extLst>
                  <a:ext uri="{FF2B5EF4-FFF2-40B4-BE49-F238E27FC236}">
                    <a16:creationId xmlns:a16="http://schemas.microsoft.com/office/drawing/2014/main" id="{3043E4EB-0D5D-B84C-8563-CFE3629B806E}"/>
                  </a:ext>
                </a:extLst>
              </p14:cNvPr>
              <p14:cNvContentPartPr/>
              <p14:nvPr/>
            </p14:nvContentPartPr>
            <p14:xfrm>
              <a:off x="5034875" y="2718903"/>
              <a:ext cx="396360" cy="333720"/>
            </p14:xfrm>
          </p:contentPart>
        </mc:Choice>
        <mc:Fallback xmlns="">
          <p:pic>
            <p:nvPicPr>
              <p:cNvPr id="105" name="Ink 106">
                <a:extLst>
                  <a:ext uri="{FF2B5EF4-FFF2-40B4-BE49-F238E27FC236}">
                    <a16:creationId xmlns:a16="http://schemas.microsoft.com/office/drawing/2014/main" xmlns="" xmlns:p14="http://schemas.microsoft.com/office/powerpoint/2010/main" id="{3043E4EB-0D5D-B84C-8563-CFE3629B806E}"/>
                  </a:ext>
                </a:extLst>
              </p:cNvPr>
              <p:cNvPicPr/>
              <p:nvPr/>
            </p:nvPicPr>
            <p:blipFill>
              <a:blip r:embed="rId69"/>
              <a:stretch>
                <a:fillRect/>
              </a:stretch>
            </p:blipFill>
            <p:spPr>
              <a:xfrm>
                <a:off x="5025523" y="2709183"/>
                <a:ext cx="415063"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6" name="Ink 107">
                <a:extLst>
                  <a:ext uri="{FF2B5EF4-FFF2-40B4-BE49-F238E27FC236}">
                    <a16:creationId xmlns:a16="http://schemas.microsoft.com/office/drawing/2014/main" id="{95DA5F8E-3D0B-4942-A193-471781FFC548}"/>
                  </a:ext>
                </a:extLst>
              </p14:cNvPr>
              <p14:cNvContentPartPr/>
              <p14:nvPr/>
            </p14:nvContentPartPr>
            <p14:xfrm>
              <a:off x="4412435" y="2712423"/>
              <a:ext cx="169920" cy="205200"/>
            </p14:xfrm>
          </p:contentPart>
        </mc:Choice>
        <mc:Fallback xmlns="">
          <p:pic>
            <p:nvPicPr>
              <p:cNvPr id="106" name="Ink 107">
                <a:extLst>
                  <a:ext uri="{FF2B5EF4-FFF2-40B4-BE49-F238E27FC236}">
                    <a16:creationId xmlns:a16="http://schemas.microsoft.com/office/drawing/2014/main" xmlns="" xmlns:p14="http://schemas.microsoft.com/office/powerpoint/2010/main" id="{95DA5F8E-3D0B-4942-A193-471781FFC548}"/>
                  </a:ext>
                </a:extLst>
              </p:cNvPr>
              <p:cNvPicPr/>
              <p:nvPr/>
            </p:nvPicPr>
            <p:blipFill>
              <a:blip r:embed="rId71"/>
              <a:stretch>
                <a:fillRect/>
              </a:stretch>
            </p:blipFill>
            <p:spPr>
              <a:xfrm>
                <a:off x="4402736" y="2703423"/>
                <a:ext cx="1886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A8A69A37-B943-E348-8C19-511499064806}"/>
                  </a:ext>
                </a:extLst>
              </p14:cNvPr>
              <p14:cNvContentPartPr/>
              <p14:nvPr/>
            </p14:nvContentPartPr>
            <p14:xfrm>
              <a:off x="6084635" y="2762823"/>
              <a:ext cx="88560" cy="6480"/>
            </p14:xfrm>
          </p:contentPart>
        </mc:Choice>
        <mc:Fallback xmlns="">
          <p:pic>
            <p:nvPicPr>
              <p:cNvPr id="109" name="Ink 108">
                <a:extLst>
                  <a:ext uri="{FF2B5EF4-FFF2-40B4-BE49-F238E27FC236}">
                    <a16:creationId xmlns:a16="http://schemas.microsoft.com/office/drawing/2014/main" xmlns="" xmlns:p14="http://schemas.microsoft.com/office/powerpoint/2010/main" id="{A8A69A37-B943-E348-8C19-511499064806}"/>
                  </a:ext>
                </a:extLst>
              </p:cNvPr>
              <p:cNvPicPr/>
              <p:nvPr/>
            </p:nvPicPr>
            <p:blipFill>
              <a:blip r:embed="rId73"/>
              <a:stretch>
                <a:fillRect/>
              </a:stretch>
            </p:blipFill>
            <p:spPr>
              <a:xfrm>
                <a:off x="6075960" y="2753823"/>
                <a:ext cx="105188"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0" name="Ink 109">
                <a:extLst>
                  <a:ext uri="{FF2B5EF4-FFF2-40B4-BE49-F238E27FC236}">
                    <a16:creationId xmlns:a16="http://schemas.microsoft.com/office/drawing/2014/main" id="{900A1032-B5F9-5449-9B16-B30B5AE60DDC}"/>
                  </a:ext>
                </a:extLst>
              </p14:cNvPr>
              <p14:cNvContentPartPr/>
              <p14:nvPr/>
            </p14:nvContentPartPr>
            <p14:xfrm>
              <a:off x="6103715" y="2813223"/>
              <a:ext cx="69480" cy="12960"/>
            </p14:xfrm>
          </p:contentPart>
        </mc:Choice>
        <mc:Fallback xmlns="">
          <p:pic>
            <p:nvPicPr>
              <p:cNvPr id="110" name="Ink 109">
                <a:extLst>
                  <a:ext uri="{FF2B5EF4-FFF2-40B4-BE49-F238E27FC236}">
                    <a16:creationId xmlns:a16="http://schemas.microsoft.com/office/drawing/2014/main" xmlns="" xmlns:p14="http://schemas.microsoft.com/office/powerpoint/2010/main" id="{900A1032-B5F9-5449-9B16-B30B5AE60DDC}"/>
                  </a:ext>
                </a:extLst>
              </p:cNvPr>
              <p:cNvPicPr/>
              <p:nvPr/>
            </p:nvPicPr>
            <p:blipFill>
              <a:blip r:embed="rId75"/>
              <a:stretch>
                <a:fillRect/>
              </a:stretch>
            </p:blipFill>
            <p:spPr>
              <a:xfrm>
                <a:off x="6095075" y="2804583"/>
                <a:ext cx="87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1" name="Ink 110">
                <a:extLst>
                  <a:ext uri="{FF2B5EF4-FFF2-40B4-BE49-F238E27FC236}">
                    <a16:creationId xmlns:a16="http://schemas.microsoft.com/office/drawing/2014/main" id="{C75C52C4-B115-BE42-8DE0-847CF8444DB4}"/>
                  </a:ext>
                </a:extLst>
              </p14:cNvPr>
              <p14:cNvContentPartPr/>
              <p14:nvPr/>
            </p14:nvContentPartPr>
            <p14:xfrm>
              <a:off x="6581435" y="2511543"/>
              <a:ext cx="38160" cy="434160"/>
            </p14:xfrm>
          </p:contentPart>
        </mc:Choice>
        <mc:Fallback xmlns="">
          <p:pic>
            <p:nvPicPr>
              <p:cNvPr id="111" name="Ink 110">
                <a:extLst>
                  <a:ext uri="{FF2B5EF4-FFF2-40B4-BE49-F238E27FC236}">
                    <a16:creationId xmlns:a16="http://schemas.microsoft.com/office/drawing/2014/main" xmlns="" xmlns:p14="http://schemas.microsoft.com/office/powerpoint/2010/main" id="{C75C52C4-B115-BE42-8DE0-847CF8444DB4}"/>
                  </a:ext>
                </a:extLst>
              </p:cNvPr>
              <p:cNvPicPr/>
              <p:nvPr/>
            </p:nvPicPr>
            <p:blipFill>
              <a:blip r:embed="rId77"/>
              <a:stretch>
                <a:fillRect/>
              </a:stretch>
            </p:blipFill>
            <p:spPr>
              <a:xfrm>
                <a:off x="6572713" y="2502183"/>
                <a:ext cx="55241"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AA39347E-F87D-554A-BEAB-88084F9B8CA4}"/>
                  </a:ext>
                </a:extLst>
              </p14:cNvPr>
              <p14:cNvContentPartPr/>
              <p14:nvPr/>
            </p14:nvContentPartPr>
            <p14:xfrm>
              <a:off x="7040435" y="2706303"/>
              <a:ext cx="157680" cy="19080"/>
            </p14:xfrm>
          </p:contentPart>
        </mc:Choice>
        <mc:Fallback xmlns="">
          <p:pic>
            <p:nvPicPr>
              <p:cNvPr id="114" name="Ink 113">
                <a:extLst>
                  <a:ext uri="{FF2B5EF4-FFF2-40B4-BE49-F238E27FC236}">
                    <a16:creationId xmlns:a16="http://schemas.microsoft.com/office/drawing/2014/main" xmlns="" xmlns:p14="http://schemas.microsoft.com/office/powerpoint/2010/main" id="{AA39347E-F87D-554A-BEAB-88084F9B8CA4}"/>
                  </a:ext>
                </a:extLst>
              </p:cNvPr>
              <p:cNvPicPr/>
              <p:nvPr/>
            </p:nvPicPr>
            <p:blipFill>
              <a:blip r:embed="rId79"/>
              <a:stretch>
                <a:fillRect/>
              </a:stretch>
            </p:blipFill>
            <p:spPr>
              <a:xfrm>
                <a:off x="7030715" y="2697303"/>
                <a:ext cx="1764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0" name="Ink 121">
                <a:extLst>
                  <a:ext uri="{FF2B5EF4-FFF2-40B4-BE49-F238E27FC236}">
                    <a16:creationId xmlns:a16="http://schemas.microsoft.com/office/drawing/2014/main" id="{FEDE5725-9213-6046-98A1-D3E81A644F67}"/>
                  </a:ext>
                </a:extLst>
              </p14:cNvPr>
              <p14:cNvContentPartPr/>
              <p14:nvPr/>
            </p14:nvContentPartPr>
            <p14:xfrm>
              <a:off x="6801395" y="2643303"/>
              <a:ext cx="157680" cy="195120"/>
            </p14:xfrm>
          </p:contentPart>
        </mc:Choice>
        <mc:Fallback xmlns="">
          <p:pic>
            <p:nvPicPr>
              <p:cNvPr id="120" name="Ink 121">
                <a:extLst>
                  <a:ext uri="{FF2B5EF4-FFF2-40B4-BE49-F238E27FC236}">
                    <a16:creationId xmlns:a16="http://schemas.microsoft.com/office/drawing/2014/main" xmlns="" xmlns:p14="http://schemas.microsoft.com/office/powerpoint/2010/main" id="{FEDE5725-9213-6046-98A1-D3E81A644F67}"/>
                  </a:ext>
                </a:extLst>
              </p:cNvPr>
              <p:cNvPicPr/>
              <p:nvPr/>
            </p:nvPicPr>
            <p:blipFill>
              <a:blip r:embed="rId81"/>
              <a:stretch>
                <a:fillRect/>
              </a:stretch>
            </p:blipFill>
            <p:spPr>
              <a:xfrm>
                <a:off x="6792374" y="2634303"/>
                <a:ext cx="175721"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4" name="Ink 124">
                <a:extLst>
                  <a:ext uri="{FF2B5EF4-FFF2-40B4-BE49-F238E27FC236}">
                    <a16:creationId xmlns:a16="http://schemas.microsoft.com/office/drawing/2014/main" id="{EBCE00AC-8E72-B44A-85CC-5B04B740FF98}"/>
                  </a:ext>
                </a:extLst>
              </p14:cNvPr>
              <p14:cNvContentPartPr/>
              <p14:nvPr/>
            </p14:nvContentPartPr>
            <p14:xfrm>
              <a:off x="7335995" y="2448543"/>
              <a:ext cx="415440" cy="402840"/>
            </p14:xfrm>
          </p:contentPart>
        </mc:Choice>
        <mc:Fallback xmlns="">
          <p:pic>
            <p:nvPicPr>
              <p:cNvPr id="124" name="Ink 124">
                <a:extLst>
                  <a:ext uri="{FF2B5EF4-FFF2-40B4-BE49-F238E27FC236}">
                    <a16:creationId xmlns:a16="http://schemas.microsoft.com/office/drawing/2014/main" xmlns="" xmlns:p14="http://schemas.microsoft.com/office/powerpoint/2010/main" id="{EBCE00AC-8E72-B44A-85CC-5B04B740FF98}"/>
                  </a:ext>
                </a:extLst>
              </p:cNvPr>
              <p:cNvPicPr/>
              <p:nvPr/>
            </p:nvPicPr>
            <p:blipFill>
              <a:blip r:embed="rId83"/>
              <a:stretch>
                <a:fillRect/>
              </a:stretch>
            </p:blipFill>
            <p:spPr>
              <a:xfrm>
                <a:off x="7326635" y="2438823"/>
                <a:ext cx="4330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6" name="Ink 125">
                <a:extLst>
                  <a:ext uri="{FF2B5EF4-FFF2-40B4-BE49-F238E27FC236}">
                    <a16:creationId xmlns:a16="http://schemas.microsoft.com/office/drawing/2014/main" id="{AEAF43CA-89FB-444C-AC79-AE5EDAD70C14}"/>
                  </a:ext>
                </a:extLst>
              </p14:cNvPr>
              <p14:cNvContentPartPr/>
              <p14:nvPr/>
            </p14:nvContentPartPr>
            <p14:xfrm>
              <a:off x="6405395" y="2536383"/>
              <a:ext cx="100800" cy="440280"/>
            </p14:xfrm>
          </p:contentPart>
        </mc:Choice>
        <mc:Fallback xmlns="">
          <p:pic>
            <p:nvPicPr>
              <p:cNvPr id="126" name="Ink 125">
                <a:extLst>
                  <a:ext uri="{FF2B5EF4-FFF2-40B4-BE49-F238E27FC236}">
                    <a16:creationId xmlns:a16="http://schemas.microsoft.com/office/drawing/2014/main" xmlns="" xmlns:p14="http://schemas.microsoft.com/office/powerpoint/2010/main" id="{AEAF43CA-89FB-444C-AC79-AE5EDAD70C14}"/>
                  </a:ext>
                </a:extLst>
              </p:cNvPr>
              <p:cNvPicPr/>
              <p:nvPr/>
            </p:nvPicPr>
            <p:blipFill>
              <a:blip r:embed="rId85"/>
              <a:stretch>
                <a:fillRect/>
              </a:stretch>
            </p:blipFill>
            <p:spPr>
              <a:xfrm>
                <a:off x="6397475" y="2527743"/>
                <a:ext cx="11664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7" name="Ink 126">
                <a:extLst>
                  <a:ext uri="{FF2B5EF4-FFF2-40B4-BE49-F238E27FC236}">
                    <a16:creationId xmlns:a16="http://schemas.microsoft.com/office/drawing/2014/main" id="{A1628F0D-CBE3-484B-8B4E-F903B4BB4C37}"/>
                  </a:ext>
                </a:extLst>
              </p14:cNvPr>
              <p14:cNvContentPartPr/>
              <p14:nvPr/>
            </p14:nvContentPartPr>
            <p14:xfrm>
              <a:off x="7826315" y="2366823"/>
              <a:ext cx="204480" cy="132480"/>
            </p14:xfrm>
          </p:contentPart>
        </mc:Choice>
        <mc:Fallback xmlns="">
          <p:pic>
            <p:nvPicPr>
              <p:cNvPr id="127" name="Ink 126">
                <a:extLst>
                  <a:ext uri="{FF2B5EF4-FFF2-40B4-BE49-F238E27FC236}">
                    <a16:creationId xmlns:a16="http://schemas.microsoft.com/office/drawing/2014/main" xmlns="" xmlns:p14="http://schemas.microsoft.com/office/powerpoint/2010/main" id="{A1628F0D-CBE3-484B-8B4E-F903B4BB4C37}"/>
                  </a:ext>
                </a:extLst>
              </p:cNvPr>
              <p:cNvPicPr/>
              <p:nvPr/>
            </p:nvPicPr>
            <p:blipFill>
              <a:blip r:embed="rId87"/>
              <a:stretch>
                <a:fillRect/>
              </a:stretch>
            </p:blipFill>
            <p:spPr>
              <a:xfrm>
                <a:off x="7817315" y="2357823"/>
                <a:ext cx="222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8" name="Ink 127">
                <a:extLst>
                  <a:ext uri="{FF2B5EF4-FFF2-40B4-BE49-F238E27FC236}">
                    <a16:creationId xmlns:a16="http://schemas.microsoft.com/office/drawing/2014/main" id="{25FE093C-3D80-574A-B15E-D5176FBC7F1E}"/>
                  </a:ext>
                </a:extLst>
              </p14:cNvPr>
              <p14:cNvContentPartPr/>
              <p14:nvPr/>
            </p14:nvContentPartPr>
            <p14:xfrm>
              <a:off x="2576435" y="3298143"/>
              <a:ext cx="6480" cy="112680"/>
            </p14:xfrm>
          </p:contentPart>
        </mc:Choice>
        <mc:Fallback xmlns="">
          <p:pic>
            <p:nvPicPr>
              <p:cNvPr id="128" name="Ink 127">
                <a:extLst>
                  <a:ext uri="{FF2B5EF4-FFF2-40B4-BE49-F238E27FC236}">
                    <a16:creationId xmlns:a16="http://schemas.microsoft.com/office/drawing/2014/main" xmlns="" xmlns:p14="http://schemas.microsoft.com/office/powerpoint/2010/main" id="{25FE093C-3D80-574A-B15E-D5176FBC7F1E}"/>
                  </a:ext>
                </a:extLst>
              </p:cNvPr>
              <p:cNvPicPr/>
              <p:nvPr/>
            </p:nvPicPr>
            <p:blipFill>
              <a:blip r:embed="rId89"/>
              <a:stretch>
                <a:fillRect/>
              </a:stretch>
            </p:blipFill>
            <p:spPr>
              <a:xfrm>
                <a:off x="2567795" y="3289503"/>
                <a:ext cx="24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9" name="Ink 128">
                <a:extLst>
                  <a:ext uri="{FF2B5EF4-FFF2-40B4-BE49-F238E27FC236}">
                    <a16:creationId xmlns:a16="http://schemas.microsoft.com/office/drawing/2014/main" id="{6CD0A866-9E66-C04C-8AF9-631DAF835509}"/>
                  </a:ext>
                </a:extLst>
              </p14:cNvPr>
              <p14:cNvContentPartPr/>
              <p14:nvPr/>
            </p14:nvContentPartPr>
            <p14:xfrm>
              <a:off x="2563835" y="3303543"/>
              <a:ext cx="226800" cy="145080"/>
            </p14:xfrm>
          </p:contentPart>
        </mc:Choice>
        <mc:Fallback xmlns="">
          <p:pic>
            <p:nvPicPr>
              <p:cNvPr id="129" name="Ink 128">
                <a:extLst>
                  <a:ext uri="{FF2B5EF4-FFF2-40B4-BE49-F238E27FC236}">
                    <a16:creationId xmlns:a16="http://schemas.microsoft.com/office/drawing/2014/main" xmlns="" xmlns:p14="http://schemas.microsoft.com/office/powerpoint/2010/main" id="{6CD0A866-9E66-C04C-8AF9-631DAF835509}"/>
                  </a:ext>
                </a:extLst>
              </p:cNvPr>
              <p:cNvPicPr/>
              <p:nvPr/>
            </p:nvPicPr>
            <p:blipFill>
              <a:blip r:embed="rId91"/>
              <a:stretch>
                <a:fillRect/>
              </a:stretch>
            </p:blipFill>
            <p:spPr>
              <a:xfrm>
                <a:off x="2555555" y="3295242"/>
                <a:ext cx="243360" cy="162042"/>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0" name="Ink 129">
                <a:extLst>
                  <a:ext uri="{FF2B5EF4-FFF2-40B4-BE49-F238E27FC236}">
                    <a16:creationId xmlns:a16="http://schemas.microsoft.com/office/drawing/2014/main" id="{4681D5E0-986D-A043-A83F-B72E1E8912B7}"/>
                  </a:ext>
                </a:extLst>
              </p14:cNvPr>
              <p14:cNvContentPartPr/>
              <p14:nvPr/>
            </p14:nvContentPartPr>
            <p14:xfrm>
              <a:off x="2828075" y="3367263"/>
              <a:ext cx="6480" cy="62640"/>
            </p14:xfrm>
          </p:contentPart>
        </mc:Choice>
        <mc:Fallback xmlns="">
          <p:pic>
            <p:nvPicPr>
              <p:cNvPr id="130" name="Ink 129">
                <a:extLst>
                  <a:ext uri="{FF2B5EF4-FFF2-40B4-BE49-F238E27FC236}">
                    <a16:creationId xmlns:a16="http://schemas.microsoft.com/office/drawing/2014/main" xmlns="" xmlns:p14="http://schemas.microsoft.com/office/powerpoint/2010/main" id="{4681D5E0-986D-A043-A83F-B72E1E8912B7}"/>
                  </a:ext>
                </a:extLst>
              </p:cNvPr>
              <p:cNvPicPr/>
              <p:nvPr/>
            </p:nvPicPr>
            <p:blipFill>
              <a:blip r:embed="rId93"/>
              <a:stretch>
                <a:fillRect/>
              </a:stretch>
            </p:blipFill>
            <p:spPr>
              <a:xfrm>
                <a:off x="2819890" y="3358623"/>
                <a:ext cx="23533"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1" name="Ink 130">
                <a:extLst>
                  <a:ext uri="{FF2B5EF4-FFF2-40B4-BE49-F238E27FC236}">
                    <a16:creationId xmlns:a16="http://schemas.microsoft.com/office/drawing/2014/main" id="{7F4448CD-2136-1E48-B1E9-C0837FB563B1}"/>
                  </a:ext>
                </a:extLst>
              </p14:cNvPr>
              <p14:cNvContentPartPr/>
              <p14:nvPr/>
            </p14:nvContentPartPr>
            <p14:xfrm>
              <a:off x="2802875" y="3272223"/>
              <a:ext cx="25560" cy="25560"/>
            </p14:xfrm>
          </p:contentPart>
        </mc:Choice>
        <mc:Fallback xmlns="">
          <p:pic>
            <p:nvPicPr>
              <p:cNvPr id="131" name="Ink 130">
                <a:extLst>
                  <a:ext uri="{FF2B5EF4-FFF2-40B4-BE49-F238E27FC236}">
                    <a16:creationId xmlns:a16="http://schemas.microsoft.com/office/drawing/2014/main" xmlns="" xmlns:p14="http://schemas.microsoft.com/office/powerpoint/2010/main" id="{7F4448CD-2136-1E48-B1E9-C0837FB563B1}"/>
                  </a:ext>
                </a:extLst>
              </p:cNvPr>
              <p:cNvPicPr/>
              <p:nvPr/>
            </p:nvPicPr>
            <p:blipFill>
              <a:blip r:embed="rId95"/>
              <a:stretch>
                <a:fillRect/>
              </a:stretch>
            </p:blipFill>
            <p:spPr>
              <a:xfrm>
                <a:off x="2794595" y="3263943"/>
                <a:ext cx="43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2" name="Ink 131">
                <a:extLst>
                  <a:ext uri="{FF2B5EF4-FFF2-40B4-BE49-F238E27FC236}">
                    <a16:creationId xmlns:a16="http://schemas.microsoft.com/office/drawing/2014/main" id="{68A14E19-236C-794E-BDF5-F909BB35271F}"/>
                  </a:ext>
                </a:extLst>
              </p14:cNvPr>
              <p14:cNvContentPartPr/>
              <p14:nvPr/>
            </p14:nvContentPartPr>
            <p14:xfrm>
              <a:off x="2941115" y="3203103"/>
              <a:ext cx="119880" cy="365040"/>
            </p14:xfrm>
          </p:contentPart>
        </mc:Choice>
        <mc:Fallback xmlns="">
          <p:pic>
            <p:nvPicPr>
              <p:cNvPr id="132" name="Ink 131">
                <a:extLst>
                  <a:ext uri="{FF2B5EF4-FFF2-40B4-BE49-F238E27FC236}">
                    <a16:creationId xmlns:a16="http://schemas.microsoft.com/office/drawing/2014/main" xmlns="" xmlns:p14="http://schemas.microsoft.com/office/powerpoint/2010/main" id="{68A14E19-236C-794E-BDF5-F909BB35271F}"/>
                  </a:ext>
                </a:extLst>
              </p:cNvPr>
              <p:cNvPicPr/>
              <p:nvPr/>
            </p:nvPicPr>
            <p:blipFill>
              <a:blip r:embed="rId97"/>
              <a:stretch>
                <a:fillRect/>
              </a:stretch>
            </p:blipFill>
            <p:spPr>
              <a:xfrm>
                <a:off x="2932835" y="3194463"/>
                <a:ext cx="1368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3" name="Ink 132">
                <a:extLst>
                  <a:ext uri="{FF2B5EF4-FFF2-40B4-BE49-F238E27FC236}">
                    <a16:creationId xmlns:a16="http://schemas.microsoft.com/office/drawing/2014/main" id="{CC72F263-2923-484C-988F-557623D007F7}"/>
                  </a:ext>
                </a:extLst>
              </p14:cNvPr>
              <p14:cNvContentPartPr/>
              <p14:nvPr/>
            </p14:nvContentPartPr>
            <p14:xfrm>
              <a:off x="2865875" y="3209223"/>
              <a:ext cx="308520" cy="321120"/>
            </p14:xfrm>
          </p:contentPart>
        </mc:Choice>
        <mc:Fallback xmlns="">
          <p:pic>
            <p:nvPicPr>
              <p:cNvPr id="133" name="Ink 132">
                <a:extLst>
                  <a:ext uri="{FF2B5EF4-FFF2-40B4-BE49-F238E27FC236}">
                    <a16:creationId xmlns:a16="http://schemas.microsoft.com/office/drawing/2014/main" xmlns="" xmlns:p14="http://schemas.microsoft.com/office/powerpoint/2010/main" id="{CC72F263-2923-484C-988F-557623D007F7}"/>
                  </a:ext>
                </a:extLst>
              </p:cNvPr>
              <p:cNvPicPr/>
              <p:nvPr/>
            </p:nvPicPr>
            <p:blipFill>
              <a:blip r:embed="rId99"/>
              <a:stretch>
                <a:fillRect/>
              </a:stretch>
            </p:blipFill>
            <p:spPr>
              <a:xfrm>
                <a:off x="2856155" y="3200573"/>
                <a:ext cx="326880" cy="3387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4" name="Ink 133">
                <a:extLst>
                  <a:ext uri="{FF2B5EF4-FFF2-40B4-BE49-F238E27FC236}">
                    <a16:creationId xmlns:a16="http://schemas.microsoft.com/office/drawing/2014/main" id="{1F533319-AA78-9849-945D-95583CFB514C}"/>
                  </a:ext>
                </a:extLst>
              </p14:cNvPr>
              <p14:cNvContentPartPr/>
              <p14:nvPr/>
            </p14:nvContentPartPr>
            <p14:xfrm>
              <a:off x="3136235" y="3366543"/>
              <a:ext cx="189000" cy="56880"/>
            </p14:xfrm>
          </p:contentPart>
        </mc:Choice>
        <mc:Fallback xmlns="">
          <p:pic>
            <p:nvPicPr>
              <p:cNvPr id="134" name="Ink 133">
                <a:extLst>
                  <a:ext uri="{FF2B5EF4-FFF2-40B4-BE49-F238E27FC236}">
                    <a16:creationId xmlns:a16="http://schemas.microsoft.com/office/drawing/2014/main" xmlns="" xmlns:p14="http://schemas.microsoft.com/office/powerpoint/2010/main" id="{1F533319-AA78-9849-945D-95583CFB514C}"/>
                  </a:ext>
                </a:extLst>
              </p:cNvPr>
              <p:cNvPicPr/>
              <p:nvPr/>
            </p:nvPicPr>
            <p:blipFill>
              <a:blip r:embed="rId101"/>
              <a:stretch>
                <a:fillRect/>
              </a:stretch>
            </p:blipFill>
            <p:spPr>
              <a:xfrm>
                <a:off x="3126515" y="3357543"/>
                <a:ext cx="207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5" name="Ink 144">
                <a:extLst>
                  <a:ext uri="{FF2B5EF4-FFF2-40B4-BE49-F238E27FC236}">
                    <a16:creationId xmlns:a16="http://schemas.microsoft.com/office/drawing/2014/main" id="{B4B3CAAD-6627-0C44-86D6-F587EA35463C}"/>
                  </a:ext>
                </a:extLst>
              </p14:cNvPr>
              <p14:cNvContentPartPr/>
              <p14:nvPr/>
            </p14:nvContentPartPr>
            <p14:xfrm>
              <a:off x="3608195" y="3297423"/>
              <a:ext cx="182160" cy="176400"/>
            </p14:xfrm>
          </p:contentPart>
        </mc:Choice>
        <mc:Fallback xmlns="">
          <p:pic>
            <p:nvPicPr>
              <p:cNvPr id="145" name="Ink 144">
                <a:extLst>
                  <a:ext uri="{FF2B5EF4-FFF2-40B4-BE49-F238E27FC236}">
                    <a16:creationId xmlns:a16="http://schemas.microsoft.com/office/drawing/2014/main" xmlns="" xmlns:p14="http://schemas.microsoft.com/office/powerpoint/2010/main" id="{B4B3CAAD-6627-0C44-86D6-F587EA35463C}"/>
                  </a:ext>
                </a:extLst>
              </p:cNvPr>
              <p:cNvPicPr/>
              <p:nvPr/>
            </p:nvPicPr>
            <p:blipFill>
              <a:blip r:embed="rId103"/>
              <a:stretch>
                <a:fillRect/>
              </a:stretch>
            </p:blipFill>
            <p:spPr>
              <a:xfrm>
                <a:off x="3599899" y="3288063"/>
                <a:ext cx="199474"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0" name="Ink 151">
                <a:extLst>
                  <a:ext uri="{FF2B5EF4-FFF2-40B4-BE49-F238E27FC236}">
                    <a16:creationId xmlns:a16="http://schemas.microsoft.com/office/drawing/2014/main" id="{1E7D1A80-59FE-864A-8673-7D493CB08099}"/>
                  </a:ext>
                </a:extLst>
              </p14:cNvPr>
              <p14:cNvContentPartPr/>
              <p14:nvPr/>
            </p14:nvContentPartPr>
            <p14:xfrm>
              <a:off x="4644995" y="3297423"/>
              <a:ext cx="157680" cy="145080"/>
            </p14:xfrm>
          </p:contentPart>
        </mc:Choice>
        <mc:Fallback xmlns="">
          <p:pic>
            <p:nvPicPr>
              <p:cNvPr id="150" name="Ink 151">
                <a:extLst>
                  <a:ext uri="{FF2B5EF4-FFF2-40B4-BE49-F238E27FC236}">
                    <a16:creationId xmlns:a16="http://schemas.microsoft.com/office/drawing/2014/main" xmlns="" xmlns:p14="http://schemas.microsoft.com/office/powerpoint/2010/main" id="{1E7D1A80-59FE-864A-8673-7D493CB08099}"/>
                  </a:ext>
                </a:extLst>
              </p:cNvPr>
              <p:cNvPicPr/>
              <p:nvPr/>
            </p:nvPicPr>
            <p:blipFill>
              <a:blip r:embed="rId105"/>
              <a:stretch>
                <a:fillRect/>
              </a:stretch>
            </p:blipFill>
            <p:spPr>
              <a:xfrm>
                <a:off x="4636696" y="3289143"/>
                <a:ext cx="174278"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1" name="Ink 152">
                <a:extLst>
                  <a:ext uri="{FF2B5EF4-FFF2-40B4-BE49-F238E27FC236}">
                    <a16:creationId xmlns:a16="http://schemas.microsoft.com/office/drawing/2014/main" id="{2A418A42-B3FA-4A4C-B5AA-E1376792E78A}"/>
                  </a:ext>
                </a:extLst>
              </p14:cNvPr>
              <p14:cNvContentPartPr/>
              <p14:nvPr/>
            </p14:nvContentPartPr>
            <p14:xfrm>
              <a:off x="4110755" y="3328743"/>
              <a:ext cx="440280" cy="100800"/>
            </p14:xfrm>
          </p:contentPart>
        </mc:Choice>
        <mc:Fallback xmlns="">
          <p:pic>
            <p:nvPicPr>
              <p:cNvPr id="151" name="Ink 152">
                <a:extLst>
                  <a:ext uri="{FF2B5EF4-FFF2-40B4-BE49-F238E27FC236}">
                    <a16:creationId xmlns:a16="http://schemas.microsoft.com/office/drawing/2014/main" xmlns="" xmlns:p14="http://schemas.microsoft.com/office/powerpoint/2010/main" id="{2A418A42-B3FA-4A4C-B5AA-E1376792E78A}"/>
                  </a:ext>
                </a:extLst>
              </p:cNvPr>
              <p:cNvPicPr/>
              <p:nvPr/>
            </p:nvPicPr>
            <p:blipFill>
              <a:blip r:embed="rId107"/>
              <a:stretch>
                <a:fillRect/>
              </a:stretch>
            </p:blipFill>
            <p:spPr>
              <a:xfrm>
                <a:off x="4101762" y="3320492"/>
                <a:ext cx="457546"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1" name="Ink 163">
                <a:extLst>
                  <a:ext uri="{FF2B5EF4-FFF2-40B4-BE49-F238E27FC236}">
                    <a16:creationId xmlns:a16="http://schemas.microsoft.com/office/drawing/2014/main" id="{8C5B0EAA-6514-2947-B804-1968FAC27153}"/>
                  </a:ext>
                </a:extLst>
              </p14:cNvPr>
              <p14:cNvContentPartPr/>
              <p14:nvPr/>
            </p14:nvContentPartPr>
            <p14:xfrm>
              <a:off x="6738755" y="3203103"/>
              <a:ext cx="252000" cy="295200"/>
            </p14:xfrm>
          </p:contentPart>
        </mc:Choice>
        <mc:Fallback xmlns="">
          <p:pic>
            <p:nvPicPr>
              <p:cNvPr id="161" name="Ink 163">
                <a:extLst>
                  <a:ext uri="{FF2B5EF4-FFF2-40B4-BE49-F238E27FC236}">
                    <a16:creationId xmlns:a16="http://schemas.microsoft.com/office/drawing/2014/main" xmlns="" xmlns:p14="http://schemas.microsoft.com/office/powerpoint/2010/main" id="{8C5B0EAA-6514-2947-B804-1968FAC27153}"/>
                  </a:ext>
                </a:extLst>
              </p:cNvPr>
              <p:cNvPicPr/>
              <p:nvPr/>
            </p:nvPicPr>
            <p:blipFill>
              <a:blip r:embed="rId109"/>
              <a:stretch>
                <a:fillRect/>
              </a:stretch>
            </p:blipFill>
            <p:spPr>
              <a:xfrm>
                <a:off x="6729035" y="3194103"/>
                <a:ext cx="2707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2" name="Ink 164">
                <a:extLst>
                  <a:ext uri="{FF2B5EF4-FFF2-40B4-BE49-F238E27FC236}">
                    <a16:creationId xmlns:a16="http://schemas.microsoft.com/office/drawing/2014/main" id="{2FE99F1C-B3A2-774D-A9F4-B7A0824A5A78}"/>
                  </a:ext>
                </a:extLst>
              </p14:cNvPr>
              <p14:cNvContentPartPr/>
              <p14:nvPr/>
            </p14:nvContentPartPr>
            <p14:xfrm>
              <a:off x="5808155" y="3234423"/>
              <a:ext cx="773640" cy="126000"/>
            </p14:xfrm>
          </p:contentPart>
        </mc:Choice>
        <mc:Fallback xmlns="">
          <p:pic>
            <p:nvPicPr>
              <p:cNvPr id="162" name="Ink 164">
                <a:extLst>
                  <a:ext uri="{FF2B5EF4-FFF2-40B4-BE49-F238E27FC236}">
                    <a16:creationId xmlns:a16="http://schemas.microsoft.com/office/drawing/2014/main" xmlns="" xmlns:p14="http://schemas.microsoft.com/office/powerpoint/2010/main" id="{2FE99F1C-B3A2-774D-A9F4-B7A0824A5A78}"/>
                  </a:ext>
                </a:extLst>
              </p:cNvPr>
              <p:cNvPicPr/>
              <p:nvPr/>
            </p:nvPicPr>
            <p:blipFill>
              <a:blip r:embed="rId111"/>
              <a:stretch>
                <a:fillRect/>
              </a:stretch>
            </p:blipFill>
            <p:spPr>
              <a:xfrm>
                <a:off x="5799519" y="3225808"/>
                <a:ext cx="791632" cy="142872"/>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3" name="Ink 165">
                <a:extLst>
                  <a:ext uri="{FF2B5EF4-FFF2-40B4-BE49-F238E27FC236}">
                    <a16:creationId xmlns:a16="http://schemas.microsoft.com/office/drawing/2014/main" id="{65B5AB81-A0C5-5F49-9C4D-B2149E9468AD}"/>
                  </a:ext>
                </a:extLst>
              </p14:cNvPr>
              <p14:cNvContentPartPr/>
              <p14:nvPr/>
            </p14:nvContentPartPr>
            <p14:xfrm>
              <a:off x="5122715" y="3228303"/>
              <a:ext cx="377640" cy="157680"/>
            </p14:xfrm>
          </p:contentPart>
        </mc:Choice>
        <mc:Fallback xmlns="">
          <p:pic>
            <p:nvPicPr>
              <p:cNvPr id="163" name="Ink 165">
                <a:extLst>
                  <a:ext uri="{FF2B5EF4-FFF2-40B4-BE49-F238E27FC236}">
                    <a16:creationId xmlns:a16="http://schemas.microsoft.com/office/drawing/2014/main" xmlns="" xmlns:p14="http://schemas.microsoft.com/office/powerpoint/2010/main" id="{65B5AB81-A0C5-5F49-9C4D-B2149E9468AD}"/>
                  </a:ext>
                </a:extLst>
              </p:cNvPr>
              <p:cNvPicPr/>
              <p:nvPr/>
            </p:nvPicPr>
            <p:blipFill>
              <a:blip r:embed="rId113"/>
              <a:stretch>
                <a:fillRect/>
              </a:stretch>
            </p:blipFill>
            <p:spPr>
              <a:xfrm>
                <a:off x="5114075" y="3219303"/>
                <a:ext cx="394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7" name="Ink 176">
                <a:extLst>
                  <a:ext uri="{FF2B5EF4-FFF2-40B4-BE49-F238E27FC236}">
                    <a16:creationId xmlns:a16="http://schemas.microsoft.com/office/drawing/2014/main" id="{73A97F30-333B-7E48-9CDD-BEC724D52897}"/>
                  </a:ext>
                </a:extLst>
              </p14:cNvPr>
              <p14:cNvContentPartPr/>
              <p14:nvPr/>
            </p14:nvContentPartPr>
            <p14:xfrm>
              <a:off x="10001795" y="3083583"/>
              <a:ext cx="484560" cy="352440"/>
            </p14:xfrm>
          </p:contentPart>
        </mc:Choice>
        <mc:Fallback xmlns="">
          <p:pic>
            <p:nvPicPr>
              <p:cNvPr id="177" name="Ink 176">
                <a:extLst>
                  <a:ext uri="{FF2B5EF4-FFF2-40B4-BE49-F238E27FC236}">
                    <a16:creationId xmlns:a16="http://schemas.microsoft.com/office/drawing/2014/main" xmlns="" xmlns:p14="http://schemas.microsoft.com/office/powerpoint/2010/main" id="{73A97F30-333B-7E48-9CDD-BEC724D52897}"/>
                  </a:ext>
                </a:extLst>
              </p:cNvPr>
              <p:cNvPicPr/>
              <p:nvPr/>
            </p:nvPicPr>
            <p:blipFill>
              <a:blip r:embed="rId115"/>
              <a:stretch>
                <a:fillRect/>
              </a:stretch>
            </p:blipFill>
            <p:spPr>
              <a:xfrm>
                <a:off x="9992075" y="3074583"/>
                <a:ext cx="503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8" name="Ink 180">
                <a:extLst>
                  <a:ext uri="{FF2B5EF4-FFF2-40B4-BE49-F238E27FC236}">
                    <a16:creationId xmlns:a16="http://schemas.microsoft.com/office/drawing/2014/main" id="{C01CDEE0-94B5-A04B-B96F-344C2666DC01}"/>
                  </a:ext>
                </a:extLst>
              </p14:cNvPr>
              <p14:cNvContentPartPr/>
              <p14:nvPr/>
            </p14:nvContentPartPr>
            <p14:xfrm>
              <a:off x="8806955" y="3020583"/>
              <a:ext cx="1075320" cy="208080"/>
            </p14:xfrm>
          </p:contentPart>
        </mc:Choice>
        <mc:Fallback xmlns="">
          <p:pic>
            <p:nvPicPr>
              <p:cNvPr id="178" name="Ink 180">
                <a:extLst>
                  <a:ext uri="{FF2B5EF4-FFF2-40B4-BE49-F238E27FC236}">
                    <a16:creationId xmlns:a16="http://schemas.microsoft.com/office/drawing/2014/main" xmlns="" xmlns:p14="http://schemas.microsoft.com/office/powerpoint/2010/main" id="{C01CDEE0-94B5-A04B-B96F-344C2666DC01}"/>
                  </a:ext>
                </a:extLst>
              </p:cNvPr>
              <p:cNvPicPr/>
              <p:nvPr/>
            </p:nvPicPr>
            <p:blipFill>
              <a:blip r:embed="rId117"/>
              <a:stretch>
                <a:fillRect/>
              </a:stretch>
            </p:blipFill>
            <p:spPr>
              <a:xfrm>
                <a:off x="8797235" y="3011928"/>
                <a:ext cx="1093320" cy="225029"/>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9" name="Ink 181">
                <a:extLst>
                  <a:ext uri="{FF2B5EF4-FFF2-40B4-BE49-F238E27FC236}">
                    <a16:creationId xmlns:a16="http://schemas.microsoft.com/office/drawing/2014/main" id="{7160537C-1C94-1C47-B73D-8CECC5213FA9}"/>
                  </a:ext>
                </a:extLst>
              </p14:cNvPr>
              <p14:cNvContentPartPr/>
              <p14:nvPr/>
            </p14:nvContentPartPr>
            <p14:xfrm>
              <a:off x="8033675" y="3102303"/>
              <a:ext cx="471960" cy="232920"/>
            </p14:xfrm>
          </p:contentPart>
        </mc:Choice>
        <mc:Fallback xmlns="">
          <p:pic>
            <p:nvPicPr>
              <p:cNvPr id="179" name="Ink 181">
                <a:extLst>
                  <a:ext uri="{FF2B5EF4-FFF2-40B4-BE49-F238E27FC236}">
                    <a16:creationId xmlns:a16="http://schemas.microsoft.com/office/drawing/2014/main" xmlns="" xmlns:p14="http://schemas.microsoft.com/office/powerpoint/2010/main" id="{7160537C-1C94-1C47-B73D-8CECC5213FA9}"/>
                  </a:ext>
                </a:extLst>
              </p:cNvPr>
              <p:cNvPicPr/>
              <p:nvPr/>
            </p:nvPicPr>
            <p:blipFill>
              <a:blip r:embed="rId119"/>
              <a:stretch>
                <a:fillRect/>
              </a:stretch>
            </p:blipFill>
            <p:spPr>
              <a:xfrm>
                <a:off x="8025035" y="3093303"/>
                <a:ext cx="4885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0" name="Ink 182">
                <a:extLst>
                  <a:ext uri="{FF2B5EF4-FFF2-40B4-BE49-F238E27FC236}">
                    <a16:creationId xmlns:a16="http://schemas.microsoft.com/office/drawing/2014/main" id="{F40CDE84-4501-2B44-899D-A6F76AF79AC4}"/>
                  </a:ext>
                </a:extLst>
              </p14:cNvPr>
              <p14:cNvContentPartPr/>
              <p14:nvPr/>
            </p14:nvContentPartPr>
            <p14:xfrm>
              <a:off x="7266875" y="3177903"/>
              <a:ext cx="452880" cy="113400"/>
            </p14:xfrm>
          </p:contentPart>
        </mc:Choice>
        <mc:Fallback xmlns="">
          <p:pic>
            <p:nvPicPr>
              <p:cNvPr id="180" name="Ink 182">
                <a:extLst>
                  <a:ext uri="{FF2B5EF4-FFF2-40B4-BE49-F238E27FC236}">
                    <a16:creationId xmlns:a16="http://schemas.microsoft.com/office/drawing/2014/main" xmlns="" xmlns:p14="http://schemas.microsoft.com/office/powerpoint/2010/main" id="{F40CDE84-4501-2B44-899D-A6F76AF79AC4}"/>
                  </a:ext>
                </a:extLst>
              </p:cNvPr>
              <p:cNvPicPr/>
              <p:nvPr/>
            </p:nvPicPr>
            <p:blipFill>
              <a:blip r:embed="rId121"/>
              <a:stretch>
                <a:fillRect/>
              </a:stretch>
            </p:blipFill>
            <p:spPr>
              <a:xfrm>
                <a:off x="7257163" y="3169649"/>
                <a:ext cx="470866"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6" name="Ink 186">
                <a:extLst>
                  <a:ext uri="{FF2B5EF4-FFF2-40B4-BE49-F238E27FC236}">
                    <a16:creationId xmlns:a16="http://schemas.microsoft.com/office/drawing/2014/main" id="{7C40E37D-070C-7746-A2FD-31BE0A619AF1}"/>
                  </a:ext>
                </a:extLst>
              </p14:cNvPr>
              <p14:cNvContentPartPr/>
              <p14:nvPr/>
            </p14:nvContentPartPr>
            <p14:xfrm>
              <a:off x="4135595" y="3925983"/>
              <a:ext cx="276840" cy="160920"/>
            </p14:xfrm>
          </p:contentPart>
        </mc:Choice>
        <mc:Fallback xmlns="">
          <p:pic>
            <p:nvPicPr>
              <p:cNvPr id="186" name="Ink 186">
                <a:extLst>
                  <a:ext uri="{FF2B5EF4-FFF2-40B4-BE49-F238E27FC236}">
                    <a16:creationId xmlns:a16="http://schemas.microsoft.com/office/drawing/2014/main" xmlns="" xmlns:p14="http://schemas.microsoft.com/office/powerpoint/2010/main" id="{7C40E37D-070C-7746-A2FD-31BE0A619AF1}"/>
                  </a:ext>
                </a:extLst>
              </p:cNvPr>
              <p:cNvPicPr/>
              <p:nvPr/>
            </p:nvPicPr>
            <p:blipFill>
              <a:blip r:embed="rId123"/>
              <a:stretch>
                <a:fillRect/>
              </a:stretch>
            </p:blipFill>
            <p:spPr>
              <a:xfrm>
                <a:off x="4126595" y="3917343"/>
                <a:ext cx="294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2" name="Ink 193">
                <a:extLst>
                  <a:ext uri="{FF2B5EF4-FFF2-40B4-BE49-F238E27FC236}">
                    <a16:creationId xmlns:a16="http://schemas.microsoft.com/office/drawing/2014/main" id="{BD600236-AF6F-0E4B-AA53-7DFC7CD7495C}"/>
                  </a:ext>
                </a:extLst>
              </p14:cNvPr>
              <p14:cNvContentPartPr/>
              <p14:nvPr/>
            </p14:nvContentPartPr>
            <p14:xfrm>
              <a:off x="4644995" y="3900783"/>
              <a:ext cx="214200" cy="101160"/>
            </p14:xfrm>
          </p:contentPart>
        </mc:Choice>
        <mc:Fallback xmlns="">
          <p:pic>
            <p:nvPicPr>
              <p:cNvPr id="192" name="Ink 193">
                <a:extLst>
                  <a:ext uri="{FF2B5EF4-FFF2-40B4-BE49-F238E27FC236}">
                    <a16:creationId xmlns:a16="http://schemas.microsoft.com/office/drawing/2014/main" xmlns="" xmlns:p14="http://schemas.microsoft.com/office/powerpoint/2010/main" id="{BD600236-AF6F-0E4B-AA53-7DFC7CD7495C}"/>
                  </a:ext>
                </a:extLst>
              </p:cNvPr>
              <p:cNvPicPr/>
              <p:nvPr/>
            </p:nvPicPr>
            <p:blipFill>
              <a:blip r:embed="rId125"/>
              <a:stretch>
                <a:fillRect/>
              </a:stretch>
            </p:blipFill>
            <p:spPr>
              <a:xfrm>
                <a:off x="4636340" y="3891028"/>
                <a:ext cx="230788" cy="119224"/>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3" name="Ink 194">
                <a:extLst>
                  <a:ext uri="{FF2B5EF4-FFF2-40B4-BE49-F238E27FC236}">
                    <a16:creationId xmlns:a16="http://schemas.microsoft.com/office/drawing/2014/main" id="{F2DC49BB-F1FF-3B4B-898C-F7465BA422E6}"/>
                  </a:ext>
                </a:extLst>
              </p14:cNvPr>
              <p14:cNvContentPartPr/>
              <p14:nvPr/>
            </p14:nvContentPartPr>
            <p14:xfrm>
              <a:off x="4286795" y="3724743"/>
              <a:ext cx="163800" cy="119880"/>
            </p14:xfrm>
          </p:contentPart>
        </mc:Choice>
        <mc:Fallback xmlns="">
          <p:pic>
            <p:nvPicPr>
              <p:cNvPr id="193" name="Ink 194">
                <a:extLst>
                  <a:ext uri="{FF2B5EF4-FFF2-40B4-BE49-F238E27FC236}">
                    <a16:creationId xmlns:a16="http://schemas.microsoft.com/office/drawing/2014/main" xmlns="" xmlns:p14="http://schemas.microsoft.com/office/powerpoint/2010/main" id="{F2DC49BB-F1FF-3B4B-898C-F7465BA422E6}"/>
                  </a:ext>
                </a:extLst>
              </p:cNvPr>
              <p:cNvPicPr/>
              <p:nvPr/>
            </p:nvPicPr>
            <p:blipFill>
              <a:blip r:embed="rId127"/>
              <a:stretch>
                <a:fillRect/>
              </a:stretch>
            </p:blipFill>
            <p:spPr>
              <a:xfrm>
                <a:off x="4278155" y="3716103"/>
                <a:ext cx="180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8" name="Ink 198">
                <a:extLst>
                  <a:ext uri="{FF2B5EF4-FFF2-40B4-BE49-F238E27FC236}">
                    <a16:creationId xmlns:a16="http://schemas.microsoft.com/office/drawing/2014/main" id="{4FEE65FB-889A-5946-B64E-0082811F19EC}"/>
                  </a:ext>
                </a:extLst>
              </p14:cNvPr>
              <p14:cNvContentPartPr/>
              <p14:nvPr/>
            </p14:nvContentPartPr>
            <p14:xfrm>
              <a:off x="4971875" y="3888183"/>
              <a:ext cx="189000" cy="308520"/>
            </p14:xfrm>
          </p:contentPart>
        </mc:Choice>
        <mc:Fallback xmlns="">
          <p:pic>
            <p:nvPicPr>
              <p:cNvPr id="198" name="Ink 198">
                <a:extLst>
                  <a:ext uri="{FF2B5EF4-FFF2-40B4-BE49-F238E27FC236}">
                    <a16:creationId xmlns:a16="http://schemas.microsoft.com/office/drawing/2014/main" xmlns="" xmlns:p14="http://schemas.microsoft.com/office/powerpoint/2010/main" id="{4FEE65FB-889A-5946-B64E-0082811F19EC}"/>
                  </a:ext>
                </a:extLst>
              </p:cNvPr>
              <p:cNvPicPr/>
              <p:nvPr/>
            </p:nvPicPr>
            <p:blipFill>
              <a:blip r:embed="rId129"/>
              <a:stretch>
                <a:fillRect/>
              </a:stretch>
            </p:blipFill>
            <p:spPr>
              <a:xfrm>
                <a:off x="4962155" y="3879183"/>
                <a:ext cx="2077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0" name="Ink 199">
                <a:extLst>
                  <a:ext uri="{FF2B5EF4-FFF2-40B4-BE49-F238E27FC236}">
                    <a16:creationId xmlns:a16="http://schemas.microsoft.com/office/drawing/2014/main" id="{8F2EEA99-325D-FB42-9F53-0D9FC9C51145}"/>
                  </a:ext>
                </a:extLst>
              </p14:cNvPr>
              <p14:cNvContentPartPr/>
              <p14:nvPr/>
            </p14:nvContentPartPr>
            <p14:xfrm>
              <a:off x="4965755" y="3643023"/>
              <a:ext cx="107280" cy="113400"/>
            </p14:xfrm>
          </p:contentPart>
        </mc:Choice>
        <mc:Fallback xmlns="">
          <p:pic>
            <p:nvPicPr>
              <p:cNvPr id="200" name="Ink 199">
                <a:extLst>
                  <a:ext uri="{FF2B5EF4-FFF2-40B4-BE49-F238E27FC236}">
                    <a16:creationId xmlns:a16="http://schemas.microsoft.com/office/drawing/2014/main" xmlns="" xmlns:p14="http://schemas.microsoft.com/office/powerpoint/2010/main" id="{8F2EEA99-325D-FB42-9F53-0D9FC9C51145}"/>
                  </a:ext>
                </a:extLst>
              </p:cNvPr>
              <p:cNvPicPr/>
              <p:nvPr/>
            </p:nvPicPr>
            <p:blipFill>
              <a:blip r:embed="rId131"/>
              <a:stretch>
                <a:fillRect/>
              </a:stretch>
            </p:blipFill>
            <p:spPr>
              <a:xfrm>
                <a:off x="4957115" y="3634023"/>
                <a:ext cx="124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1" name="Ink 200">
                <a:extLst>
                  <a:ext uri="{FF2B5EF4-FFF2-40B4-BE49-F238E27FC236}">
                    <a16:creationId xmlns:a16="http://schemas.microsoft.com/office/drawing/2014/main" id="{1E326A6F-8AB1-634B-B275-4E16CA453A94}"/>
                  </a:ext>
                </a:extLst>
              </p14:cNvPr>
              <p14:cNvContentPartPr/>
              <p14:nvPr/>
            </p14:nvContentPartPr>
            <p14:xfrm>
              <a:off x="5493875" y="3894663"/>
              <a:ext cx="88200" cy="12960"/>
            </p14:xfrm>
          </p:contentPart>
        </mc:Choice>
        <mc:Fallback xmlns="">
          <p:pic>
            <p:nvPicPr>
              <p:cNvPr id="201" name="Ink 200">
                <a:extLst>
                  <a:ext uri="{FF2B5EF4-FFF2-40B4-BE49-F238E27FC236}">
                    <a16:creationId xmlns:a16="http://schemas.microsoft.com/office/drawing/2014/main" xmlns="" xmlns:p14="http://schemas.microsoft.com/office/powerpoint/2010/main" id="{1E326A6F-8AB1-634B-B275-4E16CA453A94}"/>
                  </a:ext>
                </a:extLst>
              </p:cNvPr>
              <p:cNvPicPr/>
              <p:nvPr/>
            </p:nvPicPr>
            <p:blipFill>
              <a:blip r:embed="rId133"/>
              <a:stretch>
                <a:fillRect/>
              </a:stretch>
            </p:blipFill>
            <p:spPr>
              <a:xfrm>
                <a:off x="5484912" y="3885663"/>
                <a:ext cx="10541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2" name="Ink 201">
                <a:extLst>
                  <a:ext uri="{FF2B5EF4-FFF2-40B4-BE49-F238E27FC236}">
                    <a16:creationId xmlns:a16="http://schemas.microsoft.com/office/drawing/2014/main" id="{AF494BAA-968A-D440-825C-AD8A370DB247}"/>
                  </a:ext>
                </a:extLst>
              </p14:cNvPr>
              <p14:cNvContentPartPr/>
              <p14:nvPr/>
            </p14:nvContentPartPr>
            <p14:xfrm>
              <a:off x="5499995" y="3988983"/>
              <a:ext cx="100800" cy="19080"/>
            </p14:xfrm>
          </p:contentPart>
        </mc:Choice>
        <mc:Fallback xmlns="">
          <p:pic>
            <p:nvPicPr>
              <p:cNvPr id="202" name="Ink 201">
                <a:extLst>
                  <a:ext uri="{FF2B5EF4-FFF2-40B4-BE49-F238E27FC236}">
                    <a16:creationId xmlns:a16="http://schemas.microsoft.com/office/drawing/2014/main" xmlns="" xmlns:p14="http://schemas.microsoft.com/office/powerpoint/2010/main" id="{AF494BAA-968A-D440-825C-AD8A370DB247}"/>
                  </a:ext>
                </a:extLst>
              </p:cNvPr>
              <p:cNvPicPr/>
              <p:nvPr/>
            </p:nvPicPr>
            <p:blipFill>
              <a:blip r:embed="rId135"/>
              <a:stretch>
                <a:fillRect/>
              </a:stretch>
            </p:blipFill>
            <p:spPr>
              <a:xfrm>
                <a:off x="5490635" y="3980150"/>
                <a:ext cx="118440"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09" name="Ink 211">
                <a:extLst>
                  <a:ext uri="{FF2B5EF4-FFF2-40B4-BE49-F238E27FC236}">
                    <a16:creationId xmlns:a16="http://schemas.microsoft.com/office/drawing/2014/main" id="{64D2D674-A662-EB45-997B-19E063A8C40F}"/>
                  </a:ext>
                </a:extLst>
              </p14:cNvPr>
              <p14:cNvContentPartPr/>
              <p14:nvPr/>
            </p14:nvContentPartPr>
            <p14:xfrm>
              <a:off x="6229355" y="3781263"/>
              <a:ext cx="207720" cy="207720"/>
            </p14:xfrm>
          </p:contentPart>
        </mc:Choice>
        <mc:Fallback xmlns="">
          <p:pic>
            <p:nvPicPr>
              <p:cNvPr id="209" name="Ink 211">
                <a:extLst>
                  <a:ext uri="{FF2B5EF4-FFF2-40B4-BE49-F238E27FC236}">
                    <a16:creationId xmlns:a16="http://schemas.microsoft.com/office/drawing/2014/main" xmlns="" xmlns:p14="http://schemas.microsoft.com/office/powerpoint/2010/main" id="{64D2D674-A662-EB45-997B-19E063A8C40F}"/>
                  </a:ext>
                </a:extLst>
              </p:cNvPr>
              <p:cNvPicPr/>
              <p:nvPr/>
            </p:nvPicPr>
            <p:blipFill>
              <a:blip r:embed="rId137"/>
              <a:stretch>
                <a:fillRect/>
              </a:stretch>
            </p:blipFill>
            <p:spPr>
              <a:xfrm>
                <a:off x="6220715" y="3772263"/>
                <a:ext cx="225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10" name="Ink 212">
                <a:extLst>
                  <a:ext uri="{FF2B5EF4-FFF2-40B4-BE49-F238E27FC236}">
                    <a16:creationId xmlns:a16="http://schemas.microsoft.com/office/drawing/2014/main" id="{514DA00B-5A13-CB43-B00A-D90D6509865E}"/>
                  </a:ext>
                </a:extLst>
              </p14:cNvPr>
              <p14:cNvContentPartPr/>
              <p14:nvPr/>
            </p14:nvContentPartPr>
            <p14:xfrm>
              <a:off x="5902475" y="3617823"/>
              <a:ext cx="157680" cy="126360"/>
            </p14:xfrm>
          </p:contentPart>
        </mc:Choice>
        <mc:Fallback xmlns="">
          <p:pic>
            <p:nvPicPr>
              <p:cNvPr id="210" name="Ink 212">
                <a:extLst>
                  <a:ext uri="{FF2B5EF4-FFF2-40B4-BE49-F238E27FC236}">
                    <a16:creationId xmlns:a16="http://schemas.microsoft.com/office/drawing/2014/main" xmlns="" xmlns:p14="http://schemas.microsoft.com/office/powerpoint/2010/main" id="{514DA00B-5A13-CB43-B00A-D90D6509865E}"/>
                  </a:ext>
                </a:extLst>
              </p:cNvPr>
              <p:cNvPicPr/>
              <p:nvPr/>
            </p:nvPicPr>
            <p:blipFill>
              <a:blip r:embed="rId139"/>
              <a:stretch>
                <a:fillRect/>
              </a:stretch>
            </p:blipFill>
            <p:spPr>
              <a:xfrm>
                <a:off x="5893475" y="3608797"/>
                <a:ext cx="174960" cy="143328"/>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11" name="Ink 213">
                <a:extLst>
                  <a:ext uri="{FF2B5EF4-FFF2-40B4-BE49-F238E27FC236}">
                    <a16:creationId xmlns:a16="http://schemas.microsoft.com/office/drawing/2014/main" id="{DDFCE4B5-5848-F144-B81B-EA7A9DD141FA}"/>
                  </a:ext>
                </a:extLst>
              </p14:cNvPr>
              <p14:cNvContentPartPr/>
              <p14:nvPr/>
            </p14:nvContentPartPr>
            <p14:xfrm>
              <a:off x="5808155" y="3806463"/>
              <a:ext cx="214200" cy="138600"/>
            </p14:xfrm>
          </p:contentPart>
        </mc:Choice>
        <mc:Fallback xmlns="">
          <p:pic>
            <p:nvPicPr>
              <p:cNvPr id="211" name="Ink 213">
                <a:extLst>
                  <a:ext uri="{FF2B5EF4-FFF2-40B4-BE49-F238E27FC236}">
                    <a16:creationId xmlns:a16="http://schemas.microsoft.com/office/drawing/2014/main" xmlns="" xmlns:p14="http://schemas.microsoft.com/office/powerpoint/2010/main" id="{DDFCE4B5-5848-F144-B81B-EA7A9DD141FA}"/>
                  </a:ext>
                </a:extLst>
              </p:cNvPr>
              <p:cNvPicPr/>
              <p:nvPr/>
            </p:nvPicPr>
            <p:blipFill>
              <a:blip r:embed="rId141"/>
              <a:stretch>
                <a:fillRect/>
              </a:stretch>
            </p:blipFill>
            <p:spPr>
              <a:xfrm>
                <a:off x="5799515" y="3797823"/>
                <a:ext cx="2307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0" name="Ink 219">
                <a:extLst>
                  <a:ext uri="{FF2B5EF4-FFF2-40B4-BE49-F238E27FC236}">
                    <a16:creationId xmlns:a16="http://schemas.microsoft.com/office/drawing/2014/main" id="{5B61821C-1E67-0C49-A221-A133135484E4}"/>
                  </a:ext>
                </a:extLst>
              </p14:cNvPr>
              <p14:cNvContentPartPr/>
              <p14:nvPr/>
            </p14:nvContentPartPr>
            <p14:xfrm>
              <a:off x="8957795" y="3724743"/>
              <a:ext cx="760320" cy="283320"/>
            </p14:xfrm>
          </p:contentPart>
        </mc:Choice>
        <mc:Fallback xmlns="">
          <p:pic>
            <p:nvPicPr>
              <p:cNvPr id="220" name="Ink 219">
                <a:extLst>
                  <a:ext uri="{FF2B5EF4-FFF2-40B4-BE49-F238E27FC236}">
                    <a16:creationId xmlns:a16="http://schemas.microsoft.com/office/drawing/2014/main" xmlns="" xmlns:p14="http://schemas.microsoft.com/office/powerpoint/2010/main" id="{5B61821C-1E67-0C49-A221-A133135484E4}"/>
                  </a:ext>
                </a:extLst>
              </p:cNvPr>
              <p:cNvPicPr/>
              <p:nvPr/>
            </p:nvPicPr>
            <p:blipFill>
              <a:blip r:embed="rId143"/>
              <a:stretch>
                <a:fillRect/>
              </a:stretch>
            </p:blipFill>
            <p:spPr>
              <a:xfrm>
                <a:off x="8948075" y="3715743"/>
                <a:ext cx="7794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1" name="Ink 222">
                <a:extLst>
                  <a:ext uri="{FF2B5EF4-FFF2-40B4-BE49-F238E27FC236}">
                    <a16:creationId xmlns:a16="http://schemas.microsoft.com/office/drawing/2014/main" id="{6DCC3A32-A0C6-5E43-93A5-5E83EBD790FD}"/>
                  </a:ext>
                </a:extLst>
              </p14:cNvPr>
              <p14:cNvContentPartPr/>
              <p14:nvPr/>
            </p14:nvContentPartPr>
            <p14:xfrm>
              <a:off x="7593755" y="3681543"/>
              <a:ext cx="1087920" cy="219600"/>
            </p14:xfrm>
          </p:contentPart>
        </mc:Choice>
        <mc:Fallback xmlns="">
          <p:pic>
            <p:nvPicPr>
              <p:cNvPr id="221" name="Ink 222">
                <a:extLst>
                  <a:ext uri="{FF2B5EF4-FFF2-40B4-BE49-F238E27FC236}">
                    <a16:creationId xmlns:a16="http://schemas.microsoft.com/office/drawing/2014/main" xmlns="" xmlns:p14="http://schemas.microsoft.com/office/powerpoint/2010/main" id="{6DCC3A32-A0C6-5E43-93A5-5E83EBD790FD}"/>
                  </a:ext>
                </a:extLst>
              </p:cNvPr>
              <p:cNvPicPr/>
              <p:nvPr/>
            </p:nvPicPr>
            <p:blipFill>
              <a:blip r:embed="rId145"/>
              <a:stretch>
                <a:fillRect/>
              </a:stretch>
            </p:blipFill>
            <p:spPr>
              <a:xfrm>
                <a:off x="7584038" y="3672917"/>
                <a:ext cx="1106274" cy="23613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2" name="Ink 223">
                <a:extLst>
                  <a:ext uri="{FF2B5EF4-FFF2-40B4-BE49-F238E27FC236}">
                    <a16:creationId xmlns:a16="http://schemas.microsoft.com/office/drawing/2014/main" id="{77BDDE9F-FC7E-9B4F-901A-A0D7AFF9EAC5}"/>
                  </a:ext>
                </a:extLst>
              </p14:cNvPr>
              <p14:cNvContentPartPr/>
              <p14:nvPr/>
            </p14:nvContentPartPr>
            <p14:xfrm>
              <a:off x="7027115" y="3825543"/>
              <a:ext cx="415080" cy="126000"/>
            </p14:xfrm>
          </p:contentPart>
        </mc:Choice>
        <mc:Fallback xmlns="">
          <p:pic>
            <p:nvPicPr>
              <p:cNvPr id="222" name="Ink 223">
                <a:extLst>
                  <a:ext uri="{FF2B5EF4-FFF2-40B4-BE49-F238E27FC236}">
                    <a16:creationId xmlns:a16="http://schemas.microsoft.com/office/drawing/2014/main" xmlns="" xmlns:p14="http://schemas.microsoft.com/office/powerpoint/2010/main" id="{77BDDE9F-FC7E-9B4F-901A-A0D7AFF9EAC5}"/>
                  </a:ext>
                </a:extLst>
              </p:cNvPr>
              <p:cNvPicPr/>
              <p:nvPr/>
            </p:nvPicPr>
            <p:blipFill>
              <a:blip r:embed="rId147"/>
              <a:stretch>
                <a:fillRect/>
              </a:stretch>
            </p:blipFill>
            <p:spPr>
              <a:xfrm>
                <a:off x="7018115" y="3816903"/>
                <a:ext cx="4327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36" name="Ink 238">
                <a:extLst>
                  <a:ext uri="{FF2B5EF4-FFF2-40B4-BE49-F238E27FC236}">
                    <a16:creationId xmlns:a16="http://schemas.microsoft.com/office/drawing/2014/main" id="{29B40B05-4E4F-8148-96B3-65F9EEA7F1E8}"/>
                  </a:ext>
                </a:extLst>
              </p14:cNvPr>
              <p14:cNvContentPartPr/>
              <p14:nvPr/>
            </p14:nvContentPartPr>
            <p14:xfrm>
              <a:off x="3909515" y="4529703"/>
              <a:ext cx="144720" cy="145080"/>
            </p14:xfrm>
          </p:contentPart>
        </mc:Choice>
        <mc:Fallback xmlns="">
          <p:pic>
            <p:nvPicPr>
              <p:cNvPr id="236" name="Ink 238">
                <a:extLst>
                  <a:ext uri="{FF2B5EF4-FFF2-40B4-BE49-F238E27FC236}">
                    <a16:creationId xmlns:a16="http://schemas.microsoft.com/office/drawing/2014/main" xmlns="" xmlns:p14="http://schemas.microsoft.com/office/powerpoint/2010/main" id="{29B40B05-4E4F-8148-96B3-65F9EEA7F1E8}"/>
                  </a:ext>
                </a:extLst>
              </p:cNvPr>
              <p:cNvPicPr/>
              <p:nvPr/>
            </p:nvPicPr>
            <p:blipFill>
              <a:blip r:embed="rId149"/>
              <a:stretch>
                <a:fillRect/>
              </a:stretch>
            </p:blipFill>
            <p:spPr>
              <a:xfrm>
                <a:off x="3901256" y="4521423"/>
                <a:ext cx="160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7" name="Ink 239">
                <a:extLst>
                  <a:ext uri="{FF2B5EF4-FFF2-40B4-BE49-F238E27FC236}">
                    <a16:creationId xmlns:a16="http://schemas.microsoft.com/office/drawing/2014/main" id="{5396FF06-0A57-4348-A126-6C825B739307}"/>
                  </a:ext>
                </a:extLst>
              </p14:cNvPr>
              <p14:cNvContentPartPr/>
              <p14:nvPr/>
            </p14:nvContentPartPr>
            <p14:xfrm>
              <a:off x="3406595" y="4391103"/>
              <a:ext cx="371160" cy="295920"/>
            </p14:xfrm>
          </p:contentPart>
        </mc:Choice>
        <mc:Fallback xmlns="">
          <p:pic>
            <p:nvPicPr>
              <p:cNvPr id="237" name="Ink 239">
                <a:extLst>
                  <a:ext uri="{FF2B5EF4-FFF2-40B4-BE49-F238E27FC236}">
                    <a16:creationId xmlns:a16="http://schemas.microsoft.com/office/drawing/2014/main" xmlns="" xmlns:p14="http://schemas.microsoft.com/office/powerpoint/2010/main" id="{5396FF06-0A57-4348-A126-6C825B739307}"/>
                  </a:ext>
                </a:extLst>
              </p:cNvPr>
              <p:cNvPicPr/>
              <p:nvPr/>
            </p:nvPicPr>
            <p:blipFill>
              <a:blip r:embed="rId151"/>
              <a:stretch>
                <a:fillRect/>
              </a:stretch>
            </p:blipFill>
            <p:spPr>
              <a:xfrm>
                <a:off x="3396875" y="4382463"/>
                <a:ext cx="3891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38" name="Ink 240">
                <a:extLst>
                  <a:ext uri="{FF2B5EF4-FFF2-40B4-BE49-F238E27FC236}">
                    <a16:creationId xmlns:a16="http://schemas.microsoft.com/office/drawing/2014/main" id="{22A364CD-BD5E-0549-BD2F-F6495765E5EC}"/>
                  </a:ext>
                </a:extLst>
              </p14:cNvPr>
              <p14:cNvContentPartPr/>
              <p14:nvPr/>
            </p14:nvContentPartPr>
            <p14:xfrm>
              <a:off x="2670755" y="4422783"/>
              <a:ext cx="308520" cy="308520"/>
            </p14:xfrm>
          </p:contentPart>
        </mc:Choice>
        <mc:Fallback xmlns="">
          <p:pic>
            <p:nvPicPr>
              <p:cNvPr id="238" name="Ink 240">
                <a:extLst>
                  <a:ext uri="{FF2B5EF4-FFF2-40B4-BE49-F238E27FC236}">
                    <a16:creationId xmlns:a16="http://schemas.microsoft.com/office/drawing/2014/main" xmlns="" xmlns:p14="http://schemas.microsoft.com/office/powerpoint/2010/main" id="{22A364CD-BD5E-0549-BD2F-F6495765E5EC}"/>
                  </a:ext>
                </a:extLst>
              </p:cNvPr>
              <p:cNvPicPr/>
              <p:nvPr/>
            </p:nvPicPr>
            <p:blipFill>
              <a:blip r:embed="rId153"/>
              <a:stretch>
                <a:fillRect/>
              </a:stretch>
            </p:blipFill>
            <p:spPr>
              <a:xfrm>
                <a:off x="2662465" y="4414503"/>
                <a:ext cx="326181"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47" name="Ink 246">
                <a:extLst>
                  <a:ext uri="{FF2B5EF4-FFF2-40B4-BE49-F238E27FC236}">
                    <a16:creationId xmlns:a16="http://schemas.microsoft.com/office/drawing/2014/main" id="{A44D0972-CB75-B141-AB54-7FF5DBC0BF88}"/>
                  </a:ext>
                </a:extLst>
              </p14:cNvPr>
              <p14:cNvContentPartPr/>
              <p14:nvPr/>
            </p14:nvContentPartPr>
            <p14:xfrm>
              <a:off x="5764235" y="4592343"/>
              <a:ext cx="113400" cy="6480"/>
            </p14:xfrm>
          </p:contentPart>
        </mc:Choice>
        <mc:Fallback xmlns="">
          <p:pic>
            <p:nvPicPr>
              <p:cNvPr id="247" name="Ink 246">
                <a:extLst>
                  <a:ext uri="{FF2B5EF4-FFF2-40B4-BE49-F238E27FC236}">
                    <a16:creationId xmlns:a16="http://schemas.microsoft.com/office/drawing/2014/main" xmlns="" xmlns:p14="http://schemas.microsoft.com/office/powerpoint/2010/main" id="{A44D0972-CB75-B141-AB54-7FF5DBC0BF88}"/>
                  </a:ext>
                </a:extLst>
              </p:cNvPr>
              <p:cNvPicPr/>
              <p:nvPr/>
            </p:nvPicPr>
            <p:blipFill>
              <a:blip r:embed="rId155"/>
              <a:stretch>
                <a:fillRect/>
              </a:stretch>
            </p:blipFill>
            <p:spPr>
              <a:xfrm>
                <a:off x="5754546" y="4583703"/>
                <a:ext cx="131343"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56" name="Ink 258">
                <a:extLst>
                  <a:ext uri="{FF2B5EF4-FFF2-40B4-BE49-F238E27FC236}">
                    <a16:creationId xmlns:a16="http://schemas.microsoft.com/office/drawing/2014/main" id="{1CC6E19E-16CC-CD42-BA82-9BBA33F8F85B}"/>
                  </a:ext>
                </a:extLst>
              </p14:cNvPr>
              <p14:cNvContentPartPr/>
              <p14:nvPr/>
            </p14:nvContentPartPr>
            <p14:xfrm>
              <a:off x="6084635" y="4247463"/>
              <a:ext cx="1572480" cy="502560"/>
            </p14:xfrm>
          </p:contentPart>
        </mc:Choice>
        <mc:Fallback xmlns="">
          <p:pic>
            <p:nvPicPr>
              <p:cNvPr id="256" name="Ink 258">
                <a:extLst>
                  <a:ext uri="{FF2B5EF4-FFF2-40B4-BE49-F238E27FC236}">
                    <a16:creationId xmlns:a16="http://schemas.microsoft.com/office/drawing/2014/main" xmlns="" xmlns:p14="http://schemas.microsoft.com/office/powerpoint/2010/main" id="{1CC6E19E-16CC-CD42-BA82-9BBA33F8F85B}"/>
                  </a:ext>
                </a:extLst>
              </p:cNvPr>
              <p:cNvPicPr/>
              <p:nvPr/>
            </p:nvPicPr>
            <p:blipFill>
              <a:blip r:embed="rId157"/>
              <a:stretch>
                <a:fillRect/>
              </a:stretch>
            </p:blipFill>
            <p:spPr>
              <a:xfrm>
                <a:off x="6074913" y="4239183"/>
                <a:ext cx="1591204"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57" name="Ink 259">
                <a:extLst>
                  <a:ext uri="{FF2B5EF4-FFF2-40B4-BE49-F238E27FC236}">
                    <a16:creationId xmlns:a16="http://schemas.microsoft.com/office/drawing/2014/main" id="{2FEBCD6E-EDE0-7A4C-B645-F686543AE8DC}"/>
                  </a:ext>
                </a:extLst>
              </p14:cNvPr>
              <p14:cNvContentPartPr/>
              <p14:nvPr/>
            </p14:nvContentPartPr>
            <p14:xfrm>
              <a:off x="4990955" y="4504503"/>
              <a:ext cx="672840" cy="119880"/>
            </p14:xfrm>
          </p:contentPart>
        </mc:Choice>
        <mc:Fallback xmlns="">
          <p:pic>
            <p:nvPicPr>
              <p:cNvPr id="257" name="Ink 259">
                <a:extLst>
                  <a:ext uri="{FF2B5EF4-FFF2-40B4-BE49-F238E27FC236}">
                    <a16:creationId xmlns:a16="http://schemas.microsoft.com/office/drawing/2014/main" xmlns="" xmlns:p14="http://schemas.microsoft.com/office/powerpoint/2010/main" id="{2FEBCD6E-EDE0-7A4C-B645-F686543AE8DC}"/>
                  </a:ext>
                </a:extLst>
              </p:cNvPr>
              <p:cNvPicPr/>
              <p:nvPr/>
            </p:nvPicPr>
            <p:blipFill>
              <a:blip r:embed="rId159"/>
              <a:stretch>
                <a:fillRect/>
              </a:stretch>
            </p:blipFill>
            <p:spPr>
              <a:xfrm>
                <a:off x="4982320" y="4496223"/>
                <a:ext cx="690111"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58" name="Ink 260">
                <a:extLst>
                  <a:ext uri="{FF2B5EF4-FFF2-40B4-BE49-F238E27FC236}">
                    <a16:creationId xmlns:a16="http://schemas.microsoft.com/office/drawing/2014/main" id="{7E0B7F8F-E4F4-5D45-9B12-D96BB943E660}"/>
                  </a:ext>
                </a:extLst>
              </p14:cNvPr>
              <p14:cNvContentPartPr/>
              <p14:nvPr/>
            </p14:nvContentPartPr>
            <p14:xfrm>
              <a:off x="4355915" y="4498023"/>
              <a:ext cx="289440" cy="132480"/>
            </p14:xfrm>
          </p:contentPart>
        </mc:Choice>
        <mc:Fallback xmlns="">
          <p:pic>
            <p:nvPicPr>
              <p:cNvPr id="258" name="Ink 260">
                <a:extLst>
                  <a:ext uri="{FF2B5EF4-FFF2-40B4-BE49-F238E27FC236}">
                    <a16:creationId xmlns:a16="http://schemas.microsoft.com/office/drawing/2014/main" xmlns="" xmlns:p14="http://schemas.microsoft.com/office/powerpoint/2010/main" id="{7E0B7F8F-E4F4-5D45-9B12-D96BB943E660}"/>
                  </a:ext>
                </a:extLst>
              </p:cNvPr>
              <p:cNvPicPr/>
              <p:nvPr/>
            </p:nvPicPr>
            <p:blipFill>
              <a:blip r:embed="rId161"/>
              <a:stretch>
                <a:fillRect/>
              </a:stretch>
            </p:blipFill>
            <p:spPr>
              <a:xfrm>
                <a:off x="4346926" y="4489743"/>
                <a:ext cx="307418"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62" name="Ink 261">
                <a:extLst>
                  <a:ext uri="{FF2B5EF4-FFF2-40B4-BE49-F238E27FC236}">
                    <a16:creationId xmlns:a16="http://schemas.microsoft.com/office/drawing/2014/main" id="{7E7EEFC1-8E98-AD48-B2F8-E65F3DA33851}"/>
                  </a:ext>
                </a:extLst>
              </p14:cNvPr>
              <p14:cNvContentPartPr/>
              <p14:nvPr/>
            </p14:nvContentPartPr>
            <p14:xfrm>
              <a:off x="7851515" y="4548423"/>
              <a:ext cx="38160" cy="50760"/>
            </p14:xfrm>
          </p:contentPart>
        </mc:Choice>
        <mc:Fallback xmlns="">
          <p:pic>
            <p:nvPicPr>
              <p:cNvPr id="262" name="Ink 261">
                <a:extLst>
                  <a:ext uri="{FF2B5EF4-FFF2-40B4-BE49-F238E27FC236}">
                    <a16:creationId xmlns:a16="http://schemas.microsoft.com/office/drawing/2014/main" xmlns="" xmlns:p14="http://schemas.microsoft.com/office/powerpoint/2010/main" id="{7E7EEFC1-8E98-AD48-B2F8-E65F3DA33851}"/>
                  </a:ext>
                </a:extLst>
              </p:cNvPr>
              <p:cNvPicPr/>
              <p:nvPr/>
            </p:nvPicPr>
            <p:blipFill>
              <a:blip r:embed="rId163"/>
              <a:stretch>
                <a:fillRect/>
              </a:stretch>
            </p:blipFill>
            <p:spPr>
              <a:xfrm>
                <a:off x="7842155" y="4539721"/>
                <a:ext cx="55800" cy="67801"/>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0" name="Ink 269">
                <a:extLst>
                  <a:ext uri="{FF2B5EF4-FFF2-40B4-BE49-F238E27FC236}">
                    <a16:creationId xmlns:a16="http://schemas.microsoft.com/office/drawing/2014/main" id="{78E880CF-849F-B043-9606-207946D0130D}"/>
                  </a:ext>
                </a:extLst>
              </p14:cNvPr>
              <p14:cNvContentPartPr/>
              <p14:nvPr/>
            </p14:nvContentPartPr>
            <p14:xfrm>
              <a:off x="9756275" y="4447983"/>
              <a:ext cx="170280" cy="113400"/>
            </p14:xfrm>
          </p:contentPart>
        </mc:Choice>
        <mc:Fallback xmlns="">
          <p:pic>
            <p:nvPicPr>
              <p:cNvPr id="270" name="Ink 269">
                <a:extLst>
                  <a:ext uri="{FF2B5EF4-FFF2-40B4-BE49-F238E27FC236}">
                    <a16:creationId xmlns:a16="http://schemas.microsoft.com/office/drawing/2014/main" xmlns="" xmlns:p14="http://schemas.microsoft.com/office/powerpoint/2010/main" id="{78E880CF-849F-B043-9606-207946D0130D}"/>
                  </a:ext>
                </a:extLst>
              </p:cNvPr>
              <p:cNvPicPr/>
              <p:nvPr/>
            </p:nvPicPr>
            <p:blipFill>
              <a:blip r:embed="rId165"/>
              <a:stretch>
                <a:fillRect/>
              </a:stretch>
            </p:blipFill>
            <p:spPr>
              <a:xfrm>
                <a:off x="9746534" y="4438263"/>
                <a:ext cx="1890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71" name="Ink 270">
                <a:extLst>
                  <a:ext uri="{FF2B5EF4-FFF2-40B4-BE49-F238E27FC236}">
                    <a16:creationId xmlns:a16="http://schemas.microsoft.com/office/drawing/2014/main" id="{80809909-1EF4-CA46-8AA6-C4EC20CFBA55}"/>
                  </a:ext>
                </a:extLst>
              </p14:cNvPr>
              <p14:cNvContentPartPr/>
              <p14:nvPr/>
            </p14:nvContentPartPr>
            <p14:xfrm>
              <a:off x="9731435" y="4334583"/>
              <a:ext cx="19080" cy="25560"/>
            </p14:xfrm>
          </p:contentPart>
        </mc:Choice>
        <mc:Fallback xmlns="">
          <p:pic>
            <p:nvPicPr>
              <p:cNvPr id="271" name="Ink 270">
                <a:extLst>
                  <a:ext uri="{FF2B5EF4-FFF2-40B4-BE49-F238E27FC236}">
                    <a16:creationId xmlns:a16="http://schemas.microsoft.com/office/drawing/2014/main" xmlns="" xmlns:p14="http://schemas.microsoft.com/office/powerpoint/2010/main" id="{80809909-1EF4-CA46-8AA6-C4EC20CFBA55}"/>
                  </a:ext>
                </a:extLst>
              </p:cNvPr>
              <p:cNvPicPr/>
              <p:nvPr/>
            </p:nvPicPr>
            <p:blipFill>
              <a:blip r:embed="rId167"/>
              <a:stretch>
                <a:fillRect/>
              </a:stretch>
            </p:blipFill>
            <p:spPr>
              <a:xfrm>
                <a:off x="9722435" y="432558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72" name="Ink 273">
                <a:extLst>
                  <a:ext uri="{FF2B5EF4-FFF2-40B4-BE49-F238E27FC236}">
                    <a16:creationId xmlns:a16="http://schemas.microsoft.com/office/drawing/2014/main" id="{A04CEC71-6980-E447-9C9C-DCAFD26AABAD}"/>
                  </a:ext>
                </a:extLst>
              </p14:cNvPr>
              <p14:cNvContentPartPr/>
              <p14:nvPr/>
            </p14:nvContentPartPr>
            <p14:xfrm>
              <a:off x="8863835" y="4275183"/>
              <a:ext cx="748080" cy="263880"/>
            </p14:xfrm>
          </p:contentPart>
        </mc:Choice>
        <mc:Fallback xmlns="">
          <p:pic>
            <p:nvPicPr>
              <p:cNvPr id="272" name="Ink 273">
                <a:extLst>
                  <a:ext uri="{FF2B5EF4-FFF2-40B4-BE49-F238E27FC236}">
                    <a16:creationId xmlns:a16="http://schemas.microsoft.com/office/drawing/2014/main" xmlns="" xmlns:p14="http://schemas.microsoft.com/office/powerpoint/2010/main" id="{A04CEC71-6980-E447-9C9C-DCAFD26AABAD}"/>
                  </a:ext>
                </a:extLst>
              </p:cNvPr>
              <p:cNvPicPr/>
              <p:nvPr/>
            </p:nvPicPr>
            <p:blipFill>
              <a:blip r:embed="rId169"/>
              <a:stretch>
                <a:fillRect/>
              </a:stretch>
            </p:blipFill>
            <p:spPr>
              <a:xfrm>
                <a:off x="8855559" y="4266531"/>
                <a:ext cx="764632" cy="281544"/>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73" name="Ink 274">
                <a:extLst>
                  <a:ext uri="{FF2B5EF4-FFF2-40B4-BE49-F238E27FC236}">
                    <a16:creationId xmlns:a16="http://schemas.microsoft.com/office/drawing/2014/main" id="{79BBE1BD-DCCE-3D42-B247-C10CB6AC5843}"/>
                  </a:ext>
                </a:extLst>
              </p14:cNvPr>
              <p14:cNvContentPartPr/>
              <p14:nvPr/>
            </p14:nvContentPartPr>
            <p14:xfrm>
              <a:off x="8127995" y="4397583"/>
              <a:ext cx="434160" cy="169920"/>
            </p14:xfrm>
          </p:contentPart>
        </mc:Choice>
        <mc:Fallback xmlns="">
          <p:pic>
            <p:nvPicPr>
              <p:cNvPr id="273" name="Ink 274">
                <a:extLst>
                  <a:ext uri="{FF2B5EF4-FFF2-40B4-BE49-F238E27FC236}">
                    <a16:creationId xmlns:a16="http://schemas.microsoft.com/office/drawing/2014/main" xmlns="" xmlns:p14="http://schemas.microsoft.com/office/powerpoint/2010/main" id="{79BBE1BD-DCCE-3D42-B247-C10CB6AC5843}"/>
                  </a:ext>
                </a:extLst>
              </p:cNvPr>
              <p:cNvPicPr/>
              <p:nvPr/>
            </p:nvPicPr>
            <p:blipFill>
              <a:blip r:embed="rId171"/>
              <a:stretch>
                <a:fillRect/>
              </a:stretch>
            </p:blipFill>
            <p:spPr>
              <a:xfrm>
                <a:off x="8119715" y="4388961"/>
                <a:ext cx="450720" cy="186804"/>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78" name="Ink 277">
                <a:extLst>
                  <a:ext uri="{FF2B5EF4-FFF2-40B4-BE49-F238E27FC236}">
                    <a16:creationId xmlns:a16="http://schemas.microsoft.com/office/drawing/2014/main" id="{C8CD6CA5-4D48-8A4F-AC55-4FEB2E062732}"/>
                  </a:ext>
                </a:extLst>
              </p14:cNvPr>
              <p14:cNvContentPartPr/>
              <p14:nvPr/>
            </p14:nvContentPartPr>
            <p14:xfrm>
              <a:off x="3236675" y="5035503"/>
              <a:ext cx="145080" cy="117000"/>
            </p14:xfrm>
          </p:contentPart>
        </mc:Choice>
        <mc:Fallback xmlns="">
          <p:pic>
            <p:nvPicPr>
              <p:cNvPr id="278" name="Ink 277">
                <a:extLst>
                  <a:ext uri="{FF2B5EF4-FFF2-40B4-BE49-F238E27FC236}">
                    <a16:creationId xmlns:a16="http://schemas.microsoft.com/office/drawing/2014/main" xmlns="" xmlns:p14="http://schemas.microsoft.com/office/powerpoint/2010/main" id="{C8CD6CA5-4D48-8A4F-AC55-4FEB2E062732}"/>
                  </a:ext>
                </a:extLst>
              </p:cNvPr>
              <p:cNvPicPr/>
              <p:nvPr/>
            </p:nvPicPr>
            <p:blipFill>
              <a:blip r:embed="rId173"/>
              <a:stretch>
                <a:fillRect/>
              </a:stretch>
            </p:blipFill>
            <p:spPr>
              <a:xfrm>
                <a:off x="3228014" y="5026503"/>
                <a:ext cx="162042"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79" name="Ink 279">
                <a:extLst>
                  <a:ext uri="{FF2B5EF4-FFF2-40B4-BE49-F238E27FC236}">
                    <a16:creationId xmlns:a16="http://schemas.microsoft.com/office/drawing/2014/main" id="{39AF1886-37D5-E041-866D-CEA868B63236}"/>
                  </a:ext>
                </a:extLst>
              </p14:cNvPr>
              <p14:cNvContentPartPr/>
              <p14:nvPr/>
            </p14:nvContentPartPr>
            <p14:xfrm>
              <a:off x="3198875" y="5240703"/>
              <a:ext cx="220320" cy="361440"/>
            </p14:xfrm>
          </p:contentPart>
        </mc:Choice>
        <mc:Fallback xmlns="">
          <p:pic>
            <p:nvPicPr>
              <p:cNvPr id="279" name="Ink 279">
                <a:extLst>
                  <a:ext uri="{FF2B5EF4-FFF2-40B4-BE49-F238E27FC236}">
                    <a16:creationId xmlns:a16="http://schemas.microsoft.com/office/drawing/2014/main" xmlns="" xmlns:p14="http://schemas.microsoft.com/office/powerpoint/2010/main" id="{39AF1886-37D5-E041-866D-CEA868B63236}"/>
                  </a:ext>
                </a:extLst>
              </p:cNvPr>
              <p:cNvPicPr/>
              <p:nvPr/>
            </p:nvPicPr>
            <p:blipFill>
              <a:blip r:embed="rId175"/>
              <a:stretch>
                <a:fillRect/>
              </a:stretch>
            </p:blipFill>
            <p:spPr>
              <a:xfrm>
                <a:off x="3189155" y="5231703"/>
                <a:ext cx="2390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81" name="Ink 280">
                <a:extLst>
                  <a:ext uri="{FF2B5EF4-FFF2-40B4-BE49-F238E27FC236}">
                    <a16:creationId xmlns:a16="http://schemas.microsoft.com/office/drawing/2014/main" id="{F28ABAEA-6892-9E40-A839-6A47AAA6E255}"/>
                  </a:ext>
                </a:extLst>
              </p14:cNvPr>
              <p14:cNvContentPartPr/>
              <p14:nvPr/>
            </p14:nvContentPartPr>
            <p14:xfrm>
              <a:off x="3789995" y="5258703"/>
              <a:ext cx="138600" cy="6480"/>
            </p14:xfrm>
          </p:contentPart>
        </mc:Choice>
        <mc:Fallback xmlns="">
          <p:pic>
            <p:nvPicPr>
              <p:cNvPr id="281" name="Ink 280">
                <a:extLst>
                  <a:ext uri="{FF2B5EF4-FFF2-40B4-BE49-F238E27FC236}">
                    <a16:creationId xmlns:a16="http://schemas.microsoft.com/office/drawing/2014/main" xmlns="" xmlns:p14="http://schemas.microsoft.com/office/powerpoint/2010/main" id="{F28ABAEA-6892-9E40-A839-6A47AAA6E255}"/>
                  </a:ext>
                </a:extLst>
              </p:cNvPr>
              <p:cNvPicPr/>
              <p:nvPr/>
            </p:nvPicPr>
            <p:blipFill>
              <a:blip r:embed="rId177"/>
              <a:stretch>
                <a:fillRect/>
              </a:stretch>
            </p:blipFill>
            <p:spPr>
              <a:xfrm>
                <a:off x="3781018" y="5249703"/>
                <a:ext cx="155835"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2" name="Ink 281">
                <a:extLst>
                  <a:ext uri="{FF2B5EF4-FFF2-40B4-BE49-F238E27FC236}">
                    <a16:creationId xmlns:a16="http://schemas.microsoft.com/office/drawing/2014/main" id="{6B3D3841-9A71-DF41-844D-83C9EF70E279}"/>
                  </a:ext>
                </a:extLst>
              </p14:cNvPr>
              <p14:cNvContentPartPr/>
              <p14:nvPr/>
            </p14:nvContentPartPr>
            <p14:xfrm>
              <a:off x="3796115" y="5346903"/>
              <a:ext cx="113400" cy="12960"/>
            </p14:xfrm>
          </p:contentPart>
        </mc:Choice>
        <mc:Fallback xmlns="">
          <p:pic>
            <p:nvPicPr>
              <p:cNvPr id="282" name="Ink 281">
                <a:extLst>
                  <a:ext uri="{FF2B5EF4-FFF2-40B4-BE49-F238E27FC236}">
                    <a16:creationId xmlns:a16="http://schemas.microsoft.com/office/drawing/2014/main" xmlns="" xmlns:p14="http://schemas.microsoft.com/office/powerpoint/2010/main" id="{6B3D3841-9A71-DF41-844D-83C9EF70E279}"/>
                  </a:ext>
                </a:extLst>
              </p:cNvPr>
              <p:cNvPicPr/>
              <p:nvPr/>
            </p:nvPicPr>
            <p:blipFill>
              <a:blip r:embed="rId179"/>
              <a:stretch>
                <a:fillRect/>
              </a:stretch>
            </p:blipFill>
            <p:spPr>
              <a:xfrm>
                <a:off x="3787475" y="5337183"/>
                <a:ext cx="130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07" name="Ink 309">
                <a:extLst>
                  <a:ext uri="{FF2B5EF4-FFF2-40B4-BE49-F238E27FC236}">
                    <a16:creationId xmlns:a16="http://schemas.microsoft.com/office/drawing/2014/main" id="{517A53A5-CEA3-944C-AA5B-0CA0858F5AB4}"/>
                  </a:ext>
                </a:extLst>
              </p14:cNvPr>
              <p14:cNvContentPartPr/>
              <p14:nvPr/>
            </p14:nvContentPartPr>
            <p14:xfrm>
              <a:off x="6248075" y="5202183"/>
              <a:ext cx="213480" cy="232920"/>
            </p14:xfrm>
          </p:contentPart>
        </mc:Choice>
        <mc:Fallback xmlns="">
          <p:pic>
            <p:nvPicPr>
              <p:cNvPr id="307" name="Ink 309">
                <a:extLst>
                  <a:ext uri="{FF2B5EF4-FFF2-40B4-BE49-F238E27FC236}">
                    <a16:creationId xmlns:a16="http://schemas.microsoft.com/office/drawing/2014/main" xmlns="" xmlns:p14="http://schemas.microsoft.com/office/powerpoint/2010/main" id="{517A53A5-CEA3-944C-AA5B-0CA0858F5AB4}"/>
                  </a:ext>
                </a:extLst>
              </p:cNvPr>
              <p:cNvPicPr/>
              <p:nvPr/>
            </p:nvPicPr>
            <p:blipFill>
              <a:blip r:embed="rId181"/>
              <a:stretch>
                <a:fillRect/>
              </a:stretch>
            </p:blipFill>
            <p:spPr>
              <a:xfrm>
                <a:off x="6238355" y="5192463"/>
                <a:ext cx="2318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08" name="Ink 310">
                <a:extLst>
                  <a:ext uri="{FF2B5EF4-FFF2-40B4-BE49-F238E27FC236}">
                    <a16:creationId xmlns:a16="http://schemas.microsoft.com/office/drawing/2014/main" id="{BE3F7CFD-FE9F-C144-80EC-BA9C2D62551C}"/>
                  </a:ext>
                </a:extLst>
              </p14:cNvPr>
              <p14:cNvContentPartPr/>
              <p14:nvPr/>
            </p14:nvContentPartPr>
            <p14:xfrm>
              <a:off x="5927675" y="5070423"/>
              <a:ext cx="189000" cy="107280"/>
            </p14:xfrm>
          </p:contentPart>
        </mc:Choice>
        <mc:Fallback xmlns="">
          <p:pic>
            <p:nvPicPr>
              <p:cNvPr id="308" name="Ink 310">
                <a:extLst>
                  <a:ext uri="{FF2B5EF4-FFF2-40B4-BE49-F238E27FC236}">
                    <a16:creationId xmlns:a16="http://schemas.microsoft.com/office/drawing/2014/main" xmlns="" xmlns:p14="http://schemas.microsoft.com/office/powerpoint/2010/main" id="{BE3F7CFD-FE9F-C144-80EC-BA9C2D62551C}"/>
                  </a:ext>
                </a:extLst>
              </p:cNvPr>
              <p:cNvPicPr/>
              <p:nvPr/>
            </p:nvPicPr>
            <p:blipFill>
              <a:blip r:embed="rId183"/>
              <a:stretch>
                <a:fillRect/>
              </a:stretch>
            </p:blipFill>
            <p:spPr>
              <a:xfrm>
                <a:off x="5919395" y="5061423"/>
                <a:ext cx="2055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09" name="Ink 311">
                <a:extLst>
                  <a:ext uri="{FF2B5EF4-FFF2-40B4-BE49-F238E27FC236}">
                    <a16:creationId xmlns:a16="http://schemas.microsoft.com/office/drawing/2014/main" id="{7B6681BC-3342-1844-8C0D-E7DC0FE22498}"/>
                  </a:ext>
                </a:extLst>
              </p14:cNvPr>
              <p14:cNvContentPartPr/>
              <p14:nvPr/>
            </p14:nvContentPartPr>
            <p14:xfrm>
              <a:off x="5745155" y="5227383"/>
              <a:ext cx="258120" cy="170280"/>
            </p14:xfrm>
          </p:contentPart>
        </mc:Choice>
        <mc:Fallback xmlns="">
          <p:pic>
            <p:nvPicPr>
              <p:cNvPr id="309" name="Ink 311">
                <a:extLst>
                  <a:ext uri="{FF2B5EF4-FFF2-40B4-BE49-F238E27FC236}">
                    <a16:creationId xmlns:a16="http://schemas.microsoft.com/office/drawing/2014/main" xmlns="" xmlns:p14="http://schemas.microsoft.com/office/powerpoint/2010/main" id="{7B6681BC-3342-1844-8C0D-E7DC0FE22498}"/>
                  </a:ext>
                </a:extLst>
              </p:cNvPr>
              <p:cNvPicPr/>
              <p:nvPr/>
            </p:nvPicPr>
            <p:blipFill>
              <a:blip r:embed="rId185"/>
              <a:stretch>
                <a:fillRect/>
              </a:stretch>
            </p:blipFill>
            <p:spPr>
              <a:xfrm>
                <a:off x="5735795" y="5217642"/>
                <a:ext cx="275760"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17" name="Ink 317">
                <a:extLst>
                  <a:ext uri="{FF2B5EF4-FFF2-40B4-BE49-F238E27FC236}">
                    <a16:creationId xmlns:a16="http://schemas.microsoft.com/office/drawing/2014/main" id="{27274599-8B84-2347-87BD-5156B44934EE}"/>
                  </a:ext>
                </a:extLst>
              </p14:cNvPr>
              <p14:cNvContentPartPr/>
              <p14:nvPr/>
            </p14:nvContentPartPr>
            <p14:xfrm>
              <a:off x="4047755" y="4856583"/>
              <a:ext cx="1503000" cy="704520"/>
            </p14:xfrm>
          </p:contentPart>
        </mc:Choice>
        <mc:Fallback xmlns="">
          <p:pic>
            <p:nvPicPr>
              <p:cNvPr id="317" name="Ink 317">
                <a:extLst>
                  <a:ext uri="{FF2B5EF4-FFF2-40B4-BE49-F238E27FC236}">
                    <a16:creationId xmlns:a16="http://schemas.microsoft.com/office/drawing/2014/main" xmlns="" xmlns:p14="http://schemas.microsoft.com/office/powerpoint/2010/main" id="{27274599-8B84-2347-87BD-5156B44934EE}"/>
                  </a:ext>
                </a:extLst>
              </p:cNvPr>
              <p:cNvPicPr/>
              <p:nvPr/>
            </p:nvPicPr>
            <p:blipFill>
              <a:blip r:embed="rId187"/>
              <a:stretch>
                <a:fillRect/>
              </a:stretch>
            </p:blipFill>
            <p:spPr>
              <a:xfrm>
                <a:off x="4038755" y="4847583"/>
                <a:ext cx="1520280" cy="721800"/>
              </a:xfrm>
              <a:prstGeom prst="rect">
                <a:avLst/>
              </a:prstGeom>
            </p:spPr>
          </p:pic>
        </mc:Fallback>
      </mc:AlternateContent>
    </p:spTree>
    <p:extLst>
      <p:ext uri="{BB962C8B-B14F-4D97-AF65-F5344CB8AC3E}">
        <p14:creationId xmlns:p14="http://schemas.microsoft.com/office/powerpoint/2010/main" val="3146568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CBFAE48C-502B-9C4C-8D73-BFAE4CAAFEE1}"/>
                  </a:ext>
                </a:extLst>
              </p14:cNvPr>
              <p14:cNvContentPartPr/>
              <p14:nvPr/>
            </p14:nvContentPartPr>
            <p14:xfrm>
              <a:off x="5732555" y="1360983"/>
              <a:ext cx="754920" cy="396360"/>
            </p14:xfrm>
          </p:contentPart>
        </mc:Choice>
        <mc:Fallback xmlns="">
          <p:pic>
            <p:nvPicPr>
              <p:cNvPr id="18" name="Ink 17">
                <a:extLst>
                  <a:ext uri="{FF2B5EF4-FFF2-40B4-BE49-F238E27FC236}">
                    <a16:creationId xmlns:a16="http://schemas.microsoft.com/office/drawing/2014/main" xmlns="" xmlns:p14="http://schemas.microsoft.com/office/powerpoint/2010/main" id="{CBFAE48C-502B-9C4C-8D73-BFAE4CAAFEE1}"/>
                  </a:ext>
                </a:extLst>
              </p:cNvPr>
              <p:cNvPicPr/>
              <p:nvPr/>
            </p:nvPicPr>
            <p:blipFill>
              <a:blip r:embed="rId3"/>
              <a:stretch>
                <a:fillRect/>
              </a:stretch>
            </p:blipFill>
            <p:spPr>
              <a:xfrm>
                <a:off x="5723195" y="1351623"/>
                <a:ext cx="77292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6B74068A-8AC0-284E-A944-6A623BFAF4BE}"/>
                  </a:ext>
                </a:extLst>
              </p14:cNvPr>
              <p14:cNvContentPartPr/>
              <p14:nvPr/>
            </p14:nvContentPartPr>
            <p14:xfrm>
              <a:off x="6657035" y="1587063"/>
              <a:ext cx="50760" cy="82080"/>
            </p14:xfrm>
          </p:contentPart>
        </mc:Choice>
        <mc:Fallback xmlns="">
          <p:pic>
            <p:nvPicPr>
              <p:cNvPr id="19" name="Ink 18">
                <a:extLst>
                  <a:ext uri="{FF2B5EF4-FFF2-40B4-BE49-F238E27FC236}">
                    <a16:creationId xmlns:a16="http://schemas.microsoft.com/office/drawing/2014/main" xmlns="" xmlns:p14="http://schemas.microsoft.com/office/powerpoint/2010/main" id="{6B74068A-8AC0-284E-A944-6A623BFAF4BE}"/>
                  </a:ext>
                </a:extLst>
              </p:cNvPr>
              <p:cNvPicPr/>
              <p:nvPr/>
            </p:nvPicPr>
            <p:blipFill>
              <a:blip r:embed="rId5"/>
              <a:stretch>
                <a:fillRect/>
              </a:stretch>
            </p:blipFill>
            <p:spPr>
              <a:xfrm>
                <a:off x="6648395" y="1577343"/>
                <a:ext cx="691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20">
                <a:extLst>
                  <a:ext uri="{FF2B5EF4-FFF2-40B4-BE49-F238E27FC236}">
                    <a16:creationId xmlns:a16="http://schemas.microsoft.com/office/drawing/2014/main" id="{6EA9D30A-77C0-D14C-8BEF-E045A20D06A1}"/>
                  </a:ext>
                </a:extLst>
              </p14:cNvPr>
              <p14:cNvContentPartPr/>
              <p14:nvPr/>
            </p14:nvContentPartPr>
            <p14:xfrm>
              <a:off x="3481835" y="1442703"/>
              <a:ext cx="2150280" cy="358560"/>
            </p14:xfrm>
          </p:contentPart>
        </mc:Choice>
        <mc:Fallback xmlns="">
          <p:pic>
            <p:nvPicPr>
              <p:cNvPr id="20" name="Ink 20">
                <a:extLst>
                  <a:ext uri="{FF2B5EF4-FFF2-40B4-BE49-F238E27FC236}">
                    <a16:creationId xmlns:a16="http://schemas.microsoft.com/office/drawing/2014/main" xmlns="" xmlns:p14="http://schemas.microsoft.com/office/powerpoint/2010/main" id="{6EA9D30A-77C0-D14C-8BEF-E045A20D06A1}"/>
                  </a:ext>
                </a:extLst>
              </p:cNvPr>
              <p:cNvPicPr/>
              <p:nvPr/>
            </p:nvPicPr>
            <p:blipFill>
              <a:blip r:embed="rId7"/>
              <a:stretch>
                <a:fillRect/>
              </a:stretch>
            </p:blipFill>
            <p:spPr>
              <a:xfrm>
                <a:off x="3471755" y="1433712"/>
                <a:ext cx="2169000" cy="37582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81349050-BD6C-E44D-8694-61CD0CA31BF0}"/>
                  </a:ext>
                </a:extLst>
              </p14:cNvPr>
              <p14:cNvContentPartPr/>
              <p14:nvPr/>
            </p14:nvContentPartPr>
            <p14:xfrm>
              <a:off x="7587275" y="1517943"/>
              <a:ext cx="151200" cy="69480"/>
            </p14:xfrm>
          </p:contentPart>
        </mc:Choice>
        <mc:Fallback xmlns="">
          <p:pic>
            <p:nvPicPr>
              <p:cNvPr id="26" name="Ink 25">
                <a:extLst>
                  <a:ext uri="{FF2B5EF4-FFF2-40B4-BE49-F238E27FC236}">
                    <a16:creationId xmlns:a16="http://schemas.microsoft.com/office/drawing/2014/main" xmlns="" xmlns:p14="http://schemas.microsoft.com/office/powerpoint/2010/main" id="{81349050-BD6C-E44D-8694-61CD0CA31BF0}"/>
                  </a:ext>
                </a:extLst>
              </p:cNvPr>
              <p:cNvPicPr/>
              <p:nvPr/>
            </p:nvPicPr>
            <p:blipFill>
              <a:blip r:embed="rId9"/>
              <a:stretch>
                <a:fillRect/>
              </a:stretch>
            </p:blipFill>
            <p:spPr>
              <a:xfrm>
                <a:off x="7578275" y="1508223"/>
                <a:ext cx="169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C49F0646-C4D9-884D-B742-3DDD0BEC3113}"/>
                  </a:ext>
                </a:extLst>
              </p14:cNvPr>
              <p14:cNvContentPartPr/>
              <p14:nvPr/>
            </p14:nvContentPartPr>
            <p14:xfrm>
              <a:off x="7587275" y="1414623"/>
              <a:ext cx="12960" cy="15840"/>
            </p14:xfrm>
          </p:contentPart>
        </mc:Choice>
        <mc:Fallback xmlns="">
          <p:pic>
            <p:nvPicPr>
              <p:cNvPr id="27" name="Ink 26">
                <a:extLst>
                  <a:ext uri="{FF2B5EF4-FFF2-40B4-BE49-F238E27FC236}">
                    <a16:creationId xmlns:a16="http://schemas.microsoft.com/office/drawing/2014/main" xmlns="" xmlns:p14="http://schemas.microsoft.com/office/powerpoint/2010/main" id="{C49F0646-C4D9-884D-B742-3DDD0BEC3113}"/>
                  </a:ext>
                </a:extLst>
              </p:cNvPr>
              <p:cNvPicPr/>
              <p:nvPr/>
            </p:nvPicPr>
            <p:blipFill>
              <a:blip r:embed="rId11"/>
              <a:stretch>
                <a:fillRect/>
              </a:stretch>
            </p:blipFill>
            <p:spPr>
              <a:xfrm>
                <a:off x="7577915" y="1406150"/>
                <a:ext cx="30600" cy="3389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40">
                <a:extLst>
                  <a:ext uri="{FF2B5EF4-FFF2-40B4-BE49-F238E27FC236}">
                    <a16:creationId xmlns:a16="http://schemas.microsoft.com/office/drawing/2014/main" id="{461F8A83-5D2A-4E42-AF2C-54E0A3C0ACB8}"/>
                  </a:ext>
                </a:extLst>
              </p14:cNvPr>
              <p14:cNvContentPartPr/>
              <p14:nvPr/>
            </p14:nvContentPartPr>
            <p14:xfrm>
              <a:off x="9203315" y="1411743"/>
              <a:ext cx="741960" cy="162360"/>
            </p14:xfrm>
          </p:contentPart>
        </mc:Choice>
        <mc:Fallback xmlns="">
          <p:pic>
            <p:nvPicPr>
              <p:cNvPr id="38" name="Ink 40">
                <a:extLst>
                  <a:ext uri="{FF2B5EF4-FFF2-40B4-BE49-F238E27FC236}">
                    <a16:creationId xmlns:a16="http://schemas.microsoft.com/office/drawing/2014/main" xmlns="" xmlns:p14="http://schemas.microsoft.com/office/powerpoint/2010/main" id="{461F8A83-5D2A-4E42-AF2C-54E0A3C0ACB8}"/>
                  </a:ext>
                </a:extLst>
              </p:cNvPr>
              <p:cNvPicPr/>
              <p:nvPr/>
            </p:nvPicPr>
            <p:blipFill>
              <a:blip r:embed="rId13"/>
              <a:stretch>
                <a:fillRect/>
              </a:stretch>
            </p:blipFill>
            <p:spPr>
              <a:xfrm>
                <a:off x="9193600" y="1403463"/>
                <a:ext cx="761391"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41">
                <a:extLst>
                  <a:ext uri="{FF2B5EF4-FFF2-40B4-BE49-F238E27FC236}">
                    <a16:creationId xmlns:a16="http://schemas.microsoft.com/office/drawing/2014/main" id="{E43C0726-E498-1842-A31A-1B65C8542CF5}"/>
                  </a:ext>
                </a:extLst>
              </p14:cNvPr>
              <p14:cNvContentPartPr/>
              <p14:nvPr/>
            </p14:nvContentPartPr>
            <p14:xfrm>
              <a:off x="7995875" y="1304103"/>
              <a:ext cx="1100880" cy="277200"/>
            </p14:xfrm>
          </p:contentPart>
        </mc:Choice>
        <mc:Fallback xmlns="">
          <p:pic>
            <p:nvPicPr>
              <p:cNvPr id="39" name="Ink 41">
                <a:extLst>
                  <a:ext uri="{FF2B5EF4-FFF2-40B4-BE49-F238E27FC236}">
                    <a16:creationId xmlns:a16="http://schemas.microsoft.com/office/drawing/2014/main" xmlns="" xmlns:p14="http://schemas.microsoft.com/office/powerpoint/2010/main" id="{E43C0726-E498-1842-A31A-1B65C8542CF5}"/>
                  </a:ext>
                </a:extLst>
              </p:cNvPr>
              <p:cNvPicPr/>
              <p:nvPr/>
            </p:nvPicPr>
            <p:blipFill>
              <a:blip r:embed="rId15"/>
              <a:stretch>
                <a:fillRect/>
              </a:stretch>
            </p:blipFill>
            <p:spPr>
              <a:xfrm>
                <a:off x="7986152" y="1295091"/>
                <a:ext cx="1118886" cy="29558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42">
                <a:extLst>
                  <a:ext uri="{FF2B5EF4-FFF2-40B4-BE49-F238E27FC236}">
                    <a16:creationId xmlns:a16="http://schemas.microsoft.com/office/drawing/2014/main" id="{CFEA997D-F9FA-F24A-B2E9-59F30B256AEB}"/>
                  </a:ext>
                </a:extLst>
              </p14:cNvPr>
              <p14:cNvContentPartPr/>
              <p14:nvPr/>
            </p14:nvContentPartPr>
            <p14:xfrm>
              <a:off x="6952235" y="1448823"/>
              <a:ext cx="346320" cy="176400"/>
            </p14:xfrm>
          </p:contentPart>
        </mc:Choice>
        <mc:Fallback xmlns="">
          <p:pic>
            <p:nvPicPr>
              <p:cNvPr id="40" name="Ink 42">
                <a:extLst>
                  <a:ext uri="{FF2B5EF4-FFF2-40B4-BE49-F238E27FC236}">
                    <a16:creationId xmlns:a16="http://schemas.microsoft.com/office/drawing/2014/main" xmlns="" xmlns:p14="http://schemas.microsoft.com/office/powerpoint/2010/main" id="{CFEA997D-F9FA-F24A-B2E9-59F30B256AEB}"/>
                  </a:ext>
                </a:extLst>
              </p:cNvPr>
              <p:cNvPicPr/>
              <p:nvPr/>
            </p:nvPicPr>
            <p:blipFill>
              <a:blip r:embed="rId17"/>
              <a:stretch>
                <a:fillRect/>
              </a:stretch>
            </p:blipFill>
            <p:spPr>
              <a:xfrm>
                <a:off x="6942505" y="1439823"/>
                <a:ext cx="364339"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a16="http://schemas.microsoft.com/office/drawing/2014/main" id="{3C494FBC-1B57-2248-A174-33A4598C1DC3}"/>
                  </a:ext>
                </a:extLst>
              </p14:cNvPr>
              <p14:cNvContentPartPr/>
              <p14:nvPr/>
            </p14:nvContentPartPr>
            <p14:xfrm>
              <a:off x="2117435" y="2008263"/>
              <a:ext cx="6480" cy="6480"/>
            </p14:xfrm>
          </p:contentPart>
        </mc:Choice>
        <mc:Fallback xmlns="">
          <p:pic>
            <p:nvPicPr>
              <p:cNvPr id="44" name="Ink 43">
                <a:extLst>
                  <a:ext uri="{FF2B5EF4-FFF2-40B4-BE49-F238E27FC236}">
                    <a16:creationId xmlns:a16="http://schemas.microsoft.com/office/drawing/2014/main" xmlns="" xmlns:p14="http://schemas.microsoft.com/office/powerpoint/2010/main" id="{3C494FBC-1B57-2248-A174-33A4598C1DC3}"/>
                  </a:ext>
                </a:extLst>
              </p:cNvPr>
              <p:cNvPicPr/>
              <p:nvPr/>
            </p:nvPicPr>
            <p:blipFill>
              <a:blip r:embed="rId19"/>
              <a:stretch>
                <a:fillRect/>
              </a:stretch>
            </p:blipFill>
            <p:spPr>
              <a:xfrm>
                <a:off x="2108435" y="1999263"/>
                <a:ext cx="23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id="{EE8CD268-1793-E243-8111-4A742CEE7D4B}"/>
                  </a:ext>
                </a:extLst>
              </p14:cNvPr>
              <p14:cNvContentPartPr/>
              <p14:nvPr/>
            </p14:nvContentPartPr>
            <p14:xfrm>
              <a:off x="2098715" y="2008263"/>
              <a:ext cx="232920" cy="113400"/>
            </p14:xfrm>
          </p:contentPart>
        </mc:Choice>
        <mc:Fallback xmlns="">
          <p:pic>
            <p:nvPicPr>
              <p:cNvPr id="45" name="Ink 44">
                <a:extLst>
                  <a:ext uri="{FF2B5EF4-FFF2-40B4-BE49-F238E27FC236}">
                    <a16:creationId xmlns:a16="http://schemas.microsoft.com/office/drawing/2014/main" xmlns="" xmlns:p14="http://schemas.microsoft.com/office/powerpoint/2010/main" id="{EE8CD268-1793-E243-8111-4A742CEE7D4B}"/>
                  </a:ext>
                </a:extLst>
              </p:cNvPr>
              <p:cNvPicPr/>
              <p:nvPr/>
            </p:nvPicPr>
            <p:blipFill>
              <a:blip r:embed="rId21"/>
              <a:stretch>
                <a:fillRect/>
              </a:stretch>
            </p:blipFill>
            <p:spPr>
              <a:xfrm>
                <a:off x="2088635" y="1998903"/>
                <a:ext cx="2512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Ink 45">
                <a:extLst>
                  <a:ext uri="{FF2B5EF4-FFF2-40B4-BE49-F238E27FC236}">
                    <a16:creationId xmlns:a16="http://schemas.microsoft.com/office/drawing/2014/main" id="{048E8E3E-F0CA-F841-904D-D6DBDB242884}"/>
                  </a:ext>
                </a:extLst>
              </p14:cNvPr>
              <p14:cNvContentPartPr/>
              <p14:nvPr/>
            </p14:nvContentPartPr>
            <p14:xfrm>
              <a:off x="2350355" y="2046063"/>
              <a:ext cx="207720" cy="100800"/>
            </p14:xfrm>
          </p:contentPart>
        </mc:Choice>
        <mc:Fallback xmlns="">
          <p:pic>
            <p:nvPicPr>
              <p:cNvPr id="46" name="Ink 45">
                <a:extLst>
                  <a:ext uri="{FF2B5EF4-FFF2-40B4-BE49-F238E27FC236}">
                    <a16:creationId xmlns:a16="http://schemas.microsoft.com/office/drawing/2014/main" xmlns="" xmlns:p14="http://schemas.microsoft.com/office/powerpoint/2010/main" id="{048E8E3E-F0CA-F841-904D-D6DBDB242884}"/>
                  </a:ext>
                </a:extLst>
              </p:cNvPr>
              <p:cNvPicPr/>
              <p:nvPr/>
            </p:nvPicPr>
            <p:blipFill>
              <a:blip r:embed="rId23"/>
              <a:stretch>
                <a:fillRect/>
              </a:stretch>
            </p:blipFill>
            <p:spPr>
              <a:xfrm>
                <a:off x="2340635" y="2036703"/>
                <a:ext cx="226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7" name="Ink 46">
                <a:extLst>
                  <a:ext uri="{FF2B5EF4-FFF2-40B4-BE49-F238E27FC236}">
                    <a16:creationId xmlns:a16="http://schemas.microsoft.com/office/drawing/2014/main" id="{F18B675B-E377-3F41-9AD0-E7D66F464AA1}"/>
                  </a:ext>
                </a:extLst>
              </p14:cNvPr>
              <p14:cNvContentPartPr/>
              <p14:nvPr/>
            </p14:nvContentPartPr>
            <p14:xfrm>
              <a:off x="2652035" y="2077743"/>
              <a:ext cx="201600" cy="75960"/>
            </p14:xfrm>
          </p:contentPart>
        </mc:Choice>
        <mc:Fallback xmlns="">
          <p:pic>
            <p:nvPicPr>
              <p:cNvPr id="47" name="Ink 46">
                <a:extLst>
                  <a:ext uri="{FF2B5EF4-FFF2-40B4-BE49-F238E27FC236}">
                    <a16:creationId xmlns:a16="http://schemas.microsoft.com/office/drawing/2014/main" xmlns="" xmlns:p14="http://schemas.microsoft.com/office/powerpoint/2010/main" id="{F18B675B-E377-3F41-9AD0-E7D66F464AA1}"/>
                  </a:ext>
                </a:extLst>
              </p:cNvPr>
              <p:cNvPicPr/>
              <p:nvPr/>
            </p:nvPicPr>
            <p:blipFill>
              <a:blip r:embed="rId25"/>
              <a:stretch>
                <a:fillRect/>
              </a:stretch>
            </p:blipFill>
            <p:spPr>
              <a:xfrm>
                <a:off x="2642315" y="2068383"/>
                <a:ext cx="2214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8" name="Ink 47">
                <a:extLst>
                  <a:ext uri="{FF2B5EF4-FFF2-40B4-BE49-F238E27FC236}">
                    <a16:creationId xmlns:a16="http://schemas.microsoft.com/office/drawing/2014/main" id="{D4C8F8F3-7132-004E-A270-2754E524935B}"/>
                  </a:ext>
                </a:extLst>
              </p14:cNvPr>
              <p14:cNvContentPartPr/>
              <p14:nvPr/>
            </p14:nvContentPartPr>
            <p14:xfrm>
              <a:off x="2953715" y="2090343"/>
              <a:ext cx="12960" cy="63360"/>
            </p14:xfrm>
          </p:contentPart>
        </mc:Choice>
        <mc:Fallback xmlns="">
          <p:pic>
            <p:nvPicPr>
              <p:cNvPr id="48" name="Ink 47">
                <a:extLst>
                  <a:ext uri="{FF2B5EF4-FFF2-40B4-BE49-F238E27FC236}">
                    <a16:creationId xmlns:a16="http://schemas.microsoft.com/office/drawing/2014/main" xmlns="" xmlns:p14="http://schemas.microsoft.com/office/powerpoint/2010/main" id="{D4C8F8F3-7132-004E-A270-2754E524935B}"/>
                  </a:ext>
                </a:extLst>
              </p:cNvPr>
              <p:cNvPicPr/>
              <p:nvPr/>
            </p:nvPicPr>
            <p:blipFill>
              <a:blip r:embed="rId27"/>
              <a:stretch>
                <a:fillRect/>
              </a:stretch>
            </p:blipFill>
            <p:spPr>
              <a:xfrm>
                <a:off x="2944355" y="2080983"/>
                <a:ext cx="306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Ink 48">
                <a:extLst>
                  <a:ext uri="{FF2B5EF4-FFF2-40B4-BE49-F238E27FC236}">
                    <a16:creationId xmlns:a16="http://schemas.microsoft.com/office/drawing/2014/main" id="{A33D6855-9929-8A48-AF05-C2A8CE310B37}"/>
                  </a:ext>
                </a:extLst>
              </p14:cNvPr>
              <p14:cNvContentPartPr/>
              <p14:nvPr/>
            </p14:nvContentPartPr>
            <p14:xfrm>
              <a:off x="2928515" y="2002143"/>
              <a:ext cx="360" cy="12960"/>
            </p14:xfrm>
          </p:contentPart>
        </mc:Choice>
        <mc:Fallback xmlns="">
          <p:pic>
            <p:nvPicPr>
              <p:cNvPr id="49" name="Ink 48">
                <a:extLst>
                  <a:ext uri="{FF2B5EF4-FFF2-40B4-BE49-F238E27FC236}">
                    <a16:creationId xmlns:a16="http://schemas.microsoft.com/office/drawing/2014/main" xmlns="" xmlns:p14="http://schemas.microsoft.com/office/powerpoint/2010/main" id="{A33D6855-9929-8A48-AF05-C2A8CE310B37}"/>
                  </a:ext>
                </a:extLst>
              </p:cNvPr>
              <p:cNvPicPr/>
              <p:nvPr/>
            </p:nvPicPr>
            <p:blipFill>
              <a:blip r:embed="rId29"/>
              <a:stretch>
                <a:fillRect/>
              </a:stretch>
            </p:blipFill>
            <p:spPr>
              <a:xfrm>
                <a:off x="2918795" y="1992145"/>
                <a:ext cx="19800" cy="3295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Ink 49">
                <a:extLst>
                  <a:ext uri="{FF2B5EF4-FFF2-40B4-BE49-F238E27FC236}">
                    <a16:creationId xmlns:a16="http://schemas.microsoft.com/office/drawing/2014/main" id="{13AD5D23-EAB0-4D44-A12B-A3E77D49F9AE}"/>
                  </a:ext>
                </a:extLst>
              </p14:cNvPr>
              <p14:cNvContentPartPr/>
              <p14:nvPr/>
            </p14:nvContentPartPr>
            <p14:xfrm>
              <a:off x="3098435" y="2052543"/>
              <a:ext cx="87840" cy="119880"/>
            </p14:xfrm>
          </p:contentPart>
        </mc:Choice>
        <mc:Fallback xmlns="">
          <p:pic>
            <p:nvPicPr>
              <p:cNvPr id="50" name="Ink 49">
                <a:extLst>
                  <a:ext uri="{FF2B5EF4-FFF2-40B4-BE49-F238E27FC236}">
                    <a16:creationId xmlns:a16="http://schemas.microsoft.com/office/drawing/2014/main" xmlns="" xmlns:p14="http://schemas.microsoft.com/office/powerpoint/2010/main" id="{13AD5D23-EAB0-4D44-A12B-A3E77D49F9AE}"/>
                  </a:ext>
                </a:extLst>
              </p:cNvPr>
              <p:cNvPicPr/>
              <p:nvPr/>
            </p:nvPicPr>
            <p:blipFill>
              <a:blip r:embed="rId31"/>
              <a:stretch>
                <a:fillRect/>
              </a:stretch>
            </p:blipFill>
            <p:spPr>
              <a:xfrm>
                <a:off x="3089435" y="2043543"/>
                <a:ext cx="105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67435650-028A-774D-A37C-A67534C0FBCB}"/>
                  </a:ext>
                </a:extLst>
              </p14:cNvPr>
              <p14:cNvContentPartPr/>
              <p14:nvPr/>
            </p14:nvContentPartPr>
            <p14:xfrm>
              <a:off x="3057035" y="2096463"/>
              <a:ext cx="104400" cy="63360"/>
            </p14:xfrm>
          </p:contentPart>
        </mc:Choice>
        <mc:Fallback xmlns="">
          <p:pic>
            <p:nvPicPr>
              <p:cNvPr id="51" name="Ink 50">
                <a:extLst>
                  <a:ext uri="{FF2B5EF4-FFF2-40B4-BE49-F238E27FC236}">
                    <a16:creationId xmlns:a16="http://schemas.microsoft.com/office/drawing/2014/main" xmlns="" xmlns:p14="http://schemas.microsoft.com/office/powerpoint/2010/main" id="{67435650-028A-774D-A37C-A67534C0FBCB}"/>
                  </a:ext>
                </a:extLst>
              </p:cNvPr>
              <p:cNvPicPr/>
              <p:nvPr/>
            </p:nvPicPr>
            <p:blipFill>
              <a:blip r:embed="rId33"/>
              <a:stretch>
                <a:fillRect/>
              </a:stretch>
            </p:blipFill>
            <p:spPr>
              <a:xfrm>
                <a:off x="3048755" y="2087463"/>
                <a:ext cx="1216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3CB31F3A-C101-6747-B9D6-BE53A804D5DB}"/>
                  </a:ext>
                </a:extLst>
              </p14:cNvPr>
              <p14:cNvContentPartPr/>
              <p14:nvPr/>
            </p14:nvContentPartPr>
            <p14:xfrm>
              <a:off x="3274475" y="2071263"/>
              <a:ext cx="137880" cy="94680"/>
            </p14:xfrm>
          </p:contentPart>
        </mc:Choice>
        <mc:Fallback xmlns="">
          <p:pic>
            <p:nvPicPr>
              <p:cNvPr id="52" name="Ink 51">
                <a:extLst>
                  <a:ext uri="{FF2B5EF4-FFF2-40B4-BE49-F238E27FC236}">
                    <a16:creationId xmlns:a16="http://schemas.microsoft.com/office/drawing/2014/main" xmlns="" xmlns:p14="http://schemas.microsoft.com/office/powerpoint/2010/main" id="{3CB31F3A-C101-6747-B9D6-BE53A804D5DB}"/>
                  </a:ext>
                </a:extLst>
              </p:cNvPr>
              <p:cNvPicPr/>
              <p:nvPr/>
            </p:nvPicPr>
            <p:blipFill>
              <a:blip r:embed="rId35"/>
              <a:stretch>
                <a:fillRect/>
              </a:stretch>
            </p:blipFill>
            <p:spPr>
              <a:xfrm>
                <a:off x="3265139" y="2062263"/>
                <a:ext cx="155833"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62">
                <a:extLst>
                  <a:ext uri="{FF2B5EF4-FFF2-40B4-BE49-F238E27FC236}">
                    <a16:creationId xmlns:a16="http://schemas.microsoft.com/office/drawing/2014/main" id="{A20C038C-C0A5-F34F-952B-E2E3901702D5}"/>
                  </a:ext>
                </a:extLst>
              </p14:cNvPr>
              <p14:cNvContentPartPr/>
              <p14:nvPr/>
            </p14:nvContentPartPr>
            <p14:xfrm>
              <a:off x="3746075" y="2039943"/>
              <a:ext cx="748440" cy="126000"/>
            </p14:xfrm>
          </p:contentPart>
        </mc:Choice>
        <mc:Fallback xmlns="">
          <p:pic>
            <p:nvPicPr>
              <p:cNvPr id="62" name="Ink 62">
                <a:extLst>
                  <a:ext uri="{FF2B5EF4-FFF2-40B4-BE49-F238E27FC236}">
                    <a16:creationId xmlns:a16="http://schemas.microsoft.com/office/drawing/2014/main" xmlns="" xmlns:p14="http://schemas.microsoft.com/office/powerpoint/2010/main" id="{A20C038C-C0A5-F34F-952B-E2E3901702D5}"/>
                  </a:ext>
                </a:extLst>
              </p:cNvPr>
              <p:cNvPicPr/>
              <p:nvPr/>
            </p:nvPicPr>
            <p:blipFill>
              <a:blip r:embed="rId37"/>
              <a:stretch>
                <a:fillRect/>
              </a:stretch>
            </p:blipFill>
            <p:spPr>
              <a:xfrm>
                <a:off x="3736355" y="2030610"/>
                <a:ext cx="767880" cy="14574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1" name="Ink 72">
                <a:extLst>
                  <a:ext uri="{FF2B5EF4-FFF2-40B4-BE49-F238E27FC236}">
                    <a16:creationId xmlns:a16="http://schemas.microsoft.com/office/drawing/2014/main" id="{E4417EDB-6978-7F44-9CC4-412504B138CC}"/>
                  </a:ext>
                </a:extLst>
              </p14:cNvPr>
              <p14:cNvContentPartPr/>
              <p14:nvPr/>
            </p14:nvContentPartPr>
            <p14:xfrm>
              <a:off x="5469395" y="1920423"/>
              <a:ext cx="810360" cy="264240"/>
            </p14:xfrm>
          </p:contentPart>
        </mc:Choice>
        <mc:Fallback xmlns="">
          <p:pic>
            <p:nvPicPr>
              <p:cNvPr id="71" name="Ink 72">
                <a:extLst>
                  <a:ext uri="{FF2B5EF4-FFF2-40B4-BE49-F238E27FC236}">
                    <a16:creationId xmlns:a16="http://schemas.microsoft.com/office/drawing/2014/main" xmlns="" xmlns:p14="http://schemas.microsoft.com/office/powerpoint/2010/main" id="{E4417EDB-6978-7F44-9CC4-412504B138CC}"/>
                  </a:ext>
                </a:extLst>
              </p:cNvPr>
              <p:cNvPicPr/>
              <p:nvPr/>
            </p:nvPicPr>
            <p:blipFill>
              <a:blip r:embed="rId39"/>
              <a:stretch>
                <a:fillRect/>
              </a:stretch>
            </p:blipFill>
            <p:spPr>
              <a:xfrm>
                <a:off x="5460039" y="1911435"/>
                <a:ext cx="829791" cy="28149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2" name="Ink 73">
                <a:extLst>
                  <a:ext uri="{FF2B5EF4-FFF2-40B4-BE49-F238E27FC236}">
                    <a16:creationId xmlns:a16="http://schemas.microsoft.com/office/drawing/2014/main" id="{0E1370BD-358B-9148-AA9E-0DC73BD6C8C6}"/>
                  </a:ext>
                </a:extLst>
              </p14:cNvPr>
              <p14:cNvContentPartPr/>
              <p14:nvPr/>
            </p14:nvContentPartPr>
            <p14:xfrm>
              <a:off x="4877555" y="1939143"/>
              <a:ext cx="333720" cy="220320"/>
            </p14:xfrm>
          </p:contentPart>
        </mc:Choice>
        <mc:Fallback xmlns="">
          <p:pic>
            <p:nvPicPr>
              <p:cNvPr id="72" name="Ink 73">
                <a:extLst>
                  <a:ext uri="{FF2B5EF4-FFF2-40B4-BE49-F238E27FC236}">
                    <a16:creationId xmlns:a16="http://schemas.microsoft.com/office/drawing/2014/main" xmlns="" xmlns:p14="http://schemas.microsoft.com/office/powerpoint/2010/main" id="{0E1370BD-358B-9148-AA9E-0DC73BD6C8C6}"/>
                  </a:ext>
                </a:extLst>
              </p:cNvPr>
              <p:cNvPicPr/>
              <p:nvPr/>
            </p:nvPicPr>
            <p:blipFill>
              <a:blip r:embed="rId41"/>
              <a:stretch>
                <a:fillRect/>
              </a:stretch>
            </p:blipFill>
            <p:spPr>
              <a:xfrm>
                <a:off x="4868185" y="1929423"/>
                <a:ext cx="352821"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7" name="Ink 77">
                <a:extLst>
                  <a:ext uri="{FF2B5EF4-FFF2-40B4-BE49-F238E27FC236}">
                    <a16:creationId xmlns:a16="http://schemas.microsoft.com/office/drawing/2014/main" id="{C1806D9B-ACA8-8B4A-8D98-3DFC729B0F9F}"/>
                  </a:ext>
                </a:extLst>
              </p14:cNvPr>
              <p14:cNvContentPartPr/>
              <p14:nvPr/>
            </p14:nvContentPartPr>
            <p14:xfrm>
              <a:off x="6612755" y="1926543"/>
              <a:ext cx="446760" cy="163080"/>
            </p14:xfrm>
          </p:contentPart>
        </mc:Choice>
        <mc:Fallback xmlns="">
          <p:pic>
            <p:nvPicPr>
              <p:cNvPr id="77" name="Ink 77">
                <a:extLst>
                  <a:ext uri="{FF2B5EF4-FFF2-40B4-BE49-F238E27FC236}">
                    <a16:creationId xmlns:a16="http://schemas.microsoft.com/office/drawing/2014/main" xmlns="" xmlns:p14="http://schemas.microsoft.com/office/powerpoint/2010/main" id="{C1806D9B-ACA8-8B4A-8D98-3DFC729B0F9F}"/>
                  </a:ext>
                </a:extLst>
              </p:cNvPr>
              <p:cNvPicPr/>
              <p:nvPr/>
            </p:nvPicPr>
            <p:blipFill>
              <a:blip r:embed="rId43"/>
              <a:stretch>
                <a:fillRect/>
              </a:stretch>
            </p:blipFill>
            <p:spPr>
              <a:xfrm>
                <a:off x="6603395" y="1916823"/>
                <a:ext cx="464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3" name="Ink 94">
                <a:extLst>
                  <a:ext uri="{FF2B5EF4-FFF2-40B4-BE49-F238E27FC236}">
                    <a16:creationId xmlns:a16="http://schemas.microsoft.com/office/drawing/2014/main" id="{E53F6AA2-F8C5-684F-833C-882B0DB38432}"/>
                  </a:ext>
                </a:extLst>
              </p14:cNvPr>
              <p14:cNvContentPartPr/>
              <p14:nvPr/>
            </p14:nvContentPartPr>
            <p14:xfrm>
              <a:off x="8643515" y="1857423"/>
              <a:ext cx="1352160" cy="339840"/>
            </p14:xfrm>
          </p:contentPart>
        </mc:Choice>
        <mc:Fallback xmlns="">
          <p:pic>
            <p:nvPicPr>
              <p:cNvPr id="93" name="Ink 94">
                <a:extLst>
                  <a:ext uri="{FF2B5EF4-FFF2-40B4-BE49-F238E27FC236}">
                    <a16:creationId xmlns:a16="http://schemas.microsoft.com/office/drawing/2014/main" xmlns="" xmlns:p14="http://schemas.microsoft.com/office/powerpoint/2010/main" id="{E53F6AA2-F8C5-684F-833C-882B0DB38432}"/>
                  </a:ext>
                </a:extLst>
              </p:cNvPr>
              <p:cNvPicPr/>
              <p:nvPr/>
            </p:nvPicPr>
            <p:blipFill>
              <a:blip r:embed="rId45"/>
              <a:stretch>
                <a:fillRect/>
              </a:stretch>
            </p:blipFill>
            <p:spPr>
              <a:xfrm>
                <a:off x="8633795" y="1848783"/>
                <a:ext cx="13701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4" name="Ink 95">
                <a:extLst>
                  <a:ext uri="{FF2B5EF4-FFF2-40B4-BE49-F238E27FC236}">
                    <a16:creationId xmlns:a16="http://schemas.microsoft.com/office/drawing/2014/main" id="{40A49BC6-8257-2B4C-9A22-E0C59B3A298E}"/>
                  </a:ext>
                </a:extLst>
              </p14:cNvPr>
              <p14:cNvContentPartPr/>
              <p14:nvPr/>
            </p14:nvContentPartPr>
            <p14:xfrm>
              <a:off x="7323395" y="1819983"/>
              <a:ext cx="1050480" cy="295920"/>
            </p14:xfrm>
          </p:contentPart>
        </mc:Choice>
        <mc:Fallback xmlns="">
          <p:pic>
            <p:nvPicPr>
              <p:cNvPr id="94" name="Ink 95">
                <a:extLst>
                  <a:ext uri="{FF2B5EF4-FFF2-40B4-BE49-F238E27FC236}">
                    <a16:creationId xmlns:a16="http://schemas.microsoft.com/office/drawing/2014/main" xmlns="" xmlns:p14="http://schemas.microsoft.com/office/powerpoint/2010/main" id="{40A49BC6-8257-2B4C-9A22-E0C59B3A298E}"/>
                  </a:ext>
                </a:extLst>
              </p:cNvPr>
              <p:cNvPicPr/>
              <p:nvPr/>
            </p:nvPicPr>
            <p:blipFill>
              <a:blip r:embed="rId47"/>
              <a:stretch>
                <a:fillRect/>
              </a:stretch>
            </p:blipFill>
            <p:spPr>
              <a:xfrm>
                <a:off x="7314035" y="1810983"/>
                <a:ext cx="106848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6" name="Ink 107">
                <a:extLst>
                  <a:ext uri="{FF2B5EF4-FFF2-40B4-BE49-F238E27FC236}">
                    <a16:creationId xmlns:a16="http://schemas.microsoft.com/office/drawing/2014/main" id="{59716AB0-77F4-364D-B76F-36D53FD13070}"/>
                  </a:ext>
                </a:extLst>
              </p14:cNvPr>
              <p14:cNvContentPartPr/>
              <p14:nvPr/>
            </p14:nvContentPartPr>
            <p14:xfrm>
              <a:off x="3946955" y="2486343"/>
              <a:ext cx="534600" cy="170280"/>
            </p14:xfrm>
          </p:contentPart>
        </mc:Choice>
        <mc:Fallback xmlns="">
          <p:pic>
            <p:nvPicPr>
              <p:cNvPr id="106" name="Ink 107">
                <a:extLst>
                  <a:ext uri="{FF2B5EF4-FFF2-40B4-BE49-F238E27FC236}">
                    <a16:creationId xmlns:a16="http://schemas.microsoft.com/office/drawing/2014/main" xmlns="" xmlns:p14="http://schemas.microsoft.com/office/powerpoint/2010/main" id="{59716AB0-77F4-364D-B76F-36D53FD13070}"/>
                  </a:ext>
                </a:extLst>
              </p:cNvPr>
              <p:cNvPicPr/>
              <p:nvPr/>
            </p:nvPicPr>
            <p:blipFill>
              <a:blip r:embed="rId49"/>
              <a:stretch>
                <a:fillRect/>
              </a:stretch>
            </p:blipFill>
            <p:spPr>
              <a:xfrm>
                <a:off x="3937235" y="2475543"/>
                <a:ext cx="552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7" name="Ink 108">
                <a:extLst>
                  <a:ext uri="{FF2B5EF4-FFF2-40B4-BE49-F238E27FC236}">
                    <a16:creationId xmlns:a16="http://schemas.microsoft.com/office/drawing/2014/main" id="{C042E809-D8EB-FD40-BCD4-202FA409968F}"/>
                  </a:ext>
                </a:extLst>
              </p14:cNvPr>
              <p14:cNvContentPartPr/>
              <p14:nvPr/>
            </p14:nvContentPartPr>
            <p14:xfrm>
              <a:off x="2256035" y="2423343"/>
              <a:ext cx="1257840" cy="226800"/>
            </p14:xfrm>
          </p:contentPart>
        </mc:Choice>
        <mc:Fallback xmlns="">
          <p:pic>
            <p:nvPicPr>
              <p:cNvPr id="107" name="Ink 108">
                <a:extLst>
                  <a:ext uri="{FF2B5EF4-FFF2-40B4-BE49-F238E27FC236}">
                    <a16:creationId xmlns:a16="http://schemas.microsoft.com/office/drawing/2014/main" xmlns="" xmlns:p14="http://schemas.microsoft.com/office/powerpoint/2010/main" id="{C042E809-D8EB-FD40-BCD4-202FA409968F}"/>
                  </a:ext>
                </a:extLst>
              </p:cNvPr>
              <p:cNvPicPr/>
              <p:nvPr/>
            </p:nvPicPr>
            <p:blipFill>
              <a:blip r:embed="rId51"/>
              <a:stretch>
                <a:fillRect/>
              </a:stretch>
            </p:blipFill>
            <p:spPr>
              <a:xfrm>
                <a:off x="2247035" y="2413608"/>
                <a:ext cx="1276560" cy="24735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9" name="Ink 129">
                <a:extLst>
                  <a:ext uri="{FF2B5EF4-FFF2-40B4-BE49-F238E27FC236}">
                    <a16:creationId xmlns:a16="http://schemas.microsoft.com/office/drawing/2014/main" id="{6266DB01-4211-7E43-BAE7-1656043B0BFF}"/>
                  </a:ext>
                </a:extLst>
              </p14:cNvPr>
              <p14:cNvContentPartPr/>
              <p14:nvPr/>
            </p14:nvContentPartPr>
            <p14:xfrm>
              <a:off x="4921475" y="2297703"/>
              <a:ext cx="2684880" cy="383760"/>
            </p14:xfrm>
          </p:contentPart>
        </mc:Choice>
        <mc:Fallback xmlns="">
          <p:pic>
            <p:nvPicPr>
              <p:cNvPr id="129" name="Ink 129">
                <a:extLst>
                  <a:ext uri="{FF2B5EF4-FFF2-40B4-BE49-F238E27FC236}">
                    <a16:creationId xmlns:a16="http://schemas.microsoft.com/office/drawing/2014/main" xmlns="" xmlns:p14="http://schemas.microsoft.com/office/powerpoint/2010/main" id="{6266DB01-4211-7E43-BAE7-1656043B0BFF}"/>
                  </a:ext>
                </a:extLst>
              </p:cNvPr>
              <p:cNvPicPr/>
              <p:nvPr/>
            </p:nvPicPr>
            <p:blipFill>
              <a:blip r:embed="rId53"/>
              <a:stretch>
                <a:fillRect/>
              </a:stretch>
            </p:blipFill>
            <p:spPr>
              <a:xfrm>
                <a:off x="4912475" y="2289071"/>
                <a:ext cx="2703600" cy="40030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8" name="Ink 137">
                <a:extLst>
                  <a:ext uri="{FF2B5EF4-FFF2-40B4-BE49-F238E27FC236}">
                    <a16:creationId xmlns:a16="http://schemas.microsoft.com/office/drawing/2014/main" id="{A87F3901-7F76-234A-ABC1-88ECAE1ED17E}"/>
                  </a:ext>
                </a:extLst>
              </p14:cNvPr>
              <p14:cNvContentPartPr/>
              <p14:nvPr/>
            </p14:nvContentPartPr>
            <p14:xfrm>
              <a:off x="9599315" y="2423343"/>
              <a:ext cx="308520" cy="113400"/>
            </p14:xfrm>
          </p:contentPart>
        </mc:Choice>
        <mc:Fallback xmlns="">
          <p:pic>
            <p:nvPicPr>
              <p:cNvPr id="138" name="Ink 137">
                <a:extLst>
                  <a:ext uri="{FF2B5EF4-FFF2-40B4-BE49-F238E27FC236}">
                    <a16:creationId xmlns:a16="http://schemas.microsoft.com/office/drawing/2014/main" xmlns="" xmlns:p14="http://schemas.microsoft.com/office/powerpoint/2010/main" id="{A87F3901-7F76-234A-ABC1-88ECAE1ED17E}"/>
                  </a:ext>
                </a:extLst>
              </p:cNvPr>
              <p:cNvPicPr/>
              <p:nvPr/>
            </p:nvPicPr>
            <p:blipFill>
              <a:blip r:embed="rId55"/>
              <a:stretch>
                <a:fillRect/>
              </a:stretch>
            </p:blipFill>
            <p:spPr>
              <a:xfrm>
                <a:off x="9589595" y="2413623"/>
                <a:ext cx="327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9" name="Ink 138">
                <a:extLst>
                  <a:ext uri="{FF2B5EF4-FFF2-40B4-BE49-F238E27FC236}">
                    <a16:creationId xmlns:a16="http://schemas.microsoft.com/office/drawing/2014/main" id="{FB0CCBAF-77C9-1A41-8A9E-9308C8D18846}"/>
                  </a:ext>
                </a:extLst>
              </p14:cNvPr>
              <p14:cNvContentPartPr/>
              <p14:nvPr/>
            </p14:nvContentPartPr>
            <p14:xfrm>
              <a:off x="9548915" y="2291223"/>
              <a:ext cx="63360" cy="44280"/>
            </p14:xfrm>
          </p:contentPart>
        </mc:Choice>
        <mc:Fallback xmlns="">
          <p:pic>
            <p:nvPicPr>
              <p:cNvPr id="139" name="Ink 138">
                <a:extLst>
                  <a:ext uri="{FF2B5EF4-FFF2-40B4-BE49-F238E27FC236}">
                    <a16:creationId xmlns:a16="http://schemas.microsoft.com/office/drawing/2014/main" xmlns="" xmlns:p14="http://schemas.microsoft.com/office/powerpoint/2010/main" id="{FB0CCBAF-77C9-1A41-8A9E-9308C8D18846}"/>
                  </a:ext>
                </a:extLst>
              </p:cNvPr>
              <p:cNvPicPr/>
              <p:nvPr/>
            </p:nvPicPr>
            <p:blipFill>
              <a:blip r:embed="rId57"/>
              <a:stretch>
                <a:fillRect/>
              </a:stretch>
            </p:blipFill>
            <p:spPr>
              <a:xfrm>
                <a:off x="9540950" y="2282943"/>
                <a:ext cx="80739"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0" name="Ink 140">
                <a:extLst>
                  <a:ext uri="{FF2B5EF4-FFF2-40B4-BE49-F238E27FC236}">
                    <a16:creationId xmlns:a16="http://schemas.microsoft.com/office/drawing/2014/main" id="{3026A574-D02B-7544-81AC-FDB34653EDC7}"/>
                  </a:ext>
                </a:extLst>
              </p14:cNvPr>
              <p14:cNvContentPartPr/>
              <p14:nvPr/>
            </p14:nvContentPartPr>
            <p14:xfrm>
              <a:off x="7995875" y="2316423"/>
              <a:ext cx="1308240" cy="264600"/>
            </p14:xfrm>
          </p:contentPart>
        </mc:Choice>
        <mc:Fallback xmlns="">
          <p:pic>
            <p:nvPicPr>
              <p:cNvPr id="140" name="Ink 140">
                <a:extLst>
                  <a:ext uri="{FF2B5EF4-FFF2-40B4-BE49-F238E27FC236}">
                    <a16:creationId xmlns:a16="http://schemas.microsoft.com/office/drawing/2014/main" xmlns="" xmlns:p14="http://schemas.microsoft.com/office/powerpoint/2010/main" id="{3026A574-D02B-7544-81AC-FDB34653EDC7}"/>
                  </a:ext>
                </a:extLst>
              </p:cNvPr>
              <p:cNvPicPr/>
              <p:nvPr/>
            </p:nvPicPr>
            <p:blipFill>
              <a:blip r:embed="rId59"/>
              <a:stretch>
                <a:fillRect/>
              </a:stretch>
            </p:blipFill>
            <p:spPr>
              <a:xfrm>
                <a:off x="7986515" y="2307050"/>
                <a:ext cx="1326600" cy="28226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0" name="Ink 150">
                <a:extLst>
                  <a:ext uri="{FF2B5EF4-FFF2-40B4-BE49-F238E27FC236}">
                    <a16:creationId xmlns:a16="http://schemas.microsoft.com/office/drawing/2014/main" id="{AB63F213-C194-0846-A9A6-C5D9D2D1CB6A}"/>
                  </a:ext>
                </a:extLst>
              </p14:cNvPr>
              <p14:cNvContentPartPr/>
              <p14:nvPr/>
            </p14:nvContentPartPr>
            <p14:xfrm>
              <a:off x="2155235" y="2907543"/>
              <a:ext cx="1377360" cy="428040"/>
            </p14:xfrm>
          </p:contentPart>
        </mc:Choice>
        <mc:Fallback xmlns="">
          <p:pic>
            <p:nvPicPr>
              <p:cNvPr id="150" name="Ink 150">
                <a:extLst>
                  <a:ext uri="{FF2B5EF4-FFF2-40B4-BE49-F238E27FC236}">
                    <a16:creationId xmlns:a16="http://schemas.microsoft.com/office/drawing/2014/main" xmlns="" xmlns:p14="http://schemas.microsoft.com/office/powerpoint/2010/main" id="{AB63F213-C194-0846-A9A6-C5D9D2D1CB6A}"/>
                  </a:ext>
                </a:extLst>
              </p:cNvPr>
              <p:cNvPicPr/>
              <p:nvPr/>
            </p:nvPicPr>
            <p:blipFill>
              <a:blip r:embed="rId61"/>
              <a:stretch>
                <a:fillRect/>
              </a:stretch>
            </p:blipFill>
            <p:spPr>
              <a:xfrm>
                <a:off x="2145512" y="2898183"/>
                <a:ext cx="1396445"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8" name="Ink 159">
                <a:extLst>
                  <a:ext uri="{FF2B5EF4-FFF2-40B4-BE49-F238E27FC236}">
                    <a16:creationId xmlns:a16="http://schemas.microsoft.com/office/drawing/2014/main" id="{D1FE3EFF-1B23-9E4F-9004-B8186E948C02}"/>
                  </a:ext>
                </a:extLst>
              </p14:cNvPr>
              <p14:cNvContentPartPr/>
              <p14:nvPr/>
            </p14:nvContentPartPr>
            <p14:xfrm>
              <a:off x="4399835" y="2989263"/>
              <a:ext cx="201600" cy="195120"/>
            </p14:xfrm>
          </p:contentPart>
        </mc:Choice>
        <mc:Fallback xmlns="">
          <p:pic>
            <p:nvPicPr>
              <p:cNvPr id="158" name="Ink 159">
                <a:extLst>
                  <a:ext uri="{FF2B5EF4-FFF2-40B4-BE49-F238E27FC236}">
                    <a16:creationId xmlns:a16="http://schemas.microsoft.com/office/drawing/2014/main" xmlns="" xmlns:p14="http://schemas.microsoft.com/office/powerpoint/2010/main" id="{D1FE3EFF-1B23-9E4F-9004-B8186E948C02}"/>
                  </a:ext>
                </a:extLst>
              </p:cNvPr>
              <p:cNvPicPr/>
              <p:nvPr/>
            </p:nvPicPr>
            <p:blipFill>
              <a:blip r:embed="rId63"/>
              <a:stretch>
                <a:fillRect/>
              </a:stretch>
            </p:blipFill>
            <p:spPr>
              <a:xfrm>
                <a:off x="4390475" y="2979561"/>
                <a:ext cx="219240" cy="21308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9" name="Ink 160">
                <a:extLst>
                  <a:ext uri="{FF2B5EF4-FFF2-40B4-BE49-F238E27FC236}">
                    <a16:creationId xmlns:a16="http://schemas.microsoft.com/office/drawing/2014/main" id="{DCE716F1-6862-2B45-B456-8A0C5CC52B28}"/>
                  </a:ext>
                </a:extLst>
              </p14:cNvPr>
              <p14:cNvContentPartPr/>
              <p14:nvPr/>
            </p14:nvContentPartPr>
            <p14:xfrm>
              <a:off x="3877835" y="2888463"/>
              <a:ext cx="377640" cy="283320"/>
            </p14:xfrm>
          </p:contentPart>
        </mc:Choice>
        <mc:Fallback xmlns="">
          <p:pic>
            <p:nvPicPr>
              <p:cNvPr id="159" name="Ink 160">
                <a:extLst>
                  <a:ext uri="{FF2B5EF4-FFF2-40B4-BE49-F238E27FC236}">
                    <a16:creationId xmlns:a16="http://schemas.microsoft.com/office/drawing/2014/main" xmlns="" xmlns:p14="http://schemas.microsoft.com/office/powerpoint/2010/main" id="{DCE716F1-6862-2B45-B456-8A0C5CC52B28}"/>
                  </a:ext>
                </a:extLst>
              </p:cNvPr>
              <p:cNvPicPr/>
              <p:nvPr/>
            </p:nvPicPr>
            <p:blipFill>
              <a:blip r:embed="rId65"/>
              <a:stretch>
                <a:fillRect/>
              </a:stretch>
            </p:blipFill>
            <p:spPr>
              <a:xfrm>
                <a:off x="3868835" y="2878023"/>
                <a:ext cx="3949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6" name="Ink 177">
                <a:extLst>
                  <a:ext uri="{FF2B5EF4-FFF2-40B4-BE49-F238E27FC236}">
                    <a16:creationId xmlns:a16="http://schemas.microsoft.com/office/drawing/2014/main" id="{AF3EDE83-5056-E746-8BAF-079BF10451DF}"/>
                  </a:ext>
                </a:extLst>
              </p14:cNvPr>
              <p14:cNvContentPartPr/>
              <p14:nvPr/>
            </p14:nvContentPartPr>
            <p14:xfrm>
              <a:off x="5984195" y="2819343"/>
              <a:ext cx="1653840" cy="289440"/>
            </p14:xfrm>
          </p:contentPart>
        </mc:Choice>
        <mc:Fallback xmlns="">
          <p:pic>
            <p:nvPicPr>
              <p:cNvPr id="176" name="Ink 177">
                <a:extLst>
                  <a:ext uri="{FF2B5EF4-FFF2-40B4-BE49-F238E27FC236}">
                    <a16:creationId xmlns:a16="http://schemas.microsoft.com/office/drawing/2014/main" xmlns="" xmlns:p14="http://schemas.microsoft.com/office/powerpoint/2010/main" id="{AF3EDE83-5056-E746-8BAF-079BF10451DF}"/>
                  </a:ext>
                </a:extLst>
              </p:cNvPr>
              <p:cNvPicPr/>
              <p:nvPr/>
            </p:nvPicPr>
            <p:blipFill>
              <a:blip r:embed="rId67"/>
              <a:stretch>
                <a:fillRect/>
              </a:stretch>
            </p:blipFill>
            <p:spPr>
              <a:xfrm>
                <a:off x="5975197" y="2810343"/>
                <a:ext cx="1671476"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7" name="Ink 178">
                <a:extLst>
                  <a:ext uri="{FF2B5EF4-FFF2-40B4-BE49-F238E27FC236}">
                    <a16:creationId xmlns:a16="http://schemas.microsoft.com/office/drawing/2014/main" id="{B785B881-ED20-4843-8648-3B49D353A4A6}"/>
                  </a:ext>
                </a:extLst>
              </p14:cNvPr>
              <p14:cNvContentPartPr/>
              <p14:nvPr/>
            </p14:nvContentPartPr>
            <p14:xfrm>
              <a:off x="4984475" y="2989263"/>
              <a:ext cx="635400" cy="132480"/>
            </p14:xfrm>
          </p:contentPart>
        </mc:Choice>
        <mc:Fallback xmlns="">
          <p:pic>
            <p:nvPicPr>
              <p:cNvPr id="177" name="Ink 178">
                <a:extLst>
                  <a:ext uri="{FF2B5EF4-FFF2-40B4-BE49-F238E27FC236}">
                    <a16:creationId xmlns:a16="http://schemas.microsoft.com/office/drawing/2014/main" xmlns="" xmlns:p14="http://schemas.microsoft.com/office/powerpoint/2010/main" id="{B785B881-ED20-4843-8648-3B49D353A4A6}"/>
                  </a:ext>
                </a:extLst>
              </p:cNvPr>
              <p:cNvPicPr/>
              <p:nvPr/>
            </p:nvPicPr>
            <p:blipFill>
              <a:blip r:embed="rId69"/>
              <a:stretch>
                <a:fillRect/>
              </a:stretch>
            </p:blipFill>
            <p:spPr>
              <a:xfrm>
                <a:off x="4974749" y="2979903"/>
                <a:ext cx="654851"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2" name="Ink 192">
                <a:extLst>
                  <a:ext uri="{FF2B5EF4-FFF2-40B4-BE49-F238E27FC236}">
                    <a16:creationId xmlns:a16="http://schemas.microsoft.com/office/drawing/2014/main" id="{D41EE131-C8EB-CC47-B940-C2C7639B73AE}"/>
                  </a:ext>
                </a:extLst>
              </p14:cNvPr>
              <p14:cNvContentPartPr/>
              <p14:nvPr/>
            </p14:nvContentPartPr>
            <p14:xfrm>
              <a:off x="8021075" y="2794863"/>
              <a:ext cx="2068920" cy="289080"/>
            </p14:xfrm>
          </p:contentPart>
        </mc:Choice>
        <mc:Fallback xmlns="">
          <p:pic>
            <p:nvPicPr>
              <p:cNvPr id="192" name="Ink 192">
                <a:extLst>
                  <a:ext uri="{FF2B5EF4-FFF2-40B4-BE49-F238E27FC236}">
                    <a16:creationId xmlns:a16="http://schemas.microsoft.com/office/drawing/2014/main" xmlns="" xmlns:p14="http://schemas.microsoft.com/office/powerpoint/2010/main" id="{D41EE131-C8EB-CC47-B940-C2C7639B73AE}"/>
                  </a:ext>
                </a:extLst>
              </p:cNvPr>
              <p:cNvPicPr/>
              <p:nvPr/>
            </p:nvPicPr>
            <p:blipFill>
              <a:blip r:embed="rId71"/>
              <a:stretch>
                <a:fillRect/>
              </a:stretch>
            </p:blipFill>
            <p:spPr>
              <a:xfrm>
                <a:off x="8010995" y="2785491"/>
                <a:ext cx="2088000" cy="30782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9" name="Ink 200">
                <a:extLst>
                  <a:ext uri="{FF2B5EF4-FFF2-40B4-BE49-F238E27FC236}">
                    <a16:creationId xmlns:a16="http://schemas.microsoft.com/office/drawing/2014/main" id="{1E1476A4-D60C-9E4B-BE48-3A85D52A4DFA}"/>
                  </a:ext>
                </a:extLst>
              </p14:cNvPr>
              <p14:cNvContentPartPr/>
              <p14:nvPr/>
            </p14:nvContentPartPr>
            <p14:xfrm>
              <a:off x="2953715" y="3492183"/>
              <a:ext cx="591480" cy="170280"/>
            </p14:xfrm>
          </p:contentPart>
        </mc:Choice>
        <mc:Fallback xmlns="">
          <p:pic>
            <p:nvPicPr>
              <p:cNvPr id="199" name="Ink 200">
                <a:extLst>
                  <a:ext uri="{FF2B5EF4-FFF2-40B4-BE49-F238E27FC236}">
                    <a16:creationId xmlns:a16="http://schemas.microsoft.com/office/drawing/2014/main" xmlns="" xmlns:p14="http://schemas.microsoft.com/office/powerpoint/2010/main" id="{1E1476A4-D60C-9E4B-BE48-3A85D52A4DFA}"/>
                  </a:ext>
                </a:extLst>
              </p:cNvPr>
              <p:cNvPicPr/>
              <p:nvPr/>
            </p:nvPicPr>
            <p:blipFill>
              <a:blip r:embed="rId73"/>
              <a:stretch>
                <a:fillRect/>
              </a:stretch>
            </p:blipFill>
            <p:spPr>
              <a:xfrm>
                <a:off x="2943989" y="3482803"/>
                <a:ext cx="609851" cy="18831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0" name="Ink 201">
                <a:extLst>
                  <a:ext uri="{FF2B5EF4-FFF2-40B4-BE49-F238E27FC236}">
                    <a16:creationId xmlns:a16="http://schemas.microsoft.com/office/drawing/2014/main" id="{F1ED60A3-618B-BE49-9402-4CED9BA30C44}"/>
                  </a:ext>
                </a:extLst>
              </p14:cNvPr>
              <p14:cNvContentPartPr/>
              <p14:nvPr/>
            </p14:nvContentPartPr>
            <p14:xfrm>
              <a:off x="2409755" y="3561303"/>
              <a:ext cx="450000" cy="88200"/>
            </p14:xfrm>
          </p:contentPart>
        </mc:Choice>
        <mc:Fallback xmlns="">
          <p:pic>
            <p:nvPicPr>
              <p:cNvPr id="200" name="Ink 201">
                <a:extLst>
                  <a:ext uri="{FF2B5EF4-FFF2-40B4-BE49-F238E27FC236}">
                    <a16:creationId xmlns:a16="http://schemas.microsoft.com/office/drawing/2014/main" xmlns="" xmlns:p14="http://schemas.microsoft.com/office/powerpoint/2010/main" id="{F1ED60A3-618B-BE49-9402-4CED9BA30C44}"/>
                  </a:ext>
                </a:extLst>
              </p:cNvPr>
              <p:cNvPicPr/>
              <p:nvPr/>
            </p:nvPicPr>
            <p:blipFill>
              <a:blip r:embed="rId75"/>
              <a:stretch>
                <a:fillRect/>
              </a:stretch>
            </p:blipFill>
            <p:spPr>
              <a:xfrm>
                <a:off x="2400402" y="3552303"/>
                <a:ext cx="46870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3" name="Ink 202">
                <a:extLst>
                  <a:ext uri="{FF2B5EF4-FFF2-40B4-BE49-F238E27FC236}">
                    <a16:creationId xmlns:a16="http://schemas.microsoft.com/office/drawing/2014/main" id="{835BD25B-42DA-9546-9364-4879FF56325C}"/>
                  </a:ext>
                </a:extLst>
              </p14:cNvPr>
              <p14:cNvContentPartPr/>
              <p14:nvPr/>
            </p14:nvContentPartPr>
            <p14:xfrm>
              <a:off x="3733475" y="3617823"/>
              <a:ext cx="82080" cy="12960"/>
            </p14:xfrm>
          </p:contentPart>
        </mc:Choice>
        <mc:Fallback xmlns="">
          <p:pic>
            <p:nvPicPr>
              <p:cNvPr id="203" name="Ink 202">
                <a:extLst>
                  <a:ext uri="{FF2B5EF4-FFF2-40B4-BE49-F238E27FC236}">
                    <a16:creationId xmlns:a16="http://schemas.microsoft.com/office/drawing/2014/main" xmlns="" xmlns:p14="http://schemas.microsoft.com/office/powerpoint/2010/main" id="{835BD25B-42DA-9546-9364-4879FF56325C}"/>
                  </a:ext>
                </a:extLst>
              </p:cNvPr>
              <p:cNvPicPr/>
              <p:nvPr/>
            </p:nvPicPr>
            <p:blipFill>
              <a:blip r:embed="rId77"/>
              <a:stretch>
                <a:fillRect/>
              </a:stretch>
            </p:blipFill>
            <p:spPr>
              <a:xfrm>
                <a:off x="3724475" y="3608103"/>
                <a:ext cx="99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3" name="Ink 212">
                <a:extLst>
                  <a:ext uri="{FF2B5EF4-FFF2-40B4-BE49-F238E27FC236}">
                    <a16:creationId xmlns:a16="http://schemas.microsoft.com/office/drawing/2014/main" id="{513332FD-F79B-2940-9245-E34B71BC4D33}"/>
                  </a:ext>
                </a:extLst>
              </p14:cNvPr>
              <p14:cNvContentPartPr/>
              <p14:nvPr/>
            </p14:nvContentPartPr>
            <p14:xfrm>
              <a:off x="5732555" y="3662103"/>
              <a:ext cx="12960" cy="19080"/>
            </p14:xfrm>
          </p:contentPart>
        </mc:Choice>
        <mc:Fallback xmlns="">
          <p:pic>
            <p:nvPicPr>
              <p:cNvPr id="213" name="Ink 212">
                <a:extLst>
                  <a:ext uri="{FF2B5EF4-FFF2-40B4-BE49-F238E27FC236}">
                    <a16:creationId xmlns:a16="http://schemas.microsoft.com/office/drawing/2014/main" xmlns="" xmlns:p14="http://schemas.microsoft.com/office/powerpoint/2010/main" id="{513332FD-F79B-2940-9245-E34B71BC4D33}"/>
                  </a:ext>
                </a:extLst>
              </p:cNvPr>
              <p:cNvPicPr/>
              <p:nvPr/>
            </p:nvPicPr>
            <p:blipFill>
              <a:blip r:embed="rId79"/>
              <a:stretch>
                <a:fillRect/>
              </a:stretch>
            </p:blipFill>
            <p:spPr>
              <a:xfrm>
                <a:off x="5724275" y="3652383"/>
                <a:ext cx="3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4" name="Ink 215">
                <a:extLst>
                  <a:ext uri="{FF2B5EF4-FFF2-40B4-BE49-F238E27FC236}">
                    <a16:creationId xmlns:a16="http://schemas.microsoft.com/office/drawing/2014/main" id="{4A0A4587-1972-5846-9095-CC1E9138A381}"/>
                  </a:ext>
                </a:extLst>
              </p14:cNvPr>
              <p14:cNvContentPartPr/>
              <p14:nvPr/>
            </p14:nvContentPartPr>
            <p14:xfrm>
              <a:off x="4676315" y="3498303"/>
              <a:ext cx="931320" cy="189000"/>
            </p14:xfrm>
          </p:contentPart>
        </mc:Choice>
        <mc:Fallback xmlns="">
          <p:pic>
            <p:nvPicPr>
              <p:cNvPr id="214" name="Ink 215">
                <a:extLst>
                  <a:ext uri="{FF2B5EF4-FFF2-40B4-BE49-F238E27FC236}">
                    <a16:creationId xmlns:a16="http://schemas.microsoft.com/office/drawing/2014/main" xmlns="" xmlns:p14="http://schemas.microsoft.com/office/powerpoint/2010/main" id="{4A0A4587-1972-5846-9095-CC1E9138A381}"/>
                  </a:ext>
                </a:extLst>
              </p:cNvPr>
              <p:cNvPicPr/>
              <p:nvPr/>
            </p:nvPicPr>
            <p:blipFill>
              <a:blip r:embed="rId81"/>
              <a:stretch>
                <a:fillRect/>
              </a:stretch>
            </p:blipFill>
            <p:spPr>
              <a:xfrm>
                <a:off x="4666591" y="3488943"/>
                <a:ext cx="949327"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5" name="Ink 216">
                <a:extLst>
                  <a:ext uri="{FF2B5EF4-FFF2-40B4-BE49-F238E27FC236}">
                    <a16:creationId xmlns:a16="http://schemas.microsoft.com/office/drawing/2014/main" id="{6F5719A1-902A-A64F-AADE-93A51175ABAE}"/>
                  </a:ext>
                </a:extLst>
              </p14:cNvPr>
              <p14:cNvContentPartPr/>
              <p14:nvPr/>
            </p14:nvContentPartPr>
            <p14:xfrm>
              <a:off x="3966035" y="3479583"/>
              <a:ext cx="434160" cy="302040"/>
            </p14:xfrm>
          </p:contentPart>
        </mc:Choice>
        <mc:Fallback xmlns="">
          <p:pic>
            <p:nvPicPr>
              <p:cNvPr id="215" name="Ink 216">
                <a:extLst>
                  <a:ext uri="{FF2B5EF4-FFF2-40B4-BE49-F238E27FC236}">
                    <a16:creationId xmlns:a16="http://schemas.microsoft.com/office/drawing/2014/main" xmlns="" xmlns:p14="http://schemas.microsoft.com/office/powerpoint/2010/main" id="{6F5719A1-902A-A64F-AADE-93A51175ABAE}"/>
                  </a:ext>
                </a:extLst>
              </p:cNvPr>
              <p:cNvPicPr/>
              <p:nvPr/>
            </p:nvPicPr>
            <p:blipFill>
              <a:blip r:embed="rId83"/>
              <a:stretch>
                <a:fillRect/>
              </a:stretch>
            </p:blipFill>
            <p:spPr>
              <a:xfrm>
                <a:off x="3956315" y="3470583"/>
                <a:ext cx="4528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 name="Ink 15">
                <a:extLst>
                  <a:ext uri="{FF2B5EF4-FFF2-40B4-BE49-F238E27FC236}">
                    <a16:creationId xmlns:a16="http://schemas.microsoft.com/office/drawing/2014/main" id="{58265B9E-B703-104E-A8F4-97A52EEA4F02}"/>
                  </a:ext>
                </a:extLst>
              </p14:cNvPr>
              <p14:cNvContentPartPr/>
              <p14:nvPr/>
            </p14:nvContentPartPr>
            <p14:xfrm>
              <a:off x="2871995" y="3982503"/>
              <a:ext cx="232920" cy="390240"/>
            </p14:xfrm>
          </p:contentPart>
        </mc:Choice>
        <mc:Fallback xmlns="">
          <p:pic>
            <p:nvPicPr>
              <p:cNvPr id="13" name="Ink 15">
                <a:extLst>
                  <a:ext uri="{FF2B5EF4-FFF2-40B4-BE49-F238E27FC236}">
                    <a16:creationId xmlns:a16="http://schemas.microsoft.com/office/drawing/2014/main" xmlns="" xmlns:p14="http://schemas.microsoft.com/office/powerpoint/2010/main" id="{58265B9E-B703-104E-A8F4-97A52EEA4F02}"/>
                  </a:ext>
                </a:extLst>
              </p:cNvPr>
              <p:cNvPicPr/>
              <p:nvPr/>
            </p:nvPicPr>
            <p:blipFill>
              <a:blip r:embed="rId85"/>
              <a:stretch>
                <a:fillRect/>
              </a:stretch>
            </p:blipFill>
            <p:spPr>
              <a:xfrm>
                <a:off x="2863715" y="3974223"/>
                <a:ext cx="24948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4" name="Ink 16">
                <a:extLst>
                  <a:ext uri="{FF2B5EF4-FFF2-40B4-BE49-F238E27FC236}">
                    <a16:creationId xmlns:a16="http://schemas.microsoft.com/office/drawing/2014/main" id="{81B006A0-5AA6-6F45-A72D-69A6DE316923}"/>
                  </a:ext>
                </a:extLst>
              </p14:cNvPr>
              <p14:cNvContentPartPr/>
              <p14:nvPr/>
            </p14:nvContentPartPr>
            <p14:xfrm>
              <a:off x="1988915" y="4089423"/>
              <a:ext cx="487440" cy="145080"/>
            </p14:xfrm>
          </p:contentPart>
        </mc:Choice>
        <mc:Fallback xmlns="">
          <p:pic>
            <p:nvPicPr>
              <p:cNvPr id="14" name="Ink 16">
                <a:extLst>
                  <a:ext uri="{FF2B5EF4-FFF2-40B4-BE49-F238E27FC236}">
                    <a16:creationId xmlns:a16="http://schemas.microsoft.com/office/drawing/2014/main" xmlns="" xmlns:p14="http://schemas.microsoft.com/office/powerpoint/2010/main" id="{81B006A0-5AA6-6F45-A72D-69A6DE316923}"/>
                  </a:ext>
                </a:extLst>
              </p:cNvPr>
              <p:cNvPicPr/>
              <p:nvPr/>
            </p:nvPicPr>
            <p:blipFill>
              <a:blip r:embed="rId87"/>
              <a:stretch>
                <a:fillRect/>
              </a:stretch>
            </p:blipFill>
            <p:spPr>
              <a:xfrm>
                <a:off x="1980629" y="4080401"/>
                <a:ext cx="504373" cy="16240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 name="Ink 22">
                <a:extLst>
                  <a:ext uri="{FF2B5EF4-FFF2-40B4-BE49-F238E27FC236}">
                    <a16:creationId xmlns:a16="http://schemas.microsoft.com/office/drawing/2014/main" id="{6DB35F6A-C1BA-0647-BE8B-10438A92E49B}"/>
                  </a:ext>
                </a:extLst>
              </p14:cNvPr>
              <p14:cNvContentPartPr/>
              <p14:nvPr/>
            </p14:nvContentPartPr>
            <p14:xfrm>
              <a:off x="4494155" y="4171143"/>
              <a:ext cx="201600" cy="94680"/>
            </p14:xfrm>
          </p:contentPart>
        </mc:Choice>
        <mc:Fallback xmlns="">
          <p:pic>
            <p:nvPicPr>
              <p:cNvPr id="23" name="Ink 22">
                <a:extLst>
                  <a:ext uri="{FF2B5EF4-FFF2-40B4-BE49-F238E27FC236}">
                    <a16:creationId xmlns:a16="http://schemas.microsoft.com/office/drawing/2014/main" xmlns="" xmlns:p14="http://schemas.microsoft.com/office/powerpoint/2010/main" id="{6DB35F6A-C1BA-0647-BE8B-10438A92E49B}"/>
                  </a:ext>
                </a:extLst>
              </p:cNvPr>
              <p:cNvPicPr/>
              <p:nvPr/>
            </p:nvPicPr>
            <p:blipFill>
              <a:blip r:embed="rId89"/>
              <a:stretch>
                <a:fillRect/>
              </a:stretch>
            </p:blipFill>
            <p:spPr>
              <a:xfrm>
                <a:off x="4484795" y="4162503"/>
                <a:ext cx="2199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4" name="Ink 23">
                <a:extLst>
                  <a:ext uri="{FF2B5EF4-FFF2-40B4-BE49-F238E27FC236}">
                    <a16:creationId xmlns:a16="http://schemas.microsoft.com/office/drawing/2014/main" id="{3EAE3B36-7B27-4245-8E5E-7D47A01B14A0}"/>
                  </a:ext>
                </a:extLst>
              </p14:cNvPr>
              <p14:cNvContentPartPr/>
              <p14:nvPr/>
            </p14:nvContentPartPr>
            <p14:xfrm>
              <a:off x="4512875" y="4058103"/>
              <a:ext cx="38160" cy="25560"/>
            </p14:xfrm>
          </p:contentPart>
        </mc:Choice>
        <mc:Fallback xmlns="">
          <p:pic>
            <p:nvPicPr>
              <p:cNvPr id="24" name="Ink 23">
                <a:extLst>
                  <a:ext uri="{FF2B5EF4-FFF2-40B4-BE49-F238E27FC236}">
                    <a16:creationId xmlns:a16="http://schemas.microsoft.com/office/drawing/2014/main" xmlns="" xmlns:p14="http://schemas.microsoft.com/office/powerpoint/2010/main" id="{3EAE3B36-7B27-4245-8E5E-7D47A01B14A0}"/>
                  </a:ext>
                </a:extLst>
              </p:cNvPr>
              <p:cNvPicPr/>
              <p:nvPr/>
            </p:nvPicPr>
            <p:blipFill>
              <a:blip r:embed="rId91"/>
              <a:stretch>
                <a:fillRect/>
              </a:stretch>
            </p:blipFill>
            <p:spPr>
              <a:xfrm>
                <a:off x="4503515" y="4049823"/>
                <a:ext cx="55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 name="Ink 27">
                <a:extLst>
                  <a:ext uri="{FF2B5EF4-FFF2-40B4-BE49-F238E27FC236}">
                    <a16:creationId xmlns:a16="http://schemas.microsoft.com/office/drawing/2014/main" id="{6C808074-E38F-CD40-91A3-021B57B2E1EE}"/>
                  </a:ext>
                </a:extLst>
              </p14:cNvPr>
              <p14:cNvContentPartPr/>
              <p14:nvPr/>
            </p14:nvContentPartPr>
            <p14:xfrm>
              <a:off x="3519635" y="3988983"/>
              <a:ext cx="666720" cy="327240"/>
            </p14:xfrm>
          </p:contentPart>
        </mc:Choice>
        <mc:Fallback xmlns="">
          <p:pic>
            <p:nvPicPr>
              <p:cNvPr id="25" name="Ink 27">
                <a:extLst>
                  <a:ext uri="{FF2B5EF4-FFF2-40B4-BE49-F238E27FC236}">
                    <a16:creationId xmlns:a16="http://schemas.microsoft.com/office/drawing/2014/main" xmlns="" xmlns:p14="http://schemas.microsoft.com/office/powerpoint/2010/main" id="{6C808074-E38F-CD40-91A3-021B57B2E1EE}"/>
                  </a:ext>
                </a:extLst>
              </p:cNvPr>
              <p:cNvPicPr/>
              <p:nvPr/>
            </p:nvPicPr>
            <p:blipFill>
              <a:blip r:embed="rId93"/>
              <a:stretch>
                <a:fillRect/>
              </a:stretch>
            </p:blipFill>
            <p:spPr>
              <a:xfrm>
                <a:off x="3510280" y="3979983"/>
                <a:ext cx="68435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1" name="Ink 30">
                <a:extLst>
                  <a:ext uri="{FF2B5EF4-FFF2-40B4-BE49-F238E27FC236}">
                    <a16:creationId xmlns:a16="http://schemas.microsoft.com/office/drawing/2014/main" id="{B12E6FC2-E278-7A47-84CA-0A24B0EF5111}"/>
                  </a:ext>
                </a:extLst>
              </p14:cNvPr>
              <p14:cNvContentPartPr/>
              <p14:nvPr/>
            </p14:nvContentPartPr>
            <p14:xfrm>
              <a:off x="6022715" y="4208943"/>
              <a:ext cx="112680" cy="6480"/>
            </p14:xfrm>
          </p:contentPart>
        </mc:Choice>
        <mc:Fallback xmlns="">
          <p:pic>
            <p:nvPicPr>
              <p:cNvPr id="31" name="Ink 30">
                <a:extLst>
                  <a:ext uri="{FF2B5EF4-FFF2-40B4-BE49-F238E27FC236}">
                    <a16:creationId xmlns:a16="http://schemas.microsoft.com/office/drawing/2014/main" xmlns="" xmlns:p14="http://schemas.microsoft.com/office/powerpoint/2010/main" id="{B12E6FC2-E278-7A47-84CA-0A24B0EF5111}"/>
                  </a:ext>
                </a:extLst>
              </p:cNvPr>
              <p:cNvPicPr/>
              <p:nvPr/>
            </p:nvPicPr>
            <p:blipFill>
              <a:blip r:embed="rId95"/>
              <a:stretch>
                <a:fillRect/>
              </a:stretch>
            </p:blipFill>
            <p:spPr>
              <a:xfrm>
                <a:off x="6014103" y="4201099"/>
                <a:ext cx="129187"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2" name="Ink 52">
                <a:extLst>
                  <a:ext uri="{FF2B5EF4-FFF2-40B4-BE49-F238E27FC236}">
                    <a16:creationId xmlns:a16="http://schemas.microsoft.com/office/drawing/2014/main" id="{E5A31AB0-FFA5-4749-A8CB-BE1493DE6DC0}"/>
                  </a:ext>
                </a:extLst>
              </p14:cNvPr>
              <p14:cNvContentPartPr/>
              <p14:nvPr/>
            </p14:nvContentPartPr>
            <p14:xfrm>
              <a:off x="6323675" y="4064223"/>
              <a:ext cx="1087920" cy="195480"/>
            </p14:xfrm>
          </p:contentPart>
        </mc:Choice>
        <mc:Fallback xmlns="">
          <p:pic>
            <p:nvPicPr>
              <p:cNvPr id="42" name="Ink 52">
                <a:extLst>
                  <a:ext uri="{FF2B5EF4-FFF2-40B4-BE49-F238E27FC236}">
                    <a16:creationId xmlns:a16="http://schemas.microsoft.com/office/drawing/2014/main" xmlns="" xmlns:p14="http://schemas.microsoft.com/office/powerpoint/2010/main" id="{E5A31AB0-FFA5-4749-A8CB-BE1493DE6DC0}"/>
                  </a:ext>
                </a:extLst>
              </p:cNvPr>
              <p:cNvPicPr/>
              <p:nvPr/>
            </p:nvPicPr>
            <p:blipFill>
              <a:blip r:embed="rId97"/>
              <a:stretch>
                <a:fillRect/>
              </a:stretch>
            </p:blipFill>
            <p:spPr>
              <a:xfrm>
                <a:off x="6315038" y="4055928"/>
                <a:ext cx="1105194" cy="21171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3" name="Ink 53">
                <a:extLst>
                  <a:ext uri="{FF2B5EF4-FFF2-40B4-BE49-F238E27FC236}">
                    <a16:creationId xmlns:a16="http://schemas.microsoft.com/office/drawing/2014/main" id="{26626553-1E8A-FD4B-9D57-C1A6662F6648}"/>
                  </a:ext>
                </a:extLst>
              </p14:cNvPr>
              <p14:cNvContentPartPr/>
              <p14:nvPr/>
            </p14:nvContentPartPr>
            <p14:xfrm>
              <a:off x="5116595" y="4133343"/>
              <a:ext cx="711000" cy="126000"/>
            </p14:xfrm>
          </p:contentPart>
        </mc:Choice>
        <mc:Fallback xmlns="">
          <p:pic>
            <p:nvPicPr>
              <p:cNvPr id="43" name="Ink 53">
                <a:extLst>
                  <a:ext uri="{FF2B5EF4-FFF2-40B4-BE49-F238E27FC236}">
                    <a16:creationId xmlns:a16="http://schemas.microsoft.com/office/drawing/2014/main" xmlns="" xmlns:p14="http://schemas.microsoft.com/office/powerpoint/2010/main" id="{26626553-1E8A-FD4B-9D57-C1A6662F6648}"/>
                  </a:ext>
                </a:extLst>
              </p:cNvPr>
              <p:cNvPicPr/>
              <p:nvPr/>
            </p:nvPicPr>
            <p:blipFill>
              <a:blip r:embed="rId99"/>
              <a:stretch>
                <a:fillRect/>
              </a:stretch>
            </p:blipFill>
            <p:spPr>
              <a:xfrm>
                <a:off x="5108315" y="4124703"/>
                <a:ext cx="728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Ink 54">
                <a:extLst>
                  <a:ext uri="{FF2B5EF4-FFF2-40B4-BE49-F238E27FC236}">
                    <a16:creationId xmlns:a16="http://schemas.microsoft.com/office/drawing/2014/main" id="{7AC98300-760C-3E48-85F9-9A4B3F2E05F6}"/>
                  </a:ext>
                </a:extLst>
              </p14:cNvPr>
              <p14:cNvContentPartPr/>
              <p14:nvPr/>
            </p14:nvContentPartPr>
            <p14:xfrm>
              <a:off x="7354715" y="4183743"/>
              <a:ext cx="44280" cy="100800"/>
            </p14:xfrm>
          </p:contentPart>
        </mc:Choice>
        <mc:Fallback xmlns="">
          <p:pic>
            <p:nvPicPr>
              <p:cNvPr id="55" name="Ink 54">
                <a:extLst>
                  <a:ext uri="{FF2B5EF4-FFF2-40B4-BE49-F238E27FC236}">
                    <a16:creationId xmlns:a16="http://schemas.microsoft.com/office/drawing/2014/main" xmlns="" xmlns:p14="http://schemas.microsoft.com/office/powerpoint/2010/main" id="{7AC98300-760C-3E48-85F9-9A4B3F2E05F6}"/>
                  </a:ext>
                </a:extLst>
              </p:cNvPr>
              <p:cNvPicPr/>
              <p:nvPr/>
            </p:nvPicPr>
            <p:blipFill>
              <a:blip r:embed="rId101"/>
              <a:stretch>
                <a:fillRect/>
              </a:stretch>
            </p:blipFill>
            <p:spPr>
              <a:xfrm>
                <a:off x="7346075" y="4175463"/>
                <a:ext cx="61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Ink 55">
                <a:extLst>
                  <a:ext uri="{FF2B5EF4-FFF2-40B4-BE49-F238E27FC236}">
                    <a16:creationId xmlns:a16="http://schemas.microsoft.com/office/drawing/2014/main" id="{0A465AFC-9C74-C542-BFAF-CE4678DC4EF3}"/>
                  </a:ext>
                </a:extLst>
              </p14:cNvPr>
              <p14:cNvContentPartPr/>
              <p14:nvPr/>
            </p14:nvContentPartPr>
            <p14:xfrm>
              <a:off x="7373795" y="4042623"/>
              <a:ext cx="19080" cy="34560"/>
            </p14:xfrm>
          </p:contentPart>
        </mc:Choice>
        <mc:Fallback xmlns="">
          <p:pic>
            <p:nvPicPr>
              <p:cNvPr id="56" name="Ink 55">
                <a:extLst>
                  <a:ext uri="{FF2B5EF4-FFF2-40B4-BE49-F238E27FC236}">
                    <a16:creationId xmlns:a16="http://schemas.microsoft.com/office/drawing/2014/main" xmlns="" xmlns:p14="http://schemas.microsoft.com/office/powerpoint/2010/main" id="{0A465AFC-9C74-C542-BFAF-CE4678DC4EF3}"/>
                  </a:ext>
                </a:extLst>
              </p:cNvPr>
              <p:cNvPicPr/>
              <p:nvPr/>
            </p:nvPicPr>
            <p:blipFill>
              <a:blip r:embed="rId103"/>
              <a:stretch>
                <a:fillRect/>
              </a:stretch>
            </p:blipFill>
            <p:spPr>
              <a:xfrm>
                <a:off x="7365875" y="4034343"/>
                <a:ext cx="36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7" name="Ink 56">
                <a:extLst>
                  <a:ext uri="{FF2B5EF4-FFF2-40B4-BE49-F238E27FC236}">
                    <a16:creationId xmlns:a16="http://schemas.microsoft.com/office/drawing/2014/main" id="{E41EC290-B528-584F-ACDB-FDEB2D69C820}"/>
                  </a:ext>
                </a:extLst>
              </p14:cNvPr>
              <p14:cNvContentPartPr/>
              <p14:nvPr/>
            </p14:nvContentPartPr>
            <p14:xfrm>
              <a:off x="7499435" y="4046943"/>
              <a:ext cx="182520" cy="187560"/>
            </p14:xfrm>
          </p:contentPart>
        </mc:Choice>
        <mc:Fallback xmlns="">
          <p:pic>
            <p:nvPicPr>
              <p:cNvPr id="57" name="Ink 56">
                <a:extLst>
                  <a:ext uri="{FF2B5EF4-FFF2-40B4-BE49-F238E27FC236}">
                    <a16:creationId xmlns:a16="http://schemas.microsoft.com/office/drawing/2014/main" xmlns="" xmlns:p14="http://schemas.microsoft.com/office/powerpoint/2010/main" id="{E41EC290-B528-584F-ACDB-FDEB2D69C820}"/>
                  </a:ext>
                </a:extLst>
              </p:cNvPr>
              <p:cNvPicPr/>
              <p:nvPr/>
            </p:nvPicPr>
            <p:blipFill>
              <a:blip r:embed="rId105"/>
              <a:stretch>
                <a:fillRect/>
              </a:stretch>
            </p:blipFill>
            <p:spPr>
              <a:xfrm>
                <a:off x="7490093" y="4037943"/>
                <a:ext cx="200485"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Ink 57">
                <a:extLst>
                  <a:ext uri="{FF2B5EF4-FFF2-40B4-BE49-F238E27FC236}">
                    <a16:creationId xmlns:a16="http://schemas.microsoft.com/office/drawing/2014/main" id="{D187F8EA-4270-9949-BD33-55E35B728C33}"/>
                  </a:ext>
                </a:extLst>
              </p14:cNvPr>
              <p14:cNvContentPartPr/>
              <p14:nvPr/>
            </p14:nvContentPartPr>
            <p14:xfrm>
              <a:off x="7757195" y="3963783"/>
              <a:ext cx="113400" cy="252000"/>
            </p14:xfrm>
          </p:contentPart>
        </mc:Choice>
        <mc:Fallback xmlns="">
          <p:pic>
            <p:nvPicPr>
              <p:cNvPr id="58" name="Ink 57">
                <a:extLst>
                  <a:ext uri="{FF2B5EF4-FFF2-40B4-BE49-F238E27FC236}">
                    <a16:creationId xmlns:a16="http://schemas.microsoft.com/office/drawing/2014/main" xmlns="" xmlns:p14="http://schemas.microsoft.com/office/powerpoint/2010/main" id="{D187F8EA-4270-9949-BD33-55E35B728C33}"/>
                  </a:ext>
                </a:extLst>
              </p:cNvPr>
              <p:cNvPicPr/>
              <p:nvPr/>
            </p:nvPicPr>
            <p:blipFill>
              <a:blip r:embed="rId107"/>
              <a:stretch>
                <a:fillRect/>
              </a:stretch>
            </p:blipFill>
            <p:spPr>
              <a:xfrm>
                <a:off x="7748223" y="3955143"/>
                <a:ext cx="130984"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9" name="Ink 58">
                <a:extLst>
                  <a:ext uri="{FF2B5EF4-FFF2-40B4-BE49-F238E27FC236}">
                    <a16:creationId xmlns:a16="http://schemas.microsoft.com/office/drawing/2014/main" id="{7CB238C4-1BE1-7D42-9EFD-208BE7759B01}"/>
                  </a:ext>
                </a:extLst>
              </p14:cNvPr>
              <p14:cNvContentPartPr/>
              <p14:nvPr/>
            </p14:nvContentPartPr>
            <p14:xfrm>
              <a:off x="7939355" y="4108503"/>
              <a:ext cx="119880" cy="94680"/>
            </p14:xfrm>
          </p:contentPart>
        </mc:Choice>
        <mc:Fallback xmlns="">
          <p:pic>
            <p:nvPicPr>
              <p:cNvPr id="59" name="Ink 58">
                <a:extLst>
                  <a:ext uri="{FF2B5EF4-FFF2-40B4-BE49-F238E27FC236}">
                    <a16:creationId xmlns:a16="http://schemas.microsoft.com/office/drawing/2014/main" xmlns="" xmlns:p14="http://schemas.microsoft.com/office/powerpoint/2010/main" id="{7CB238C4-1BE1-7D42-9EFD-208BE7759B01}"/>
                  </a:ext>
                </a:extLst>
              </p:cNvPr>
              <p:cNvPicPr/>
              <p:nvPr/>
            </p:nvPicPr>
            <p:blipFill>
              <a:blip r:embed="rId109"/>
              <a:stretch>
                <a:fillRect/>
              </a:stretch>
            </p:blipFill>
            <p:spPr>
              <a:xfrm>
                <a:off x="7930715" y="4099863"/>
                <a:ext cx="1368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0" name="Ink 59">
                <a:extLst>
                  <a:ext uri="{FF2B5EF4-FFF2-40B4-BE49-F238E27FC236}">
                    <a16:creationId xmlns:a16="http://schemas.microsoft.com/office/drawing/2014/main" id="{DA62EEB3-7EB4-B146-8EC4-A9BC6868B470}"/>
                  </a:ext>
                </a:extLst>
              </p14:cNvPr>
              <p14:cNvContentPartPr/>
              <p14:nvPr/>
            </p14:nvContentPartPr>
            <p14:xfrm>
              <a:off x="8272715" y="4127223"/>
              <a:ext cx="6480" cy="6480"/>
            </p14:xfrm>
          </p:contentPart>
        </mc:Choice>
        <mc:Fallback xmlns="">
          <p:pic>
            <p:nvPicPr>
              <p:cNvPr id="60" name="Ink 59">
                <a:extLst>
                  <a:ext uri="{FF2B5EF4-FFF2-40B4-BE49-F238E27FC236}">
                    <a16:creationId xmlns:a16="http://schemas.microsoft.com/office/drawing/2014/main" xmlns="" xmlns:p14="http://schemas.microsoft.com/office/powerpoint/2010/main" id="{DA62EEB3-7EB4-B146-8EC4-A9BC6868B470}"/>
                  </a:ext>
                </a:extLst>
              </p:cNvPr>
              <p:cNvPicPr/>
              <p:nvPr/>
            </p:nvPicPr>
            <p:blipFill>
              <a:blip r:embed="rId111"/>
              <a:stretch>
                <a:fillRect/>
              </a:stretch>
            </p:blipFill>
            <p:spPr>
              <a:xfrm>
                <a:off x="8263848" y="4118356"/>
                <a:ext cx="23192"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Ink 60">
                <a:extLst>
                  <a:ext uri="{FF2B5EF4-FFF2-40B4-BE49-F238E27FC236}">
                    <a16:creationId xmlns:a16="http://schemas.microsoft.com/office/drawing/2014/main" id="{FEEE9ED8-FF03-CD4D-81C5-53EBE4DBB2CC}"/>
                  </a:ext>
                </a:extLst>
              </p14:cNvPr>
              <p14:cNvContentPartPr/>
              <p14:nvPr/>
            </p14:nvContentPartPr>
            <p14:xfrm>
              <a:off x="8392235" y="4114623"/>
              <a:ext cx="12960" cy="6480"/>
            </p14:xfrm>
          </p:contentPart>
        </mc:Choice>
        <mc:Fallback xmlns="">
          <p:pic>
            <p:nvPicPr>
              <p:cNvPr id="61" name="Ink 60">
                <a:extLst>
                  <a:ext uri="{FF2B5EF4-FFF2-40B4-BE49-F238E27FC236}">
                    <a16:creationId xmlns:a16="http://schemas.microsoft.com/office/drawing/2014/main" xmlns="" xmlns:p14="http://schemas.microsoft.com/office/powerpoint/2010/main" id="{FEEE9ED8-FF03-CD4D-81C5-53EBE4DBB2CC}"/>
                  </a:ext>
                </a:extLst>
              </p:cNvPr>
              <p:cNvPicPr/>
              <p:nvPr/>
            </p:nvPicPr>
            <p:blipFill>
              <a:blip r:embed="rId113"/>
              <a:stretch>
                <a:fillRect/>
              </a:stretch>
            </p:blipFill>
            <p:spPr>
              <a:xfrm>
                <a:off x="8383235" y="4106097"/>
                <a:ext cx="2988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3" name="Ink 62">
                <a:extLst>
                  <a:ext uri="{FF2B5EF4-FFF2-40B4-BE49-F238E27FC236}">
                    <a16:creationId xmlns:a16="http://schemas.microsoft.com/office/drawing/2014/main" id="{86ADFBF3-57BB-6448-A5F7-AE982C956284}"/>
                  </a:ext>
                </a:extLst>
              </p14:cNvPr>
              <p14:cNvContentPartPr/>
              <p14:nvPr/>
            </p14:nvContentPartPr>
            <p14:xfrm>
              <a:off x="8505275" y="4102023"/>
              <a:ext cx="31680" cy="360"/>
            </p14:xfrm>
          </p:contentPart>
        </mc:Choice>
        <mc:Fallback xmlns="">
          <p:pic>
            <p:nvPicPr>
              <p:cNvPr id="63" name="Ink 62">
                <a:extLst>
                  <a:ext uri="{FF2B5EF4-FFF2-40B4-BE49-F238E27FC236}">
                    <a16:creationId xmlns:a16="http://schemas.microsoft.com/office/drawing/2014/main" xmlns="" xmlns:p14="http://schemas.microsoft.com/office/powerpoint/2010/main" id="{86ADFBF3-57BB-6448-A5F7-AE982C956284}"/>
                  </a:ext>
                </a:extLst>
              </p:cNvPr>
              <p:cNvPicPr/>
              <p:nvPr/>
            </p:nvPicPr>
            <p:blipFill>
              <a:blip r:embed="rId115"/>
              <a:stretch>
                <a:fillRect/>
              </a:stretch>
            </p:blipFill>
            <p:spPr>
              <a:xfrm>
                <a:off x="8495915" y="4092663"/>
                <a:ext cx="49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4" name="Ink 63">
                <a:extLst>
                  <a:ext uri="{FF2B5EF4-FFF2-40B4-BE49-F238E27FC236}">
                    <a16:creationId xmlns:a16="http://schemas.microsoft.com/office/drawing/2014/main" id="{C526AFCC-9B60-F546-B3C4-AB784DD98292}"/>
                  </a:ext>
                </a:extLst>
              </p14:cNvPr>
              <p14:cNvContentPartPr/>
              <p14:nvPr/>
            </p14:nvContentPartPr>
            <p14:xfrm>
              <a:off x="9020795" y="3888183"/>
              <a:ext cx="113400" cy="201600"/>
            </p14:xfrm>
          </p:contentPart>
        </mc:Choice>
        <mc:Fallback xmlns="">
          <p:pic>
            <p:nvPicPr>
              <p:cNvPr id="64" name="Ink 63">
                <a:extLst>
                  <a:ext uri="{FF2B5EF4-FFF2-40B4-BE49-F238E27FC236}">
                    <a16:creationId xmlns:a16="http://schemas.microsoft.com/office/drawing/2014/main" xmlns="" xmlns:p14="http://schemas.microsoft.com/office/powerpoint/2010/main" id="{C526AFCC-9B60-F546-B3C4-AB784DD98292}"/>
                  </a:ext>
                </a:extLst>
              </p:cNvPr>
              <p:cNvPicPr/>
              <p:nvPr/>
            </p:nvPicPr>
            <p:blipFill>
              <a:blip r:embed="rId117"/>
              <a:stretch>
                <a:fillRect/>
              </a:stretch>
            </p:blipFill>
            <p:spPr>
              <a:xfrm>
                <a:off x="9012155" y="3879543"/>
                <a:ext cx="1306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5" name="Ink 64">
                <a:extLst>
                  <a:ext uri="{FF2B5EF4-FFF2-40B4-BE49-F238E27FC236}">
                    <a16:creationId xmlns:a16="http://schemas.microsoft.com/office/drawing/2014/main" id="{41CDEE0C-0F3E-5048-B753-42F38DF68E79}"/>
                  </a:ext>
                </a:extLst>
              </p14:cNvPr>
              <p14:cNvContentPartPr/>
              <p14:nvPr/>
            </p14:nvContentPartPr>
            <p14:xfrm>
              <a:off x="9045995" y="4227663"/>
              <a:ext cx="19080" cy="25560"/>
            </p14:xfrm>
          </p:contentPart>
        </mc:Choice>
        <mc:Fallback xmlns="">
          <p:pic>
            <p:nvPicPr>
              <p:cNvPr id="65" name="Ink 64">
                <a:extLst>
                  <a:ext uri="{FF2B5EF4-FFF2-40B4-BE49-F238E27FC236}">
                    <a16:creationId xmlns:a16="http://schemas.microsoft.com/office/drawing/2014/main" xmlns="" xmlns:p14="http://schemas.microsoft.com/office/powerpoint/2010/main" id="{41CDEE0C-0F3E-5048-B753-42F38DF68E79}"/>
                  </a:ext>
                </a:extLst>
              </p:cNvPr>
              <p:cNvPicPr/>
              <p:nvPr/>
            </p:nvPicPr>
            <p:blipFill>
              <a:blip r:embed="rId119"/>
              <a:stretch>
                <a:fillRect/>
              </a:stretch>
            </p:blipFill>
            <p:spPr>
              <a:xfrm>
                <a:off x="9038222" y="4218663"/>
                <a:ext cx="35687"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Ink 95">
                <a:extLst>
                  <a:ext uri="{FF2B5EF4-FFF2-40B4-BE49-F238E27FC236}">
                    <a16:creationId xmlns:a16="http://schemas.microsoft.com/office/drawing/2014/main" id="{B73395BC-F663-0649-B414-2C4C441305A1}"/>
                  </a:ext>
                </a:extLst>
              </p14:cNvPr>
              <p14:cNvContentPartPr/>
              <p14:nvPr/>
            </p14:nvContentPartPr>
            <p14:xfrm>
              <a:off x="6556235" y="4598823"/>
              <a:ext cx="1647360" cy="302040"/>
            </p14:xfrm>
          </p:contentPart>
        </mc:Choice>
        <mc:Fallback xmlns="">
          <p:pic>
            <p:nvPicPr>
              <p:cNvPr id="92" name="Ink 95">
                <a:extLst>
                  <a:ext uri="{FF2B5EF4-FFF2-40B4-BE49-F238E27FC236}">
                    <a16:creationId xmlns:a16="http://schemas.microsoft.com/office/drawing/2014/main" xmlns="" xmlns:p14="http://schemas.microsoft.com/office/powerpoint/2010/main" id="{B73395BC-F663-0649-B414-2C4C441305A1}"/>
                  </a:ext>
                </a:extLst>
              </p:cNvPr>
              <p:cNvPicPr/>
              <p:nvPr/>
            </p:nvPicPr>
            <p:blipFill>
              <a:blip r:embed="rId121"/>
              <a:stretch>
                <a:fillRect/>
              </a:stretch>
            </p:blipFill>
            <p:spPr>
              <a:xfrm>
                <a:off x="6546875" y="4590553"/>
                <a:ext cx="1665720" cy="3185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5" name="Ink 96">
                <a:extLst>
                  <a:ext uri="{FF2B5EF4-FFF2-40B4-BE49-F238E27FC236}">
                    <a16:creationId xmlns:a16="http://schemas.microsoft.com/office/drawing/2014/main" id="{7E21C655-47E5-184D-B8FE-128260BF1439}"/>
                  </a:ext>
                </a:extLst>
              </p14:cNvPr>
              <p14:cNvContentPartPr/>
              <p14:nvPr/>
            </p14:nvContentPartPr>
            <p14:xfrm>
              <a:off x="4129475" y="4611423"/>
              <a:ext cx="2112840" cy="282960"/>
            </p14:xfrm>
          </p:contentPart>
        </mc:Choice>
        <mc:Fallback xmlns="">
          <p:pic>
            <p:nvPicPr>
              <p:cNvPr id="95" name="Ink 96">
                <a:extLst>
                  <a:ext uri="{FF2B5EF4-FFF2-40B4-BE49-F238E27FC236}">
                    <a16:creationId xmlns:a16="http://schemas.microsoft.com/office/drawing/2014/main" xmlns="" xmlns:p14="http://schemas.microsoft.com/office/powerpoint/2010/main" id="{7E21C655-47E5-184D-B8FE-128260BF1439}"/>
                  </a:ext>
                </a:extLst>
              </p:cNvPr>
              <p:cNvPicPr/>
              <p:nvPr/>
            </p:nvPicPr>
            <p:blipFill>
              <a:blip r:embed="rId123"/>
              <a:stretch>
                <a:fillRect/>
              </a:stretch>
            </p:blipFill>
            <p:spPr>
              <a:xfrm>
                <a:off x="4120835" y="4603154"/>
                <a:ext cx="2129760" cy="299139"/>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9" name="Ink 98">
                <a:extLst>
                  <a:ext uri="{FF2B5EF4-FFF2-40B4-BE49-F238E27FC236}">
                    <a16:creationId xmlns:a16="http://schemas.microsoft.com/office/drawing/2014/main" id="{F91A4AD3-A42E-DF43-8732-74AD34733176}"/>
                  </a:ext>
                </a:extLst>
              </p14:cNvPr>
              <p14:cNvContentPartPr/>
              <p14:nvPr/>
            </p14:nvContentPartPr>
            <p14:xfrm>
              <a:off x="4292915" y="5290383"/>
              <a:ext cx="50760" cy="207720"/>
            </p14:xfrm>
          </p:contentPart>
        </mc:Choice>
        <mc:Fallback xmlns="">
          <p:pic>
            <p:nvPicPr>
              <p:cNvPr id="99" name="Ink 98">
                <a:extLst>
                  <a:ext uri="{FF2B5EF4-FFF2-40B4-BE49-F238E27FC236}">
                    <a16:creationId xmlns:a16="http://schemas.microsoft.com/office/drawing/2014/main" xmlns="" xmlns:p14="http://schemas.microsoft.com/office/powerpoint/2010/main" id="{F91A4AD3-A42E-DF43-8732-74AD34733176}"/>
                  </a:ext>
                </a:extLst>
              </p:cNvPr>
              <p:cNvPicPr/>
              <p:nvPr/>
            </p:nvPicPr>
            <p:blipFill>
              <a:blip r:embed="rId125"/>
              <a:stretch>
                <a:fillRect/>
              </a:stretch>
            </p:blipFill>
            <p:spPr>
              <a:xfrm>
                <a:off x="4283488" y="5282117"/>
                <a:ext cx="68526" cy="22389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0" name="Ink 99">
                <a:extLst>
                  <a:ext uri="{FF2B5EF4-FFF2-40B4-BE49-F238E27FC236}">
                    <a16:creationId xmlns:a16="http://schemas.microsoft.com/office/drawing/2014/main" id="{B5AB1C48-480B-1045-A224-920B98FD957A}"/>
                  </a:ext>
                </a:extLst>
              </p14:cNvPr>
              <p14:cNvContentPartPr/>
              <p14:nvPr/>
            </p14:nvContentPartPr>
            <p14:xfrm>
              <a:off x="4148195" y="5384703"/>
              <a:ext cx="481680" cy="113400"/>
            </p14:xfrm>
          </p:contentPart>
        </mc:Choice>
        <mc:Fallback xmlns="">
          <p:pic>
            <p:nvPicPr>
              <p:cNvPr id="100" name="Ink 99">
                <a:extLst>
                  <a:ext uri="{FF2B5EF4-FFF2-40B4-BE49-F238E27FC236}">
                    <a16:creationId xmlns:a16="http://schemas.microsoft.com/office/drawing/2014/main" xmlns="" xmlns:p14="http://schemas.microsoft.com/office/powerpoint/2010/main" id="{B5AB1C48-480B-1045-A224-920B98FD957A}"/>
                  </a:ext>
                </a:extLst>
              </p:cNvPr>
              <p:cNvPicPr/>
              <p:nvPr/>
            </p:nvPicPr>
            <p:blipFill>
              <a:blip r:embed="rId127"/>
              <a:stretch>
                <a:fillRect/>
              </a:stretch>
            </p:blipFill>
            <p:spPr>
              <a:xfrm>
                <a:off x="4139195" y="5376449"/>
                <a:ext cx="499320" cy="12990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1" name="Ink 100">
                <a:extLst>
                  <a:ext uri="{FF2B5EF4-FFF2-40B4-BE49-F238E27FC236}">
                    <a16:creationId xmlns:a16="http://schemas.microsoft.com/office/drawing/2014/main" id="{9AF1140A-A155-5F47-86A6-634C4F9CEB82}"/>
                  </a:ext>
                </a:extLst>
              </p14:cNvPr>
              <p14:cNvContentPartPr/>
              <p14:nvPr/>
            </p14:nvContentPartPr>
            <p14:xfrm>
              <a:off x="4657595" y="5353023"/>
              <a:ext cx="138600" cy="126000"/>
            </p14:xfrm>
          </p:contentPart>
        </mc:Choice>
        <mc:Fallback xmlns="">
          <p:pic>
            <p:nvPicPr>
              <p:cNvPr id="101" name="Ink 100">
                <a:extLst>
                  <a:ext uri="{FF2B5EF4-FFF2-40B4-BE49-F238E27FC236}">
                    <a16:creationId xmlns:a16="http://schemas.microsoft.com/office/drawing/2014/main" xmlns="" xmlns:p14="http://schemas.microsoft.com/office/powerpoint/2010/main" id="{9AF1140A-A155-5F47-86A6-634C4F9CEB82}"/>
                  </a:ext>
                </a:extLst>
              </p:cNvPr>
              <p:cNvPicPr/>
              <p:nvPr/>
            </p:nvPicPr>
            <p:blipFill>
              <a:blip r:embed="rId129"/>
              <a:stretch>
                <a:fillRect/>
              </a:stretch>
            </p:blipFill>
            <p:spPr>
              <a:xfrm>
                <a:off x="4649696" y="5344743"/>
                <a:ext cx="154758"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7" name="Ink 118">
                <a:extLst>
                  <a:ext uri="{FF2B5EF4-FFF2-40B4-BE49-F238E27FC236}">
                    <a16:creationId xmlns:a16="http://schemas.microsoft.com/office/drawing/2014/main" id="{9B1B460F-FF4B-3B43-86BF-5ECA2D9E1625}"/>
                  </a:ext>
                </a:extLst>
              </p14:cNvPr>
              <p14:cNvContentPartPr/>
              <p14:nvPr/>
            </p14:nvContentPartPr>
            <p14:xfrm>
              <a:off x="6763595" y="5176983"/>
              <a:ext cx="1616040" cy="559800"/>
            </p14:xfrm>
          </p:contentPart>
        </mc:Choice>
        <mc:Fallback xmlns="">
          <p:pic>
            <p:nvPicPr>
              <p:cNvPr id="117" name="Ink 118">
                <a:extLst>
                  <a:ext uri="{FF2B5EF4-FFF2-40B4-BE49-F238E27FC236}">
                    <a16:creationId xmlns:a16="http://schemas.microsoft.com/office/drawing/2014/main" xmlns="" xmlns:p14="http://schemas.microsoft.com/office/powerpoint/2010/main" id="{9B1B460F-FF4B-3B43-86BF-5ECA2D9E1625}"/>
                  </a:ext>
                </a:extLst>
              </p:cNvPr>
              <p:cNvPicPr/>
              <p:nvPr/>
            </p:nvPicPr>
            <p:blipFill>
              <a:blip r:embed="rId131"/>
              <a:stretch>
                <a:fillRect/>
              </a:stretch>
            </p:blipFill>
            <p:spPr>
              <a:xfrm>
                <a:off x="6755315" y="5168703"/>
                <a:ext cx="163296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8" name="Ink 119">
                <a:extLst>
                  <a:ext uri="{FF2B5EF4-FFF2-40B4-BE49-F238E27FC236}">
                    <a16:creationId xmlns:a16="http://schemas.microsoft.com/office/drawing/2014/main" id="{E9E0459C-F32E-9347-A5DF-5D3603ED0E40}"/>
                  </a:ext>
                </a:extLst>
              </p14:cNvPr>
              <p14:cNvContentPartPr/>
              <p14:nvPr/>
            </p14:nvContentPartPr>
            <p14:xfrm>
              <a:off x="5116595" y="5391543"/>
              <a:ext cx="1283040" cy="546480"/>
            </p14:xfrm>
          </p:contentPart>
        </mc:Choice>
        <mc:Fallback xmlns="">
          <p:pic>
            <p:nvPicPr>
              <p:cNvPr id="118" name="Ink 119">
                <a:extLst>
                  <a:ext uri="{FF2B5EF4-FFF2-40B4-BE49-F238E27FC236}">
                    <a16:creationId xmlns:a16="http://schemas.microsoft.com/office/drawing/2014/main" xmlns="" xmlns:p14="http://schemas.microsoft.com/office/powerpoint/2010/main" id="{E9E0459C-F32E-9347-A5DF-5D3603ED0E40}"/>
                  </a:ext>
                </a:extLst>
              </p:cNvPr>
              <p:cNvPicPr/>
              <p:nvPr/>
            </p:nvPicPr>
            <p:blipFill>
              <a:blip r:embed="rId133"/>
              <a:stretch>
                <a:fillRect/>
              </a:stretch>
            </p:blipFill>
            <p:spPr>
              <a:xfrm>
                <a:off x="5107595" y="5383263"/>
                <a:ext cx="130032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 name="Ink 1">
                <a:extLst>
                  <a:ext uri="{FF2B5EF4-FFF2-40B4-BE49-F238E27FC236}">
                    <a16:creationId xmlns:a16="http://schemas.microsoft.com/office/drawing/2014/main" id="{5D69437E-E04B-9944-80E7-FCB60C2F638A}"/>
                  </a:ext>
                </a:extLst>
              </p14:cNvPr>
              <p14:cNvContentPartPr/>
              <p14:nvPr/>
            </p14:nvContentPartPr>
            <p14:xfrm>
              <a:off x="8781960" y="5630040"/>
              <a:ext cx="20160" cy="9360"/>
            </p14:xfrm>
          </p:contentPart>
        </mc:Choice>
        <mc:Fallback xmlns="">
          <p:pic>
            <p:nvPicPr>
              <p:cNvPr id="2" name="Ink 1">
                <a:extLst>
                  <a:ext uri="{FF2B5EF4-FFF2-40B4-BE49-F238E27FC236}">
                    <a16:creationId xmlns:a16="http://schemas.microsoft.com/office/drawing/2014/main" xmlns="" xmlns:p14="http://schemas.microsoft.com/office/powerpoint/2010/main" id="{5D69437E-E04B-9944-80E7-FCB60C2F638A}"/>
                  </a:ext>
                </a:extLst>
              </p:cNvPr>
              <p:cNvPicPr/>
              <p:nvPr/>
            </p:nvPicPr>
            <p:blipFill>
              <a:blip r:embed="rId135"/>
              <a:stretch>
                <a:fillRect/>
              </a:stretch>
            </p:blipFill>
            <p:spPr>
              <a:xfrm>
                <a:off x="8772240" y="5619960"/>
                <a:ext cx="38520" cy="28080"/>
              </a:xfrm>
              <a:prstGeom prst="rect">
                <a:avLst/>
              </a:prstGeom>
            </p:spPr>
          </p:pic>
        </mc:Fallback>
      </mc:AlternateContent>
    </p:spTree>
    <p:extLst>
      <p:ext uri="{BB962C8B-B14F-4D97-AF65-F5344CB8AC3E}">
        <p14:creationId xmlns:p14="http://schemas.microsoft.com/office/powerpoint/2010/main" val="3518893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FD873E9-27BD-D543-AA40-01ECFF8BE7CD}"/>
                  </a:ext>
                </a:extLst>
              </p14:cNvPr>
              <p14:cNvContentPartPr/>
              <p14:nvPr/>
            </p14:nvContentPartPr>
            <p14:xfrm>
              <a:off x="2412995" y="1423623"/>
              <a:ext cx="270720" cy="377640"/>
            </p14:xfrm>
          </p:contentPart>
        </mc:Choice>
        <mc:Fallback xmlns="">
          <p:pic>
            <p:nvPicPr>
              <p:cNvPr id="4" name="Ink 3">
                <a:extLst>
                  <a:ext uri="{FF2B5EF4-FFF2-40B4-BE49-F238E27FC236}">
                    <a16:creationId xmlns:a16="http://schemas.microsoft.com/office/drawing/2014/main" xmlns="" xmlns:p14="http://schemas.microsoft.com/office/powerpoint/2010/main" id="{0FD873E9-27BD-D543-AA40-01ECFF8BE7CD}"/>
                  </a:ext>
                </a:extLst>
              </p:cNvPr>
              <p:cNvPicPr/>
              <p:nvPr/>
            </p:nvPicPr>
            <p:blipFill>
              <a:blip r:embed="rId3"/>
              <a:stretch>
                <a:fillRect/>
              </a:stretch>
            </p:blipFill>
            <p:spPr>
              <a:xfrm>
                <a:off x="2403995" y="1414263"/>
                <a:ext cx="2898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0BE057F-65D5-574E-8428-44679BFDDD9D}"/>
                  </a:ext>
                </a:extLst>
              </p14:cNvPr>
              <p14:cNvContentPartPr/>
              <p14:nvPr/>
            </p14:nvContentPartPr>
            <p14:xfrm>
              <a:off x="2865875" y="1562223"/>
              <a:ext cx="113400" cy="12960"/>
            </p14:xfrm>
          </p:contentPart>
        </mc:Choice>
        <mc:Fallback xmlns="">
          <p:pic>
            <p:nvPicPr>
              <p:cNvPr id="5" name="Ink 4">
                <a:extLst>
                  <a:ext uri="{FF2B5EF4-FFF2-40B4-BE49-F238E27FC236}">
                    <a16:creationId xmlns:a16="http://schemas.microsoft.com/office/drawing/2014/main" xmlns="" xmlns:p14="http://schemas.microsoft.com/office/powerpoint/2010/main" id="{50BE057F-65D5-574E-8428-44679BFDDD9D}"/>
                  </a:ext>
                </a:extLst>
              </p:cNvPr>
              <p:cNvPicPr/>
              <p:nvPr/>
            </p:nvPicPr>
            <p:blipFill>
              <a:blip r:embed="rId5"/>
              <a:stretch>
                <a:fillRect/>
              </a:stretch>
            </p:blipFill>
            <p:spPr>
              <a:xfrm>
                <a:off x="2856515" y="1553223"/>
                <a:ext cx="130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6F4E0D6-D8B3-8D4E-9D39-CE767D41E782}"/>
                  </a:ext>
                </a:extLst>
              </p14:cNvPr>
              <p14:cNvContentPartPr/>
              <p14:nvPr/>
            </p14:nvContentPartPr>
            <p14:xfrm>
              <a:off x="2897195" y="1637463"/>
              <a:ext cx="94680" cy="360"/>
            </p14:xfrm>
          </p:contentPart>
        </mc:Choice>
        <mc:Fallback xmlns="">
          <p:pic>
            <p:nvPicPr>
              <p:cNvPr id="6" name="Ink 5">
                <a:extLst>
                  <a:ext uri="{FF2B5EF4-FFF2-40B4-BE49-F238E27FC236}">
                    <a16:creationId xmlns:a16="http://schemas.microsoft.com/office/drawing/2014/main" xmlns="" xmlns:p14="http://schemas.microsoft.com/office/powerpoint/2010/main" id="{A6F4E0D6-D8B3-8D4E-9D39-CE767D41E782}"/>
                  </a:ext>
                </a:extLst>
              </p:cNvPr>
              <p:cNvPicPr/>
              <p:nvPr/>
            </p:nvPicPr>
            <p:blipFill>
              <a:blip r:embed="rId7"/>
              <a:stretch>
                <a:fillRect/>
              </a:stretch>
            </p:blipFill>
            <p:spPr>
              <a:xfrm>
                <a:off x="2887835" y="1628103"/>
                <a:ext cx="1130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61C9E8D-54F5-9A49-B37C-0EB85D680408}"/>
                  </a:ext>
                </a:extLst>
              </p14:cNvPr>
              <p14:cNvContentPartPr/>
              <p14:nvPr/>
            </p14:nvContentPartPr>
            <p14:xfrm>
              <a:off x="4575875" y="1417503"/>
              <a:ext cx="252000" cy="145080"/>
            </p14:xfrm>
          </p:contentPart>
        </mc:Choice>
        <mc:Fallback xmlns="">
          <p:pic>
            <p:nvPicPr>
              <p:cNvPr id="15" name="Ink 14">
                <a:extLst>
                  <a:ext uri="{FF2B5EF4-FFF2-40B4-BE49-F238E27FC236}">
                    <a16:creationId xmlns:a16="http://schemas.microsoft.com/office/drawing/2014/main" xmlns="" xmlns:p14="http://schemas.microsoft.com/office/powerpoint/2010/main" id="{661C9E8D-54F5-9A49-B37C-0EB85D680408}"/>
                  </a:ext>
                </a:extLst>
              </p:cNvPr>
              <p:cNvPicPr/>
              <p:nvPr/>
            </p:nvPicPr>
            <p:blipFill>
              <a:blip r:embed="rId9"/>
              <a:stretch>
                <a:fillRect/>
              </a:stretch>
            </p:blipFill>
            <p:spPr>
              <a:xfrm>
                <a:off x="4566875" y="1408863"/>
                <a:ext cx="269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8D207F1-8154-934E-8DC0-B2C18008281F}"/>
                  </a:ext>
                </a:extLst>
              </p14:cNvPr>
              <p14:cNvContentPartPr/>
              <p14:nvPr/>
            </p14:nvContentPartPr>
            <p14:xfrm>
              <a:off x="4921475" y="1555743"/>
              <a:ext cx="38160" cy="113400"/>
            </p14:xfrm>
          </p:contentPart>
        </mc:Choice>
        <mc:Fallback xmlns="">
          <p:pic>
            <p:nvPicPr>
              <p:cNvPr id="16" name="Ink 15">
                <a:extLst>
                  <a:ext uri="{FF2B5EF4-FFF2-40B4-BE49-F238E27FC236}">
                    <a16:creationId xmlns:a16="http://schemas.microsoft.com/office/drawing/2014/main" xmlns="" xmlns:p14="http://schemas.microsoft.com/office/powerpoint/2010/main" id="{E8D207F1-8154-934E-8DC0-B2C18008281F}"/>
                  </a:ext>
                </a:extLst>
              </p:cNvPr>
              <p:cNvPicPr/>
              <p:nvPr/>
            </p:nvPicPr>
            <p:blipFill>
              <a:blip r:embed="rId11"/>
              <a:stretch>
                <a:fillRect/>
              </a:stretch>
            </p:blipFill>
            <p:spPr>
              <a:xfrm>
                <a:off x="4912115" y="1546383"/>
                <a:ext cx="57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9">
                <a:extLst>
                  <a:ext uri="{FF2B5EF4-FFF2-40B4-BE49-F238E27FC236}">
                    <a16:creationId xmlns:a16="http://schemas.microsoft.com/office/drawing/2014/main" id="{FC7F1DAB-AD7E-034D-8508-B927541BA70A}"/>
                  </a:ext>
                </a:extLst>
              </p14:cNvPr>
              <p14:cNvContentPartPr/>
              <p14:nvPr/>
            </p14:nvContentPartPr>
            <p14:xfrm>
              <a:off x="6097235" y="1404903"/>
              <a:ext cx="459360" cy="276840"/>
            </p14:xfrm>
          </p:contentPart>
        </mc:Choice>
        <mc:Fallback xmlns="">
          <p:pic>
            <p:nvPicPr>
              <p:cNvPr id="24" name="Ink 29">
                <a:extLst>
                  <a:ext uri="{FF2B5EF4-FFF2-40B4-BE49-F238E27FC236}">
                    <a16:creationId xmlns:a16="http://schemas.microsoft.com/office/drawing/2014/main" xmlns="" xmlns:p14="http://schemas.microsoft.com/office/powerpoint/2010/main" id="{FC7F1DAB-AD7E-034D-8508-B927541BA70A}"/>
                  </a:ext>
                </a:extLst>
              </p:cNvPr>
              <p:cNvPicPr/>
              <p:nvPr/>
            </p:nvPicPr>
            <p:blipFill>
              <a:blip r:embed="rId13"/>
              <a:stretch>
                <a:fillRect/>
              </a:stretch>
            </p:blipFill>
            <p:spPr>
              <a:xfrm>
                <a:off x="6088595" y="1396274"/>
                <a:ext cx="477000" cy="29445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30">
                <a:extLst>
                  <a:ext uri="{FF2B5EF4-FFF2-40B4-BE49-F238E27FC236}">
                    <a16:creationId xmlns:a16="http://schemas.microsoft.com/office/drawing/2014/main" id="{A76AA77A-48B3-ED48-B061-43DA2B5F1C4A}"/>
                  </a:ext>
                </a:extLst>
              </p14:cNvPr>
              <p14:cNvContentPartPr/>
              <p14:nvPr/>
            </p14:nvContentPartPr>
            <p14:xfrm>
              <a:off x="5619515" y="1417503"/>
              <a:ext cx="396360" cy="283320"/>
            </p14:xfrm>
          </p:contentPart>
        </mc:Choice>
        <mc:Fallback xmlns="">
          <p:pic>
            <p:nvPicPr>
              <p:cNvPr id="25" name="Ink 30">
                <a:extLst>
                  <a:ext uri="{FF2B5EF4-FFF2-40B4-BE49-F238E27FC236}">
                    <a16:creationId xmlns:a16="http://schemas.microsoft.com/office/drawing/2014/main" xmlns="" xmlns:p14="http://schemas.microsoft.com/office/powerpoint/2010/main" id="{A76AA77A-48B3-ED48-B061-43DA2B5F1C4A}"/>
                  </a:ext>
                </a:extLst>
              </p:cNvPr>
              <p:cNvPicPr/>
              <p:nvPr/>
            </p:nvPicPr>
            <p:blipFill>
              <a:blip r:embed="rId15"/>
              <a:stretch>
                <a:fillRect/>
              </a:stretch>
            </p:blipFill>
            <p:spPr>
              <a:xfrm>
                <a:off x="5610163" y="1408503"/>
                <a:ext cx="414344"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31">
                <a:extLst>
                  <a:ext uri="{FF2B5EF4-FFF2-40B4-BE49-F238E27FC236}">
                    <a16:creationId xmlns:a16="http://schemas.microsoft.com/office/drawing/2014/main" id="{A60FEDF6-4F11-D846-8076-0B5A312413B3}"/>
                  </a:ext>
                </a:extLst>
              </p14:cNvPr>
              <p14:cNvContentPartPr/>
              <p14:nvPr/>
            </p14:nvContentPartPr>
            <p14:xfrm>
              <a:off x="5166995" y="1448823"/>
              <a:ext cx="214200" cy="189000"/>
            </p14:xfrm>
          </p:contentPart>
        </mc:Choice>
        <mc:Fallback xmlns="">
          <p:pic>
            <p:nvPicPr>
              <p:cNvPr id="26" name="Ink 31">
                <a:extLst>
                  <a:ext uri="{FF2B5EF4-FFF2-40B4-BE49-F238E27FC236}">
                    <a16:creationId xmlns:a16="http://schemas.microsoft.com/office/drawing/2014/main" xmlns="" xmlns:p14="http://schemas.microsoft.com/office/powerpoint/2010/main" id="{A60FEDF6-4F11-D846-8076-0B5A312413B3}"/>
                  </a:ext>
                </a:extLst>
              </p:cNvPr>
              <p:cNvPicPr/>
              <p:nvPr/>
            </p:nvPicPr>
            <p:blipFill>
              <a:blip r:embed="rId17"/>
              <a:stretch>
                <a:fillRect/>
              </a:stretch>
            </p:blipFill>
            <p:spPr>
              <a:xfrm>
                <a:off x="5157995" y="1439463"/>
                <a:ext cx="231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32">
                <a:extLst>
                  <a:ext uri="{FF2B5EF4-FFF2-40B4-BE49-F238E27FC236}">
                    <a16:creationId xmlns:a16="http://schemas.microsoft.com/office/drawing/2014/main" id="{CE95D29B-B6C1-4847-B565-A83886DD56AA}"/>
                  </a:ext>
                </a:extLst>
              </p14:cNvPr>
              <p14:cNvContentPartPr/>
              <p14:nvPr/>
            </p14:nvContentPartPr>
            <p14:xfrm>
              <a:off x="4185995" y="1417503"/>
              <a:ext cx="245520" cy="277200"/>
            </p14:xfrm>
          </p:contentPart>
        </mc:Choice>
        <mc:Fallback xmlns="">
          <p:pic>
            <p:nvPicPr>
              <p:cNvPr id="27" name="Ink 32">
                <a:extLst>
                  <a:ext uri="{FF2B5EF4-FFF2-40B4-BE49-F238E27FC236}">
                    <a16:creationId xmlns:a16="http://schemas.microsoft.com/office/drawing/2014/main" xmlns="" xmlns:p14="http://schemas.microsoft.com/office/powerpoint/2010/main" id="{CE95D29B-B6C1-4847-B565-A83886DD56AA}"/>
                  </a:ext>
                </a:extLst>
              </p:cNvPr>
              <p:cNvPicPr/>
              <p:nvPr/>
            </p:nvPicPr>
            <p:blipFill>
              <a:blip r:embed="rId19"/>
              <a:stretch>
                <a:fillRect/>
              </a:stretch>
            </p:blipFill>
            <p:spPr>
              <a:xfrm>
                <a:off x="4176635" y="1408143"/>
                <a:ext cx="264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33">
                <a:extLst>
                  <a:ext uri="{FF2B5EF4-FFF2-40B4-BE49-F238E27FC236}">
                    <a16:creationId xmlns:a16="http://schemas.microsoft.com/office/drawing/2014/main" id="{428ACFB1-969D-E249-B5C5-37333B756B72}"/>
                  </a:ext>
                </a:extLst>
              </p14:cNvPr>
              <p14:cNvContentPartPr/>
              <p14:nvPr/>
            </p14:nvContentPartPr>
            <p14:xfrm>
              <a:off x="3833915" y="1467903"/>
              <a:ext cx="163800" cy="163800"/>
            </p14:xfrm>
          </p:contentPart>
        </mc:Choice>
        <mc:Fallback xmlns="">
          <p:pic>
            <p:nvPicPr>
              <p:cNvPr id="28" name="Ink 33">
                <a:extLst>
                  <a:ext uri="{FF2B5EF4-FFF2-40B4-BE49-F238E27FC236}">
                    <a16:creationId xmlns:a16="http://schemas.microsoft.com/office/drawing/2014/main" xmlns="" xmlns:p14="http://schemas.microsoft.com/office/powerpoint/2010/main" id="{428ACFB1-969D-E249-B5C5-37333B756B72}"/>
                  </a:ext>
                </a:extLst>
              </p:cNvPr>
              <p:cNvPicPr/>
              <p:nvPr/>
            </p:nvPicPr>
            <p:blipFill>
              <a:blip r:embed="rId21"/>
              <a:stretch>
                <a:fillRect/>
              </a:stretch>
            </p:blipFill>
            <p:spPr>
              <a:xfrm>
                <a:off x="3824555" y="1459263"/>
                <a:ext cx="181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34">
                <a:extLst>
                  <a:ext uri="{FF2B5EF4-FFF2-40B4-BE49-F238E27FC236}">
                    <a16:creationId xmlns:a16="http://schemas.microsoft.com/office/drawing/2014/main" id="{802B6AF9-0F1F-504B-AA42-B7E6BC2DD97D}"/>
                  </a:ext>
                </a:extLst>
              </p14:cNvPr>
              <p14:cNvContentPartPr/>
              <p14:nvPr/>
            </p14:nvContentPartPr>
            <p14:xfrm>
              <a:off x="3280595" y="1480143"/>
              <a:ext cx="383760" cy="352800"/>
            </p14:xfrm>
          </p:contentPart>
        </mc:Choice>
        <mc:Fallback xmlns="">
          <p:pic>
            <p:nvPicPr>
              <p:cNvPr id="29" name="Ink 34">
                <a:extLst>
                  <a:ext uri="{FF2B5EF4-FFF2-40B4-BE49-F238E27FC236}">
                    <a16:creationId xmlns:a16="http://schemas.microsoft.com/office/drawing/2014/main" xmlns="" xmlns:p14="http://schemas.microsoft.com/office/powerpoint/2010/main" id="{802B6AF9-0F1F-504B-AA42-B7E6BC2DD97D}"/>
                  </a:ext>
                </a:extLst>
              </p:cNvPr>
              <p:cNvPicPr/>
              <p:nvPr/>
            </p:nvPicPr>
            <p:blipFill>
              <a:blip r:embed="rId23"/>
              <a:stretch>
                <a:fillRect/>
              </a:stretch>
            </p:blipFill>
            <p:spPr>
              <a:xfrm>
                <a:off x="3271235" y="1470773"/>
                <a:ext cx="402480" cy="37009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8DAE59AC-4862-5D44-9F50-A96F476ACE10}"/>
                  </a:ext>
                </a:extLst>
              </p14:cNvPr>
              <p14:cNvContentPartPr/>
              <p14:nvPr/>
            </p14:nvContentPartPr>
            <p14:xfrm>
              <a:off x="2425595" y="2121663"/>
              <a:ext cx="220320" cy="270720"/>
            </p14:xfrm>
          </p:contentPart>
        </mc:Choice>
        <mc:Fallback xmlns="">
          <p:pic>
            <p:nvPicPr>
              <p:cNvPr id="36" name="Ink 35">
                <a:extLst>
                  <a:ext uri="{FF2B5EF4-FFF2-40B4-BE49-F238E27FC236}">
                    <a16:creationId xmlns:a16="http://schemas.microsoft.com/office/drawing/2014/main" xmlns="" xmlns:p14="http://schemas.microsoft.com/office/powerpoint/2010/main" id="{8DAE59AC-4862-5D44-9F50-A96F476ACE10}"/>
                  </a:ext>
                </a:extLst>
              </p:cNvPr>
              <p:cNvPicPr/>
              <p:nvPr/>
            </p:nvPicPr>
            <p:blipFill>
              <a:blip r:embed="rId25"/>
              <a:stretch>
                <a:fillRect/>
              </a:stretch>
            </p:blipFill>
            <p:spPr>
              <a:xfrm>
                <a:off x="2416595" y="2112303"/>
                <a:ext cx="2376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F710181F-6E32-404C-8A22-062F5C71C9D6}"/>
                  </a:ext>
                </a:extLst>
              </p14:cNvPr>
              <p14:cNvContentPartPr/>
              <p14:nvPr/>
            </p14:nvContentPartPr>
            <p14:xfrm>
              <a:off x="2796755" y="2165583"/>
              <a:ext cx="214200" cy="333720"/>
            </p14:xfrm>
          </p:contentPart>
        </mc:Choice>
        <mc:Fallback xmlns="">
          <p:pic>
            <p:nvPicPr>
              <p:cNvPr id="37" name="Ink 36">
                <a:extLst>
                  <a:ext uri="{FF2B5EF4-FFF2-40B4-BE49-F238E27FC236}">
                    <a16:creationId xmlns:a16="http://schemas.microsoft.com/office/drawing/2014/main" xmlns="" xmlns:p14="http://schemas.microsoft.com/office/powerpoint/2010/main" id="{F710181F-6E32-404C-8A22-062F5C71C9D6}"/>
                  </a:ext>
                </a:extLst>
              </p:cNvPr>
              <p:cNvPicPr/>
              <p:nvPr/>
            </p:nvPicPr>
            <p:blipFill>
              <a:blip r:embed="rId27"/>
              <a:stretch>
                <a:fillRect/>
              </a:stretch>
            </p:blipFill>
            <p:spPr>
              <a:xfrm>
                <a:off x="2787755" y="2156573"/>
                <a:ext cx="232560" cy="3524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id="{81ADD523-B6A9-DA4B-A609-CB285A2DC70B}"/>
                  </a:ext>
                </a:extLst>
              </p14:cNvPr>
              <p14:cNvContentPartPr/>
              <p14:nvPr/>
            </p14:nvContentPartPr>
            <p14:xfrm>
              <a:off x="3330995" y="2241183"/>
              <a:ext cx="82080" cy="12960"/>
            </p14:xfrm>
          </p:contentPart>
        </mc:Choice>
        <mc:Fallback xmlns="">
          <p:pic>
            <p:nvPicPr>
              <p:cNvPr id="38" name="Ink 37">
                <a:extLst>
                  <a:ext uri="{FF2B5EF4-FFF2-40B4-BE49-F238E27FC236}">
                    <a16:creationId xmlns:a16="http://schemas.microsoft.com/office/drawing/2014/main" xmlns="" xmlns:p14="http://schemas.microsoft.com/office/powerpoint/2010/main" id="{81ADD523-B6A9-DA4B-A609-CB285A2DC70B}"/>
                  </a:ext>
                </a:extLst>
              </p:cNvPr>
              <p:cNvPicPr/>
              <p:nvPr/>
            </p:nvPicPr>
            <p:blipFill>
              <a:blip r:embed="rId29"/>
              <a:stretch>
                <a:fillRect/>
              </a:stretch>
            </p:blipFill>
            <p:spPr>
              <a:xfrm>
                <a:off x="3321676" y="2231823"/>
                <a:ext cx="99285"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C33291C7-0D82-664E-AB4D-EEF61194D881}"/>
                  </a:ext>
                </a:extLst>
              </p14:cNvPr>
              <p14:cNvContentPartPr/>
              <p14:nvPr/>
            </p14:nvContentPartPr>
            <p14:xfrm>
              <a:off x="3356195" y="2310303"/>
              <a:ext cx="63360" cy="12960"/>
            </p14:xfrm>
          </p:contentPart>
        </mc:Choice>
        <mc:Fallback xmlns="">
          <p:pic>
            <p:nvPicPr>
              <p:cNvPr id="39" name="Ink 38">
                <a:extLst>
                  <a:ext uri="{FF2B5EF4-FFF2-40B4-BE49-F238E27FC236}">
                    <a16:creationId xmlns:a16="http://schemas.microsoft.com/office/drawing/2014/main" xmlns="" xmlns:p14="http://schemas.microsoft.com/office/powerpoint/2010/main" id="{C33291C7-0D82-664E-AB4D-EEF61194D881}"/>
                  </a:ext>
                </a:extLst>
              </p:cNvPr>
              <p:cNvPicPr/>
              <p:nvPr/>
            </p:nvPicPr>
            <p:blipFill>
              <a:blip r:embed="rId31"/>
              <a:stretch>
                <a:fillRect/>
              </a:stretch>
            </p:blipFill>
            <p:spPr>
              <a:xfrm>
                <a:off x="3347195" y="2301303"/>
                <a:ext cx="80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D5CAC4AB-D32F-E54F-99EB-D2C42EF68DE0}"/>
                  </a:ext>
                </a:extLst>
              </p14:cNvPr>
              <p14:cNvContentPartPr/>
              <p14:nvPr/>
            </p14:nvContentPartPr>
            <p14:xfrm>
              <a:off x="4362035" y="2172063"/>
              <a:ext cx="308520" cy="170280"/>
            </p14:xfrm>
          </p:contentPart>
        </mc:Choice>
        <mc:Fallback xmlns="">
          <p:pic>
            <p:nvPicPr>
              <p:cNvPr id="43" name="Ink 42">
                <a:extLst>
                  <a:ext uri="{FF2B5EF4-FFF2-40B4-BE49-F238E27FC236}">
                    <a16:creationId xmlns:a16="http://schemas.microsoft.com/office/drawing/2014/main" xmlns="" xmlns:p14="http://schemas.microsoft.com/office/powerpoint/2010/main" id="{D5CAC4AB-D32F-E54F-99EB-D2C42EF68DE0}"/>
                  </a:ext>
                </a:extLst>
              </p:cNvPr>
              <p:cNvPicPr/>
              <p:nvPr/>
            </p:nvPicPr>
            <p:blipFill>
              <a:blip r:embed="rId33"/>
              <a:stretch>
                <a:fillRect/>
              </a:stretch>
            </p:blipFill>
            <p:spPr>
              <a:xfrm>
                <a:off x="4353385" y="2163423"/>
                <a:ext cx="326181"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89D98648-D44F-7E45-8C5D-72CC06CED426}"/>
                  </a:ext>
                </a:extLst>
              </p14:cNvPr>
              <p14:cNvContentPartPr/>
              <p14:nvPr/>
            </p14:nvContentPartPr>
            <p14:xfrm>
              <a:off x="5927675" y="2102583"/>
              <a:ext cx="170280" cy="201600"/>
            </p14:xfrm>
          </p:contentPart>
        </mc:Choice>
        <mc:Fallback xmlns="">
          <p:pic>
            <p:nvPicPr>
              <p:cNvPr id="49" name="Ink 48">
                <a:extLst>
                  <a:ext uri="{FF2B5EF4-FFF2-40B4-BE49-F238E27FC236}">
                    <a16:creationId xmlns:a16="http://schemas.microsoft.com/office/drawing/2014/main" xmlns="" xmlns:p14="http://schemas.microsoft.com/office/powerpoint/2010/main" id="{89D98648-D44F-7E45-8C5D-72CC06CED426}"/>
                  </a:ext>
                </a:extLst>
              </p:cNvPr>
              <p:cNvPicPr/>
              <p:nvPr/>
            </p:nvPicPr>
            <p:blipFill>
              <a:blip r:embed="rId35"/>
              <a:stretch>
                <a:fillRect/>
              </a:stretch>
            </p:blipFill>
            <p:spPr>
              <a:xfrm>
                <a:off x="5919035" y="2093223"/>
                <a:ext cx="1875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B852A8C1-BF0A-8F47-9644-F6E6DCD8FE36}"/>
                  </a:ext>
                </a:extLst>
              </p14:cNvPr>
              <p14:cNvContentPartPr/>
              <p14:nvPr/>
            </p14:nvContentPartPr>
            <p14:xfrm>
              <a:off x="6223595" y="2115183"/>
              <a:ext cx="251280" cy="113400"/>
            </p14:xfrm>
          </p:contentPart>
        </mc:Choice>
        <mc:Fallback xmlns="">
          <p:pic>
            <p:nvPicPr>
              <p:cNvPr id="50" name="Ink 49">
                <a:extLst>
                  <a:ext uri="{FF2B5EF4-FFF2-40B4-BE49-F238E27FC236}">
                    <a16:creationId xmlns:a16="http://schemas.microsoft.com/office/drawing/2014/main" xmlns="" xmlns:p14="http://schemas.microsoft.com/office/powerpoint/2010/main" id="{B852A8C1-BF0A-8F47-9644-F6E6DCD8FE36}"/>
                  </a:ext>
                </a:extLst>
              </p:cNvPr>
              <p:cNvPicPr/>
              <p:nvPr/>
            </p:nvPicPr>
            <p:blipFill>
              <a:blip r:embed="rId37"/>
              <a:stretch>
                <a:fillRect/>
              </a:stretch>
            </p:blipFill>
            <p:spPr>
              <a:xfrm>
                <a:off x="6215315" y="2106543"/>
                <a:ext cx="267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id="{490EAC99-5D81-534F-8165-6CE44B1BC9D3}"/>
                  </a:ext>
                </a:extLst>
              </p14:cNvPr>
              <p14:cNvContentPartPr/>
              <p14:nvPr/>
            </p14:nvContentPartPr>
            <p14:xfrm>
              <a:off x="6575315" y="2196903"/>
              <a:ext cx="12960" cy="145080"/>
            </p14:xfrm>
          </p:contentPart>
        </mc:Choice>
        <mc:Fallback xmlns="">
          <p:pic>
            <p:nvPicPr>
              <p:cNvPr id="51" name="Ink 50">
                <a:extLst>
                  <a:ext uri="{FF2B5EF4-FFF2-40B4-BE49-F238E27FC236}">
                    <a16:creationId xmlns:a16="http://schemas.microsoft.com/office/drawing/2014/main" xmlns="" xmlns:p14="http://schemas.microsoft.com/office/powerpoint/2010/main" id="{490EAC99-5D81-534F-8165-6CE44B1BC9D3}"/>
                  </a:ext>
                </a:extLst>
              </p:cNvPr>
              <p:cNvPicPr/>
              <p:nvPr/>
            </p:nvPicPr>
            <p:blipFill>
              <a:blip r:embed="rId39"/>
              <a:stretch>
                <a:fillRect/>
              </a:stretch>
            </p:blipFill>
            <p:spPr>
              <a:xfrm>
                <a:off x="6566315" y="2187903"/>
                <a:ext cx="30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id="{8204359C-746B-6A4C-90A8-E716F82184BF}"/>
                  </a:ext>
                </a:extLst>
              </p14:cNvPr>
              <p14:cNvContentPartPr/>
              <p14:nvPr/>
            </p14:nvContentPartPr>
            <p14:xfrm>
              <a:off x="7977155" y="1972263"/>
              <a:ext cx="220320" cy="174960"/>
            </p14:xfrm>
          </p:contentPart>
        </mc:Choice>
        <mc:Fallback xmlns="">
          <p:pic>
            <p:nvPicPr>
              <p:cNvPr id="57" name="Ink 56">
                <a:extLst>
                  <a:ext uri="{FF2B5EF4-FFF2-40B4-BE49-F238E27FC236}">
                    <a16:creationId xmlns:a16="http://schemas.microsoft.com/office/drawing/2014/main" xmlns="" xmlns:p14="http://schemas.microsoft.com/office/powerpoint/2010/main" id="{8204359C-746B-6A4C-90A8-E716F82184BF}"/>
                  </a:ext>
                </a:extLst>
              </p:cNvPr>
              <p:cNvPicPr/>
              <p:nvPr/>
            </p:nvPicPr>
            <p:blipFill>
              <a:blip r:embed="rId41"/>
              <a:stretch>
                <a:fillRect/>
              </a:stretch>
            </p:blipFill>
            <p:spPr>
              <a:xfrm>
                <a:off x="7968515" y="1963623"/>
                <a:ext cx="237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65">
                <a:extLst>
                  <a:ext uri="{FF2B5EF4-FFF2-40B4-BE49-F238E27FC236}">
                    <a16:creationId xmlns:a16="http://schemas.microsoft.com/office/drawing/2014/main" id="{0451B1EB-CF0C-5042-9B4A-00174ACB9DA3}"/>
                  </a:ext>
                </a:extLst>
              </p14:cNvPr>
              <p14:cNvContentPartPr/>
              <p14:nvPr/>
            </p14:nvContentPartPr>
            <p14:xfrm>
              <a:off x="8310515" y="1939143"/>
              <a:ext cx="471960" cy="333720"/>
            </p14:xfrm>
          </p:contentPart>
        </mc:Choice>
        <mc:Fallback xmlns="">
          <p:pic>
            <p:nvPicPr>
              <p:cNvPr id="60" name="Ink 65">
                <a:extLst>
                  <a:ext uri="{FF2B5EF4-FFF2-40B4-BE49-F238E27FC236}">
                    <a16:creationId xmlns:a16="http://schemas.microsoft.com/office/drawing/2014/main" xmlns="" xmlns:p14="http://schemas.microsoft.com/office/powerpoint/2010/main" id="{0451B1EB-CF0C-5042-9B4A-00174ACB9DA3}"/>
                  </a:ext>
                </a:extLst>
              </p:cNvPr>
              <p:cNvPicPr/>
              <p:nvPr/>
            </p:nvPicPr>
            <p:blipFill>
              <a:blip r:embed="rId43"/>
              <a:stretch>
                <a:fillRect/>
              </a:stretch>
            </p:blipFill>
            <p:spPr>
              <a:xfrm>
                <a:off x="8301155" y="1930494"/>
                <a:ext cx="489960"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6">
                <a:extLst>
                  <a:ext uri="{FF2B5EF4-FFF2-40B4-BE49-F238E27FC236}">
                    <a16:creationId xmlns:a16="http://schemas.microsoft.com/office/drawing/2014/main" id="{45B5C4ED-A8E8-1F40-8AB1-66B3D73A35EE}"/>
                  </a:ext>
                </a:extLst>
              </p14:cNvPr>
              <p14:cNvContentPartPr/>
              <p14:nvPr/>
            </p14:nvContentPartPr>
            <p14:xfrm>
              <a:off x="7405115" y="1996023"/>
              <a:ext cx="364680" cy="295560"/>
            </p14:xfrm>
          </p:contentPart>
        </mc:Choice>
        <mc:Fallback xmlns="">
          <p:pic>
            <p:nvPicPr>
              <p:cNvPr id="61" name="Ink 66">
                <a:extLst>
                  <a:ext uri="{FF2B5EF4-FFF2-40B4-BE49-F238E27FC236}">
                    <a16:creationId xmlns:a16="http://schemas.microsoft.com/office/drawing/2014/main" xmlns="" xmlns:p14="http://schemas.microsoft.com/office/powerpoint/2010/main" id="{45B5C4ED-A8E8-1F40-8AB1-66B3D73A35EE}"/>
                  </a:ext>
                </a:extLst>
              </p:cNvPr>
              <p:cNvPicPr/>
              <p:nvPr/>
            </p:nvPicPr>
            <p:blipFill>
              <a:blip r:embed="rId45"/>
              <a:stretch>
                <a:fillRect/>
              </a:stretch>
            </p:blipFill>
            <p:spPr>
              <a:xfrm>
                <a:off x="7395764" y="1987034"/>
                <a:ext cx="382303" cy="3128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7">
                <a:extLst>
                  <a:ext uri="{FF2B5EF4-FFF2-40B4-BE49-F238E27FC236}">
                    <a16:creationId xmlns:a16="http://schemas.microsoft.com/office/drawing/2014/main" id="{0F362F58-AE21-4141-B6F8-117C4C100EB6}"/>
                  </a:ext>
                </a:extLst>
              </p14:cNvPr>
              <p14:cNvContentPartPr/>
              <p14:nvPr/>
            </p14:nvContentPartPr>
            <p14:xfrm>
              <a:off x="6883115" y="2102583"/>
              <a:ext cx="195120" cy="157680"/>
            </p14:xfrm>
          </p:contentPart>
        </mc:Choice>
        <mc:Fallback xmlns="">
          <p:pic>
            <p:nvPicPr>
              <p:cNvPr id="62" name="Ink 67">
                <a:extLst>
                  <a:ext uri="{FF2B5EF4-FFF2-40B4-BE49-F238E27FC236}">
                    <a16:creationId xmlns:a16="http://schemas.microsoft.com/office/drawing/2014/main" xmlns="" xmlns:p14="http://schemas.microsoft.com/office/powerpoint/2010/main" id="{0F362F58-AE21-4141-B6F8-117C4C100EB6}"/>
                  </a:ext>
                </a:extLst>
              </p:cNvPr>
              <p:cNvPicPr/>
              <p:nvPr/>
            </p:nvPicPr>
            <p:blipFill>
              <a:blip r:embed="rId47"/>
              <a:stretch>
                <a:fillRect/>
              </a:stretch>
            </p:blipFill>
            <p:spPr>
              <a:xfrm>
                <a:off x="6874115" y="2093943"/>
                <a:ext cx="212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8">
                <a:extLst>
                  <a:ext uri="{FF2B5EF4-FFF2-40B4-BE49-F238E27FC236}">
                    <a16:creationId xmlns:a16="http://schemas.microsoft.com/office/drawing/2014/main" id="{865D725B-FAF2-094D-A9B1-594BA04E0A31}"/>
                  </a:ext>
                </a:extLst>
              </p14:cNvPr>
              <p14:cNvContentPartPr/>
              <p14:nvPr/>
            </p14:nvContentPartPr>
            <p14:xfrm>
              <a:off x="5424755" y="2121663"/>
              <a:ext cx="276840" cy="346320"/>
            </p14:xfrm>
          </p:contentPart>
        </mc:Choice>
        <mc:Fallback xmlns="">
          <p:pic>
            <p:nvPicPr>
              <p:cNvPr id="63" name="Ink 68">
                <a:extLst>
                  <a:ext uri="{FF2B5EF4-FFF2-40B4-BE49-F238E27FC236}">
                    <a16:creationId xmlns:a16="http://schemas.microsoft.com/office/drawing/2014/main" xmlns="" xmlns:p14="http://schemas.microsoft.com/office/powerpoint/2010/main" id="{865D725B-FAF2-094D-A9B1-594BA04E0A31}"/>
                  </a:ext>
                </a:extLst>
              </p:cNvPr>
              <p:cNvPicPr/>
              <p:nvPr/>
            </p:nvPicPr>
            <p:blipFill>
              <a:blip r:embed="rId49"/>
              <a:stretch>
                <a:fillRect/>
              </a:stretch>
            </p:blipFill>
            <p:spPr>
              <a:xfrm>
                <a:off x="5415767" y="2112663"/>
                <a:ext cx="294817"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9">
                <a:extLst>
                  <a:ext uri="{FF2B5EF4-FFF2-40B4-BE49-F238E27FC236}">
                    <a16:creationId xmlns:a16="http://schemas.microsoft.com/office/drawing/2014/main" id="{FA310E16-5D80-2047-954A-8C2EDA4BE682}"/>
                  </a:ext>
                </a:extLst>
              </p14:cNvPr>
              <p14:cNvContentPartPr/>
              <p14:nvPr/>
            </p14:nvContentPartPr>
            <p14:xfrm>
              <a:off x="4934075" y="2190783"/>
              <a:ext cx="157680" cy="100800"/>
            </p14:xfrm>
          </p:contentPart>
        </mc:Choice>
        <mc:Fallback xmlns="">
          <p:pic>
            <p:nvPicPr>
              <p:cNvPr id="64" name="Ink 69">
                <a:extLst>
                  <a:ext uri="{FF2B5EF4-FFF2-40B4-BE49-F238E27FC236}">
                    <a16:creationId xmlns:a16="http://schemas.microsoft.com/office/drawing/2014/main" xmlns="" xmlns:p14="http://schemas.microsoft.com/office/powerpoint/2010/main" id="{FA310E16-5D80-2047-954A-8C2EDA4BE682}"/>
                  </a:ext>
                </a:extLst>
              </p:cNvPr>
              <p:cNvPicPr/>
              <p:nvPr/>
            </p:nvPicPr>
            <p:blipFill>
              <a:blip r:embed="rId51"/>
              <a:stretch>
                <a:fillRect/>
              </a:stretch>
            </p:blipFill>
            <p:spPr>
              <a:xfrm>
                <a:off x="4925415" y="2181815"/>
                <a:ext cx="174278"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70">
                <a:extLst>
                  <a:ext uri="{FF2B5EF4-FFF2-40B4-BE49-F238E27FC236}">
                    <a16:creationId xmlns:a16="http://schemas.microsoft.com/office/drawing/2014/main" id="{26F9ACB2-3E22-8445-ABE1-6E06ED4120F5}"/>
                  </a:ext>
                </a:extLst>
              </p14:cNvPr>
              <p14:cNvContentPartPr/>
              <p14:nvPr/>
            </p14:nvContentPartPr>
            <p14:xfrm>
              <a:off x="3890435" y="2146863"/>
              <a:ext cx="339840" cy="308160"/>
            </p14:xfrm>
          </p:contentPart>
        </mc:Choice>
        <mc:Fallback xmlns="">
          <p:pic>
            <p:nvPicPr>
              <p:cNvPr id="65" name="Ink 70">
                <a:extLst>
                  <a:ext uri="{FF2B5EF4-FFF2-40B4-BE49-F238E27FC236}">
                    <a16:creationId xmlns:a16="http://schemas.microsoft.com/office/drawing/2014/main" xmlns="" xmlns:p14="http://schemas.microsoft.com/office/powerpoint/2010/main" id="{26F9ACB2-3E22-8445-ABE1-6E06ED4120F5}"/>
                  </a:ext>
                </a:extLst>
              </p:cNvPr>
              <p:cNvPicPr/>
              <p:nvPr/>
            </p:nvPicPr>
            <p:blipFill>
              <a:blip r:embed="rId53"/>
              <a:stretch>
                <a:fillRect/>
              </a:stretch>
            </p:blipFill>
            <p:spPr>
              <a:xfrm>
                <a:off x="3881435" y="2138233"/>
                <a:ext cx="357480" cy="32470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2" name="Ink 71">
                <a:extLst>
                  <a:ext uri="{FF2B5EF4-FFF2-40B4-BE49-F238E27FC236}">
                    <a16:creationId xmlns:a16="http://schemas.microsoft.com/office/drawing/2014/main" id="{1083B686-559A-AE42-89EE-CDD7D5AA14D4}"/>
                  </a:ext>
                </a:extLst>
              </p14:cNvPr>
              <p14:cNvContentPartPr/>
              <p14:nvPr/>
            </p14:nvContentPartPr>
            <p14:xfrm>
              <a:off x="2444675" y="2932743"/>
              <a:ext cx="176400" cy="283320"/>
            </p14:xfrm>
          </p:contentPart>
        </mc:Choice>
        <mc:Fallback xmlns="">
          <p:pic>
            <p:nvPicPr>
              <p:cNvPr id="72" name="Ink 71">
                <a:extLst>
                  <a:ext uri="{FF2B5EF4-FFF2-40B4-BE49-F238E27FC236}">
                    <a16:creationId xmlns:a16="http://schemas.microsoft.com/office/drawing/2014/main" xmlns="" xmlns:p14="http://schemas.microsoft.com/office/powerpoint/2010/main" id="{1083B686-559A-AE42-89EE-CDD7D5AA14D4}"/>
                  </a:ext>
                </a:extLst>
              </p:cNvPr>
              <p:cNvPicPr/>
              <p:nvPr/>
            </p:nvPicPr>
            <p:blipFill>
              <a:blip r:embed="rId55"/>
              <a:stretch>
                <a:fillRect/>
              </a:stretch>
            </p:blipFill>
            <p:spPr>
              <a:xfrm>
                <a:off x="2435675" y="2923743"/>
                <a:ext cx="194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k 72">
                <a:extLst>
                  <a:ext uri="{FF2B5EF4-FFF2-40B4-BE49-F238E27FC236}">
                    <a16:creationId xmlns:a16="http://schemas.microsoft.com/office/drawing/2014/main" id="{B7A76A63-1E12-B54A-8988-1C9CDD244DDB}"/>
                  </a:ext>
                </a:extLst>
              </p14:cNvPr>
              <p14:cNvContentPartPr/>
              <p14:nvPr/>
            </p14:nvContentPartPr>
            <p14:xfrm>
              <a:off x="2702435" y="3033183"/>
              <a:ext cx="132480" cy="107280"/>
            </p14:xfrm>
          </p:contentPart>
        </mc:Choice>
        <mc:Fallback xmlns="">
          <p:pic>
            <p:nvPicPr>
              <p:cNvPr id="73" name="Ink 72">
                <a:extLst>
                  <a:ext uri="{FF2B5EF4-FFF2-40B4-BE49-F238E27FC236}">
                    <a16:creationId xmlns:a16="http://schemas.microsoft.com/office/drawing/2014/main" xmlns="" xmlns:p14="http://schemas.microsoft.com/office/powerpoint/2010/main" id="{B7A76A63-1E12-B54A-8988-1C9CDD244DDB}"/>
                  </a:ext>
                </a:extLst>
              </p:cNvPr>
              <p:cNvPicPr/>
              <p:nvPr/>
            </p:nvPicPr>
            <p:blipFill>
              <a:blip r:embed="rId57"/>
              <a:stretch>
                <a:fillRect/>
              </a:stretch>
            </p:blipFill>
            <p:spPr>
              <a:xfrm>
                <a:off x="2693075" y="3024543"/>
                <a:ext cx="150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id="{CAD78F1B-FF71-9447-842B-DC6FEF177DC2}"/>
                  </a:ext>
                </a:extLst>
              </p14:cNvPr>
              <p14:cNvContentPartPr/>
              <p14:nvPr/>
            </p14:nvContentPartPr>
            <p14:xfrm>
              <a:off x="2922395" y="3096183"/>
              <a:ext cx="19080" cy="82080"/>
            </p14:xfrm>
          </p:contentPart>
        </mc:Choice>
        <mc:Fallback xmlns="">
          <p:pic>
            <p:nvPicPr>
              <p:cNvPr id="74" name="Ink 73">
                <a:extLst>
                  <a:ext uri="{FF2B5EF4-FFF2-40B4-BE49-F238E27FC236}">
                    <a16:creationId xmlns:a16="http://schemas.microsoft.com/office/drawing/2014/main" xmlns="" xmlns:p14="http://schemas.microsoft.com/office/powerpoint/2010/main" id="{CAD78F1B-FF71-9447-842B-DC6FEF177DC2}"/>
                  </a:ext>
                </a:extLst>
              </p:cNvPr>
              <p:cNvPicPr/>
              <p:nvPr/>
            </p:nvPicPr>
            <p:blipFill>
              <a:blip r:embed="rId59"/>
              <a:stretch>
                <a:fillRect/>
              </a:stretch>
            </p:blipFill>
            <p:spPr>
              <a:xfrm>
                <a:off x="2913208" y="3086823"/>
                <a:ext cx="36747"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ED7AB09-5CFF-EF4A-89F4-B3857561A85A}"/>
                  </a:ext>
                </a:extLst>
              </p14:cNvPr>
              <p14:cNvContentPartPr/>
              <p14:nvPr/>
            </p14:nvContentPartPr>
            <p14:xfrm>
              <a:off x="3079355" y="2957943"/>
              <a:ext cx="138600" cy="245520"/>
            </p14:xfrm>
          </p:contentPart>
        </mc:Choice>
        <mc:Fallback xmlns="">
          <p:pic>
            <p:nvPicPr>
              <p:cNvPr id="75" name="Ink 74">
                <a:extLst>
                  <a:ext uri="{FF2B5EF4-FFF2-40B4-BE49-F238E27FC236}">
                    <a16:creationId xmlns:a16="http://schemas.microsoft.com/office/drawing/2014/main" xmlns="" xmlns:p14="http://schemas.microsoft.com/office/powerpoint/2010/main" id="{FED7AB09-5CFF-EF4A-89F4-B3857561A85A}"/>
                  </a:ext>
                </a:extLst>
              </p:cNvPr>
              <p:cNvPicPr/>
              <p:nvPr/>
            </p:nvPicPr>
            <p:blipFill>
              <a:blip r:embed="rId61"/>
              <a:stretch>
                <a:fillRect/>
              </a:stretch>
            </p:blipFill>
            <p:spPr>
              <a:xfrm>
                <a:off x="3070355" y="2949303"/>
                <a:ext cx="156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id="{FD3CC80A-1899-7349-A58E-B330C8BB0A81}"/>
                  </a:ext>
                </a:extLst>
              </p14:cNvPr>
              <p14:cNvContentPartPr/>
              <p14:nvPr/>
            </p14:nvContentPartPr>
            <p14:xfrm>
              <a:off x="3437915" y="3020583"/>
              <a:ext cx="107280" cy="12960"/>
            </p14:xfrm>
          </p:contentPart>
        </mc:Choice>
        <mc:Fallback xmlns="">
          <p:pic>
            <p:nvPicPr>
              <p:cNvPr id="76" name="Ink 75">
                <a:extLst>
                  <a:ext uri="{FF2B5EF4-FFF2-40B4-BE49-F238E27FC236}">
                    <a16:creationId xmlns:a16="http://schemas.microsoft.com/office/drawing/2014/main" xmlns="" xmlns:p14="http://schemas.microsoft.com/office/powerpoint/2010/main" id="{FD3CC80A-1899-7349-A58E-B330C8BB0A81}"/>
                  </a:ext>
                </a:extLst>
              </p:cNvPr>
              <p:cNvPicPr/>
              <p:nvPr/>
            </p:nvPicPr>
            <p:blipFill>
              <a:blip r:embed="rId63"/>
              <a:stretch>
                <a:fillRect/>
              </a:stretch>
            </p:blipFill>
            <p:spPr>
              <a:xfrm>
                <a:off x="3428915" y="3011583"/>
                <a:ext cx="124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id="{AD5219EC-B983-6D4F-819C-E0DAD8989959}"/>
                  </a:ext>
                </a:extLst>
              </p14:cNvPr>
              <p14:cNvContentPartPr/>
              <p14:nvPr/>
            </p14:nvContentPartPr>
            <p14:xfrm>
              <a:off x="3475715" y="3089703"/>
              <a:ext cx="107280" cy="19080"/>
            </p14:xfrm>
          </p:contentPart>
        </mc:Choice>
        <mc:Fallback xmlns="">
          <p:pic>
            <p:nvPicPr>
              <p:cNvPr id="77" name="Ink 76">
                <a:extLst>
                  <a:ext uri="{FF2B5EF4-FFF2-40B4-BE49-F238E27FC236}">
                    <a16:creationId xmlns:a16="http://schemas.microsoft.com/office/drawing/2014/main" xmlns="" xmlns:p14="http://schemas.microsoft.com/office/powerpoint/2010/main" id="{AD5219EC-B983-6D4F-819C-E0DAD8989959}"/>
                  </a:ext>
                </a:extLst>
              </p:cNvPr>
              <p:cNvPicPr/>
              <p:nvPr/>
            </p:nvPicPr>
            <p:blipFill>
              <a:blip r:embed="rId65"/>
              <a:stretch>
                <a:fillRect/>
              </a:stretch>
            </p:blipFill>
            <p:spPr>
              <a:xfrm>
                <a:off x="3467435" y="3081423"/>
                <a:ext cx="124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k 82">
                <a:extLst>
                  <a:ext uri="{FF2B5EF4-FFF2-40B4-BE49-F238E27FC236}">
                    <a16:creationId xmlns:a16="http://schemas.microsoft.com/office/drawing/2014/main" id="{5643A4A9-8157-564D-A431-875CA2E21A0C}"/>
                  </a:ext>
                </a:extLst>
              </p14:cNvPr>
              <p14:cNvContentPartPr/>
              <p14:nvPr/>
            </p14:nvContentPartPr>
            <p14:xfrm>
              <a:off x="5141795" y="2982783"/>
              <a:ext cx="25560" cy="145080"/>
            </p14:xfrm>
          </p:contentPart>
        </mc:Choice>
        <mc:Fallback xmlns="">
          <p:pic>
            <p:nvPicPr>
              <p:cNvPr id="83" name="Ink 82">
                <a:extLst>
                  <a:ext uri="{FF2B5EF4-FFF2-40B4-BE49-F238E27FC236}">
                    <a16:creationId xmlns:a16="http://schemas.microsoft.com/office/drawing/2014/main" xmlns="" xmlns:p14="http://schemas.microsoft.com/office/powerpoint/2010/main" id="{5643A4A9-8157-564D-A431-875CA2E21A0C}"/>
                  </a:ext>
                </a:extLst>
              </p:cNvPr>
              <p:cNvPicPr/>
              <p:nvPr/>
            </p:nvPicPr>
            <p:blipFill>
              <a:blip r:embed="rId67"/>
              <a:stretch>
                <a:fillRect/>
              </a:stretch>
            </p:blipFill>
            <p:spPr>
              <a:xfrm>
                <a:off x="5132435" y="2973423"/>
                <a:ext cx="43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88">
                <a:extLst>
                  <a:ext uri="{FF2B5EF4-FFF2-40B4-BE49-F238E27FC236}">
                    <a16:creationId xmlns:a16="http://schemas.microsoft.com/office/drawing/2014/main" id="{C6B7B25F-97A2-584A-B9DF-F7088163D58F}"/>
                  </a:ext>
                </a:extLst>
              </p14:cNvPr>
              <p14:cNvContentPartPr/>
              <p14:nvPr/>
            </p14:nvContentPartPr>
            <p14:xfrm>
              <a:off x="6436715" y="2731503"/>
              <a:ext cx="182520" cy="232920"/>
            </p14:xfrm>
          </p:contentPart>
        </mc:Choice>
        <mc:Fallback xmlns="">
          <p:pic>
            <p:nvPicPr>
              <p:cNvPr id="89" name="Ink 88">
                <a:extLst>
                  <a:ext uri="{FF2B5EF4-FFF2-40B4-BE49-F238E27FC236}">
                    <a16:creationId xmlns:a16="http://schemas.microsoft.com/office/drawing/2014/main" xmlns="" xmlns:p14="http://schemas.microsoft.com/office/powerpoint/2010/main" id="{C6B7B25F-97A2-584A-B9DF-F7088163D58F}"/>
                  </a:ext>
                </a:extLst>
              </p:cNvPr>
              <p:cNvPicPr/>
              <p:nvPr/>
            </p:nvPicPr>
            <p:blipFill>
              <a:blip r:embed="rId69"/>
              <a:stretch>
                <a:fillRect/>
              </a:stretch>
            </p:blipFill>
            <p:spPr>
              <a:xfrm>
                <a:off x="6428075" y="2722876"/>
                <a:ext cx="199080" cy="25053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id="{5785AB45-D389-E748-B463-AF4A1A978338}"/>
                  </a:ext>
                </a:extLst>
              </p14:cNvPr>
              <p14:cNvContentPartPr/>
              <p14:nvPr/>
            </p14:nvContentPartPr>
            <p14:xfrm>
              <a:off x="8209715" y="2681103"/>
              <a:ext cx="214200" cy="214200"/>
            </p14:xfrm>
          </p:contentPart>
        </mc:Choice>
        <mc:Fallback xmlns="">
          <p:pic>
            <p:nvPicPr>
              <p:cNvPr id="98" name="Ink 97">
                <a:extLst>
                  <a:ext uri="{FF2B5EF4-FFF2-40B4-BE49-F238E27FC236}">
                    <a16:creationId xmlns:a16="http://schemas.microsoft.com/office/drawing/2014/main" xmlns="" xmlns:p14="http://schemas.microsoft.com/office/powerpoint/2010/main" id="{5785AB45-D389-E748-B463-AF4A1A978338}"/>
                  </a:ext>
                </a:extLst>
              </p:cNvPr>
              <p:cNvPicPr/>
              <p:nvPr/>
            </p:nvPicPr>
            <p:blipFill>
              <a:blip r:embed="rId71"/>
              <a:stretch>
                <a:fillRect/>
              </a:stretch>
            </p:blipFill>
            <p:spPr>
              <a:xfrm>
                <a:off x="8200715" y="2672448"/>
                <a:ext cx="231840"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3" name="Ink 111">
                <a:extLst>
                  <a:ext uri="{FF2B5EF4-FFF2-40B4-BE49-F238E27FC236}">
                    <a16:creationId xmlns:a16="http://schemas.microsoft.com/office/drawing/2014/main" id="{12BBD20E-6DA7-D444-9CF0-DA46BC361DCA}"/>
                  </a:ext>
                </a:extLst>
              </p14:cNvPr>
              <p14:cNvContentPartPr/>
              <p14:nvPr/>
            </p14:nvContentPartPr>
            <p14:xfrm>
              <a:off x="8901275" y="2655903"/>
              <a:ext cx="377640" cy="339840"/>
            </p14:xfrm>
          </p:contentPart>
        </mc:Choice>
        <mc:Fallback xmlns="">
          <p:pic>
            <p:nvPicPr>
              <p:cNvPr id="103" name="Ink 111">
                <a:extLst>
                  <a:ext uri="{FF2B5EF4-FFF2-40B4-BE49-F238E27FC236}">
                    <a16:creationId xmlns:a16="http://schemas.microsoft.com/office/drawing/2014/main" xmlns="" xmlns:p14="http://schemas.microsoft.com/office/powerpoint/2010/main" id="{12BBD20E-6DA7-D444-9CF0-DA46BC361DCA}"/>
                  </a:ext>
                </a:extLst>
              </p:cNvPr>
              <p:cNvPicPr/>
              <p:nvPr/>
            </p:nvPicPr>
            <p:blipFill>
              <a:blip r:embed="rId73"/>
              <a:stretch>
                <a:fillRect/>
              </a:stretch>
            </p:blipFill>
            <p:spPr>
              <a:xfrm>
                <a:off x="8891915" y="2647263"/>
                <a:ext cx="3952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12">
                <a:extLst>
                  <a:ext uri="{FF2B5EF4-FFF2-40B4-BE49-F238E27FC236}">
                    <a16:creationId xmlns:a16="http://schemas.microsoft.com/office/drawing/2014/main" id="{EFF94129-490A-5B43-8744-15E852D2FE32}"/>
                  </a:ext>
                </a:extLst>
              </p14:cNvPr>
              <p14:cNvContentPartPr/>
              <p14:nvPr/>
            </p14:nvContentPartPr>
            <p14:xfrm>
              <a:off x="8555675" y="2655903"/>
              <a:ext cx="264240" cy="220680"/>
            </p14:xfrm>
          </p:contentPart>
        </mc:Choice>
        <mc:Fallback xmlns="">
          <p:pic>
            <p:nvPicPr>
              <p:cNvPr id="104" name="Ink 112">
                <a:extLst>
                  <a:ext uri="{FF2B5EF4-FFF2-40B4-BE49-F238E27FC236}">
                    <a16:creationId xmlns:a16="http://schemas.microsoft.com/office/drawing/2014/main" xmlns="" xmlns:p14="http://schemas.microsoft.com/office/powerpoint/2010/main" id="{EFF94129-490A-5B43-8744-15E852D2FE32}"/>
                  </a:ext>
                </a:extLst>
              </p:cNvPr>
              <p:cNvPicPr/>
              <p:nvPr/>
            </p:nvPicPr>
            <p:blipFill>
              <a:blip r:embed="rId75"/>
              <a:stretch>
                <a:fillRect/>
              </a:stretch>
            </p:blipFill>
            <p:spPr>
              <a:xfrm>
                <a:off x="8546687" y="2647249"/>
                <a:ext cx="281856" cy="23762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13">
                <a:extLst>
                  <a:ext uri="{FF2B5EF4-FFF2-40B4-BE49-F238E27FC236}">
                    <a16:creationId xmlns:a16="http://schemas.microsoft.com/office/drawing/2014/main" id="{6324A9FC-A962-BF45-9FCB-642F7ACA4CC8}"/>
                  </a:ext>
                </a:extLst>
              </p14:cNvPr>
              <p14:cNvContentPartPr/>
              <p14:nvPr/>
            </p14:nvContentPartPr>
            <p14:xfrm>
              <a:off x="7725875" y="2737623"/>
              <a:ext cx="302040" cy="277200"/>
            </p14:xfrm>
          </p:contentPart>
        </mc:Choice>
        <mc:Fallback xmlns="">
          <p:pic>
            <p:nvPicPr>
              <p:cNvPr id="105" name="Ink 113">
                <a:extLst>
                  <a:ext uri="{FF2B5EF4-FFF2-40B4-BE49-F238E27FC236}">
                    <a16:creationId xmlns:a16="http://schemas.microsoft.com/office/drawing/2014/main" xmlns="" xmlns:p14="http://schemas.microsoft.com/office/powerpoint/2010/main" id="{6324A9FC-A962-BF45-9FCB-642F7ACA4CC8}"/>
                  </a:ext>
                </a:extLst>
              </p:cNvPr>
              <p:cNvPicPr/>
              <p:nvPr/>
            </p:nvPicPr>
            <p:blipFill>
              <a:blip r:embed="rId77"/>
              <a:stretch>
                <a:fillRect/>
              </a:stretch>
            </p:blipFill>
            <p:spPr>
              <a:xfrm>
                <a:off x="7716515" y="2728611"/>
                <a:ext cx="320400" cy="29414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14">
                <a:extLst>
                  <a:ext uri="{FF2B5EF4-FFF2-40B4-BE49-F238E27FC236}">
                    <a16:creationId xmlns:a16="http://schemas.microsoft.com/office/drawing/2014/main" id="{35A1176F-0417-6049-9C13-7A01E507D712}"/>
                  </a:ext>
                </a:extLst>
              </p14:cNvPr>
              <p14:cNvContentPartPr/>
              <p14:nvPr/>
            </p14:nvContentPartPr>
            <p14:xfrm>
              <a:off x="7304315" y="2832663"/>
              <a:ext cx="147600" cy="169560"/>
            </p14:xfrm>
          </p:contentPart>
        </mc:Choice>
        <mc:Fallback xmlns="">
          <p:pic>
            <p:nvPicPr>
              <p:cNvPr id="106" name="Ink 114">
                <a:extLst>
                  <a:ext uri="{FF2B5EF4-FFF2-40B4-BE49-F238E27FC236}">
                    <a16:creationId xmlns:a16="http://schemas.microsoft.com/office/drawing/2014/main" xmlns="" xmlns:p14="http://schemas.microsoft.com/office/powerpoint/2010/main" id="{35A1176F-0417-6049-9C13-7A01E507D712}"/>
                  </a:ext>
                </a:extLst>
              </p:cNvPr>
              <p:cNvPicPr/>
              <p:nvPr/>
            </p:nvPicPr>
            <p:blipFill>
              <a:blip r:embed="rId79"/>
              <a:stretch>
                <a:fillRect/>
              </a:stretch>
            </p:blipFill>
            <p:spPr>
              <a:xfrm>
                <a:off x="7295315" y="2824005"/>
                <a:ext cx="164520" cy="18651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Ink 115">
                <a:extLst>
                  <a:ext uri="{FF2B5EF4-FFF2-40B4-BE49-F238E27FC236}">
                    <a16:creationId xmlns:a16="http://schemas.microsoft.com/office/drawing/2014/main" id="{10E8EF64-D0D0-9842-8042-127638495CF5}"/>
                  </a:ext>
                </a:extLst>
              </p14:cNvPr>
              <p14:cNvContentPartPr/>
              <p14:nvPr/>
            </p14:nvContentPartPr>
            <p14:xfrm>
              <a:off x="6713555" y="2662383"/>
              <a:ext cx="396360" cy="346320"/>
            </p14:xfrm>
          </p:contentPart>
        </mc:Choice>
        <mc:Fallback xmlns="">
          <p:pic>
            <p:nvPicPr>
              <p:cNvPr id="107" name="Ink 115">
                <a:extLst>
                  <a:ext uri="{FF2B5EF4-FFF2-40B4-BE49-F238E27FC236}">
                    <a16:creationId xmlns:a16="http://schemas.microsoft.com/office/drawing/2014/main" xmlns="" xmlns:p14="http://schemas.microsoft.com/office/powerpoint/2010/main" id="{10E8EF64-D0D0-9842-8042-127638495CF5}"/>
                  </a:ext>
                </a:extLst>
              </p:cNvPr>
              <p:cNvPicPr/>
              <p:nvPr/>
            </p:nvPicPr>
            <p:blipFill>
              <a:blip r:embed="rId81"/>
              <a:stretch>
                <a:fillRect/>
              </a:stretch>
            </p:blipFill>
            <p:spPr>
              <a:xfrm>
                <a:off x="6704203" y="2653743"/>
                <a:ext cx="413984"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16">
                <a:extLst>
                  <a:ext uri="{FF2B5EF4-FFF2-40B4-BE49-F238E27FC236}">
                    <a16:creationId xmlns:a16="http://schemas.microsoft.com/office/drawing/2014/main" id="{C589C75A-0C69-6647-B067-220AE2A968D4}"/>
                  </a:ext>
                </a:extLst>
              </p14:cNvPr>
              <p14:cNvContentPartPr/>
              <p14:nvPr/>
            </p14:nvContentPartPr>
            <p14:xfrm>
              <a:off x="5940275" y="2800623"/>
              <a:ext cx="276840" cy="387360"/>
            </p14:xfrm>
          </p:contentPart>
        </mc:Choice>
        <mc:Fallback xmlns="">
          <p:pic>
            <p:nvPicPr>
              <p:cNvPr id="108" name="Ink 116">
                <a:extLst>
                  <a:ext uri="{FF2B5EF4-FFF2-40B4-BE49-F238E27FC236}">
                    <a16:creationId xmlns:a16="http://schemas.microsoft.com/office/drawing/2014/main" xmlns="" xmlns:p14="http://schemas.microsoft.com/office/powerpoint/2010/main" id="{C589C75A-0C69-6647-B067-220AE2A968D4}"/>
                  </a:ext>
                </a:extLst>
              </p:cNvPr>
              <p:cNvPicPr/>
              <p:nvPr/>
            </p:nvPicPr>
            <p:blipFill>
              <a:blip r:embed="rId83"/>
              <a:stretch>
                <a:fillRect/>
              </a:stretch>
            </p:blipFill>
            <p:spPr>
              <a:xfrm>
                <a:off x="5932365" y="2791623"/>
                <a:ext cx="293019"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17">
                <a:extLst>
                  <a:ext uri="{FF2B5EF4-FFF2-40B4-BE49-F238E27FC236}">
                    <a16:creationId xmlns:a16="http://schemas.microsoft.com/office/drawing/2014/main" id="{645588EF-939F-754E-9ABB-335C2E2ACEE5}"/>
                  </a:ext>
                </a:extLst>
              </p14:cNvPr>
              <p14:cNvContentPartPr/>
              <p14:nvPr/>
            </p14:nvContentPartPr>
            <p14:xfrm>
              <a:off x="5487395" y="2864343"/>
              <a:ext cx="163800" cy="131760"/>
            </p14:xfrm>
          </p:contentPart>
        </mc:Choice>
        <mc:Fallback xmlns="">
          <p:pic>
            <p:nvPicPr>
              <p:cNvPr id="109" name="Ink 117">
                <a:extLst>
                  <a:ext uri="{FF2B5EF4-FFF2-40B4-BE49-F238E27FC236}">
                    <a16:creationId xmlns:a16="http://schemas.microsoft.com/office/drawing/2014/main" xmlns="" xmlns:p14="http://schemas.microsoft.com/office/powerpoint/2010/main" id="{645588EF-939F-754E-9ABB-335C2E2ACEE5}"/>
                  </a:ext>
                </a:extLst>
              </p:cNvPr>
              <p:cNvPicPr/>
              <p:nvPr/>
            </p:nvPicPr>
            <p:blipFill>
              <a:blip r:embed="rId85"/>
              <a:stretch>
                <a:fillRect/>
              </a:stretch>
            </p:blipFill>
            <p:spPr>
              <a:xfrm>
                <a:off x="5478395" y="2855343"/>
                <a:ext cx="180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18">
                <a:extLst>
                  <a:ext uri="{FF2B5EF4-FFF2-40B4-BE49-F238E27FC236}">
                    <a16:creationId xmlns:a16="http://schemas.microsoft.com/office/drawing/2014/main" id="{C4720647-C9BB-3647-B44B-DDF8BE2F5EE4}"/>
                  </a:ext>
                </a:extLst>
              </p14:cNvPr>
              <p14:cNvContentPartPr/>
              <p14:nvPr/>
            </p14:nvContentPartPr>
            <p14:xfrm>
              <a:off x="4575875" y="2844543"/>
              <a:ext cx="478080" cy="239400"/>
            </p14:xfrm>
          </p:contentPart>
        </mc:Choice>
        <mc:Fallback xmlns="">
          <p:pic>
            <p:nvPicPr>
              <p:cNvPr id="110" name="Ink 118">
                <a:extLst>
                  <a:ext uri="{FF2B5EF4-FFF2-40B4-BE49-F238E27FC236}">
                    <a16:creationId xmlns:a16="http://schemas.microsoft.com/office/drawing/2014/main" xmlns="" xmlns:p14="http://schemas.microsoft.com/office/powerpoint/2010/main" id="{C4720647-C9BB-3647-B44B-DDF8BE2F5EE4}"/>
                  </a:ext>
                </a:extLst>
              </p:cNvPr>
              <p:cNvPicPr/>
              <p:nvPr/>
            </p:nvPicPr>
            <p:blipFill>
              <a:blip r:embed="rId87"/>
              <a:stretch>
                <a:fillRect/>
              </a:stretch>
            </p:blipFill>
            <p:spPr>
              <a:xfrm>
                <a:off x="4566882" y="2835529"/>
                <a:ext cx="495707"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1" name="Ink 119">
                <a:extLst>
                  <a:ext uri="{FF2B5EF4-FFF2-40B4-BE49-F238E27FC236}">
                    <a16:creationId xmlns:a16="http://schemas.microsoft.com/office/drawing/2014/main" id="{058A7B4A-F560-DD4C-A504-8472F350EB22}"/>
                  </a:ext>
                </a:extLst>
              </p14:cNvPr>
              <p14:cNvContentPartPr/>
              <p14:nvPr/>
            </p14:nvContentPartPr>
            <p14:xfrm>
              <a:off x="3978635" y="2857143"/>
              <a:ext cx="320040" cy="352440"/>
            </p14:xfrm>
          </p:contentPart>
        </mc:Choice>
        <mc:Fallback xmlns="">
          <p:pic>
            <p:nvPicPr>
              <p:cNvPr id="111" name="Ink 119">
                <a:extLst>
                  <a:ext uri="{FF2B5EF4-FFF2-40B4-BE49-F238E27FC236}">
                    <a16:creationId xmlns:a16="http://schemas.microsoft.com/office/drawing/2014/main" xmlns="" xmlns:p14="http://schemas.microsoft.com/office/powerpoint/2010/main" id="{058A7B4A-F560-DD4C-A504-8472F350EB22}"/>
                  </a:ext>
                </a:extLst>
              </p:cNvPr>
              <p:cNvPicPr/>
              <p:nvPr/>
            </p:nvPicPr>
            <p:blipFill>
              <a:blip r:embed="rId89"/>
              <a:stretch>
                <a:fillRect/>
              </a:stretch>
            </p:blipFill>
            <p:spPr>
              <a:xfrm>
                <a:off x="3969286" y="2848503"/>
                <a:ext cx="338379"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id="{B686584B-12C9-B544-9F09-25C54A0F30D4}"/>
                  </a:ext>
                </a:extLst>
              </p14:cNvPr>
              <p14:cNvContentPartPr/>
              <p14:nvPr/>
            </p14:nvContentPartPr>
            <p14:xfrm>
              <a:off x="2539355" y="3655623"/>
              <a:ext cx="150480" cy="252000"/>
            </p14:xfrm>
          </p:contentPart>
        </mc:Choice>
        <mc:Fallback xmlns="">
          <p:pic>
            <p:nvPicPr>
              <p:cNvPr id="121" name="Ink 120">
                <a:extLst>
                  <a:ext uri="{FF2B5EF4-FFF2-40B4-BE49-F238E27FC236}">
                    <a16:creationId xmlns:a16="http://schemas.microsoft.com/office/drawing/2014/main" xmlns="" xmlns:p14="http://schemas.microsoft.com/office/powerpoint/2010/main" id="{B686584B-12C9-B544-9F09-25C54A0F30D4}"/>
                  </a:ext>
                </a:extLst>
              </p:cNvPr>
              <p:cNvPicPr/>
              <p:nvPr/>
            </p:nvPicPr>
            <p:blipFill>
              <a:blip r:embed="rId91"/>
              <a:stretch>
                <a:fillRect/>
              </a:stretch>
            </p:blipFill>
            <p:spPr>
              <a:xfrm>
                <a:off x="2530355" y="3646250"/>
                <a:ext cx="168120" cy="270747"/>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5">
                <a:extLst>
                  <a:ext uri="{FF2B5EF4-FFF2-40B4-BE49-F238E27FC236}">
                    <a16:creationId xmlns:a16="http://schemas.microsoft.com/office/drawing/2014/main" id="{D5CF2D8C-625B-764E-9C7D-D71EF1BF140C}"/>
                  </a:ext>
                </a:extLst>
              </p14:cNvPr>
              <p14:cNvContentPartPr/>
              <p14:nvPr/>
            </p14:nvContentPartPr>
            <p14:xfrm>
              <a:off x="2790275" y="3756423"/>
              <a:ext cx="295920" cy="188640"/>
            </p14:xfrm>
          </p:contentPart>
        </mc:Choice>
        <mc:Fallback xmlns="">
          <p:pic>
            <p:nvPicPr>
              <p:cNvPr id="125" name="Ink 125">
                <a:extLst>
                  <a:ext uri="{FF2B5EF4-FFF2-40B4-BE49-F238E27FC236}">
                    <a16:creationId xmlns:a16="http://schemas.microsoft.com/office/drawing/2014/main" xmlns="" xmlns:p14="http://schemas.microsoft.com/office/powerpoint/2010/main" id="{D5CF2D8C-625B-764E-9C7D-D71EF1BF140C}"/>
                  </a:ext>
                </a:extLst>
              </p:cNvPr>
              <p:cNvPicPr/>
              <p:nvPr/>
            </p:nvPicPr>
            <p:blipFill>
              <a:blip r:embed="rId93"/>
              <a:stretch>
                <a:fillRect/>
              </a:stretch>
            </p:blipFill>
            <p:spPr>
              <a:xfrm>
                <a:off x="2781264" y="3747440"/>
                <a:ext cx="313221" cy="20588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7" name="Ink 126">
                <a:extLst>
                  <a:ext uri="{FF2B5EF4-FFF2-40B4-BE49-F238E27FC236}">
                    <a16:creationId xmlns:a16="http://schemas.microsoft.com/office/drawing/2014/main" id="{15C98145-9328-3A47-A38E-D34E8FF6FA66}"/>
                  </a:ext>
                </a:extLst>
              </p14:cNvPr>
              <p14:cNvContentPartPr/>
              <p14:nvPr/>
            </p14:nvContentPartPr>
            <p14:xfrm>
              <a:off x="3167555" y="3718623"/>
              <a:ext cx="145080" cy="163800"/>
            </p14:xfrm>
          </p:contentPart>
        </mc:Choice>
        <mc:Fallback xmlns="">
          <p:pic>
            <p:nvPicPr>
              <p:cNvPr id="127" name="Ink 126">
                <a:extLst>
                  <a:ext uri="{FF2B5EF4-FFF2-40B4-BE49-F238E27FC236}">
                    <a16:creationId xmlns:a16="http://schemas.microsoft.com/office/drawing/2014/main" xmlns="" xmlns:p14="http://schemas.microsoft.com/office/powerpoint/2010/main" id="{15C98145-9328-3A47-A38E-D34E8FF6FA66}"/>
                  </a:ext>
                </a:extLst>
              </p:cNvPr>
              <p:cNvPicPr/>
              <p:nvPr/>
            </p:nvPicPr>
            <p:blipFill>
              <a:blip r:embed="rId95"/>
              <a:stretch>
                <a:fillRect/>
              </a:stretch>
            </p:blipFill>
            <p:spPr>
              <a:xfrm>
                <a:off x="3158915" y="3709983"/>
                <a:ext cx="163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Ink 132">
                <a:extLst>
                  <a:ext uri="{FF2B5EF4-FFF2-40B4-BE49-F238E27FC236}">
                    <a16:creationId xmlns:a16="http://schemas.microsoft.com/office/drawing/2014/main" id="{F2DCC5F2-3EAA-F745-BCB8-5E1AFA8AEEC2}"/>
                  </a:ext>
                </a:extLst>
              </p14:cNvPr>
              <p14:cNvContentPartPr/>
              <p14:nvPr/>
            </p14:nvContentPartPr>
            <p14:xfrm>
              <a:off x="4588475" y="3580383"/>
              <a:ext cx="201600" cy="245520"/>
            </p14:xfrm>
          </p:contentPart>
        </mc:Choice>
        <mc:Fallback xmlns="">
          <p:pic>
            <p:nvPicPr>
              <p:cNvPr id="133" name="Ink 132">
                <a:extLst>
                  <a:ext uri="{FF2B5EF4-FFF2-40B4-BE49-F238E27FC236}">
                    <a16:creationId xmlns:a16="http://schemas.microsoft.com/office/drawing/2014/main" xmlns="" xmlns:p14="http://schemas.microsoft.com/office/powerpoint/2010/main" id="{F2DCC5F2-3EAA-F745-BCB8-5E1AFA8AEEC2}"/>
                  </a:ext>
                </a:extLst>
              </p:cNvPr>
              <p:cNvPicPr/>
              <p:nvPr/>
            </p:nvPicPr>
            <p:blipFill>
              <a:blip r:embed="rId97"/>
              <a:stretch>
                <a:fillRect/>
              </a:stretch>
            </p:blipFill>
            <p:spPr>
              <a:xfrm>
                <a:off x="4579115" y="3571383"/>
                <a:ext cx="219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0" name="Ink 139">
                <a:extLst>
                  <a:ext uri="{FF2B5EF4-FFF2-40B4-BE49-F238E27FC236}">
                    <a16:creationId xmlns:a16="http://schemas.microsoft.com/office/drawing/2014/main" id="{D64D2728-25C2-A34F-A636-E27C5744E43C}"/>
                  </a:ext>
                </a:extLst>
              </p14:cNvPr>
              <p14:cNvContentPartPr/>
              <p14:nvPr/>
            </p14:nvContentPartPr>
            <p14:xfrm>
              <a:off x="6329795" y="3662103"/>
              <a:ext cx="12960" cy="126000"/>
            </p14:xfrm>
          </p:contentPart>
        </mc:Choice>
        <mc:Fallback xmlns="">
          <p:pic>
            <p:nvPicPr>
              <p:cNvPr id="140" name="Ink 139">
                <a:extLst>
                  <a:ext uri="{FF2B5EF4-FFF2-40B4-BE49-F238E27FC236}">
                    <a16:creationId xmlns:a16="http://schemas.microsoft.com/office/drawing/2014/main" xmlns="" xmlns:p14="http://schemas.microsoft.com/office/powerpoint/2010/main" id="{D64D2728-25C2-A34F-A636-E27C5744E43C}"/>
                  </a:ext>
                </a:extLst>
              </p:cNvPr>
              <p:cNvPicPr/>
              <p:nvPr/>
            </p:nvPicPr>
            <p:blipFill>
              <a:blip r:embed="rId99"/>
              <a:stretch>
                <a:fillRect/>
              </a:stretch>
            </p:blipFill>
            <p:spPr>
              <a:xfrm>
                <a:off x="6320435" y="3652743"/>
                <a:ext cx="31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1" name="Ink 140">
                <a:extLst>
                  <a:ext uri="{FF2B5EF4-FFF2-40B4-BE49-F238E27FC236}">
                    <a16:creationId xmlns:a16="http://schemas.microsoft.com/office/drawing/2014/main" id="{996CB7E4-D268-1F4B-A28E-336659CD341B}"/>
                  </a:ext>
                </a:extLst>
              </p14:cNvPr>
              <p14:cNvContentPartPr/>
              <p14:nvPr/>
            </p14:nvContentPartPr>
            <p14:xfrm>
              <a:off x="6531035" y="3435663"/>
              <a:ext cx="189000" cy="207720"/>
            </p14:xfrm>
          </p:contentPart>
        </mc:Choice>
        <mc:Fallback xmlns="">
          <p:pic>
            <p:nvPicPr>
              <p:cNvPr id="141" name="Ink 140">
                <a:extLst>
                  <a:ext uri="{FF2B5EF4-FFF2-40B4-BE49-F238E27FC236}">
                    <a16:creationId xmlns:a16="http://schemas.microsoft.com/office/drawing/2014/main" xmlns="" xmlns:p14="http://schemas.microsoft.com/office/powerpoint/2010/main" id="{996CB7E4-D268-1F4B-A28E-336659CD341B}"/>
                  </a:ext>
                </a:extLst>
              </p:cNvPr>
              <p:cNvPicPr/>
              <p:nvPr/>
            </p:nvPicPr>
            <p:blipFill>
              <a:blip r:embed="rId101"/>
              <a:stretch>
                <a:fillRect/>
              </a:stretch>
            </p:blipFill>
            <p:spPr>
              <a:xfrm>
                <a:off x="6522035" y="3426679"/>
                <a:ext cx="20664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1" name="Ink 150">
                <a:extLst>
                  <a:ext uri="{FF2B5EF4-FFF2-40B4-BE49-F238E27FC236}">
                    <a16:creationId xmlns:a16="http://schemas.microsoft.com/office/drawing/2014/main" id="{52EBF86F-A54C-624D-A720-0FD015A053FE}"/>
                  </a:ext>
                </a:extLst>
              </p14:cNvPr>
              <p14:cNvContentPartPr/>
              <p14:nvPr/>
            </p14:nvContentPartPr>
            <p14:xfrm>
              <a:off x="8693915" y="3385263"/>
              <a:ext cx="189000" cy="226800"/>
            </p14:xfrm>
          </p:contentPart>
        </mc:Choice>
        <mc:Fallback xmlns="">
          <p:pic>
            <p:nvPicPr>
              <p:cNvPr id="151" name="Ink 150">
                <a:extLst>
                  <a:ext uri="{FF2B5EF4-FFF2-40B4-BE49-F238E27FC236}">
                    <a16:creationId xmlns:a16="http://schemas.microsoft.com/office/drawing/2014/main" xmlns="" xmlns:p14="http://schemas.microsoft.com/office/powerpoint/2010/main" id="{52EBF86F-A54C-624D-A720-0FD015A053FE}"/>
                  </a:ext>
                </a:extLst>
              </p:cNvPr>
              <p:cNvPicPr/>
              <p:nvPr/>
            </p:nvPicPr>
            <p:blipFill>
              <a:blip r:embed="rId103"/>
              <a:stretch>
                <a:fillRect/>
              </a:stretch>
            </p:blipFill>
            <p:spPr>
              <a:xfrm>
                <a:off x="8684915" y="3376249"/>
                <a:ext cx="205920" cy="245189"/>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5" name="Ink 164">
                <a:extLst>
                  <a:ext uri="{FF2B5EF4-FFF2-40B4-BE49-F238E27FC236}">
                    <a16:creationId xmlns:a16="http://schemas.microsoft.com/office/drawing/2014/main" id="{11D57047-7F6F-A84C-88CC-D8035C80B0FC}"/>
                  </a:ext>
                </a:extLst>
              </p14:cNvPr>
              <p14:cNvContentPartPr/>
              <p14:nvPr/>
            </p14:nvContentPartPr>
            <p14:xfrm>
              <a:off x="8995595" y="3272223"/>
              <a:ext cx="459360" cy="453240"/>
            </p14:xfrm>
          </p:contentPart>
        </mc:Choice>
        <mc:Fallback xmlns="">
          <p:pic>
            <p:nvPicPr>
              <p:cNvPr id="155" name="Ink 164">
                <a:extLst>
                  <a:ext uri="{FF2B5EF4-FFF2-40B4-BE49-F238E27FC236}">
                    <a16:creationId xmlns:a16="http://schemas.microsoft.com/office/drawing/2014/main" xmlns="" xmlns:p14="http://schemas.microsoft.com/office/powerpoint/2010/main" id="{11D57047-7F6F-A84C-88CC-D8035C80B0FC}"/>
                  </a:ext>
                </a:extLst>
              </p:cNvPr>
              <p:cNvPicPr/>
              <p:nvPr/>
            </p:nvPicPr>
            <p:blipFill>
              <a:blip r:embed="rId105"/>
              <a:stretch>
                <a:fillRect/>
              </a:stretch>
            </p:blipFill>
            <p:spPr>
              <a:xfrm>
                <a:off x="8986235" y="3263583"/>
                <a:ext cx="4777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6" name="Ink 165">
                <a:extLst>
                  <a:ext uri="{FF2B5EF4-FFF2-40B4-BE49-F238E27FC236}">
                    <a16:creationId xmlns:a16="http://schemas.microsoft.com/office/drawing/2014/main" id="{9F85342D-30C8-EC4A-ACDC-901CF10CAABB}"/>
                  </a:ext>
                </a:extLst>
              </p14:cNvPr>
              <p14:cNvContentPartPr/>
              <p14:nvPr/>
            </p14:nvContentPartPr>
            <p14:xfrm>
              <a:off x="8184515" y="3441783"/>
              <a:ext cx="346320" cy="333720"/>
            </p14:xfrm>
          </p:contentPart>
        </mc:Choice>
        <mc:Fallback xmlns="">
          <p:pic>
            <p:nvPicPr>
              <p:cNvPr id="156" name="Ink 165">
                <a:extLst>
                  <a:ext uri="{FF2B5EF4-FFF2-40B4-BE49-F238E27FC236}">
                    <a16:creationId xmlns:a16="http://schemas.microsoft.com/office/drawing/2014/main" xmlns="" xmlns:p14="http://schemas.microsoft.com/office/powerpoint/2010/main" id="{9F85342D-30C8-EC4A-ACDC-901CF10CAABB}"/>
                  </a:ext>
                </a:extLst>
              </p:cNvPr>
              <p:cNvPicPr/>
              <p:nvPr/>
            </p:nvPicPr>
            <p:blipFill>
              <a:blip r:embed="rId107"/>
              <a:stretch>
                <a:fillRect/>
              </a:stretch>
            </p:blipFill>
            <p:spPr>
              <a:xfrm>
                <a:off x="8176226" y="3432773"/>
                <a:ext cx="363258"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7" name="Ink 166">
                <a:extLst>
                  <a:ext uri="{FF2B5EF4-FFF2-40B4-BE49-F238E27FC236}">
                    <a16:creationId xmlns:a16="http://schemas.microsoft.com/office/drawing/2014/main" id="{A7DBA2C4-3CA8-7549-9D7E-D1B5A47475AC}"/>
                  </a:ext>
                </a:extLst>
              </p14:cNvPr>
              <p14:cNvContentPartPr/>
              <p14:nvPr/>
            </p14:nvContentPartPr>
            <p14:xfrm>
              <a:off x="7769795" y="3529983"/>
              <a:ext cx="170280" cy="151200"/>
            </p14:xfrm>
          </p:contentPart>
        </mc:Choice>
        <mc:Fallback xmlns="">
          <p:pic>
            <p:nvPicPr>
              <p:cNvPr id="157" name="Ink 166">
                <a:extLst>
                  <a:ext uri="{FF2B5EF4-FFF2-40B4-BE49-F238E27FC236}">
                    <a16:creationId xmlns:a16="http://schemas.microsoft.com/office/drawing/2014/main" xmlns="" xmlns:p14="http://schemas.microsoft.com/office/powerpoint/2010/main" id="{A7DBA2C4-3CA8-7549-9D7E-D1B5A47475AC}"/>
                  </a:ext>
                </a:extLst>
              </p:cNvPr>
              <p:cNvPicPr/>
              <p:nvPr/>
            </p:nvPicPr>
            <p:blipFill>
              <a:blip r:embed="rId109"/>
              <a:stretch>
                <a:fillRect/>
              </a:stretch>
            </p:blipFill>
            <p:spPr>
              <a:xfrm>
                <a:off x="7761155" y="3520983"/>
                <a:ext cx="1868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Ink 167">
                <a:extLst>
                  <a:ext uri="{FF2B5EF4-FFF2-40B4-BE49-F238E27FC236}">
                    <a16:creationId xmlns:a16="http://schemas.microsoft.com/office/drawing/2014/main" id="{F29F7D49-C824-DA49-8C01-DFB1DF729B7D}"/>
                  </a:ext>
                </a:extLst>
              </p14:cNvPr>
              <p14:cNvContentPartPr/>
              <p14:nvPr/>
            </p14:nvContentPartPr>
            <p14:xfrm>
              <a:off x="7172555" y="3473463"/>
              <a:ext cx="365040" cy="302040"/>
            </p14:xfrm>
          </p:contentPart>
        </mc:Choice>
        <mc:Fallback xmlns="">
          <p:pic>
            <p:nvPicPr>
              <p:cNvPr id="158" name="Ink 167">
                <a:extLst>
                  <a:ext uri="{FF2B5EF4-FFF2-40B4-BE49-F238E27FC236}">
                    <a16:creationId xmlns:a16="http://schemas.microsoft.com/office/drawing/2014/main" xmlns="" xmlns:p14="http://schemas.microsoft.com/office/powerpoint/2010/main" id="{F29F7D49-C824-DA49-8C01-DFB1DF729B7D}"/>
                  </a:ext>
                </a:extLst>
              </p:cNvPr>
              <p:cNvPicPr/>
              <p:nvPr/>
            </p:nvPicPr>
            <p:blipFill>
              <a:blip r:embed="rId111"/>
              <a:stretch>
                <a:fillRect/>
              </a:stretch>
            </p:blipFill>
            <p:spPr>
              <a:xfrm>
                <a:off x="7163555" y="3464463"/>
                <a:ext cx="382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Ink 168">
                <a:extLst>
                  <a:ext uri="{FF2B5EF4-FFF2-40B4-BE49-F238E27FC236}">
                    <a16:creationId xmlns:a16="http://schemas.microsoft.com/office/drawing/2014/main" id="{54B8E446-7DA0-1D42-B55E-FC1778F195C7}"/>
                  </a:ext>
                </a:extLst>
              </p14:cNvPr>
              <p14:cNvContentPartPr/>
              <p14:nvPr/>
            </p14:nvContentPartPr>
            <p14:xfrm>
              <a:off x="6807875" y="3461583"/>
              <a:ext cx="257760" cy="295200"/>
            </p14:xfrm>
          </p:contentPart>
        </mc:Choice>
        <mc:Fallback xmlns="">
          <p:pic>
            <p:nvPicPr>
              <p:cNvPr id="159" name="Ink 168">
                <a:extLst>
                  <a:ext uri="{FF2B5EF4-FFF2-40B4-BE49-F238E27FC236}">
                    <a16:creationId xmlns:a16="http://schemas.microsoft.com/office/drawing/2014/main" xmlns="" xmlns:p14="http://schemas.microsoft.com/office/powerpoint/2010/main" id="{54B8E446-7DA0-1D42-B55E-FC1778F195C7}"/>
                  </a:ext>
                </a:extLst>
              </p:cNvPr>
              <p:cNvPicPr/>
              <p:nvPr/>
            </p:nvPicPr>
            <p:blipFill>
              <a:blip r:embed="rId113"/>
              <a:stretch>
                <a:fillRect/>
              </a:stretch>
            </p:blipFill>
            <p:spPr>
              <a:xfrm>
                <a:off x="6798888" y="3452583"/>
                <a:ext cx="275735"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69">
                <a:extLst>
                  <a:ext uri="{FF2B5EF4-FFF2-40B4-BE49-F238E27FC236}">
                    <a16:creationId xmlns:a16="http://schemas.microsoft.com/office/drawing/2014/main" id="{3C224ED9-92DF-8F47-AD32-3E9821687AF8}"/>
                  </a:ext>
                </a:extLst>
              </p14:cNvPr>
              <p14:cNvContentPartPr/>
              <p14:nvPr/>
            </p14:nvContentPartPr>
            <p14:xfrm>
              <a:off x="5965475" y="3517383"/>
              <a:ext cx="239040" cy="358560"/>
            </p14:xfrm>
          </p:contentPart>
        </mc:Choice>
        <mc:Fallback xmlns="">
          <p:pic>
            <p:nvPicPr>
              <p:cNvPr id="160" name="Ink 169">
                <a:extLst>
                  <a:ext uri="{FF2B5EF4-FFF2-40B4-BE49-F238E27FC236}">
                    <a16:creationId xmlns:a16="http://schemas.microsoft.com/office/drawing/2014/main" xmlns="" xmlns:p14="http://schemas.microsoft.com/office/powerpoint/2010/main" id="{3C224ED9-92DF-8F47-AD32-3E9821687AF8}"/>
                  </a:ext>
                </a:extLst>
              </p:cNvPr>
              <p:cNvPicPr/>
              <p:nvPr/>
            </p:nvPicPr>
            <p:blipFill>
              <a:blip r:embed="rId115"/>
              <a:stretch>
                <a:fillRect/>
              </a:stretch>
            </p:blipFill>
            <p:spPr>
              <a:xfrm>
                <a:off x="5957567" y="3508392"/>
                <a:ext cx="255935" cy="37546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70">
                <a:extLst>
                  <a:ext uri="{FF2B5EF4-FFF2-40B4-BE49-F238E27FC236}">
                    <a16:creationId xmlns:a16="http://schemas.microsoft.com/office/drawing/2014/main" id="{ED6C6CBC-F504-C44D-AA56-4D21D5E1D575}"/>
                  </a:ext>
                </a:extLst>
              </p14:cNvPr>
              <p14:cNvContentPartPr/>
              <p14:nvPr/>
            </p14:nvContentPartPr>
            <p14:xfrm>
              <a:off x="5550395" y="3615303"/>
              <a:ext cx="182520" cy="154080"/>
            </p14:xfrm>
          </p:contentPart>
        </mc:Choice>
        <mc:Fallback xmlns="">
          <p:pic>
            <p:nvPicPr>
              <p:cNvPr id="161" name="Ink 170">
                <a:extLst>
                  <a:ext uri="{FF2B5EF4-FFF2-40B4-BE49-F238E27FC236}">
                    <a16:creationId xmlns:a16="http://schemas.microsoft.com/office/drawing/2014/main" xmlns="" xmlns:p14="http://schemas.microsoft.com/office/powerpoint/2010/main" id="{ED6C6CBC-F504-C44D-AA56-4D21D5E1D575}"/>
                  </a:ext>
                </a:extLst>
              </p:cNvPr>
              <p:cNvPicPr/>
              <p:nvPr/>
            </p:nvPicPr>
            <p:blipFill>
              <a:blip r:embed="rId117"/>
              <a:stretch>
                <a:fillRect/>
              </a:stretch>
            </p:blipFill>
            <p:spPr>
              <a:xfrm>
                <a:off x="5541413" y="3606663"/>
                <a:ext cx="199407"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Ink 171">
                <a:extLst>
                  <a:ext uri="{FF2B5EF4-FFF2-40B4-BE49-F238E27FC236}">
                    <a16:creationId xmlns:a16="http://schemas.microsoft.com/office/drawing/2014/main" id="{661BB4D0-134B-F24A-91C1-37FCBB241D98}"/>
                  </a:ext>
                </a:extLst>
              </p14:cNvPr>
              <p14:cNvContentPartPr/>
              <p14:nvPr/>
            </p14:nvContentPartPr>
            <p14:xfrm>
              <a:off x="4877555" y="3624303"/>
              <a:ext cx="339840" cy="252000"/>
            </p14:xfrm>
          </p:contentPart>
        </mc:Choice>
        <mc:Fallback xmlns="">
          <p:pic>
            <p:nvPicPr>
              <p:cNvPr id="162" name="Ink 171">
                <a:extLst>
                  <a:ext uri="{FF2B5EF4-FFF2-40B4-BE49-F238E27FC236}">
                    <a16:creationId xmlns:a16="http://schemas.microsoft.com/office/drawing/2014/main" xmlns="" xmlns:p14="http://schemas.microsoft.com/office/powerpoint/2010/main" id="{661BB4D0-134B-F24A-91C1-37FCBB241D98}"/>
                  </a:ext>
                </a:extLst>
              </p:cNvPr>
              <p:cNvPicPr/>
              <p:nvPr/>
            </p:nvPicPr>
            <p:blipFill>
              <a:blip r:embed="rId119"/>
              <a:stretch>
                <a:fillRect/>
              </a:stretch>
            </p:blipFill>
            <p:spPr>
              <a:xfrm>
                <a:off x="4868195" y="3615303"/>
                <a:ext cx="3578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Ink 172">
                <a:extLst>
                  <a:ext uri="{FF2B5EF4-FFF2-40B4-BE49-F238E27FC236}">
                    <a16:creationId xmlns:a16="http://schemas.microsoft.com/office/drawing/2014/main" id="{E9B21D9E-BAE2-DC47-A30A-5A113D292FC2}"/>
                  </a:ext>
                </a:extLst>
              </p14:cNvPr>
              <p14:cNvContentPartPr/>
              <p14:nvPr/>
            </p14:nvContentPartPr>
            <p14:xfrm>
              <a:off x="4022555" y="3630423"/>
              <a:ext cx="364320" cy="402840"/>
            </p14:xfrm>
          </p:contentPart>
        </mc:Choice>
        <mc:Fallback xmlns="">
          <p:pic>
            <p:nvPicPr>
              <p:cNvPr id="163" name="Ink 172">
                <a:extLst>
                  <a:ext uri="{FF2B5EF4-FFF2-40B4-BE49-F238E27FC236}">
                    <a16:creationId xmlns:a16="http://schemas.microsoft.com/office/drawing/2014/main" xmlns="" xmlns:p14="http://schemas.microsoft.com/office/powerpoint/2010/main" id="{E9B21D9E-BAE2-DC47-A30A-5A113D292FC2}"/>
                  </a:ext>
                </a:extLst>
              </p:cNvPr>
              <p:cNvPicPr/>
              <p:nvPr/>
            </p:nvPicPr>
            <p:blipFill>
              <a:blip r:embed="rId121"/>
              <a:stretch>
                <a:fillRect/>
              </a:stretch>
            </p:blipFill>
            <p:spPr>
              <a:xfrm>
                <a:off x="4013195" y="3621055"/>
                <a:ext cx="382680" cy="42013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4" name="Ink 173">
                <a:extLst>
                  <a:ext uri="{FF2B5EF4-FFF2-40B4-BE49-F238E27FC236}">
                    <a16:creationId xmlns:a16="http://schemas.microsoft.com/office/drawing/2014/main" id="{96295E88-CDA5-194A-96E5-7FA2BC8E0859}"/>
                  </a:ext>
                </a:extLst>
              </p14:cNvPr>
              <p14:cNvContentPartPr/>
              <p14:nvPr/>
            </p14:nvContentPartPr>
            <p14:xfrm>
              <a:off x="3601355" y="3731223"/>
              <a:ext cx="94680" cy="69480"/>
            </p14:xfrm>
          </p:contentPart>
        </mc:Choice>
        <mc:Fallback xmlns="">
          <p:pic>
            <p:nvPicPr>
              <p:cNvPr id="164" name="Ink 173">
                <a:extLst>
                  <a:ext uri="{FF2B5EF4-FFF2-40B4-BE49-F238E27FC236}">
                    <a16:creationId xmlns:a16="http://schemas.microsoft.com/office/drawing/2014/main" xmlns="" xmlns:p14="http://schemas.microsoft.com/office/powerpoint/2010/main" id="{96295E88-CDA5-194A-96E5-7FA2BC8E0859}"/>
                  </a:ext>
                </a:extLst>
              </p:cNvPr>
              <p:cNvPicPr/>
              <p:nvPr/>
            </p:nvPicPr>
            <p:blipFill>
              <a:blip r:embed="rId123"/>
              <a:stretch>
                <a:fillRect/>
              </a:stretch>
            </p:blipFill>
            <p:spPr>
              <a:xfrm>
                <a:off x="3591995" y="3721503"/>
                <a:ext cx="112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9" name="Ink 178">
                <a:extLst>
                  <a:ext uri="{FF2B5EF4-FFF2-40B4-BE49-F238E27FC236}">
                    <a16:creationId xmlns:a16="http://schemas.microsoft.com/office/drawing/2014/main" id="{A1BB971D-E8A2-0C4C-897F-9B96648FE052}"/>
                  </a:ext>
                </a:extLst>
              </p14:cNvPr>
              <p14:cNvContentPartPr/>
              <p14:nvPr/>
            </p14:nvContentPartPr>
            <p14:xfrm>
              <a:off x="5820755" y="525423"/>
              <a:ext cx="239400" cy="313920"/>
            </p14:xfrm>
          </p:contentPart>
        </mc:Choice>
        <mc:Fallback xmlns="">
          <p:pic>
            <p:nvPicPr>
              <p:cNvPr id="179" name="Ink 178">
                <a:extLst>
                  <a:ext uri="{FF2B5EF4-FFF2-40B4-BE49-F238E27FC236}">
                    <a16:creationId xmlns:a16="http://schemas.microsoft.com/office/drawing/2014/main" xmlns="" xmlns:p14="http://schemas.microsoft.com/office/powerpoint/2010/main" id="{A1BB971D-E8A2-0C4C-897F-9B96648FE052}"/>
                  </a:ext>
                </a:extLst>
              </p:cNvPr>
              <p:cNvPicPr/>
              <p:nvPr/>
            </p:nvPicPr>
            <p:blipFill>
              <a:blip r:embed="rId125"/>
              <a:stretch>
                <a:fillRect/>
              </a:stretch>
            </p:blipFill>
            <p:spPr>
              <a:xfrm>
                <a:off x="5812115" y="516793"/>
                <a:ext cx="256680" cy="3311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1" name="Ink 192">
                <a:extLst>
                  <a:ext uri="{FF2B5EF4-FFF2-40B4-BE49-F238E27FC236}">
                    <a16:creationId xmlns:a16="http://schemas.microsoft.com/office/drawing/2014/main" id="{8E930F74-4F5E-7249-9647-8A0560FCE1D5}"/>
                  </a:ext>
                </a:extLst>
              </p14:cNvPr>
              <p14:cNvContentPartPr/>
              <p14:nvPr/>
            </p14:nvContentPartPr>
            <p14:xfrm>
              <a:off x="6348875" y="631623"/>
              <a:ext cx="1559520" cy="388800"/>
            </p14:xfrm>
          </p:contentPart>
        </mc:Choice>
        <mc:Fallback xmlns="">
          <p:pic>
            <p:nvPicPr>
              <p:cNvPr id="191" name="Ink 192">
                <a:extLst>
                  <a:ext uri="{FF2B5EF4-FFF2-40B4-BE49-F238E27FC236}">
                    <a16:creationId xmlns:a16="http://schemas.microsoft.com/office/drawing/2014/main" xmlns="" xmlns:p14="http://schemas.microsoft.com/office/powerpoint/2010/main" id="{8E930F74-4F5E-7249-9647-8A0560FCE1D5}"/>
                  </a:ext>
                </a:extLst>
              </p:cNvPr>
              <p:cNvPicPr/>
              <p:nvPr/>
            </p:nvPicPr>
            <p:blipFill>
              <a:blip r:embed="rId127"/>
              <a:stretch>
                <a:fillRect/>
              </a:stretch>
            </p:blipFill>
            <p:spPr>
              <a:xfrm>
                <a:off x="6339875" y="622623"/>
                <a:ext cx="15771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2" name="Ink 193">
                <a:extLst>
                  <a:ext uri="{FF2B5EF4-FFF2-40B4-BE49-F238E27FC236}">
                    <a16:creationId xmlns:a16="http://schemas.microsoft.com/office/drawing/2014/main" id="{5854E4A1-D1DD-7F49-9149-41809065CF1B}"/>
                  </a:ext>
                </a:extLst>
              </p14:cNvPr>
              <p14:cNvContentPartPr/>
              <p14:nvPr/>
            </p14:nvContentPartPr>
            <p14:xfrm>
              <a:off x="4852355" y="700743"/>
              <a:ext cx="868320" cy="195120"/>
            </p14:xfrm>
          </p:contentPart>
        </mc:Choice>
        <mc:Fallback xmlns="">
          <p:pic>
            <p:nvPicPr>
              <p:cNvPr id="192" name="Ink 193">
                <a:extLst>
                  <a:ext uri="{FF2B5EF4-FFF2-40B4-BE49-F238E27FC236}">
                    <a16:creationId xmlns:a16="http://schemas.microsoft.com/office/drawing/2014/main" xmlns="" xmlns:p14="http://schemas.microsoft.com/office/powerpoint/2010/main" id="{5854E4A1-D1DD-7F49-9149-41809065CF1B}"/>
                  </a:ext>
                </a:extLst>
              </p:cNvPr>
              <p:cNvPicPr/>
              <p:nvPr/>
            </p:nvPicPr>
            <p:blipFill>
              <a:blip r:embed="rId129"/>
              <a:stretch>
                <a:fillRect/>
              </a:stretch>
            </p:blipFill>
            <p:spPr>
              <a:xfrm>
                <a:off x="4843351" y="692119"/>
                <a:ext cx="885247" cy="212009"/>
              </a:xfrm>
              <a:prstGeom prst="rect">
                <a:avLst/>
              </a:prstGeom>
            </p:spPr>
          </p:pic>
        </mc:Fallback>
      </mc:AlternateContent>
    </p:spTree>
    <p:extLst>
      <p:ext uri="{BB962C8B-B14F-4D97-AF65-F5344CB8AC3E}">
        <p14:creationId xmlns:p14="http://schemas.microsoft.com/office/powerpoint/2010/main" val="2163155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Ø"/>
            </a:pPr>
            <a:r>
              <a:rPr lang="en-US" dirty="0"/>
              <a:t>  Sales and advertisement on TV, News Paper ,Radio</a:t>
            </a:r>
          </a:p>
          <a:p>
            <a:pPr>
              <a:buFont typeface="Wingdings" panose="05000000000000000000" pitchFamily="2" charset="2"/>
              <a:buChar char="Ø"/>
            </a:pPr>
            <a:endParaRPr lang="en-US" dirty="0"/>
          </a:p>
          <a:p>
            <a:pPr>
              <a:buFont typeface="Wingdings" panose="05000000000000000000" pitchFamily="2" charset="2"/>
              <a:buChar char="Ø"/>
            </a:pPr>
            <a:r>
              <a:rPr lang="en-US" dirty="0"/>
              <a:t>Few Guidelines</a:t>
            </a:r>
          </a:p>
          <a:p>
            <a:pPr>
              <a:buFont typeface="Wingdings" panose="05000000000000000000" pitchFamily="2" charset="2"/>
              <a:buChar char="Ø"/>
            </a:pPr>
            <a:endParaRPr lang="en-US" dirty="0"/>
          </a:p>
          <a:p>
            <a:pPr marL="0" indent="0"/>
            <a:r>
              <a:rPr lang="en-US" dirty="0"/>
              <a:t>  - keep the variables with low p – values and eliminate the ones </a:t>
            </a:r>
          </a:p>
          <a:p>
            <a:pPr marL="0" indent="0"/>
            <a:r>
              <a:rPr lang="en-US" dirty="0"/>
              <a:t>     with high p – values</a:t>
            </a:r>
          </a:p>
          <a:p>
            <a:pPr marL="0" indent="0"/>
            <a:r>
              <a:rPr lang="en-US" dirty="0"/>
              <a:t> -  inclusion of a variable to the model should ideally increase</a:t>
            </a:r>
          </a:p>
          <a:p>
            <a:pPr marL="0" indent="0"/>
            <a:r>
              <a:rPr lang="en-US" dirty="0"/>
              <a:t>      the value of R – Squared </a:t>
            </a:r>
          </a:p>
          <a:p>
            <a:endParaRPr lang="en-IN" dirty="0"/>
          </a:p>
        </p:txBody>
      </p:sp>
      <p:sp>
        <p:nvSpPr>
          <p:cNvPr id="3" name="Title 2"/>
          <p:cNvSpPr>
            <a:spLocks noGrp="1"/>
          </p:cNvSpPr>
          <p:nvPr>
            <p:ph type="title" idx="4294967295"/>
          </p:nvPr>
        </p:nvSpPr>
        <p:spPr>
          <a:xfrm>
            <a:off x="1590240" y="26442"/>
            <a:ext cx="6791761" cy="1192758"/>
          </a:xfrm>
        </p:spPr>
        <p:txBody>
          <a:bodyPr/>
          <a:lstStyle/>
          <a:p>
            <a:r>
              <a:rPr lang="en-US" dirty="0"/>
              <a:t>    How to model </a:t>
            </a:r>
            <a:endParaRPr lang="en-IN" dirty="0"/>
          </a:p>
        </p:txBody>
      </p:sp>
    </p:spTree>
    <p:extLst>
      <p:ext uri="{BB962C8B-B14F-4D97-AF65-F5344CB8AC3E}">
        <p14:creationId xmlns:p14="http://schemas.microsoft.com/office/powerpoint/2010/main" val="230788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Simple Linear regression model, </a:t>
            </a:r>
          </a:p>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Assumption of the model, </a:t>
            </a:r>
          </a:p>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interpretation of the model </a:t>
            </a:r>
          </a:p>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Multiple linear regression model</a:t>
            </a:r>
          </a:p>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non – linear regression </a:t>
            </a:r>
          </a:p>
          <a:p>
            <a:pPr>
              <a:lnSpc>
                <a:spcPct val="150000"/>
              </a:lnSpc>
              <a:spcBef>
                <a:spcPts val="0"/>
              </a:spcBef>
              <a:buFont typeface="Wingdings" panose="05000000000000000000" pitchFamily="2" charset="2"/>
              <a:buChar char="v"/>
            </a:pPr>
            <a:r>
              <a:rPr lang="en-IN" sz="2800" kern="50" dirty="0">
                <a:solidFill>
                  <a:srgbClr val="00000A"/>
                </a:solidFill>
                <a:latin typeface="Times New Roman" panose="02020603050405020304" pitchFamily="18" charset="0"/>
                <a:ea typeface="Ubuntu"/>
              </a:rPr>
              <a:t>Logistic regression</a:t>
            </a:r>
          </a:p>
          <a:p>
            <a:pPr marL="0" indent="0">
              <a:lnSpc>
                <a:spcPct val="150000"/>
              </a:lnSpc>
              <a:spcBef>
                <a:spcPts val="0"/>
              </a:spcBef>
            </a:pPr>
            <a:r>
              <a:rPr lang="en-IN" sz="2000" kern="50" dirty="0">
                <a:solidFill>
                  <a:srgbClr val="00000A"/>
                </a:solidFill>
                <a:latin typeface="Times New Roman" panose="02020603050405020304" pitchFamily="18" charset="0"/>
                <a:ea typeface="Ubuntu"/>
              </a:rPr>
              <a:t>      ( Introducing the model as a continuation of regression models)</a:t>
            </a:r>
            <a:endParaRPr lang="en-US" sz="2000" dirty="0"/>
          </a:p>
        </p:txBody>
      </p:sp>
      <p:sp>
        <p:nvSpPr>
          <p:cNvPr id="3" name="Title 2"/>
          <p:cNvSpPr>
            <a:spLocks noGrp="1"/>
          </p:cNvSpPr>
          <p:nvPr>
            <p:ph type="title" idx="4294967295"/>
          </p:nvPr>
        </p:nvSpPr>
        <p:spPr>
          <a:xfrm>
            <a:off x="1590240" y="26442"/>
            <a:ext cx="6791761" cy="1192758"/>
          </a:xfrm>
        </p:spPr>
        <p:txBody>
          <a:bodyPr>
            <a:normAutofit/>
          </a:bodyPr>
          <a:lstStyle/>
          <a:p>
            <a:r>
              <a:rPr lang="en-US" sz="4000" b="1" dirty="0">
                <a:latin typeface="Arial" panose="020B0604020202020204" pitchFamily="34" charset="0"/>
                <a:cs typeface="Arial" panose="020B0604020202020204" pitchFamily="34" charset="0"/>
              </a:rPr>
              <a:t>Session</a:t>
            </a:r>
            <a:r>
              <a:rPr lang="en-IN" sz="4000" b="1" dirty="0">
                <a:latin typeface="Arial" panose="020B0604020202020204" pitchFamily="34" charset="0"/>
                <a:cs typeface="Arial" panose="020B0604020202020204" pitchFamily="34" charset="0"/>
              </a:rPr>
              <a:t> 12</a:t>
            </a:r>
            <a:r>
              <a:rPr lang="en-US" sz="4000" b="1" dirty="0">
                <a:latin typeface="Arial" panose="020B0604020202020204" pitchFamily="34" charset="0"/>
                <a:cs typeface="Arial" panose="020B0604020202020204" pitchFamily="34" charset="0"/>
              </a:rPr>
              <a:t> - Agenda</a:t>
            </a:r>
          </a:p>
        </p:txBody>
      </p:sp>
    </p:spTree>
    <p:extLst>
      <p:ext uri="{BB962C8B-B14F-4D97-AF65-F5344CB8AC3E}">
        <p14:creationId xmlns:p14="http://schemas.microsoft.com/office/powerpoint/2010/main" val="1199541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pPr>
              <a:buFont typeface="Wingdings" panose="05000000000000000000" pitchFamily="2" charset="2"/>
              <a:buChar char="Ø"/>
            </a:pPr>
            <a:r>
              <a:rPr lang="en-US" sz="4400" dirty="0"/>
              <a:t>Forward Selection </a:t>
            </a:r>
          </a:p>
          <a:p>
            <a:pPr>
              <a:buFont typeface="Wingdings" panose="05000000000000000000" pitchFamily="2" charset="2"/>
              <a:buChar char="Ø"/>
            </a:pPr>
            <a:endParaRPr lang="en-US" sz="4400" dirty="0"/>
          </a:p>
          <a:p>
            <a:pPr>
              <a:buFont typeface="Wingdings" panose="05000000000000000000" pitchFamily="2" charset="2"/>
              <a:buChar char="Ø"/>
            </a:pPr>
            <a:r>
              <a:rPr lang="en-US" sz="4400" dirty="0"/>
              <a:t>Backward selection </a:t>
            </a:r>
            <a:endParaRPr lang="en-IN" sz="4400" dirty="0"/>
          </a:p>
        </p:txBody>
      </p:sp>
      <p:sp>
        <p:nvSpPr>
          <p:cNvPr id="3" name="Title 2"/>
          <p:cNvSpPr>
            <a:spLocks noGrp="1"/>
          </p:cNvSpPr>
          <p:nvPr>
            <p:ph type="title" idx="4294967295"/>
          </p:nvPr>
        </p:nvSpPr>
        <p:spPr>
          <a:xfrm>
            <a:off x="1590240" y="26442"/>
            <a:ext cx="6791761" cy="1192758"/>
          </a:xfrm>
        </p:spPr>
        <p:txBody>
          <a:bodyPr/>
          <a:lstStyle/>
          <a:p>
            <a:r>
              <a:rPr lang="en-US" dirty="0"/>
              <a:t>  </a:t>
            </a:r>
            <a:r>
              <a:rPr lang="en-US" sz="3200" b="1" dirty="0">
                <a:solidFill>
                  <a:srgbClr val="FF0000"/>
                </a:solidFill>
              </a:rPr>
              <a:t>an idea</a:t>
            </a:r>
            <a:endParaRPr lang="en-IN" sz="3200" b="1" dirty="0">
              <a:solidFill>
                <a:srgbClr val="FF0000"/>
              </a:solidFill>
            </a:endParaRPr>
          </a:p>
        </p:txBody>
      </p:sp>
    </p:spTree>
    <p:extLst>
      <p:ext uri="{BB962C8B-B14F-4D97-AF65-F5344CB8AC3E}">
        <p14:creationId xmlns:p14="http://schemas.microsoft.com/office/powerpoint/2010/main" val="2830967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676400" y="1752600"/>
          <a:ext cx="8839200" cy="4033520"/>
        </p:xfrm>
        <a:graphic>
          <a:graphicData uri="http://schemas.openxmlformats.org/drawingml/2006/table">
            <a:tbl>
              <a:tblPr firstRow="1" bandRow="1">
                <a:tableStyleId>{5C22544A-7EE6-4342-B048-85BDC9FD1C3A}</a:tableStyleId>
              </a:tblPr>
              <a:tblGrid>
                <a:gridCol w="1473200">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gridCol w="14732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473200">
                  <a:extLst>
                    <a:ext uri="{9D8B030D-6E8A-4147-A177-3AD203B41FA5}">
                      <a16:colId xmlns:a16="http://schemas.microsoft.com/office/drawing/2014/main" val="20005"/>
                    </a:ext>
                  </a:extLst>
                </a:gridCol>
              </a:tblGrid>
              <a:tr h="370840">
                <a:tc>
                  <a:txBody>
                    <a:bodyPr/>
                    <a:lstStyle/>
                    <a:p>
                      <a:r>
                        <a:rPr lang="en-US" dirty="0"/>
                        <a:t>Name</a:t>
                      </a:r>
                      <a:endParaRPr lang="en-IN" dirty="0"/>
                    </a:p>
                  </a:txBody>
                  <a:tcPr/>
                </a:tc>
                <a:tc>
                  <a:txBody>
                    <a:bodyPr/>
                    <a:lstStyle/>
                    <a:p>
                      <a:r>
                        <a:rPr lang="en-US" dirty="0"/>
                        <a:t>Definition</a:t>
                      </a:r>
                      <a:endParaRPr lang="en-IN" dirty="0"/>
                    </a:p>
                  </a:txBody>
                  <a:tcPr/>
                </a:tc>
                <a:tc>
                  <a:txBody>
                    <a:bodyPr/>
                    <a:lstStyle/>
                    <a:p>
                      <a:r>
                        <a:rPr lang="en-US" dirty="0"/>
                        <a:t>R^2/</a:t>
                      </a:r>
                      <a:r>
                        <a:rPr lang="en-US" dirty="0" err="1"/>
                        <a:t>Adj</a:t>
                      </a:r>
                      <a:r>
                        <a:rPr lang="en-US" dirty="0"/>
                        <a:t> R^2</a:t>
                      </a:r>
                      <a:endParaRPr lang="en-IN" dirty="0"/>
                    </a:p>
                  </a:txBody>
                  <a:tcPr/>
                </a:tc>
                <a:tc>
                  <a:txBody>
                    <a:bodyPr/>
                    <a:lstStyle/>
                    <a:p>
                      <a:r>
                        <a:rPr lang="en-US" dirty="0"/>
                        <a:t>F-Statistic</a:t>
                      </a:r>
                      <a:endParaRPr lang="en-IN" dirty="0"/>
                    </a:p>
                  </a:txBody>
                  <a:tcPr/>
                </a:tc>
                <a:tc>
                  <a:txBody>
                    <a:bodyPr/>
                    <a:lstStyle/>
                    <a:p>
                      <a:r>
                        <a:rPr lang="en-US" dirty="0"/>
                        <a:t>P</a:t>
                      </a:r>
                      <a:r>
                        <a:rPr lang="en-US" baseline="0" dirty="0"/>
                        <a:t> – value</a:t>
                      </a:r>
                      <a:endParaRPr lang="en-IN" dirty="0"/>
                    </a:p>
                  </a:txBody>
                  <a:tcPr/>
                </a:tc>
                <a:tc>
                  <a:txBody>
                    <a:bodyPr/>
                    <a:lstStyle/>
                    <a:p>
                      <a:r>
                        <a:rPr lang="en-US" dirty="0"/>
                        <a:t>RSE</a:t>
                      </a:r>
                      <a:endParaRPr lang="en-IN" dirty="0"/>
                    </a:p>
                  </a:txBody>
                  <a:tcPr/>
                </a:tc>
                <a:extLst>
                  <a:ext uri="{0D108BD9-81ED-4DB2-BD59-A6C34878D82A}">
                    <a16:rowId xmlns:a16="http://schemas.microsoft.com/office/drawing/2014/main" val="10000"/>
                  </a:ext>
                </a:extLst>
              </a:tr>
              <a:tr h="370840">
                <a:tc>
                  <a:txBody>
                    <a:bodyPr/>
                    <a:lstStyle/>
                    <a:p>
                      <a:pPr algn="ctr"/>
                      <a:r>
                        <a:rPr lang="en-US" dirty="0"/>
                        <a:t>Model 1</a:t>
                      </a:r>
                      <a:endParaRPr lang="en-IN" dirty="0"/>
                    </a:p>
                  </a:txBody>
                  <a:tcPr/>
                </a:tc>
                <a:tc>
                  <a:txBody>
                    <a:bodyPr/>
                    <a:lstStyle/>
                    <a:p>
                      <a:r>
                        <a:rPr lang="en-US" dirty="0"/>
                        <a:t>Sales –</a:t>
                      </a:r>
                      <a:r>
                        <a:rPr lang="en-US" baseline="0" dirty="0"/>
                        <a:t> TV</a:t>
                      </a:r>
                      <a:endParaRPr lang="en-IN" dirty="0"/>
                    </a:p>
                  </a:txBody>
                  <a:tcPr/>
                </a:tc>
                <a:tc>
                  <a:txBody>
                    <a:bodyPr/>
                    <a:lstStyle/>
                    <a:p>
                      <a:r>
                        <a:rPr lang="en-US" dirty="0"/>
                        <a:t>0.612/0.610</a:t>
                      </a:r>
                      <a:endParaRPr lang="en-IN" dirty="0"/>
                    </a:p>
                  </a:txBody>
                  <a:tcPr/>
                </a:tc>
                <a:tc>
                  <a:txBody>
                    <a:bodyPr/>
                    <a:lstStyle/>
                    <a:p>
                      <a:r>
                        <a:rPr lang="en-US" dirty="0"/>
                        <a:t>312.1</a:t>
                      </a:r>
                      <a:endParaRPr lang="en-IN" dirty="0"/>
                    </a:p>
                  </a:txBody>
                  <a:tcPr/>
                </a:tc>
                <a:tc>
                  <a:txBody>
                    <a:bodyPr/>
                    <a:lstStyle/>
                    <a:p>
                      <a:r>
                        <a:rPr lang="en-US" dirty="0"/>
                        <a:t>1.47exp(-42)</a:t>
                      </a:r>
                      <a:endParaRPr lang="en-IN" dirty="0"/>
                    </a:p>
                  </a:txBody>
                  <a:tcPr/>
                </a:tc>
                <a:tc>
                  <a:txBody>
                    <a:bodyPr/>
                    <a:lstStyle/>
                    <a:p>
                      <a:r>
                        <a:rPr lang="en-US" dirty="0"/>
                        <a:t>3.25(23%)</a:t>
                      </a:r>
                      <a:endParaRPr lang="en-IN" dirty="0"/>
                    </a:p>
                  </a:txBody>
                  <a:tcP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Model 2</a:t>
                      </a:r>
                      <a:endParaRPr lang="en-IN" dirty="0"/>
                    </a:p>
                    <a:p>
                      <a:pPr algn="ct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Sales –</a:t>
                      </a:r>
                      <a:r>
                        <a:rPr lang="en-US" baseline="0" dirty="0"/>
                        <a:t> TV + News Paper</a:t>
                      </a:r>
                      <a:endParaRPr lang="en-IN" dirty="0"/>
                    </a:p>
                    <a:p>
                      <a:endParaRPr lang="en-IN" dirty="0"/>
                    </a:p>
                  </a:txBody>
                  <a:tcPr/>
                </a:tc>
                <a:tc>
                  <a:txBody>
                    <a:bodyPr/>
                    <a:lstStyle/>
                    <a:p>
                      <a:r>
                        <a:rPr lang="en-US" dirty="0"/>
                        <a:t>0.646/0.642</a:t>
                      </a:r>
                      <a:endParaRPr lang="en-IN" dirty="0"/>
                    </a:p>
                  </a:txBody>
                  <a:tcPr/>
                </a:tc>
                <a:tc>
                  <a:txBody>
                    <a:bodyPr/>
                    <a:lstStyle/>
                    <a:p>
                      <a:r>
                        <a:rPr lang="en-US" dirty="0"/>
                        <a:t>179.6</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3.95exp(-42)</a:t>
                      </a:r>
                      <a:endParaRPr lang="en-IN" dirty="0"/>
                    </a:p>
                    <a:p>
                      <a:endParaRPr lang="en-IN" dirty="0"/>
                    </a:p>
                  </a:txBody>
                  <a:tcPr/>
                </a:tc>
                <a:tc>
                  <a:txBody>
                    <a:bodyPr/>
                    <a:lstStyle/>
                    <a:p>
                      <a:r>
                        <a:rPr lang="en-US" dirty="0"/>
                        <a:t>3.12(22%)</a:t>
                      </a:r>
                      <a:endParaRPr lang="en-IN" dirty="0"/>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Model 3</a:t>
                      </a:r>
                      <a:endParaRPr lang="en-IN" dirty="0"/>
                    </a:p>
                    <a:p>
                      <a:pPr algn="ct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Sales –</a:t>
                      </a:r>
                      <a:r>
                        <a:rPr lang="en-US" baseline="0" dirty="0"/>
                        <a:t> TV+ Radio</a:t>
                      </a:r>
                      <a:endParaRPr lang="en-IN" dirty="0"/>
                    </a:p>
                    <a:p>
                      <a:endParaRPr lang="en-IN" dirty="0"/>
                    </a:p>
                  </a:txBody>
                  <a:tcPr/>
                </a:tc>
                <a:tc>
                  <a:txBody>
                    <a:bodyPr/>
                    <a:lstStyle/>
                    <a:p>
                      <a:r>
                        <a:rPr lang="en-US" dirty="0"/>
                        <a:t>0.897/0.896</a:t>
                      </a:r>
                      <a:endParaRPr lang="en-IN" dirty="0"/>
                    </a:p>
                  </a:txBody>
                  <a:tcPr/>
                </a:tc>
                <a:tc>
                  <a:txBody>
                    <a:bodyPr/>
                    <a:lstStyle/>
                    <a:p>
                      <a:r>
                        <a:rPr lang="en-US" dirty="0"/>
                        <a:t>859.6</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4.83exp(-42)</a:t>
                      </a:r>
                      <a:endParaRPr lang="en-IN" dirty="0"/>
                    </a:p>
                    <a:p>
                      <a:endParaRPr lang="en-IN" dirty="0"/>
                    </a:p>
                  </a:txBody>
                  <a:tcPr/>
                </a:tc>
                <a:tc>
                  <a:txBody>
                    <a:bodyPr/>
                    <a:lstStyle/>
                    <a:p>
                      <a:r>
                        <a:rPr lang="en-US" dirty="0"/>
                        <a:t>1.71(12%)</a:t>
                      </a:r>
                      <a:endParaRPr lang="en-IN" dirty="0"/>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Model 4</a:t>
                      </a:r>
                      <a:endParaRPr lang="en-IN" dirty="0"/>
                    </a:p>
                    <a:p>
                      <a:pPr algn="ct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Sales –</a:t>
                      </a:r>
                      <a:r>
                        <a:rPr lang="en-US" baseline="0" dirty="0"/>
                        <a:t> TV+ Radio + News Paper</a:t>
                      </a:r>
                      <a:endParaRPr lang="en-IN" dirty="0"/>
                    </a:p>
                    <a:p>
                      <a:endParaRPr lang="en-IN" dirty="0"/>
                    </a:p>
                    <a:p>
                      <a:endParaRPr lang="en-IN" dirty="0"/>
                    </a:p>
                  </a:txBody>
                  <a:tcPr/>
                </a:tc>
                <a:tc>
                  <a:txBody>
                    <a:bodyPr/>
                    <a:lstStyle/>
                    <a:p>
                      <a:r>
                        <a:rPr lang="en-US" dirty="0"/>
                        <a:t>0.897/0.896</a:t>
                      </a:r>
                      <a:endParaRPr lang="en-IN" dirty="0"/>
                    </a:p>
                  </a:txBody>
                  <a:tcPr/>
                </a:tc>
                <a:tc>
                  <a:txBody>
                    <a:bodyPr/>
                    <a:lstStyle/>
                    <a:p>
                      <a:r>
                        <a:rPr lang="en-US" dirty="0"/>
                        <a:t>570.3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1.58exp(-42)</a:t>
                      </a:r>
                      <a:endParaRPr lang="en-IN" dirty="0"/>
                    </a:p>
                    <a:p>
                      <a:endParaRPr lang="en-IN" dirty="0"/>
                    </a:p>
                  </a:txBody>
                  <a:tcPr/>
                </a:tc>
                <a:tc>
                  <a:txBody>
                    <a:bodyPr/>
                    <a:lstStyle/>
                    <a:p>
                      <a:r>
                        <a:rPr lang="en-US" dirty="0"/>
                        <a:t>1.80(13%)</a:t>
                      </a:r>
                      <a:endParaRPr lang="en-IN" dirty="0"/>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idx="4294967295"/>
          </p:nvPr>
        </p:nvSpPr>
        <p:spPr/>
        <p:txBody>
          <a:bodyPr/>
          <a:lstStyle/>
          <a:p>
            <a:endParaRPr lang="en-IN"/>
          </a:p>
        </p:txBody>
      </p:sp>
    </p:spTree>
    <p:extLst>
      <p:ext uri="{BB962C8B-B14F-4D97-AF65-F5344CB8AC3E}">
        <p14:creationId xmlns:p14="http://schemas.microsoft.com/office/powerpoint/2010/main" val="1453964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8">
                <a:extLst>
                  <a:ext uri="{FF2B5EF4-FFF2-40B4-BE49-F238E27FC236}">
                    <a16:creationId xmlns:a16="http://schemas.microsoft.com/office/drawing/2014/main" id="{CAA2221C-770E-6947-8092-DB1F03E2DC66}"/>
                  </a:ext>
                </a:extLst>
              </p14:cNvPr>
              <p14:cNvContentPartPr/>
              <p14:nvPr/>
            </p14:nvContentPartPr>
            <p14:xfrm>
              <a:off x="6826595" y="1562223"/>
              <a:ext cx="572400" cy="283320"/>
            </p14:xfrm>
          </p:contentPart>
        </mc:Choice>
        <mc:Fallback xmlns="">
          <p:pic>
            <p:nvPicPr>
              <p:cNvPr id="62" name="Ink 68">
                <a:extLst>
                  <a:ext uri="{FF2B5EF4-FFF2-40B4-BE49-F238E27FC236}">
                    <a16:creationId xmlns:a16="http://schemas.microsoft.com/office/drawing/2014/main" xmlns="" xmlns:p14="http://schemas.microsoft.com/office/powerpoint/2010/main" id="{CAA2221C-770E-6947-8092-DB1F03E2DC66}"/>
                  </a:ext>
                </a:extLst>
              </p:cNvPr>
              <p:cNvPicPr/>
              <p:nvPr/>
            </p:nvPicPr>
            <p:blipFill>
              <a:blip r:embed="rId3"/>
              <a:stretch>
                <a:fillRect/>
              </a:stretch>
            </p:blipFill>
            <p:spPr>
              <a:xfrm>
                <a:off x="6817235" y="1553583"/>
                <a:ext cx="5911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3" name="Ink 69">
                <a:extLst>
                  <a:ext uri="{FF2B5EF4-FFF2-40B4-BE49-F238E27FC236}">
                    <a16:creationId xmlns:a16="http://schemas.microsoft.com/office/drawing/2014/main" id="{40BE08AB-D72A-4C41-AB51-27424D0880D8}"/>
                  </a:ext>
                </a:extLst>
              </p14:cNvPr>
              <p14:cNvContentPartPr/>
              <p14:nvPr/>
            </p14:nvContentPartPr>
            <p14:xfrm>
              <a:off x="6279755" y="1693983"/>
              <a:ext cx="408960" cy="566280"/>
            </p14:xfrm>
          </p:contentPart>
        </mc:Choice>
        <mc:Fallback xmlns="">
          <p:pic>
            <p:nvPicPr>
              <p:cNvPr id="63" name="Ink 69">
                <a:extLst>
                  <a:ext uri="{FF2B5EF4-FFF2-40B4-BE49-F238E27FC236}">
                    <a16:creationId xmlns:a16="http://schemas.microsoft.com/office/drawing/2014/main" xmlns="" xmlns:p14="http://schemas.microsoft.com/office/powerpoint/2010/main" id="{40BE08AB-D72A-4C41-AB51-27424D0880D8}"/>
                  </a:ext>
                </a:extLst>
              </p:cNvPr>
              <p:cNvPicPr/>
              <p:nvPr/>
            </p:nvPicPr>
            <p:blipFill>
              <a:blip r:embed="rId5"/>
              <a:stretch>
                <a:fillRect/>
              </a:stretch>
            </p:blipFill>
            <p:spPr>
              <a:xfrm>
                <a:off x="6270395" y="1684623"/>
                <a:ext cx="42768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3A8B324-FED2-CA46-9C7C-69ED2C898424}"/>
                  </a:ext>
                </a:extLst>
              </p14:cNvPr>
              <p14:cNvContentPartPr/>
              <p14:nvPr/>
            </p14:nvContentPartPr>
            <p14:xfrm>
              <a:off x="2501760" y="960120"/>
              <a:ext cx="5300280" cy="3828600"/>
            </p14:xfrm>
          </p:contentPart>
        </mc:Choice>
        <mc:Fallback xmlns="">
          <p:pic>
            <p:nvPicPr>
              <p:cNvPr id="3" name="Ink 2">
                <a:extLst>
                  <a:ext uri="{FF2B5EF4-FFF2-40B4-BE49-F238E27FC236}">
                    <a16:creationId xmlns:a16="http://schemas.microsoft.com/office/drawing/2014/main" xmlns="" xmlns:p14="http://schemas.microsoft.com/office/powerpoint/2010/main" id="{33A8B324-FED2-CA46-9C7C-69ED2C898424}"/>
                  </a:ext>
                </a:extLst>
              </p:cNvPr>
              <p:cNvPicPr/>
              <p:nvPr/>
            </p:nvPicPr>
            <p:blipFill>
              <a:blip r:embed="rId7"/>
              <a:stretch>
                <a:fillRect/>
              </a:stretch>
            </p:blipFill>
            <p:spPr>
              <a:xfrm>
                <a:off x="2491320" y="951480"/>
                <a:ext cx="5319720" cy="38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B994FDF-202B-CC43-B3FB-D41E83B19618}"/>
                  </a:ext>
                </a:extLst>
              </p14:cNvPr>
              <p14:cNvContentPartPr/>
              <p14:nvPr/>
            </p14:nvContentPartPr>
            <p14:xfrm>
              <a:off x="2042195" y="396183"/>
              <a:ext cx="8318160" cy="4457160"/>
            </p14:xfrm>
          </p:contentPart>
        </mc:Choice>
        <mc:Fallback xmlns="">
          <p:pic>
            <p:nvPicPr>
              <p:cNvPr id="4" name="Ink 3">
                <a:extLst>
                  <a:ext uri="{FF2B5EF4-FFF2-40B4-BE49-F238E27FC236}">
                    <a16:creationId xmlns:a16="http://schemas.microsoft.com/office/drawing/2014/main" xmlns="" xmlns:p14="http://schemas.microsoft.com/office/powerpoint/2010/main" id="{CB994FDF-202B-CC43-B3FB-D41E83B19618}"/>
                  </a:ext>
                </a:extLst>
              </p:cNvPr>
              <p:cNvPicPr/>
              <p:nvPr/>
            </p:nvPicPr>
            <p:blipFill>
              <a:blip r:embed="rId9"/>
              <a:stretch>
                <a:fillRect/>
              </a:stretch>
            </p:blipFill>
            <p:spPr>
              <a:xfrm>
                <a:off x="2032835" y="386823"/>
                <a:ext cx="8343359" cy="4483080"/>
              </a:xfrm>
              <a:prstGeom prst="rect">
                <a:avLst/>
              </a:prstGeom>
            </p:spPr>
          </p:pic>
        </mc:Fallback>
      </mc:AlternateContent>
    </p:spTree>
    <p:extLst>
      <p:ext uri="{BB962C8B-B14F-4D97-AF65-F5344CB8AC3E}">
        <p14:creationId xmlns:p14="http://schemas.microsoft.com/office/powerpoint/2010/main" val="931562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B6534166-2FC9-B34B-9574-9D6902153A74}"/>
                  </a:ext>
                </a:extLst>
              </p14:cNvPr>
              <p14:cNvContentPartPr/>
              <p14:nvPr/>
            </p14:nvContentPartPr>
            <p14:xfrm>
              <a:off x="2600195" y="1542783"/>
              <a:ext cx="465480" cy="383760"/>
            </p14:xfrm>
          </p:contentPart>
        </mc:Choice>
        <mc:Fallback xmlns="">
          <p:pic>
            <p:nvPicPr>
              <p:cNvPr id="7" name="Ink 7">
                <a:extLst>
                  <a:ext uri="{FF2B5EF4-FFF2-40B4-BE49-F238E27FC236}">
                    <a16:creationId xmlns:a16="http://schemas.microsoft.com/office/drawing/2014/main" xmlns="" xmlns:p14="http://schemas.microsoft.com/office/powerpoint/2010/main" id="{B6534166-2FC9-B34B-9574-9D6902153A74}"/>
                  </a:ext>
                </a:extLst>
              </p:cNvPr>
              <p:cNvPicPr/>
              <p:nvPr/>
            </p:nvPicPr>
            <p:blipFill>
              <a:blip r:embed="rId3"/>
              <a:stretch>
                <a:fillRect/>
              </a:stretch>
            </p:blipFill>
            <p:spPr>
              <a:xfrm>
                <a:off x="2590842" y="1534151"/>
                <a:ext cx="483826" cy="4010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7DAF239-0399-1B4E-828C-BCC1E5D2A963}"/>
                  </a:ext>
                </a:extLst>
              </p14:cNvPr>
              <p14:cNvContentPartPr/>
              <p14:nvPr/>
            </p14:nvContentPartPr>
            <p14:xfrm>
              <a:off x="3964595" y="1668423"/>
              <a:ext cx="176400" cy="6480"/>
            </p14:xfrm>
          </p:contentPart>
        </mc:Choice>
        <mc:Fallback xmlns="">
          <p:pic>
            <p:nvPicPr>
              <p:cNvPr id="11" name="Ink 10">
                <a:extLst>
                  <a:ext uri="{FF2B5EF4-FFF2-40B4-BE49-F238E27FC236}">
                    <a16:creationId xmlns:a16="http://schemas.microsoft.com/office/drawing/2014/main" xmlns="" xmlns:p14="http://schemas.microsoft.com/office/powerpoint/2010/main" id="{47DAF239-0399-1B4E-828C-BCC1E5D2A963}"/>
                  </a:ext>
                </a:extLst>
              </p:cNvPr>
              <p:cNvPicPr/>
              <p:nvPr/>
            </p:nvPicPr>
            <p:blipFill>
              <a:blip r:embed="rId5"/>
              <a:stretch>
                <a:fillRect/>
              </a:stretch>
            </p:blipFill>
            <p:spPr>
              <a:xfrm>
                <a:off x="3955235" y="1659063"/>
                <a:ext cx="194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D952147-A3D7-D644-8F59-07EE24A01A03}"/>
                  </a:ext>
                </a:extLst>
              </p14:cNvPr>
              <p14:cNvContentPartPr/>
              <p14:nvPr/>
            </p14:nvContentPartPr>
            <p14:xfrm>
              <a:off x="3977195" y="1762743"/>
              <a:ext cx="119880" cy="6480"/>
            </p14:xfrm>
          </p:contentPart>
        </mc:Choice>
        <mc:Fallback xmlns="">
          <p:pic>
            <p:nvPicPr>
              <p:cNvPr id="12" name="Ink 11">
                <a:extLst>
                  <a:ext uri="{FF2B5EF4-FFF2-40B4-BE49-F238E27FC236}">
                    <a16:creationId xmlns:a16="http://schemas.microsoft.com/office/drawing/2014/main" xmlns="" xmlns:p14="http://schemas.microsoft.com/office/powerpoint/2010/main" id="{1D952147-A3D7-D644-8F59-07EE24A01A03}"/>
                  </a:ext>
                </a:extLst>
              </p:cNvPr>
              <p:cNvPicPr/>
              <p:nvPr/>
            </p:nvPicPr>
            <p:blipFill>
              <a:blip r:embed="rId7"/>
              <a:stretch>
                <a:fillRect/>
              </a:stretch>
            </p:blipFill>
            <p:spPr>
              <a:xfrm>
                <a:off x="3968555" y="1754558"/>
                <a:ext cx="13680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66FAFBB0-2D00-5D46-A09D-B9E77DCE54B6}"/>
                  </a:ext>
                </a:extLst>
              </p14:cNvPr>
              <p14:cNvContentPartPr/>
              <p14:nvPr/>
            </p14:nvContentPartPr>
            <p14:xfrm>
              <a:off x="4424315" y="1586703"/>
              <a:ext cx="238680" cy="157680"/>
            </p14:xfrm>
          </p:contentPart>
        </mc:Choice>
        <mc:Fallback xmlns="">
          <p:pic>
            <p:nvPicPr>
              <p:cNvPr id="13" name="Ink 12">
                <a:extLst>
                  <a:ext uri="{FF2B5EF4-FFF2-40B4-BE49-F238E27FC236}">
                    <a16:creationId xmlns:a16="http://schemas.microsoft.com/office/drawing/2014/main" xmlns="" xmlns:p14="http://schemas.microsoft.com/office/powerpoint/2010/main" id="{66FAFBB0-2D00-5D46-A09D-B9E77DCE54B6}"/>
                  </a:ext>
                </a:extLst>
              </p:cNvPr>
              <p:cNvPicPr/>
              <p:nvPr/>
            </p:nvPicPr>
            <p:blipFill>
              <a:blip r:embed="rId9"/>
              <a:stretch>
                <a:fillRect/>
              </a:stretch>
            </p:blipFill>
            <p:spPr>
              <a:xfrm>
                <a:off x="4415675" y="1577343"/>
                <a:ext cx="255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4">
                <a:extLst>
                  <a:ext uri="{FF2B5EF4-FFF2-40B4-BE49-F238E27FC236}">
                    <a16:creationId xmlns:a16="http://schemas.microsoft.com/office/drawing/2014/main" id="{C317F3FE-C48D-D144-B429-1464724C89D9}"/>
                  </a:ext>
                </a:extLst>
              </p14:cNvPr>
              <p14:cNvContentPartPr/>
              <p14:nvPr/>
            </p14:nvContentPartPr>
            <p14:xfrm>
              <a:off x="3536915" y="1548903"/>
              <a:ext cx="195480" cy="226800"/>
            </p14:xfrm>
          </p:contentPart>
        </mc:Choice>
        <mc:Fallback xmlns="">
          <p:pic>
            <p:nvPicPr>
              <p:cNvPr id="14" name="Ink 14">
                <a:extLst>
                  <a:ext uri="{FF2B5EF4-FFF2-40B4-BE49-F238E27FC236}">
                    <a16:creationId xmlns:a16="http://schemas.microsoft.com/office/drawing/2014/main" xmlns="" xmlns:p14="http://schemas.microsoft.com/office/powerpoint/2010/main" id="{C317F3FE-C48D-D144-B429-1464724C89D9}"/>
                  </a:ext>
                </a:extLst>
              </p:cNvPr>
              <p:cNvPicPr/>
              <p:nvPr/>
            </p:nvPicPr>
            <p:blipFill>
              <a:blip r:embed="rId11"/>
              <a:stretch>
                <a:fillRect/>
              </a:stretch>
            </p:blipFill>
            <p:spPr>
              <a:xfrm>
                <a:off x="3527898" y="1540249"/>
                <a:ext cx="213153" cy="24410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20">
                <a:extLst>
                  <a:ext uri="{FF2B5EF4-FFF2-40B4-BE49-F238E27FC236}">
                    <a16:creationId xmlns:a16="http://schemas.microsoft.com/office/drawing/2014/main" id="{8010E3C4-92ED-644E-9F1B-899256222227}"/>
                  </a:ext>
                </a:extLst>
              </p14:cNvPr>
              <p14:cNvContentPartPr/>
              <p14:nvPr/>
            </p14:nvContentPartPr>
            <p14:xfrm>
              <a:off x="4857395" y="1347663"/>
              <a:ext cx="415080" cy="434160"/>
            </p14:xfrm>
          </p:contentPart>
        </mc:Choice>
        <mc:Fallback xmlns="">
          <p:pic>
            <p:nvPicPr>
              <p:cNvPr id="20" name="Ink 20">
                <a:extLst>
                  <a:ext uri="{FF2B5EF4-FFF2-40B4-BE49-F238E27FC236}">
                    <a16:creationId xmlns:a16="http://schemas.microsoft.com/office/drawing/2014/main" xmlns="" xmlns:p14="http://schemas.microsoft.com/office/powerpoint/2010/main" id="{8010E3C4-92ED-644E-9F1B-899256222227}"/>
                  </a:ext>
                </a:extLst>
              </p:cNvPr>
              <p:cNvPicPr/>
              <p:nvPr/>
            </p:nvPicPr>
            <p:blipFill>
              <a:blip r:embed="rId13"/>
              <a:stretch>
                <a:fillRect/>
              </a:stretch>
            </p:blipFill>
            <p:spPr>
              <a:xfrm>
                <a:off x="4848403" y="1338303"/>
                <a:ext cx="433064"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4">
                <a:extLst>
                  <a:ext uri="{FF2B5EF4-FFF2-40B4-BE49-F238E27FC236}">
                    <a16:creationId xmlns:a16="http://schemas.microsoft.com/office/drawing/2014/main" id="{0D0D7797-7FCB-EA4F-ABEE-55D8AEEC3B31}"/>
                  </a:ext>
                </a:extLst>
              </p14:cNvPr>
              <p14:cNvContentPartPr/>
              <p14:nvPr/>
            </p14:nvContentPartPr>
            <p14:xfrm>
              <a:off x="2612795" y="2429103"/>
              <a:ext cx="522000" cy="421560"/>
            </p14:xfrm>
          </p:contentPart>
        </mc:Choice>
        <mc:Fallback xmlns="">
          <p:pic>
            <p:nvPicPr>
              <p:cNvPr id="24" name="Ink 24">
                <a:extLst>
                  <a:ext uri="{FF2B5EF4-FFF2-40B4-BE49-F238E27FC236}">
                    <a16:creationId xmlns:a16="http://schemas.microsoft.com/office/drawing/2014/main" xmlns="" xmlns:p14="http://schemas.microsoft.com/office/powerpoint/2010/main" id="{0D0D7797-7FCB-EA4F-ABEE-55D8AEEC3B31}"/>
                  </a:ext>
                </a:extLst>
              </p:cNvPr>
              <p:cNvPicPr/>
              <p:nvPr/>
            </p:nvPicPr>
            <p:blipFill>
              <a:blip r:embed="rId15"/>
              <a:stretch>
                <a:fillRect/>
              </a:stretch>
            </p:blipFill>
            <p:spPr>
              <a:xfrm>
                <a:off x="2603801" y="2420103"/>
                <a:ext cx="539628"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A6582939-77BF-EE4F-B16B-FA823D814D75}"/>
                  </a:ext>
                </a:extLst>
              </p14:cNvPr>
              <p14:cNvContentPartPr/>
              <p14:nvPr/>
            </p14:nvContentPartPr>
            <p14:xfrm>
              <a:off x="4517915" y="2454303"/>
              <a:ext cx="321120" cy="220320"/>
            </p14:xfrm>
          </p:contentPart>
        </mc:Choice>
        <mc:Fallback xmlns="">
          <p:pic>
            <p:nvPicPr>
              <p:cNvPr id="30" name="Ink 29">
                <a:extLst>
                  <a:ext uri="{FF2B5EF4-FFF2-40B4-BE49-F238E27FC236}">
                    <a16:creationId xmlns:a16="http://schemas.microsoft.com/office/drawing/2014/main" xmlns="" xmlns:p14="http://schemas.microsoft.com/office/powerpoint/2010/main" id="{A6582939-77BF-EE4F-B16B-FA823D814D75}"/>
                  </a:ext>
                </a:extLst>
              </p:cNvPr>
              <p:cNvPicPr/>
              <p:nvPr/>
            </p:nvPicPr>
            <p:blipFill>
              <a:blip r:embed="rId17"/>
              <a:stretch>
                <a:fillRect/>
              </a:stretch>
            </p:blipFill>
            <p:spPr>
              <a:xfrm>
                <a:off x="4509275" y="2444583"/>
                <a:ext cx="3380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36A5DCA-3EC6-B447-8B49-D8DF17D5BE63}"/>
                  </a:ext>
                </a:extLst>
              </p14:cNvPr>
              <p14:cNvContentPartPr/>
              <p14:nvPr/>
            </p14:nvContentPartPr>
            <p14:xfrm>
              <a:off x="5052155" y="2504703"/>
              <a:ext cx="245520" cy="182520"/>
            </p14:xfrm>
          </p:contentPart>
        </mc:Choice>
        <mc:Fallback xmlns="">
          <p:pic>
            <p:nvPicPr>
              <p:cNvPr id="31" name="Ink 30">
                <a:extLst>
                  <a:ext uri="{FF2B5EF4-FFF2-40B4-BE49-F238E27FC236}">
                    <a16:creationId xmlns:a16="http://schemas.microsoft.com/office/drawing/2014/main" xmlns="" xmlns:p14="http://schemas.microsoft.com/office/powerpoint/2010/main" id="{036A5DCA-3EC6-B447-8B49-D8DF17D5BE63}"/>
                  </a:ext>
                </a:extLst>
              </p:cNvPr>
              <p:cNvPicPr/>
              <p:nvPr/>
            </p:nvPicPr>
            <p:blipFill>
              <a:blip r:embed="rId19"/>
              <a:stretch>
                <a:fillRect/>
              </a:stretch>
            </p:blipFill>
            <p:spPr>
              <a:xfrm>
                <a:off x="5043155" y="2495721"/>
                <a:ext cx="262800" cy="20120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7">
                <a:extLst>
                  <a:ext uri="{FF2B5EF4-FFF2-40B4-BE49-F238E27FC236}">
                    <a16:creationId xmlns:a16="http://schemas.microsoft.com/office/drawing/2014/main" id="{E107C58A-5015-444C-B034-431A22010022}"/>
                  </a:ext>
                </a:extLst>
              </p14:cNvPr>
              <p14:cNvContentPartPr/>
              <p14:nvPr/>
            </p14:nvContentPartPr>
            <p14:xfrm>
              <a:off x="5284715" y="2039223"/>
              <a:ext cx="484560" cy="289440"/>
            </p14:xfrm>
          </p:contentPart>
        </mc:Choice>
        <mc:Fallback xmlns="">
          <p:pic>
            <p:nvPicPr>
              <p:cNvPr id="35" name="Ink 37">
                <a:extLst>
                  <a:ext uri="{FF2B5EF4-FFF2-40B4-BE49-F238E27FC236}">
                    <a16:creationId xmlns:a16="http://schemas.microsoft.com/office/drawing/2014/main" xmlns="" xmlns:p14="http://schemas.microsoft.com/office/powerpoint/2010/main" id="{E107C58A-5015-444C-B034-431A22010022}"/>
                  </a:ext>
                </a:extLst>
              </p:cNvPr>
              <p:cNvPicPr/>
              <p:nvPr/>
            </p:nvPicPr>
            <p:blipFill>
              <a:blip r:embed="rId21"/>
              <a:stretch>
                <a:fillRect/>
              </a:stretch>
            </p:blipFill>
            <p:spPr>
              <a:xfrm>
                <a:off x="5275708" y="2029863"/>
                <a:ext cx="501853"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8">
                <a:extLst>
                  <a:ext uri="{FF2B5EF4-FFF2-40B4-BE49-F238E27FC236}">
                    <a16:creationId xmlns:a16="http://schemas.microsoft.com/office/drawing/2014/main" id="{5604D682-AAFA-BC45-B0B9-3BB18707D88B}"/>
                  </a:ext>
                </a:extLst>
              </p14:cNvPr>
              <p14:cNvContentPartPr/>
              <p14:nvPr/>
            </p14:nvContentPartPr>
            <p14:xfrm>
              <a:off x="3995915" y="2523423"/>
              <a:ext cx="213840" cy="107280"/>
            </p14:xfrm>
          </p:contentPart>
        </mc:Choice>
        <mc:Fallback xmlns="">
          <p:pic>
            <p:nvPicPr>
              <p:cNvPr id="36" name="Ink 38">
                <a:extLst>
                  <a:ext uri="{FF2B5EF4-FFF2-40B4-BE49-F238E27FC236}">
                    <a16:creationId xmlns:a16="http://schemas.microsoft.com/office/drawing/2014/main" xmlns="" xmlns:p14="http://schemas.microsoft.com/office/powerpoint/2010/main" id="{5604D682-AAFA-BC45-B0B9-3BB18707D88B}"/>
                  </a:ext>
                </a:extLst>
              </p:cNvPr>
              <p:cNvPicPr/>
              <p:nvPr/>
            </p:nvPicPr>
            <p:blipFill>
              <a:blip r:embed="rId23"/>
              <a:stretch>
                <a:fillRect/>
              </a:stretch>
            </p:blipFill>
            <p:spPr>
              <a:xfrm>
                <a:off x="3986915" y="2514063"/>
                <a:ext cx="231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9">
                <a:extLst>
                  <a:ext uri="{FF2B5EF4-FFF2-40B4-BE49-F238E27FC236}">
                    <a16:creationId xmlns:a16="http://schemas.microsoft.com/office/drawing/2014/main" id="{B0585299-F3E7-1F4D-8E51-63190FB37FD4}"/>
                  </a:ext>
                </a:extLst>
              </p14:cNvPr>
              <p14:cNvContentPartPr/>
              <p14:nvPr/>
            </p14:nvContentPartPr>
            <p14:xfrm>
              <a:off x="3492995" y="2448183"/>
              <a:ext cx="220320" cy="289440"/>
            </p14:xfrm>
          </p:contentPart>
        </mc:Choice>
        <mc:Fallback xmlns="">
          <p:pic>
            <p:nvPicPr>
              <p:cNvPr id="37" name="Ink 39">
                <a:extLst>
                  <a:ext uri="{FF2B5EF4-FFF2-40B4-BE49-F238E27FC236}">
                    <a16:creationId xmlns:a16="http://schemas.microsoft.com/office/drawing/2014/main" xmlns="" xmlns:p14="http://schemas.microsoft.com/office/powerpoint/2010/main" id="{B0585299-F3E7-1F4D-8E51-63190FB37FD4}"/>
                  </a:ext>
                </a:extLst>
              </p:cNvPr>
              <p:cNvPicPr/>
              <p:nvPr/>
            </p:nvPicPr>
            <p:blipFill>
              <a:blip r:embed="rId25"/>
              <a:stretch>
                <a:fillRect/>
              </a:stretch>
            </p:blipFill>
            <p:spPr>
              <a:xfrm>
                <a:off x="3483650" y="2439543"/>
                <a:ext cx="238291"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395306E1-F10C-7949-B517-4834AEFCB850}"/>
                  </a:ext>
                </a:extLst>
              </p14:cNvPr>
              <p14:cNvContentPartPr/>
              <p14:nvPr/>
            </p14:nvContentPartPr>
            <p14:xfrm>
              <a:off x="5580275" y="2045703"/>
              <a:ext cx="151200" cy="214200"/>
            </p14:xfrm>
          </p:contentPart>
        </mc:Choice>
        <mc:Fallback xmlns="">
          <p:pic>
            <p:nvPicPr>
              <p:cNvPr id="41" name="Ink 40">
                <a:extLst>
                  <a:ext uri="{FF2B5EF4-FFF2-40B4-BE49-F238E27FC236}">
                    <a16:creationId xmlns:a16="http://schemas.microsoft.com/office/drawing/2014/main" xmlns="" xmlns:p14="http://schemas.microsoft.com/office/powerpoint/2010/main" id="{395306E1-F10C-7949-B517-4834AEFCB850}"/>
                  </a:ext>
                </a:extLst>
              </p:cNvPr>
              <p:cNvPicPr/>
              <p:nvPr/>
            </p:nvPicPr>
            <p:blipFill>
              <a:blip r:embed="rId27"/>
              <a:stretch>
                <a:fillRect/>
              </a:stretch>
            </p:blipFill>
            <p:spPr>
              <a:xfrm>
                <a:off x="5571995" y="2036703"/>
                <a:ext cx="168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62">
                <a:extLst>
                  <a:ext uri="{FF2B5EF4-FFF2-40B4-BE49-F238E27FC236}">
                    <a16:creationId xmlns:a16="http://schemas.microsoft.com/office/drawing/2014/main" id="{F35BF56A-AA81-004C-ABD7-CFB6789E6F24}"/>
                  </a:ext>
                </a:extLst>
              </p14:cNvPr>
              <p14:cNvContentPartPr/>
              <p14:nvPr/>
            </p14:nvContentPartPr>
            <p14:xfrm>
              <a:off x="5555075" y="3058023"/>
              <a:ext cx="1364040" cy="578520"/>
            </p14:xfrm>
          </p:contentPart>
        </mc:Choice>
        <mc:Fallback xmlns="">
          <p:pic>
            <p:nvPicPr>
              <p:cNvPr id="58" name="Ink 62">
                <a:extLst>
                  <a:ext uri="{FF2B5EF4-FFF2-40B4-BE49-F238E27FC236}">
                    <a16:creationId xmlns:a16="http://schemas.microsoft.com/office/drawing/2014/main" xmlns="" xmlns:p14="http://schemas.microsoft.com/office/powerpoint/2010/main" id="{F35BF56A-AA81-004C-ABD7-CFB6789E6F24}"/>
                  </a:ext>
                </a:extLst>
              </p:cNvPr>
              <p:cNvPicPr/>
              <p:nvPr/>
            </p:nvPicPr>
            <p:blipFill>
              <a:blip r:embed="rId29"/>
              <a:stretch>
                <a:fillRect/>
              </a:stretch>
            </p:blipFill>
            <p:spPr>
              <a:xfrm>
                <a:off x="5545713" y="3049388"/>
                <a:ext cx="1381325" cy="59542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9" name="Ink 63">
                <a:extLst>
                  <a:ext uri="{FF2B5EF4-FFF2-40B4-BE49-F238E27FC236}">
                    <a16:creationId xmlns:a16="http://schemas.microsoft.com/office/drawing/2014/main" id="{96EB8403-EAD7-3940-AFB1-2AA7C3D02996}"/>
                  </a:ext>
                </a:extLst>
              </p14:cNvPr>
              <p14:cNvContentPartPr/>
              <p14:nvPr/>
            </p14:nvContentPartPr>
            <p14:xfrm>
              <a:off x="4637075" y="3334503"/>
              <a:ext cx="692280" cy="182520"/>
            </p14:xfrm>
          </p:contentPart>
        </mc:Choice>
        <mc:Fallback xmlns="">
          <p:pic>
            <p:nvPicPr>
              <p:cNvPr id="59" name="Ink 63">
                <a:extLst>
                  <a:ext uri="{FF2B5EF4-FFF2-40B4-BE49-F238E27FC236}">
                    <a16:creationId xmlns:a16="http://schemas.microsoft.com/office/drawing/2014/main" xmlns="" xmlns:p14="http://schemas.microsoft.com/office/powerpoint/2010/main" id="{96EB8403-EAD7-3940-AFB1-2AA7C3D02996}"/>
                  </a:ext>
                </a:extLst>
              </p:cNvPr>
              <p:cNvPicPr/>
              <p:nvPr/>
            </p:nvPicPr>
            <p:blipFill>
              <a:blip r:embed="rId31"/>
              <a:stretch>
                <a:fillRect/>
              </a:stretch>
            </p:blipFill>
            <p:spPr>
              <a:xfrm>
                <a:off x="4628791" y="3325143"/>
                <a:ext cx="708849"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64">
                <a:extLst>
                  <a:ext uri="{FF2B5EF4-FFF2-40B4-BE49-F238E27FC236}">
                    <a16:creationId xmlns:a16="http://schemas.microsoft.com/office/drawing/2014/main" id="{6C6C05AE-8278-E34D-8CBC-04F9026170A5}"/>
                  </a:ext>
                </a:extLst>
              </p14:cNvPr>
              <p14:cNvContentPartPr/>
              <p14:nvPr/>
            </p14:nvContentPartPr>
            <p14:xfrm>
              <a:off x="4071515" y="3397503"/>
              <a:ext cx="189000" cy="126000"/>
            </p14:xfrm>
          </p:contentPart>
        </mc:Choice>
        <mc:Fallback xmlns="">
          <p:pic>
            <p:nvPicPr>
              <p:cNvPr id="60" name="Ink 64">
                <a:extLst>
                  <a:ext uri="{FF2B5EF4-FFF2-40B4-BE49-F238E27FC236}">
                    <a16:creationId xmlns:a16="http://schemas.microsoft.com/office/drawing/2014/main" xmlns="" xmlns:p14="http://schemas.microsoft.com/office/powerpoint/2010/main" id="{6C6C05AE-8278-E34D-8CBC-04F9026170A5}"/>
                  </a:ext>
                </a:extLst>
              </p:cNvPr>
              <p:cNvPicPr/>
              <p:nvPr/>
            </p:nvPicPr>
            <p:blipFill>
              <a:blip r:embed="rId33"/>
              <a:stretch>
                <a:fillRect/>
              </a:stretch>
            </p:blipFill>
            <p:spPr>
              <a:xfrm>
                <a:off x="4062155" y="3388143"/>
                <a:ext cx="206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 name="Ink 65">
                <a:extLst>
                  <a:ext uri="{FF2B5EF4-FFF2-40B4-BE49-F238E27FC236}">
                    <a16:creationId xmlns:a16="http://schemas.microsoft.com/office/drawing/2014/main" id="{DC75476B-2036-BB42-9BB6-EBB19E1D9E01}"/>
                  </a:ext>
                </a:extLst>
              </p14:cNvPr>
              <p14:cNvContentPartPr/>
              <p14:nvPr/>
            </p14:nvContentPartPr>
            <p14:xfrm>
              <a:off x="3467795" y="3309303"/>
              <a:ext cx="232920" cy="232920"/>
            </p14:xfrm>
          </p:contentPart>
        </mc:Choice>
        <mc:Fallback xmlns="">
          <p:pic>
            <p:nvPicPr>
              <p:cNvPr id="61" name="Ink 65">
                <a:extLst>
                  <a:ext uri="{FF2B5EF4-FFF2-40B4-BE49-F238E27FC236}">
                    <a16:creationId xmlns:a16="http://schemas.microsoft.com/office/drawing/2014/main" xmlns="" xmlns:p14="http://schemas.microsoft.com/office/powerpoint/2010/main" id="{DC75476B-2036-BB42-9BB6-EBB19E1D9E01}"/>
                  </a:ext>
                </a:extLst>
              </p:cNvPr>
              <p:cNvPicPr/>
              <p:nvPr/>
            </p:nvPicPr>
            <p:blipFill>
              <a:blip r:embed="rId35"/>
              <a:stretch>
                <a:fillRect/>
              </a:stretch>
            </p:blipFill>
            <p:spPr>
              <a:xfrm>
                <a:off x="3458435" y="3300303"/>
                <a:ext cx="2512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66">
                <a:extLst>
                  <a:ext uri="{FF2B5EF4-FFF2-40B4-BE49-F238E27FC236}">
                    <a16:creationId xmlns:a16="http://schemas.microsoft.com/office/drawing/2014/main" id="{B77E9BCA-3DC4-504E-AD8E-E80D81D1BEDC}"/>
                  </a:ext>
                </a:extLst>
              </p14:cNvPr>
              <p14:cNvContentPartPr/>
              <p14:nvPr/>
            </p14:nvContentPartPr>
            <p14:xfrm>
              <a:off x="2631515" y="3315783"/>
              <a:ext cx="352440" cy="327240"/>
            </p14:xfrm>
          </p:contentPart>
        </mc:Choice>
        <mc:Fallback xmlns="">
          <p:pic>
            <p:nvPicPr>
              <p:cNvPr id="62" name="Ink 66">
                <a:extLst>
                  <a:ext uri="{FF2B5EF4-FFF2-40B4-BE49-F238E27FC236}">
                    <a16:creationId xmlns:a16="http://schemas.microsoft.com/office/drawing/2014/main" xmlns="" xmlns:p14="http://schemas.microsoft.com/office/powerpoint/2010/main" id="{B77E9BCA-3DC4-504E-AD8E-E80D81D1BEDC}"/>
                  </a:ext>
                </a:extLst>
              </p:cNvPr>
              <p:cNvPicPr/>
              <p:nvPr/>
            </p:nvPicPr>
            <p:blipFill>
              <a:blip r:embed="rId37"/>
              <a:stretch>
                <a:fillRect/>
              </a:stretch>
            </p:blipFill>
            <p:spPr>
              <a:xfrm>
                <a:off x="2622875" y="3306783"/>
                <a:ext cx="3700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Ink 73">
                <a:extLst>
                  <a:ext uri="{FF2B5EF4-FFF2-40B4-BE49-F238E27FC236}">
                    <a16:creationId xmlns:a16="http://schemas.microsoft.com/office/drawing/2014/main" id="{599E51B7-2C29-7A46-9997-C6474AC8E22E}"/>
                  </a:ext>
                </a:extLst>
              </p14:cNvPr>
              <p14:cNvContentPartPr/>
              <p14:nvPr/>
            </p14:nvContentPartPr>
            <p14:xfrm>
              <a:off x="2631515" y="4069983"/>
              <a:ext cx="453240" cy="327240"/>
            </p14:xfrm>
          </p:contentPart>
        </mc:Choice>
        <mc:Fallback xmlns="">
          <p:pic>
            <p:nvPicPr>
              <p:cNvPr id="73" name="Ink 73">
                <a:extLst>
                  <a:ext uri="{FF2B5EF4-FFF2-40B4-BE49-F238E27FC236}">
                    <a16:creationId xmlns:a16="http://schemas.microsoft.com/office/drawing/2014/main" xmlns="" xmlns:p14="http://schemas.microsoft.com/office/powerpoint/2010/main" id="{599E51B7-2C29-7A46-9997-C6474AC8E22E}"/>
                  </a:ext>
                </a:extLst>
              </p:cNvPr>
              <p:cNvPicPr/>
              <p:nvPr/>
            </p:nvPicPr>
            <p:blipFill>
              <a:blip r:embed="rId39"/>
              <a:stretch>
                <a:fillRect/>
              </a:stretch>
            </p:blipFill>
            <p:spPr>
              <a:xfrm>
                <a:off x="2621787" y="4060623"/>
                <a:ext cx="471615"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9">
                <a:extLst>
                  <a:ext uri="{FF2B5EF4-FFF2-40B4-BE49-F238E27FC236}">
                    <a16:creationId xmlns:a16="http://schemas.microsoft.com/office/drawing/2014/main" id="{E5CD329D-90E9-D243-B918-05FC331D0AAA}"/>
                  </a:ext>
                </a:extLst>
              </p14:cNvPr>
              <p14:cNvContentPartPr/>
              <p14:nvPr/>
            </p14:nvContentPartPr>
            <p14:xfrm>
              <a:off x="3580835" y="4082583"/>
              <a:ext cx="201600" cy="283320"/>
            </p14:xfrm>
          </p:contentPart>
        </mc:Choice>
        <mc:Fallback xmlns="">
          <p:pic>
            <p:nvPicPr>
              <p:cNvPr id="79" name="Ink 79">
                <a:extLst>
                  <a:ext uri="{FF2B5EF4-FFF2-40B4-BE49-F238E27FC236}">
                    <a16:creationId xmlns:a16="http://schemas.microsoft.com/office/drawing/2014/main" xmlns="" xmlns:p14="http://schemas.microsoft.com/office/powerpoint/2010/main" id="{E5CD329D-90E9-D243-B918-05FC331D0AAA}"/>
                  </a:ext>
                </a:extLst>
              </p:cNvPr>
              <p:cNvPicPr/>
              <p:nvPr/>
            </p:nvPicPr>
            <p:blipFill>
              <a:blip r:embed="rId41"/>
              <a:stretch>
                <a:fillRect/>
              </a:stretch>
            </p:blipFill>
            <p:spPr>
              <a:xfrm>
                <a:off x="3571475" y="4073583"/>
                <a:ext cx="2199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3" name="Ink 83">
                <a:extLst>
                  <a:ext uri="{FF2B5EF4-FFF2-40B4-BE49-F238E27FC236}">
                    <a16:creationId xmlns:a16="http://schemas.microsoft.com/office/drawing/2014/main" id="{D4824030-530E-C740-8356-996155A5B804}"/>
                  </a:ext>
                </a:extLst>
              </p14:cNvPr>
              <p14:cNvContentPartPr/>
              <p14:nvPr/>
            </p14:nvContentPartPr>
            <p14:xfrm>
              <a:off x="4153235" y="3916263"/>
              <a:ext cx="1986840" cy="355320"/>
            </p14:xfrm>
          </p:contentPart>
        </mc:Choice>
        <mc:Fallback xmlns="">
          <p:pic>
            <p:nvPicPr>
              <p:cNvPr id="83" name="Ink 83">
                <a:extLst>
                  <a:ext uri="{FF2B5EF4-FFF2-40B4-BE49-F238E27FC236}">
                    <a16:creationId xmlns:a16="http://schemas.microsoft.com/office/drawing/2014/main" xmlns="" xmlns:p14="http://schemas.microsoft.com/office/powerpoint/2010/main" id="{D4824030-530E-C740-8356-996155A5B804}"/>
                  </a:ext>
                </a:extLst>
              </p:cNvPr>
              <p:cNvPicPr/>
              <p:nvPr/>
            </p:nvPicPr>
            <p:blipFill>
              <a:blip r:embed="rId43"/>
              <a:stretch>
                <a:fillRect/>
              </a:stretch>
            </p:blipFill>
            <p:spPr>
              <a:xfrm>
                <a:off x="4143877" y="3907983"/>
                <a:ext cx="2004837"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1" name="Ink 91">
                <a:extLst>
                  <a:ext uri="{FF2B5EF4-FFF2-40B4-BE49-F238E27FC236}">
                    <a16:creationId xmlns:a16="http://schemas.microsoft.com/office/drawing/2014/main" id="{47B507FE-B2FE-9F41-88D1-80C48528478F}"/>
                  </a:ext>
                </a:extLst>
              </p14:cNvPr>
              <p14:cNvContentPartPr/>
              <p14:nvPr/>
            </p14:nvContentPartPr>
            <p14:xfrm>
              <a:off x="4882235" y="4315143"/>
              <a:ext cx="1170000" cy="346320"/>
            </p14:xfrm>
          </p:contentPart>
        </mc:Choice>
        <mc:Fallback xmlns="">
          <p:pic>
            <p:nvPicPr>
              <p:cNvPr id="91" name="Ink 91">
                <a:extLst>
                  <a:ext uri="{FF2B5EF4-FFF2-40B4-BE49-F238E27FC236}">
                    <a16:creationId xmlns:a16="http://schemas.microsoft.com/office/drawing/2014/main" xmlns="" xmlns:p14="http://schemas.microsoft.com/office/powerpoint/2010/main" id="{47B507FE-B2FE-9F41-88D1-80C48528478F}"/>
                  </a:ext>
                </a:extLst>
              </p:cNvPr>
              <p:cNvPicPr/>
              <p:nvPr/>
            </p:nvPicPr>
            <p:blipFill>
              <a:blip r:embed="rId45"/>
              <a:stretch>
                <a:fillRect/>
              </a:stretch>
            </p:blipFill>
            <p:spPr>
              <a:xfrm>
                <a:off x="4873592" y="4305773"/>
                <a:ext cx="1187645" cy="363618"/>
              </a:xfrm>
              <a:prstGeom prst="rect">
                <a:avLst/>
              </a:prstGeom>
            </p:spPr>
          </p:pic>
        </mc:Fallback>
      </mc:AlternateContent>
    </p:spTree>
    <p:extLst>
      <p:ext uri="{BB962C8B-B14F-4D97-AF65-F5344CB8AC3E}">
        <p14:creationId xmlns:p14="http://schemas.microsoft.com/office/powerpoint/2010/main" val="3479971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3" name="Ink 43">
                <a:extLst>
                  <a:ext uri="{FF2B5EF4-FFF2-40B4-BE49-F238E27FC236}">
                    <a16:creationId xmlns:a16="http://schemas.microsoft.com/office/drawing/2014/main" id="{D7D83FE5-A202-CD49-8199-6A8AFA2D6A9B}"/>
                  </a:ext>
                </a:extLst>
              </p14:cNvPr>
              <p14:cNvContentPartPr/>
              <p14:nvPr/>
            </p14:nvContentPartPr>
            <p14:xfrm>
              <a:off x="2274755" y="373863"/>
              <a:ext cx="5878800" cy="943200"/>
            </p14:xfrm>
          </p:contentPart>
        </mc:Choice>
        <mc:Fallback xmlns="">
          <p:pic>
            <p:nvPicPr>
              <p:cNvPr id="43" name="Ink 43">
                <a:extLst>
                  <a:ext uri="{FF2B5EF4-FFF2-40B4-BE49-F238E27FC236}">
                    <a16:creationId xmlns:a16="http://schemas.microsoft.com/office/drawing/2014/main" xmlns="" xmlns:p14="http://schemas.microsoft.com/office/powerpoint/2010/main" id="{D7D83FE5-A202-CD49-8199-6A8AFA2D6A9B}"/>
                  </a:ext>
                </a:extLst>
              </p:cNvPr>
              <p:cNvPicPr/>
              <p:nvPr/>
            </p:nvPicPr>
            <p:blipFill>
              <a:blip r:embed="rId3"/>
              <a:stretch>
                <a:fillRect/>
              </a:stretch>
            </p:blipFill>
            <p:spPr>
              <a:xfrm>
                <a:off x="2265756" y="365226"/>
                <a:ext cx="5896799" cy="96119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1" name="Ink 191">
                <a:extLst>
                  <a:ext uri="{FF2B5EF4-FFF2-40B4-BE49-F238E27FC236}">
                    <a16:creationId xmlns:a16="http://schemas.microsoft.com/office/drawing/2014/main" id="{C29D471A-ACED-5B43-A05E-FF5236A811EF}"/>
                  </a:ext>
                </a:extLst>
              </p14:cNvPr>
              <p14:cNvContentPartPr/>
              <p14:nvPr/>
            </p14:nvContentPartPr>
            <p14:xfrm>
              <a:off x="2586875" y="1974063"/>
              <a:ext cx="3133440" cy="3775680"/>
            </p14:xfrm>
          </p:contentPart>
        </mc:Choice>
        <mc:Fallback xmlns="">
          <p:pic>
            <p:nvPicPr>
              <p:cNvPr id="191" name="Ink 191">
                <a:extLst>
                  <a:ext uri="{FF2B5EF4-FFF2-40B4-BE49-F238E27FC236}">
                    <a16:creationId xmlns:a16="http://schemas.microsoft.com/office/drawing/2014/main" xmlns="" xmlns:p14="http://schemas.microsoft.com/office/powerpoint/2010/main" id="{C29D471A-ACED-5B43-A05E-FF5236A811EF}"/>
                  </a:ext>
                </a:extLst>
              </p:cNvPr>
              <p:cNvPicPr/>
              <p:nvPr/>
            </p:nvPicPr>
            <p:blipFill>
              <a:blip r:embed="rId5"/>
              <a:stretch>
                <a:fillRect/>
              </a:stretch>
            </p:blipFill>
            <p:spPr>
              <a:xfrm>
                <a:off x="2578595" y="1965783"/>
                <a:ext cx="3149640" cy="3792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3" name="Ink 203">
                <a:extLst>
                  <a:ext uri="{FF2B5EF4-FFF2-40B4-BE49-F238E27FC236}">
                    <a16:creationId xmlns:a16="http://schemas.microsoft.com/office/drawing/2014/main" id="{69873E4B-32D3-5B43-A3C2-2777A95A9911}"/>
                  </a:ext>
                </a:extLst>
              </p14:cNvPr>
              <p14:cNvContentPartPr/>
              <p14:nvPr/>
            </p14:nvContentPartPr>
            <p14:xfrm>
              <a:off x="6776195" y="1751223"/>
              <a:ext cx="3429720" cy="3859920"/>
            </p14:xfrm>
          </p:contentPart>
        </mc:Choice>
        <mc:Fallback xmlns="">
          <p:pic>
            <p:nvPicPr>
              <p:cNvPr id="203" name="Ink 203">
                <a:extLst>
                  <a:ext uri="{FF2B5EF4-FFF2-40B4-BE49-F238E27FC236}">
                    <a16:creationId xmlns:a16="http://schemas.microsoft.com/office/drawing/2014/main" xmlns="" xmlns:p14="http://schemas.microsoft.com/office/powerpoint/2010/main" id="{69873E4B-32D3-5B43-A3C2-2777A95A9911}"/>
                  </a:ext>
                </a:extLst>
              </p:cNvPr>
              <p:cNvPicPr/>
              <p:nvPr/>
            </p:nvPicPr>
            <p:blipFill>
              <a:blip r:embed="rId7"/>
              <a:stretch>
                <a:fillRect/>
              </a:stretch>
            </p:blipFill>
            <p:spPr>
              <a:xfrm>
                <a:off x="6767915" y="1742943"/>
                <a:ext cx="3446280" cy="3876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B3453EA8-8413-8446-996B-A294E6D01516}"/>
                  </a:ext>
                </a:extLst>
              </p14:cNvPr>
              <p14:cNvContentPartPr/>
              <p14:nvPr/>
            </p14:nvContentPartPr>
            <p14:xfrm>
              <a:off x="3073440" y="1386720"/>
              <a:ext cx="7089840" cy="3904560"/>
            </p14:xfrm>
          </p:contentPart>
        </mc:Choice>
        <mc:Fallback xmlns="">
          <p:pic>
            <p:nvPicPr>
              <p:cNvPr id="2" name="Ink 1">
                <a:extLst>
                  <a:ext uri="{FF2B5EF4-FFF2-40B4-BE49-F238E27FC236}">
                    <a16:creationId xmlns:a16="http://schemas.microsoft.com/office/drawing/2014/main" xmlns="" xmlns:p14="http://schemas.microsoft.com/office/powerpoint/2010/main" id="{B3453EA8-8413-8446-996B-A294E6D01516}"/>
                  </a:ext>
                </a:extLst>
              </p:cNvPr>
              <p:cNvPicPr/>
              <p:nvPr/>
            </p:nvPicPr>
            <p:blipFill>
              <a:blip r:embed="rId9"/>
              <a:stretch>
                <a:fillRect/>
              </a:stretch>
            </p:blipFill>
            <p:spPr>
              <a:xfrm>
                <a:off x="3063720" y="1377720"/>
                <a:ext cx="7108560" cy="3922200"/>
              </a:xfrm>
              <a:prstGeom prst="rect">
                <a:avLst/>
              </a:prstGeom>
            </p:spPr>
          </p:pic>
        </mc:Fallback>
      </mc:AlternateContent>
    </p:spTree>
    <p:extLst>
      <p:ext uri="{BB962C8B-B14F-4D97-AF65-F5344CB8AC3E}">
        <p14:creationId xmlns:p14="http://schemas.microsoft.com/office/powerpoint/2010/main" val="2095445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EF30BBE2-238B-F043-8D6F-84A513FC5886}"/>
                  </a:ext>
                </a:extLst>
              </p14:cNvPr>
              <p14:cNvContentPartPr/>
              <p14:nvPr/>
            </p14:nvContentPartPr>
            <p14:xfrm>
              <a:off x="4884035" y="631623"/>
              <a:ext cx="195120" cy="308520"/>
            </p14:xfrm>
          </p:contentPart>
        </mc:Choice>
        <mc:Fallback xmlns="">
          <p:pic>
            <p:nvPicPr>
              <p:cNvPr id="15" name="Ink 14">
                <a:extLst>
                  <a:ext uri="{FF2B5EF4-FFF2-40B4-BE49-F238E27FC236}">
                    <a16:creationId xmlns:a16="http://schemas.microsoft.com/office/drawing/2014/main" xmlns="" xmlns:p14="http://schemas.microsoft.com/office/powerpoint/2010/main" id="{EF30BBE2-238B-F043-8D6F-84A513FC5886}"/>
                  </a:ext>
                </a:extLst>
              </p:cNvPr>
              <p:cNvPicPr/>
              <p:nvPr/>
            </p:nvPicPr>
            <p:blipFill>
              <a:blip r:embed="rId3"/>
              <a:stretch>
                <a:fillRect/>
              </a:stretch>
            </p:blipFill>
            <p:spPr>
              <a:xfrm>
                <a:off x="4875052" y="622623"/>
                <a:ext cx="213087"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FFA37816-26D4-114E-AED4-ECD042E43A43}"/>
                  </a:ext>
                </a:extLst>
              </p14:cNvPr>
              <p14:cNvContentPartPr/>
              <p14:nvPr/>
            </p14:nvContentPartPr>
            <p14:xfrm>
              <a:off x="5273555" y="706863"/>
              <a:ext cx="163800" cy="19080"/>
            </p14:xfrm>
          </p:contentPart>
        </mc:Choice>
        <mc:Fallback xmlns="">
          <p:pic>
            <p:nvPicPr>
              <p:cNvPr id="16" name="Ink 15">
                <a:extLst>
                  <a:ext uri="{FF2B5EF4-FFF2-40B4-BE49-F238E27FC236}">
                    <a16:creationId xmlns:a16="http://schemas.microsoft.com/office/drawing/2014/main" xmlns="" xmlns:p14="http://schemas.microsoft.com/office/powerpoint/2010/main" id="{FFA37816-26D4-114E-AED4-ECD042E43A43}"/>
                  </a:ext>
                </a:extLst>
              </p:cNvPr>
              <p:cNvPicPr/>
              <p:nvPr/>
            </p:nvPicPr>
            <p:blipFill>
              <a:blip r:embed="rId5"/>
              <a:stretch>
                <a:fillRect/>
              </a:stretch>
            </p:blipFill>
            <p:spPr>
              <a:xfrm>
                <a:off x="5264555" y="697863"/>
                <a:ext cx="181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63E73147-8F5F-DD4C-A988-9B9019B22D91}"/>
                  </a:ext>
                </a:extLst>
              </p14:cNvPr>
              <p14:cNvContentPartPr/>
              <p14:nvPr/>
            </p14:nvContentPartPr>
            <p14:xfrm>
              <a:off x="5323955" y="826383"/>
              <a:ext cx="88560" cy="6480"/>
            </p14:xfrm>
          </p:contentPart>
        </mc:Choice>
        <mc:Fallback xmlns="">
          <p:pic>
            <p:nvPicPr>
              <p:cNvPr id="17" name="Ink 16">
                <a:extLst>
                  <a:ext uri="{FF2B5EF4-FFF2-40B4-BE49-F238E27FC236}">
                    <a16:creationId xmlns:a16="http://schemas.microsoft.com/office/drawing/2014/main" xmlns="" xmlns:p14="http://schemas.microsoft.com/office/powerpoint/2010/main" id="{63E73147-8F5F-DD4C-A988-9B9019B22D91}"/>
                  </a:ext>
                </a:extLst>
              </p:cNvPr>
              <p:cNvPicPr/>
              <p:nvPr/>
            </p:nvPicPr>
            <p:blipFill>
              <a:blip r:embed="rId7"/>
              <a:stretch>
                <a:fillRect/>
              </a:stretch>
            </p:blipFill>
            <p:spPr>
              <a:xfrm>
                <a:off x="5315280" y="817383"/>
                <a:ext cx="106272"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58648F70-0623-1348-A448-E3055EF64F36}"/>
                  </a:ext>
                </a:extLst>
              </p14:cNvPr>
              <p14:cNvContentPartPr/>
              <p14:nvPr/>
            </p14:nvContentPartPr>
            <p14:xfrm>
              <a:off x="5719955" y="669423"/>
              <a:ext cx="276840" cy="182520"/>
            </p14:xfrm>
          </p:contentPart>
        </mc:Choice>
        <mc:Fallback xmlns="">
          <p:pic>
            <p:nvPicPr>
              <p:cNvPr id="18" name="Ink 17">
                <a:extLst>
                  <a:ext uri="{FF2B5EF4-FFF2-40B4-BE49-F238E27FC236}">
                    <a16:creationId xmlns:a16="http://schemas.microsoft.com/office/drawing/2014/main" xmlns="" xmlns:p14="http://schemas.microsoft.com/office/powerpoint/2010/main" id="{58648F70-0623-1348-A448-E3055EF64F36}"/>
                  </a:ext>
                </a:extLst>
              </p:cNvPr>
              <p:cNvPicPr/>
              <p:nvPr/>
            </p:nvPicPr>
            <p:blipFill>
              <a:blip r:embed="rId9"/>
              <a:stretch>
                <a:fillRect/>
              </a:stretch>
            </p:blipFill>
            <p:spPr>
              <a:xfrm>
                <a:off x="5710595" y="660441"/>
                <a:ext cx="294840" cy="20084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0BAF0FD5-5C6A-1049-A2B8-C1B1CBAEF635}"/>
                  </a:ext>
                </a:extLst>
              </p14:cNvPr>
              <p14:cNvContentPartPr/>
              <p14:nvPr/>
            </p14:nvContentPartPr>
            <p14:xfrm>
              <a:off x="6141515" y="682023"/>
              <a:ext cx="145080" cy="163800"/>
            </p14:xfrm>
          </p:contentPart>
        </mc:Choice>
        <mc:Fallback xmlns="">
          <p:pic>
            <p:nvPicPr>
              <p:cNvPr id="19" name="Ink 18">
                <a:extLst>
                  <a:ext uri="{FF2B5EF4-FFF2-40B4-BE49-F238E27FC236}">
                    <a16:creationId xmlns:a16="http://schemas.microsoft.com/office/drawing/2014/main" xmlns="" xmlns:p14="http://schemas.microsoft.com/office/powerpoint/2010/main" id="{0BAF0FD5-5C6A-1049-A2B8-C1B1CBAEF635}"/>
                  </a:ext>
                </a:extLst>
              </p:cNvPr>
              <p:cNvPicPr/>
              <p:nvPr/>
            </p:nvPicPr>
            <p:blipFill>
              <a:blip r:embed="rId11"/>
              <a:stretch>
                <a:fillRect/>
              </a:stretch>
            </p:blipFill>
            <p:spPr>
              <a:xfrm>
                <a:off x="6132155" y="673383"/>
                <a:ext cx="163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3">
                <a:extLst>
                  <a:ext uri="{FF2B5EF4-FFF2-40B4-BE49-F238E27FC236}">
                    <a16:creationId xmlns:a16="http://schemas.microsoft.com/office/drawing/2014/main" id="{1ADADE63-3C85-0D41-87DB-397CF2C7033C}"/>
                  </a:ext>
                </a:extLst>
              </p14:cNvPr>
              <p14:cNvContentPartPr/>
              <p14:nvPr/>
            </p14:nvContentPartPr>
            <p14:xfrm>
              <a:off x="6260675" y="279543"/>
              <a:ext cx="515880" cy="276840"/>
            </p14:xfrm>
          </p:contentPart>
        </mc:Choice>
        <mc:Fallback xmlns="">
          <p:pic>
            <p:nvPicPr>
              <p:cNvPr id="22" name="Ink 23">
                <a:extLst>
                  <a:ext uri="{FF2B5EF4-FFF2-40B4-BE49-F238E27FC236}">
                    <a16:creationId xmlns:a16="http://schemas.microsoft.com/office/drawing/2014/main" xmlns="" xmlns:p14="http://schemas.microsoft.com/office/powerpoint/2010/main" id="{1ADADE63-3C85-0D41-87DB-397CF2C7033C}"/>
                  </a:ext>
                </a:extLst>
              </p:cNvPr>
              <p:cNvPicPr/>
              <p:nvPr/>
            </p:nvPicPr>
            <p:blipFill>
              <a:blip r:embed="rId13"/>
              <a:stretch>
                <a:fillRect/>
              </a:stretch>
            </p:blipFill>
            <p:spPr>
              <a:xfrm>
                <a:off x="6251315" y="270555"/>
                <a:ext cx="534600" cy="29553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id="{EA26634B-ED3B-EB4A-A2D5-1F567141CAD4}"/>
                  </a:ext>
                </a:extLst>
              </p14:cNvPr>
              <p14:cNvContentPartPr/>
              <p14:nvPr/>
            </p14:nvContentPartPr>
            <p14:xfrm>
              <a:off x="2538635" y="656823"/>
              <a:ext cx="1691640" cy="426960"/>
            </p14:xfrm>
          </p:contentPart>
        </mc:Choice>
        <mc:Fallback xmlns="">
          <p:pic>
            <p:nvPicPr>
              <p:cNvPr id="23" name="Ink 24">
                <a:extLst>
                  <a:ext uri="{FF2B5EF4-FFF2-40B4-BE49-F238E27FC236}">
                    <a16:creationId xmlns:a16="http://schemas.microsoft.com/office/drawing/2014/main" xmlns="" xmlns:p14="http://schemas.microsoft.com/office/powerpoint/2010/main" id="{EA26634B-ED3B-EB4A-A2D5-1F567141CAD4}"/>
                  </a:ext>
                </a:extLst>
              </p:cNvPr>
              <p:cNvPicPr/>
              <p:nvPr/>
            </p:nvPicPr>
            <p:blipFill>
              <a:blip r:embed="rId15"/>
              <a:stretch>
                <a:fillRect/>
              </a:stretch>
            </p:blipFill>
            <p:spPr>
              <a:xfrm>
                <a:off x="2529275" y="647831"/>
                <a:ext cx="1710360" cy="44458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3738CB98-CD6E-6047-BFBD-0308BFE279B2}"/>
                  </a:ext>
                </a:extLst>
              </p14:cNvPr>
              <p14:cNvContentPartPr/>
              <p14:nvPr/>
            </p14:nvContentPartPr>
            <p14:xfrm>
              <a:off x="3488315" y="1668783"/>
              <a:ext cx="170280" cy="19080"/>
            </p14:xfrm>
          </p:contentPart>
        </mc:Choice>
        <mc:Fallback xmlns="">
          <p:pic>
            <p:nvPicPr>
              <p:cNvPr id="30" name="Ink 29">
                <a:extLst>
                  <a:ext uri="{FF2B5EF4-FFF2-40B4-BE49-F238E27FC236}">
                    <a16:creationId xmlns:a16="http://schemas.microsoft.com/office/drawing/2014/main" xmlns="" xmlns:p14="http://schemas.microsoft.com/office/powerpoint/2010/main" id="{3738CB98-CD6E-6047-BFBD-0308BFE279B2}"/>
                  </a:ext>
                </a:extLst>
              </p:cNvPr>
              <p:cNvPicPr/>
              <p:nvPr/>
            </p:nvPicPr>
            <p:blipFill>
              <a:blip r:embed="rId17"/>
              <a:stretch>
                <a:fillRect/>
              </a:stretch>
            </p:blipFill>
            <p:spPr>
              <a:xfrm>
                <a:off x="3478955" y="1659783"/>
                <a:ext cx="187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350E6A2D-69B2-8D4E-A9DD-EAAB010BD6C1}"/>
                  </a:ext>
                </a:extLst>
              </p14:cNvPr>
              <p14:cNvContentPartPr/>
              <p14:nvPr/>
            </p14:nvContentPartPr>
            <p14:xfrm>
              <a:off x="3525755" y="1775703"/>
              <a:ext cx="138600" cy="6480"/>
            </p14:xfrm>
          </p:contentPart>
        </mc:Choice>
        <mc:Fallback xmlns="">
          <p:pic>
            <p:nvPicPr>
              <p:cNvPr id="31" name="Ink 30">
                <a:extLst>
                  <a:ext uri="{FF2B5EF4-FFF2-40B4-BE49-F238E27FC236}">
                    <a16:creationId xmlns:a16="http://schemas.microsoft.com/office/drawing/2014/main" xmlns="" xmlns:p14="http://schemas.microsoft.com/office/powerpoint/2010/main" id="{350E6A2D-69B2-8D4E-A9DD-EAAB010BD6C1}"/>
                  </a:ext>
                </a:extLst>
              </p:cNvPr>
              <p:cNvPicPr/>
              <p:nvPr/>
            </p:nvPicPr>
            <p:blipFill>
              <a:blip r:embed="rId19"/>
              <a:stretch>
                <a:fillRect/>
              </a:stretch>
            </p:blipFill>
            <p:spPr>
              <a:xfrm>
                <a:off x="3516755" y="1766703"/>
                <a:ext cx="156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40">
                <a:extLst>
                  <a:ext uri="{FF2B5EF4-FFF2-40B4-BE49-F238E27FC236}">
                    <a16:creationId xmlns:a16="http://schemas.microsoft.com/office/drawing/2014/main" id="{CFFC961A-AF9E-5F4F-AAFF-88BC84B858C6}"/>
                  </a:ext>
                </a:extLst>
              </p14:cNvPr>
              <p14:cNvContentPartPr/>
              <p14:nvPr/>
            </p14:nvContentPartPr>
            <p14:xfrm>
              <a:off x="5305235" y="1524423"/>
              <a:ext cx="274320" cy="289440"/>
            </p14:xfrm>
          </p:contentPart>
        </mc:Choice>
        <mc:Fallback xmlns="">
          <p:pic>
            <p:nvPicPr>
              <p:cNvPr id="38" name="Ink 40">
                <a:extLst>
                  <a:ext uri="{FF2B5EF4-FFF2-40B4-BE49-F238E27FC236}">
                    <a16:creationId xmlns:a16="http://schemas.microsoft.com/office/drawing/2014/main" xmlns="" xmlns:p14="http://schemas.microsoft.com/office/powerpoint/2010/main" id="{CFFC961A-AF9E-5F4F-AAFF-88BC84B858C6}"/>
                  </a:ext>
                </a:extLst>
              </p:cNvPr>
              <p:cNvPicPr/>
              <p:nvPr/>
            </p:nvPicPr>
            <p:blipFill>
              <a:blip r:embed="rId21"/>
              <a:stretch>
                <a:fillRect/>
              </a:stretch>
            </p:blipFill>
            <p:spPr>
              <a:xfrm>
                <a:off x="5296595" y="1516153"/>
                <a:ext cx="290880" cy="30597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9">
                <a:extLst>
                  <a:ext uri="{FF2B5EF4-FFF2-40B4-BE49-F238E27FC236}">
                    <a16:creationId xmlns:a16="http://schemas.microsoft.com/office/drawing/2014/main" id="{19411898-32A2-5049-A7DA-72DCD040BB83}"/>
                  </a:ext>
                </a:extLst>
              </p14:cNvPr>
              <p14:cNvContentPartPr/>
              <p14:nvPr/>
            </p14:nvContentPartPr>
            <p14:xfrm>
              <a:off x="2306435" y="1404543"/>
              <a:ext cx="848880" cy="1163520"/>
            </p14:xfrm>
          </p:contentPart>
        </mc:Choice>
        <mc:Fallback xmlns="">
          <p:pic>
            <p:nvPicPr>
              <p:cNvPr id="59" name="Ink 59">
                <a:extLst>
                  <a:ext uri="{FF2B5EF4-FFF2-40B4-BE49-F238E27FC236}">
                    <a16:creationId xmlns:a16="http://schemas.microsoft.com/office/drawing/2014/main" xmlns="" xmlns:p14="http://schemas.microsoft.com/office/powerpoint/2010/main" id="{19411898-32A2-5049-A7DA-72DCD040BB83}"/>
                  </a:ext>
                </a:extLst>
              </p:cNvPr>
              <p:cNvPicPr/>
              <p:nvPr/>
            </p:nvPicPr>
            <p:blipFill>
              <a:blip r:embed="rId23"/>
              <a:stretch>
                <a:fillRect/>
              </a:stretch>
            </p:blipFill>
            <p:spPr>
              <a:xfrm>
                <a:off x="2297435" y="1396263"/>
                <a:ext cx="86616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6" name="Ink 66">
                <a:extLst>
                  <a:ext uri="{FF2B5EF4-FFF2-40B4-BE49-F238E27FC236}">
                    <a16:creationId xmlns:a16="http://schemas.microsoft.com/office/drawing/2014/main" id="{1298F5AE-A26E-B142-AC31-9E8228BBB5B9}"/>
                  </a:ext>
                </a:extLst>
              </p14:cNvPr>
              <p14:cNvContentPartPr/>
              <p14:nvPr/>
            </p14:nvContentPartPr>
            <p14:xfrm>
              <a:off x="4016075" y="1467543"/>
              <a:ext cx="1100520" cy="811440"/>
            </p14:xfrm>
          </p:contentPart>
        </mc:Choice>
        <mc:Fallback xmlns="">
          <p:pic>
            <p:nvPicPr>
              <p:cNvPr id="66" name="Ink 66">
                <a:extLst>
                  <a:ext uri="{FF2B5EF4-FFF2-40B4-BE49-F238E27FC236}">
                    <a16:creationId xmlns:a16="http://schemas.microsoft.com/office/drawing/2014/main" xmlns="" xmlns:p14="http://schemas.microsoft.com/office/powerpoint/2010/main" id="{1298F5AE-A26E-B142-AC31-9E8228BBB5B9}"/>
                  </a:ext>
                </a:extLst>
              </p:cNvPr>
              <p:cNvPicPr/>
              <p:nvPr/>
            </p:nvPicPr>
            <p:blipFill>
              <a:blip r:embed="rId25"/>
              <a:stretch>
                <a:fillRect/>
              </a:stretch>
            </p:blipFill>
            <p:spPr>
              <a:xfrm>
                <a:off x="4007075" y="1458903"/>
                <a:ext cx="1118160" cy="82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1" name="Ink 72">
                <a:extLst>
                  <a:ext uri="{FF2B5EF4-FFF2-40B4-BE49-F238E27FC236}">
                    <a16:creationId xmlns:a16="http://schemas.microsoft.com/office/drawing/2014/main" id="{BADF81F1-E4FC-5946-B3D0-9B675FEE9292}"/>
                  </a:ext>
                </a:extLst>
              </p14:cNvPr>
              <p14:cNvContentPartPr/>
              <p14:nvPr/>
            </p14:nvContentPartPr>
            <p14:xfrm>
              <a:off x="6336275" y="2259903"/>
              <a:ext cx="214200" cy="264240"/>
            </p14:xfrm>
          </p:contentPart>
        </mc:Choice>
        <mc:Fallback xmlns="">
          <p:pic>
            <p:nvPicPr>
              <p:cNvPr id="71" name="Ink 72">
                <a:extLst>
                  <a:ext uri="{FF2B5EF4-FFF2-40B4-BE49-F238E27FC236}">
                    <a16:creationId xmlns:a16="http://schemas.microsoft.com/office/drawing/2014/main" xmlns="" xmlns:p14="http://schemas.microsoft.com/office/powerpoint/2010/main" id="{BADF81F1-E4FC-5946-B3D0-9B675FEE9292}"/>
                  </a:ext>
                </a:extLst>
              </p:cNvPr>
              <p:cNvPicPr/>
              <p:nvPr/>
            </p:nvPicPr>
            <p:blipFill>
              <a:blip r:embed="rId27"/>
              <a:stretch>
                <a:fillRect/>
              </a:stretch>
            </p:blipFill>
            <p:spPr>
              <a:xfrm>
                <a:off x="6327995" y="2251263"/>
                <a:ext cx="2304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2" name="Ink 73">
                <a:extLst>
                  <a:ext uri="{FF2B5EF4-FFF2-40B4-BE49-F238E27FC236}">
                    <a16:creationId xmlns:a16="http://schemas.microsoft.com/office/drawing/2014/main" id="{CAE5B86C-9F76-3240-8098-1F2BB9D149F8}"/>
                  </a:ext>
                </a:extLst>
              </p14:cNvPr>
              <p14:cNvContentPartPr/>
              <p14:nvPr/>
            </p14:nvContentPartPr>
            <p14:xfrm>
              <a:off x="5776835" y="1474023"/>
              <a:ext cx="1415160" cy="446400"/>
            </p14:xfrm>
          </p:contentPart>
        </mc:Choice>
        <mc:Fallback xmlns="">
          <p:pic>
            <p:nvPicPr>
              <p:cNvPr id="72" name="Ink 73">
                <a:extLst>
                  <a:ext uri="{FF2B5EF4-FFF2-40B4-BE49-F238E27FC236}">
                    <a16:creationId xmlns:a16="http://schemas.microsoft.com/office/drawing/2014/main" xmlns="" xmlns:p14="http://schemas.microsoft.com/office/powerpoint/2010/main" id="{CAE5B86C-9F76-3240-8098-1F2BB9D149F8}"/>
                  </a:ext>
                </a:extLst>
              </p:cNvPr>
              <p:cNvPicPr/>
              <p:nvPr/>
            </p:nvPicPr>
            <p:blipFill>
              <a:blip r:embed="rId29"/>
              <a:stretch>
                <a:fillRect/>
              </a:stretch>
            </p:blipFill>
            <p:spPr>
              <a:xfrm>
                <a:off x="5767835" y="1465023"/>
                <a:ext cx="143316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8" name="Ink 78">
                <a:extLst>
                  <a:ext uri="{FF2B5EF4-FFF2-40B4-BE49-F238E27FC236}">
                    <a16:creationId xmlns:a16="http://schemas.microsoft.com/office/drawing/2014/main" id="{19E8E1B5-BA89-2543-A613-687925C7E880}"/>
                  </a:ext>
                </a:extLst>
              </p14:cNvPr>
              <p14:cNvContentPartPr/>
              <p14:nvPr/>
            </p14:nvContentPartPr>
            <p14:xfrm>
              <a:off x="2243435" y="2844543"/>
              <a:ext cx="100800" cy="100800"/>
            </p14:xfrm>
          </p:contentPart>
        </mc:Choice>
        <mc:Fallback xmlns="">
          <p:pic>
            <p:nvPicPr>
              <p:cNvPr id="78" name="Ink 78">
                <a:extLst>
                  <a:ext uri="{FF2B5EF4-FFF2-40B4-BE49-F238E27FC236}">
                    <a16:creationId xmlns:a16="http://schemas.microsoft.com/office/drawing/2014/main" xmlns="" xmlns:p14="http://schemas.microsoft.com/office/powerpoint/2010/main" id="{19E8E1B5-BA89-2543-A613-687925C7E880}"/>
                  </a:ext>
                </a:extLst>
              </p:cNvPr>
              <p:cNvPicPr/>
              <p:nvPr/>
            </p:nvPicPr>
            <p:blipFill>
              <a:blip r:embed="rId31"/>
              <a:stretch>
                <a:fillRect/>
              </a:stretch>
            </p:blipFill>
            <p:spPr>
              <a:xfrm>
                <a:off x="2235184" y="2836263"/>
                <a:ext cx="117301"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 name="Ink 81">
                <a:extLst>
                  <a:ext uri="{FF2B5EF4-FFF2-40B4-BE49-F238E27FC236}">
                    <a16:creationId xmlns:a16="http://schemas.microsoft.com/office/drawing/2014/main" id="{143F0335-6F3C-3045-B204-CDE8EE66BECB}"/>
                  </a:ext>
                </a:extLst>
              </p14:cNvPr>
              <p14:cNvContentPartPr/>
              <p14:nvPr/>
            </p14:nvContentPartPr>
            <p14:xfrm>
              <a:off x="3916355" y="3033183"/>
              <a:ext cx="185400" cy="6480"/>
            </p14:xfrm>
          </p:contentPart>
        </mc:Choice>
        <mc:Fallback xmlns="">
          <p:pic>
            <p:nvPicPr>
              <p:cNvPr id="82" name="Ink 81">
                <a:extLst>
                  <a:ext uri="{FF2B5EF4-FFF2-40B4-BE49-F238E27FC236}">
                    <a16:creationId xmlns:a16="http://schemas.microsoft.com/office/drawing/2014/main" xmlns="" xmlns:p14="http://schemas.microsoft.com/office/powerpoint/2010/main" id="{143F0335-6F3C-3045-B204-CDE8EE66BECB}"/>
                  </a:ext>
                </a:extLst>
              </p:cNvPr>
              <p:cNvPicPr/>
              <p:nvPr/>
            </p:nvPicPr>
            <p:blipFill>
              <a:blip r:embed="rId33"/>
              <a:stretch>
                <a:fillRect/>
              </a:stretch>
            </p:blipFill>
            <p:spPr>
              <a:xfrm>
                <a:off x="3908075" y="3024543"/>
                <a:ext cx="201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3" name="Ink 82">
                <a:extLst>
                  <a:ext uri="{FF2B5EF4-FFF2-40B4-BE49-F238E27FC236}">
                    <a16:creationId xmlns:a16="http://schemas.microsoft.com/office/drawing/2014/main" id="{D1B6C93D-0897-9649-98E9-91DBD6CEADE6}"/>
                  </a:ext>
                </a:extLst>
              </p14:cNvPr>
              <p14:cNvContentPartPr/>
              <p14:nvPr/>
            </p14:nvContentPartPr>
            <p14:xfrm>
              <a:off x="3959555" y="3102303"/>
              <a:ext cx="226800" cy="38160"/>
            </p14:xfrm>
          </p:contentPart>
        </mc:Choice>
        <mc:Fallback xmlns="">
          <p:pic>
            <p:nvPicPr>
              <p:cNvPr id="83" name="Ink 82">
                <a:extLst>
                  <a:ext uri="{FF2B5EF4-FFF2-40B4-BE49-F238E27FC236}">
                    <a16:creationId xmlns:a16="http://schemas.microsoft.com/office/drawing/2014/main" xmlns="" xmlns:p14="http://schemas.microsoft.com/office/powerpoint/2010/main" id="{D1B6C93D-0897-9649-98E9-91DBD6CEADE6}"/>
                  </a:ext>
                </a:extLst>
              </p:cNvPr>
              <p:cNvPicPr/>
              <p:nvPr/>
            </p:nvPicPr>
            <p:blipFill>
              <a:blip r:embed="rId35"/>
              <a:stretch>
                <a:fillRect/>
              </a:stretch>
            </p:blipFill>
            <p:spPr>
              <a:xfrm>
                <a:off x="3950915" y="3092943"/>
                <a:ext cx="2437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8" name="Ink 87">
                <a:extLst>
                  <a:ext uri="{FF2B5EF4-FFF2-40B4-BE49-F238E27FC236}">
                    <a16:creationId xmlns:a16="http://schemas.microsoft.com/office/drawing/2014/main" id="{1AB73948-71BD-904A-B279-60662098CA77}"/>
                  </a:ext>
                </a:extLst>
              </p14:cNvPr>
              <p14:cNvContentPartPr/>
              <p14:nvPr/>
            </p14:nvContentPartPr>
            <p14:xfrm>
              <a:off x="6002915" y="2757423"/>
              <a:ext cx="295920" cy="320400"/>
            </p14:xfrm>
          </p:contentPart>
        </mc:Choice>
        <mc:Fallback xmlns="">
          <p:pic>
            <p:nvPicPr>
              <p:cNvPr id="88" name="Ink 87">
                <a:extLst>
                  <a:ext uri="{FF2B5EF4-FFF2-40B4-BE49-F238E27FC236}">
                    <a16:creationId xmlns:a16="http://schemas.microsoft.com/office/drawing/2014/main" xmlns="" xmlns:p14="http://schemas.microsoft.com/office/powerpoint/2010/main" id="{1AB73948-71BD-904A-B279-60662098CA77}"/>
                  </a:ext>
                </a:extLst>
              </p:cNvPr>
              <p:cNvPicPr/>
              <p:nvPr/>
            </p:nvPicPr>
            <p:blipFill>
              <a:blip r:embed="rId37"/>
              <a:stretch>
                <a:fillRect/>
              </a:stretch>
            </p:blipFill>
            <p:spPr>
              <a:xfrm>
                <a:off x="5993555" y="2748783"/>
                <a:ext cx="3139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91">
                <a:extLst>
                  <a:ext uri="{FF2B5EF4-FFF2-40B4-BE49-F238E27FC236}">
                    <a16:creationId xmlns:a16="http://schemas.microsoft.com/office/drawing/2014/main" id="{C42FB32B-6D66-0744-B3DC-02A46CB625AA}"/>
                  </a:ext>
                </a:extLst>
              </p14:cNvPr>
              <p14:cNvContentPartPr/>
              <p14:nvPr/>
            </p14:nvContentPartPr>
            <p14:xfrm>
              <a:off x="5437355" y="2995383"/>
              <a:ext cx="232920" cy="113400"/>
            </p14:xfrm>
          </p:contentPart>
        </mc:Choice>
        <mc:Fallback xmlns="">
          <p:pic>
            <p:nvPicPr>
              <p:cNvPr id="89" name="Ink 91">
                <a:extLst>
                  <a:ext uri="{FF2B5EF4-FFF2-40B4-BE49-F238E27FC236}">
                    <a16:creationId xmlns:a16="http://schemas.microsoft.com/office/drawing/2014/main" xmlns="" xmlns:p14="http://schemas.microsoft.com/office/powerpoint/2010/main" id="{C42FB32B-6D66-0744-B3DC-02A46CB625AA}"/>
                  </a:ext>
                </a:extLst>
              </p:cNvPr>
              <p:cNvPicPr/>
              <p:nvPr/>
            </p:nvPicPr>
            <p:blipFill>
              <a:blip r:embed="rId39"/>
              <a:stretch>
                <a:fillRect/>
              </a:stretch>
            </p:blipFill>
            <p:spPr>
              <a:xfrm>
                <a:off x="5428355" y="2986383"/>
                <a:ext cx="249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92">
                <a:extLst>
                  <a:ext uri="{FF2B5EF4-FFF2-40B4-BE49-F238E27FC236}">
                    <a16:creationId xmlns:a16="http://schemas.microsoft.com/office/drawing/2014/main" id="{45A5BC7B-1B9E-9E40-AD85-594085953E7B}"/>
                  </a:ext>
                </a:extLst>
              </p14:cNvPr>
              <p14:cNvContentPartPr/>
              <p14:nvPr/>
            </p14:nvContentPartPr>
            <p14:xfrm>
              <a:off x="4777115" y="2869743"/>
              <a:ext cx="308520" cy="263880"/>
            </p14:xfrm>
          </p:contentPart>
        </mc:Choice>
        <mc:Fallback xmlns="">
          <p:pic>
            <p:nvPicPr>
              <p:cNvPr id="90" name="Ink 92">
                <a:extLst>
                  <a:ext uri="{FF2B5EF4-FFF2-40B4-BE49-F238E27FC236}">
                    <a16:creationId xmlns:a16="http://schemas.microsoft.com/office/drawing/2014/main" xmlns="" xmlns:p14="http://schemas.microsoft.com/office/powerpoint/2010/main" id="{45A5BC7B-1B9E-9E40-AD85-594085953E7B}"/>
                  </a:ext>
                </a:extLst>
              </p:cNvPr>
              <p:cNvPicPr/>
              <p:nvPr/>
            </p:nvPicPr>
            <p:blipFill>
              <a:blip r:embed="rId41"/>
              <a:stretch>
                <a:fillRect/>
              </a:stretch>
            </p:blipFill>
            <p:spPr>
              <a:xfrm>
                <a:off x="4768835" y="2861091"/>
                <a:ext cx="325080" cy="28118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1" name="Ink 93">
                <a:extLst>
                  <a:ext uri="{FF2B5EF4-FFF2-40B4-BE49-F238E27FC236}">
                    <a16:creationId xmlns:a16="http://schemas.microsoft.com/office/drawing/2014/main" id="{2217C7EE-AEEE-BE4F-8F6C-9C96D80765CD}"/>
                  </a:ext>
                </a:extLst>
              </p14:cNvPr>
              <p14:cNvContentPartPr/>
              <p14:nvPr/>
            </p14:nvContentPartPr>
            <p14:xfrm>
              <a:off x="3192755" y="2863623"/>
              <a:ext cx="358560" cy="365040"/>
            </p14:xfrm>
          </p:contentPart>
        </mc:Choice>
        <mc:Fallback xmlns="">
          <p:pic>
            <p:nvPicPr>
              <p:cNvPr id="91" name="Ink 93">
                <a:extLst>
                  <a:ext uri="{FF2B5EF4-FFF2-40B4-BE49-F238E27FC236}">
                    <a16:creationId xmlns:a16="http://schemas.microsoft.com/office/drawing/2014/main" xmlns="" xmlns:p14="http://schemas.microsoft.com/office/powerpoint/2010/main" id="{2217C7EE-AEEE-BE4F-8F6C-9C96D80765CD}"/>
                  </a:ext>
                </a:extLst>
              </p:cNvPr>
              <p:cNvPicPr/>
              <p:nvPr/>
            </p:nvPicPr>
            <p:blipFill>
              <a:blip r:embed="rId43"/>
              <a:stretch>
                <a:fillRect/>
              </a:stretch>
            </p:blipFill>
            <p:spPr>
              <a:xfrm>
                <a:off x="3183764" y="2855343"/>
                <a:ext cx="375823"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7" name="Ink 97">
                <a:extLst>
                  <a:ext uri="{FF2B5EF4-FFF2-40B4-BE49-F238E27FC236}">
                    <a16:creationId xmlns:a16="http://schemas.microsoft.com/office/drawing/2014/main" id="{88150F4A-B5B9-0B4C-88E6-37F95E7FF3D1}"/>
                  </a:ext>
                </a:extLst>
              </p14:cNvPr>
              <p14:cNvContentPartPr/>
              <p14:nvPr/>
            </p14:nvContentPartPr>
            <p14:xfrm>
              <a:off x="6487115" y="2731503"/>
              <a:ext cx="478080" cy="377640"/>
            </p14:xfrm>
          </p:contentPart>
        </mc:Choice>
        <mc:Fallback xmlns="">
          <p:pic>
            <p:nvPicPr>
              <p:cNvPr id="97" name="Ink 97">
                <a:extLst>
                  <a:ext uri="{FF2B5EF4-FFF2-40B4-BE49-F238E27FC236}">
                    <a16:creationId xmlns:a16="http://schemas.microsoft.com/office/drawing/2014/main" xmlns="" xmlns:p14="http://schemas.microsoft.com/office/powerpoint/2010/main" id="{88150F4A-B5B9-0B4C-88E6-37F95E7FF3D1}"/>
                  </a:ext>
                </a:extLst>
              </p:cNvPr>
              <p:cNvPicPr/>
              <p:nvPr/>
            </p:nvPicPr>
            <p:blipFill>
              <a:blip r:embed="rId45"/>
              <a:stretch>
                <a:fillRect/>
              </a:stretch>
            </p:blipFill>
            <p:spPr>
              <a:xfrm>
                <a:off x="6478835" y="2723223"/>
                <a:ext cx="4942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9" name="Ink 98">
                <a:extLst>
                  <a:ext uri="{FF2B5EF4-FFF2-40B4-BE49-F238E27FC236}">
                    <a16:creationId xmlns:a16="http://schemas.microsoft.com/office/drawing/2014/main" id="{A79EF93F-1A8F-174F-8064-CCE21B38DDA2}"/>
                  </a:ext>
                </a:extLst>
              </p14:cNvPr>
              <p14:cNvContentPartPr/>
              <p14:nvPr/>
            </p14:nvContentPartPr>
            <p14:xfrm>
              <a:off x="2585075" y="3529983"/>
              <a:ext cx="344160" cy="314640"/>
            </p14:xfrm>
          </p:contentPart>
        </mc:Choice>
        <mc:Fallback xmlns="">
          <p:pic>
            <p:nvPicPr>
              <p:cNvPr id="99" name="Ink 98">
                <a:extLst>
                  <a:ext uri="{FF2B5EF4-FFF2-40B4-BE49-F238E27FC236}">
                    <a16:creationId xmlns:a16="http://schemas.microsoft.com/office/drawing/2014/main" xmlns="" xmlns:p14="http://schemas.microsoft.com/office/powerpoint/2010/main" id="{A79EF93F-1A8F-174F-8064-CCE21B38DDA2}"/>
                  </a:ext>
                </a:extLst>
              </p:cNvPr>
              <p:cNvPicPr/>
              <p:nvPr/>
            </p:nvPicPr>
            <p:blipFill>
              <a:blip r:embed="rId47"/>
              <a:stretch>
                <a:fillRect/>
              </a:stretch>
            </p:blipFill>
            <p:spPr>
              <a:xfrm>
                <a:off x="2576435" y="3521712"/>
                <a:ext cx="360720" cy="33154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2" name="Ink 101">
                <a:extLst>
                  <a:ext uri="{FF2B5EF4-FFF2-40B4-BE49-F238E27FC236}">
                    <a16:creationId xmlns:a16="http://schemas.microsoft.com/office/drawing/2014/main" id="{0F640709-1282-214A-94AB-4609C7B14563}"/>
                  </a:ext>
                </a:extLst>
              </p14:cNvPr>
              <p14:cNvContentPartPr/>
              <p14:nvPr/>
            </p14:nvContentPartPr>
            <p14:xfrm>
              <a:off x="3739595" y="3749943"/>
              <a:ext cx="163800" cy="12960"/>
            </p14:xfrm>
          </p:contentPart>
        </mc:Choice>
        <mc:Fallback xmlns="">
          <p:pic>
            <p:nvPicPr>
              <p:cNvPr id="102" name="Ink 101">
                <a:extLst>
                  <a:ext uri="{FF2B5EF4-FFF2-40B4-BE49-F238E27FC236}">
                    <a16:creationId xmlns:a16="http://schemas.microsoft.com/office/drawing/2014/main" xmlns="" xmlns:p14="http://schemas.microsoft.com/office/powerpoint/2010/main" id="{0F640709-1282-214A-94AB-4609C7B14563}"/>
                  </a:ext>
                </a:extLst>
              </p:cNvPr>
              <p:cNvPicPr/>
              <p:nvPr/>
            </p:nvPicPr>
            <p:blipFill>
              <a:blip r:embed="rId49"/>
              <a:stretch>
                <a:fillRect/>
              </a:stretch>
            </p:blipFill>
            <p:spPr>
              <a:xfrm>
                <a:off x="3730235" y="3741056"/>
                <a:ext cx="181440" cy="3147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3" name="Ink 102">
                <a:extLst>
                  <a:ext uri="{FF2B5EF4-FFF2-40B4-BE49-F238E27FC236}">
                    <a16:creationId xmlns:a16="http://schemas.microsoft.com/office/drawing/2014/main" id="{F080D996-B119-C841-91F7-220FC0D1B06D}"/>
                  </a:ext>
                </a:extLst>
              </p14:cNvPr>
              <p14:cNvContentPartPr/>
              <p14:nvPr/>
            </p14:nvContentPartPr>
            <p14:xfrm>
              <a:off x="3783515" y="3838143"/>
              <a:ext cx="132480" cy="31680"/>
            </p14:xfrm>
          </p:contentPart>
        </mc:Choice>
        <mc:Fallback xmlns="">
          <p:pic>
            <p:nvPicPr>
              <p:cNvPr id="103" name="Ink 102">
                <a:extLst>
                  <a:ext uri="{FF2B5EF4-FFF2-40B4-BE49-F238E27FC236}">
                    <a16:creationId xmlns:a16="http://schemas.microsoft.com/office/drawing/2014/main" xmlns="" xmlns:p14="http://schemas.microsoft.com/office/powerpoint/2010/main" id="{F080D996-B119-C841-91F7-220FC0D1B06D}"/>
                  </a:ext>
                </a:extLst>
              </p:cNvPr>
              <p:cNvPicPr/>
              <p:nvPr/>
            </p:nvPicPr>
            <p:blipFill>
              <a:blip r:embed="rId51"/>
              <a:stretch>
                <a:fillRect/>
              </a:stretch>
            </p:blipFill>
            <p:spPr>
              <a:xfrm>
                <a:off x="3774515" y="3829143"/>
                <a:ext cx="149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9" name="Ink 108">
                <a:extLst>
                  <a:ext uri="{FF2B5EF4-FFF2-40B4-BE49-F238E27FC236}">
                    <a16:creationId xmlns:a16="http://schemas.microsoft.com/office/drawing/2014/main" id="{ED866195-FCEE-2047-BF4B-A6DF458B4DDD}"/>
                  </a:ext>
                </a:extLst>
              </p14:cNvPr>
              <p14:cNvContentPartPr/>
              <p14:nvPr/>
            </p14:nvContentPartPr>
            <p14:xfrm>
              <a:off x="6015515" y="3442503"/>
              <a:ext cx="276120" cy="326520"/>
            </p14:xfrm>
          </p:contentPart>
        </mc:Choice>
        <mc:Fallback xmlns="">
          <p:pic>
            <p:nvPicPr>
              <p:cNvPr id="109" name="Ink 108">
                <a:extLst>
                  <a:ext uri="{FF2B5EF4-FFF2-40B4-BE49-F238E27FC236}">
                    <a16:creationId xmlns:a16="http://schemas.microsoft.com/office/drawing/2014/main" xmlns="" xmlns:p14="http://schemas.microsoft.com/office/powerpoint/2010/main" id="{ED866195-FCEE-2047-BF4B-A6DF458B4DDD}"/>
                  </a:ext>
                </a:extLst>
              </p:cNvPr>
              <p:cNvPicPr/>
              <p:nvPr/>
            </p:nvPicPr>
            <p:blipFill>
              <a:blip r:embed="rId53"/>
              <a:stretch>
                <a:fillRect/>
              </a:stretch>
            </p:blipFill>
            <p:spPr>
              <a:xfrm>
                <a:off x="6006515" y="3433503"/>
                <a:ext cx="2937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Ink 109">
                <a:extLst>
                  <a:ext uri="{FF2B5EF4-FFF2-40B4-BE49-F238E27FC236}">
                    <a16:creationId xmlns:a16="http://schemas.microsoft.com/office/drawing/2014/main" id="{3850903A-CE66-D944-9544-86914915F542}"/>
                  </a:ext>
                </a:extLst>
              </p14:cNvPr>
              <p14:cNvContentPartPr/>
              <p14:nvPr/>
            </p14:nvContentPartPr>
            <p14:xfrm>
              <a:off x="6550115" y="3498303"/>
              <a:ext cx="270720" cy="308520"/>
            </p14:xfrm>
          </p:contentPart>
        </mc:Choice>
        <mc:Fallback xmlns="">
          <p:pic>
            <p:nvPicPr>
              <p:cNvPr id="110" name="Ink 109">
                <a:extLst>
                  <a:ext uri="{FF2B5EF4-FFF2-40B4-BE49-F238E27FC236}">
                    <a16:creationId xmlns:a16="http://schemas.microsoft.com/office/drawing/2014/main" xmlns="" xmlns:p14="http://schemas.microsoft.com/office/powerpoint/2010/main" id="{3850903A-CE66-D944-9544-86914915F542}"/>
                  </a:ext>
                </a:extLst>
              </p:cNvPr>
              <p:cNvPicPr/>
              <p:nvPr/>
            </p:nvPicPr>
            <p:blipFill>
              <a:blip r:embed="rId55"/>
              <a:stretch>
                <a:fillRect/>
              </a:stretch>
            </p:blipFill>
            <p:spPr>
              <a:xfrm>
                <a:off x="6541475" y="3489303"/>
                <a:ext cx="2876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3" name="Ink 116">
                <a:extLst>
                  <a:ext uri="{FF2B5EF4-FFF2-40B4-BE49-F238E27FC236}">
                    <a16:creationId xmlns:a16="http://schemas.microsoft.com/office/drawing/2014/main" id="{71EC6520-A580-8548-A03D-AE690BA2758D}"/>
                  </a:ext>
                </a:extLst>
              </p14:cNvPr>
              <p14:cNvContentPartPr/>
              <p14:nvPr/>
            </p14:nvContentPartPr>
            <p14:xfrm>
              <a:off x="7040435" y="3460863"/>
              <a:ext cx="345960" cy="421560"/>
            </p14:xfrm>
          </p:contentPart>
        </mc:Choice>
        <mc:Fallback xmlns="">
          <p:pic>
            <p:nvPicPr>
              <p:cNvPr id="113" name="Ink 116">
                <a:extLst>
                  <a:ext uri="{FF2B5EF4-FFF2-40B4-BE49-F238E27FC236}">
                    <a16:creationId xmlns:a16="http://schemas.microsoft.com/office/drawing/2014/main" xmlns="" xmlns:p14="http://schemas.microsoft.com/office/powerpoint/2010/main" id="{71EC6520-A580-8548-A03D-AE690BA2758D}"/>
                  </a:ext>
                </a:extLst>
              </p:cNvPr>
              <p:cNvPicPr/>
              <p:nvPr/>
            </p:nvPicPr>
            <p:blipFill>
              <a:blip r:embed="rId57"/>
              <a:stretch>
                <a:fillRect/>
              </a:stretch>
            </p:blipFill>
            <p:spPr>
              <a:xfrm>
                <a:off x="7031804" y="3452223"/>
                <a:ext cx="362862"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4" name="Ink 117">
                <a:extLst>
                  <a:ext uri="{FF2B5EF4-FFF2-40B4-BE49-F238E27FC236}">
                    <a16:creationId xmlns:a16="http://schemas.microsoft.com/office/drawing/2014/main" id="{0E4A88FB-D002-714B-84F7-7E8103B1136C}"/>
                  </a:ext>
                </a:extLst>
              </p14:cNvPr>
              <p14:cNvContentPartPr/>
              <p14:nvPr/>
            </p14:nvContentPartPr>
            <p14:xfrm>
              <a:off x="5424755" y="3668223"/>
              <a:ext cx="276840" cy="176400"/>
            </p14:xfrm>
          </p:contentPart>
        </mc:Choice>
        <mc:Fallback xmlns="">
          <p:pic>
            <p:nvPicPr>
              <p:cNvPr id="114" name="Ink 117">
                <a:extLst>
                  <a:ext uri="{FF2B5EF4-FFF2-40B4-BE49-F238E27FC236}">
                    <a16:creationId xmlns:a16="http://schemas.microsoft.com/office/drawing/2014/main" xmlns="" xmlns:p14="http://schemas.microsoft.com/office/powerpoint/2010/main" id="{0E4A88FB-D002-714B-84F7-7E8103B1136C}"/>
                  </a:ext>
                </a:extLst>
              </p:cNvPr>
              <p:cNvPicPr/>
              <p:nvPr/>
            </p:nvPicPr>
            <p:blipFill>
              <a:blip r:embed="rId59"/>
              <a:stretch>
                <a:fillRect/>
              </a:stretch>
            </p:blipFill>
            <p:spPr>
              <a:xfrm>
                <a:off x="5415407" y="3659583"/>
                <a:ext cx="294098"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5" name="Ink 118">
                <a:extLst>
                  <a:ext uri="{FF2B5EF4-FFF2-40B4-BE49-F238E27FC236}">
                    <a16:creationId xmlns:a16="http://schemas.microsoft.com/office/drawing/2014/main" id="{675D4909-A549-5647-BD51-DEEC146E7236}"/>
                  </a:ext>
                </a:extLst>
              </p14:cNvPr>
              <p14:cNvContentPartPr/>
              <p14:nvPr/>
            </p14:nvContentPartPr>
            <p14:xfrm>
              <a:off x="4487675" y="3599103"/>
              <a:ext cx="641880" cy="252000"/>
            </p14:xfrm>
          </p:contentPart>
        </mc:Choice>
        <mc:Fallback xmlns="">
          <p:pic>
            <p:nvPicPr>
              <p:cNvPr id="115" name="Ink 118">
                <a:extLst>
                  <a:ext uri="{FF2B5EF4-FFF2-40B4-BE49-F238E27FC236}">
                    <a16:creationId xmlns:a16="http://schemas.microsoft.com/office/drawing/2014/main" xmlns="" xmlns:p14="http://schemas.microsoft.com/office/powerpoint/2010/main" id="{675D4909-A549-5647-BD51-DEEC146E7236}"/>
                  </a:ext>
                </a:extLst>
              </p:cNvPr>
              <p:cNvPicPr/>
              <p:nvPr/>
            </p:nvPicPr>
            <p:blipFill>
              <a:blip r:embed="rId61"/>
              <a:stretch>
                <a:fillRect/>
              </a:stretch>
            </p:blipFill>
            <p:spPr>
              <a:xfrm>
                <a:off x="4479030" y="3590463"/>
                <a:ext cx="658809"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6" name="Ink 119">
                <a:extLst>
                  <a:ext uri="{FF2B5EF4-FFF2-40B4-BE49-F238E27FC236}">
                    <a16:creationId xmlns:a16="http://schemas.microsoft.com/office/drawing/2014/main" id="{4F3187CB-F61D-CA4C-A47E-23C94947ABDA}"/>
                  </a:ext>
                </a:extLst>
              </p14:cNvPr>
              <p14:cNvContentPartPr/>
              <p14:nvPr/>
            </p14:nvContentPartPr>
            <p14:xfrm>
              <a:off x="3098435" y="3592623"/>
              <a:ext cx="358200" cy="408960"/>
            </p14:xfrm>
          </p:contentPart>
        </mc:Choice>
        <mc:Fallback xmlns="">
          <p:pic>
            <p:nvPicPr>
              <p:cNvPr id="116" name="Ink 119">
                <a:extLst>
                  <a:ext uri="{FF2B5EF4-FFF2-40B4-BE49-F238E27FC236}">
                    <a16:creationId xmlns:a16="http://schemas.microsoft.com/office/drawing/2014/main" xmlns="" xmlns:p14="http://schemas.microsoft.com/office/powerpoint/2010/main" id="{4F3187CB-F61D-CA4C-A47E-23C94947ABDA}"/>
                  </a:ext>
                </a:extLst>
              </p:cNvPr>
              <p:cNvPicPr/>
              <p:nvPr/>
            </p:nvPicPr>
            <p:blipFill>
              <a:blip r:embed="rId63"/>
              <a:stretch>
                <a:fillRect/>
              </a:stretch>
            </p:blipFill>
            <p:spPr>
              <a:xfrm>
                <a:off x="3089435" y="3584343"/>
                <a:ext cx="3754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id="{B594DA5C-EB9A-BA45-B346-E384254AD604}"/>
                  </a:ext>
                </a:extLst>
              </p14:cNvPr>
              <p14:cNvContentPartPr/>
              <p14:nvPr/>
            </p14:nvContentPartPr>
            <p14:xfrm>
              <a:off x="2519915" y="4403703"/>
              <a:ext cx="352440" cy="421560"/>
            </p14:xfrm>
          </p:contentPart>
        </mc:Choice>
        <mc:Fallback xmlns="">
          <p:pic>
            <p:nvPicPr>
              <p:cNvPr id="121" name="Ink 120">
                <a:extLst>
                  <a:ext uri="{FF2B5EF4-FFF2-40B4-BE49-F238E27FC236}">
                    <a16:creationId xmlns:a16="http://schemas.microsoft.com/office/drawing/2014/main" xmlns="" xmlns:p14="http://schemas.microsoft.com/office/powerpoint/2010/main" id="{B594DA5C-EB9A-BA45-B346-E384254AD604}"/>
                  </a:ext>
                </a:extLst>
              </p:cNvPr>
              <p:cNvPicPr/>
              <p:nvPr/>
            </p:nvPicPr>
            <p:blipFill>
              <a:blip r:embed="rId65"/>
              <a:stretch>
                <a:fillRect/>
              </a:stretch>
            </p:blipFill>
            <p:spPr>
              <a:xfrm>
                <a:off x="2511275" y="4395063"/>
                <a:ext cx="369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6" name="Ink 125">
                <a:extLst>
                  <a:ext uri="{FF2B5EF4-FFF2-40B4-BE49-F238E27FC236}">
                    <a16:creationId xmlns:a16="http://schemas.microsoft.com/office/drawing/2014/main" id="{1AD6E294-A875-6B4C-A574-E1D93B10AEE8}"/>
                  </a:ext>
                </a:extLst>
              </p14:cNvPr>
              <p14:cNvContentPartPr/>
              <p14:nvPr/>
            </p14:nvContentPartPr>
            <p14:xfrm>
              <a:off x="3946955" y="4567143"/>
              <a:ext cx="176400" cy="12960"/>
            </p14:xfrm>
          </p:contentPart>
        </mc:Choice>
        <mc:Fallback xmlns="">
          <p:pic>
            <p:nvPicPr>
              <p:cNvPr id="126" name="Ink 125">
                <a:extLst>
                  <a:ext uri="{FF2B5EF4-FFF2-40B4-BE49-F238E27FC236}">
                    <a16:creationId xmlns:a16="http://schemas.microsoft.com/office/drawing/2014/main" xmlns="" xmlns:p14="http://schemas.microsoft.com/office/powerpoint/2010/main" id="{1AD6E294-A875-6B4C-A574-E1D93B10AEE8}"/>
                  </a:ext>
                </a:extLst>
              </p:cNvPr>
              <p:cNvPicPr/>
              <p:nvPr/>
            </p:nvPicPr>
            <p:blipFill>
              <a:blip r:embed="rId67"/>
              <a:stretch>
                <a:fillRect/>
              </a:stretch>
            </p:blipFill>
            <p:spPr>
              <a:xfrm>
                <a:off x="3937595" y="4558863"/>
                <a:ext cx="1936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7" name="Ink 126">
                <a:extLst>
                  <a:ext uri="{FF2B5EF4-FFF2-40B4-BE49-F238E27FC236}">
                    <a16:creationId xmlns:a16="http://schemas.microsoft.com/office/drawing/2014/main" id="{1719AD29-160F-BE41-B416-ED5287D8A2C5}"/>
                  </a:ext>
                </a:extLst>
              </p14:cNvPr>
              <p14:cNvContentPartPr/>
              <p14:nvPr/>
            </p14:nvContentPartPr>
            <p14:xfrm>
              <a:off x="3997355" y="4680543"/>
              <a:ext cx="151200" cy="25560"/>
            </p14:xfrm>
          </p:contentPart>
        </mc:Choice>
        <mc:Fallback xmlns="">
          <p:pic>
            <p:nvPicPr>
              <p:cNvPr id="127" name="Ink 126">
                <a:extLst>
                  <a:ext uri="{FF2B5EF4-FFF2-40B4-BE49-F238E27FC236}">
                    <a16:creationId xmlns:a16="http://schemas.microsoft.com/office/drawing/2014/main" xmlns="" xmlns:p14="http://schemas.microsoft.com/office/powerpoint/2010/main" id="{1719AD29-160F-BE41-B416-ED5287D8A2C5}"/>
                  </a:ext>
                </a:extLst>
              </p:cNvPr>
              <p:cNvPicPr/>
              <p:nvPr/>
            </p:nvPicPr>
            <p:blipFill>
              <a:blip r:embed="rId69"/>
              <a:stretch>
                <a:fillRect/>
              </a:stretch>
            </p:blipFill>
            <p:spPr>
              <a:xfrm>
                <a:off x="3988715" y="4671903"/>
                <a:ext cx="168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3" name="Ink 135">
                <a:extLst>
                  <a:ext uri="{FF2B5EF4-FFF2-40B4-BE49-F238E27FC236}">
                    <a16:creationId xmlns:a16="http://schemas.microsoft.com/office/drawing/2014/main" id="{9B605B06-F9AC-BA4C-ABF8-123D93563883}"/>
                  </a:ext>
                </a:extLst>
              </p14:cNvPr>
              <p14:cNvContentPartPr/>
              <p14:nvPr/>
            </p14:nvContentPartPr>
            <p14:xfrm>
              <a:off x="5103995" y="4404423"/>
              <a:ext cx="635040" cy="333000"/>
            </p14:xfrm>
          </p:contentPart>
        </mc:Choice>
        <mc:Fallback xmlns="">
          <p:pic>
            <p:nvPicPr>
              <p:cNvPr id="133" name="Ink 135">
                <a:extLst>
                  <a:ext uri="{FF2B5EF4-FFF2-40B4-BE49-F238E27FC236}">
                    <a16:creationId xmlns:a16="http://schemas.microsoft.com/office/drawing/2014/main" xmlns="" xmlns:p14="http://schemas.microsoft.com/office/powerpoint/2010/main" id="{9B605B06-F9AC-BA4C-ABF8-123D93563883}"/>
                  </a:ext>
                </a:extLst>
              </p:cNvPr>
              <p:cNvPicPr/>
              <p:nvPr/>
            </p:nvPicPr>
            <p:blipFill>
              <a:blip r:embed="rId71"/>
              <a:stretch>
                <a:fillRect/>
              </a:stretch>
            </p:blipFill>
            <p:spPr>
              <a:xfrm>
                <a:off x="5095360" y="4395774"/>
                <a:ext cx="651591" cy="34993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4" name="Ink 136">
                <a:extLst>
                  <a:ext uri="{FF2B5EF4-FFF2-40B4-BE49-F238E27FC236}">
                    <a16:creationId xmlns:a16="http://schemas.microsoft.com/office/drawing/2014/main" id="{D7C9EF0C-3D7B-B64D-AD12-170423175D1C}"/>
                  </a:ext>
                </a:extLst>
              </p14:cNvPr>
              <p14:cNvContentPartPr/>
              <p14:nvPr/>
            </p14:nvContentPartPr>
            <p14:xfrm>
              <a:off x="4569395" y="4391103"/>
              <a:ext cx="283320" cy="333720"/>
            </p14:xfrm>
          </p:contentPart>
        </mc:Choice>
        <mc:Fallback xmlns="">
          <p:pic>
            <p:nvPicPr>
              <p:cNvPr id="134" name="Ink 136">
                <a:extLst>
                  <a:ext uri="{FF2B5EF4-FFF2-40B4-BE49-F238E27FC236}">
                    <a16:creationId xmlns:a16="http://schemas.microsoft.com/office/drawing/2014/main" xmlns="" xmlns:p14="http://schemas.microsoft.com/office/powerpoint/2010/main" id="{D7C9EF0C-3D7B-B64D-AD12-170423175D1C}"/>
                  </a:ext>
                </a:extLst>
              </p:cNvPr>
              <p:cNvPicPr/>
              <p:nvPr/>
            </p:nvPicPr>
            <p:blipFill>
              <a:blip r:embed="rId73"/>
              <a:stretch>
                <a:fillRect/>
              </a:stretch>
            </p:blipFill>
            <p:spPr>
              <a:xfrm>
                <a:off x="4560035" y="4382463"/>
                <a:ext cx="3013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5" name="Ink 137">
                <a:extLst>
                  <a:ext uri="{FF2B5EF4-FFF2-40B4-BE49-F238E27FC236}">
                    <a16:creationId xmlns:a16="http://schemas.microsoft.com/office/drawing/2014/main" id="{FAB2C03B-099A-E649-8283-544E3C9D2812}"/>
                  </a:ext>
                </a:extLst>
              </p14:cNvPr>
              <p14:cNvContentPartPr/>
              <p14:nvPr/>
            </p14:nvContentPartPr>
            <p14:xfrm>
              <a:off x="3035435" y="4441503"/>
              <a:ext cx="648000" cy="371160"/>
            </p14:xfrm>
          </p:contentPart>
        </mc:Choice>
        <mc:Fallback xmlns="">
          <p:pic>
            <p:nvPicPr>
              <p:cNvPr id="135" name="Ink 137">
                <a:extLst>
                  <a:ext uri="{FF2B5EF4-FFF2-40B4-BE49-F238E27FC236}">
                    <a16:creationId xmlns:a16="http://schemas.microsoft.com/office/drawing/2014/main" xmlns="" xmlns:p14="http://schemas.microsoft.com/office/powerpoint/2010/main" id="{FAB2C03B-099A-E649-8283-544E3C9D2812}"/>
                  </a:ext>
                </a:extLst>
              </p:cNvPr>
              <p:cNvPicPr/>
              <p:nvPr/>
            </p:nvPicPr>
            <p:blipFill>
              <a:blip r:embed="rId75"/>
              <a:stretch>
                <a:fillRect/>
              </a:stretch>
            </p:blipFill>
            <p:spPr>
              <a:xfrm>
                <a:off x="3026430" y="4432863"/>
                <a:ext cx="66565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1" name="Ink 140">
                <a:extLst>
                  <a:ext uri="{FF2B5EF4-FFF2-40B4-BE49-F238E27FC236}">
                    <a16:creationId xmlns:a16="http://schemas.microsoft.com/office/drawing/2014/main" id="{967B313C-FC64-054F-ACDC-09D8439E7E5A}"/>
                  </a:ext>
                </a:extLst>
              </p14:cNvPr>
              <p14:cNvContentPartPr/>
              <p14:nvPr/>
            </p14:nvContentPartPr>
            <p14:xfrm>
              <a:off x="6531035" y="4227663"/>
              <a:ext cx="258120" cy="390240"/>
            </p14:xfrm>
          </p:contentPart>
        </mc:Choice>
        <mc:Fallback xmlns="">
          <p:pic>
            <p:nvPicPr>
              <p:cNvPr id="141" name="Ink 140">
                <a:extLst>
                  <a:ext uri="{FF2B5EF4-FFF2-40B4-BE49-F238E27FC236}">
                    <a16:creationId xmlns:a16="http://schemas.microsoft.com/office/drawing/2014/main" xmlns="" xmlns:p14="http://schemas.microsoft.com/office/powerpoint/2010/main" id="{967B313C-FC64-054F-ACDC-09D8439E7E5A}"/>
                  </a:ext>
                </a:extLst>
              </p:cNvPr>
              <p:cNvPicPr/>
              <p:nvPr/>
            </p:nvPicPr>
            <p:blipFill>
              <a:blip r:embed="rId77"/>
              <a:stretch>
                <a:fillRect/>
              </a:stretch>
            </p:blipFill>
            <p:spPr>
              <a:xfrm>
                <a:off x="6522035" y="4218663"/>
                <a:ext cx="2757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2" name="Ink 141">
                <a:extLst>
                  <a:ext uri="{FF2B5EF4-FFF2-40B4-BE49-F238E27FC236}">
                    <a16:creationId xmlns:a16="http://schemas.microsoft.com/office/drawing/2014/main" id="{D5A12342-2D11-F842-BD95-5DDD90D38EDD}"/>
                  </a:ext>
                </a:extLst>
              </p14:cNvPr>
              <p14:cNvContentPartPr/>
              <p14:nvPr/>
            </p14:nvContentPartPr>
            <p14:xfrm>
              <a:off x="7071755" y="4309383"/>
              <a:ext cx="220320" cy="308520"/>
            </p14:xfrm>
          </p:contentPart>
        </mc:Choice>
        <mc:Fallback xmlns="">
          <p:pic>
            <p:nvPicPr>
              <p:cNvPr id="142" name="Ink 141">
                <a:extLst>
                  <a:ext uri="{FF2B5EF4-FFF2-40B4-BE49-F238E27FC236}">
                    <a16:creationId xmlns:a16="http://schemas.microsoft.com/office/drawing/2014/main" xmlns="" xmlns:p14="http://schemas.microsoft.com/office/powerpoint/2010/main" id="{D5A12342-2D11-F842-BD95-5DDD90D38EDD}"/>
                  </a:ext>
                </a:extLst>
              </p:cNvPr>
              <p:cNvPicPr/>
              <p:nvPr/>
            </p:nvPicPr>
            <p:blipFill>
              <a:blip r:embed="rId79"/>
              <a:stretch>
                <a:fillRect/>
              </a:stretch>
            </p:blipFill>
            <p:spPr>
              <a:xfrm>
                <a:off x="7063115" y="4300743"/>
                <a:ext cx="2372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7" name="Ink 148">
                <a:extLst>
                  <a:ext uri="{FF2B5EF4-FFF2-40B4-BE49-F238E27FC236}">
                    <a16:creationId xmlns:a16="http://schemas.microsoft.com/office/drawing/2014/main" id="{B2987BA3-CB41-F740-B076-4348582C9B0F}"/>
                  </a:ext>
                </a:extLst>
              </p14:cNvPr>
              <p14:cNvContentPartPr/>
              <p14:nvPr/>
            </p14:nvContentPartPr>
            <p14:xfrm>
              <a:off x="5952875" y="4472823"/>
              <a:ext cx="308520" cy="232920"/>
            </p14:xfrm>
          </p:contentPart>
        </mc:Choice>
        <mc:Fallback xmlns="">
          <p:pic>
            <p:nvPicPr>
              <p:cNvPr id="147" name="Ink 148">
                <a:extLst>
                  <a:ext uri="{FF2B5EF4-FFF2-40B4-BE49-F238E27FC236}">
                    <a16:creationId xmlns:a16="http://schemas.microsoft.com/office/drawing/2014/main" xmlns="" xmlns:p14="http://schemas.microsoft.com/office/powerpoint/2010/main" id="{B2987BA3-CB41-F740-B076-4348582C9B0F}"/>
                  </a:ext>
                </a:extLst>
              </p:cNvPr>
              <p:cNvPicPr/>
              <p:nvPr/>
            </p:nvPicPr>
            <p:blipFill>
              <a:blip r:embed="rId81"/>
              <a:stretch>
                <a:fillRect/>
              </a:stretch>
            </p:blipFill>
            <p:spPr>
              <a:xfrm>
                <a:off x="5944595" y="4463463"/>
                <a:ext cx="3247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8" name="Ink 159">
                <a:extLst>
                  <a:ext uri="{FF2B5EF4-FFF2-40B4-BE49-F238E27FC236}">
                    <a16:creationId xmlns:a16="http://schemas.microsoft.com/office/drawing/2014/main" id="{12A8C30A-EFCB-B945-84C7-3903FDF869BD}"/>
                  </a:ext>
                </a:extLst>
              </p14:cNvPr>
              <p14:cNvContentPartPr/>
              <p14:nvPr/>
            </p14:nvContentPartPr>
            <p14:xfrm>
              <a:off x="7449035" y="4102023"/>
              <a:ext cx="1767240" cy="572400"/>
            </p14:xfrm>
          </p:contentPart>
        </mc:Choice>
        <mc:Fallback xmlns="">
          <p:pic>
            <p:nvPicPr>
              <p:cNvPr id="158" name="Ink 159">
                <a:extLst>
                  <a:ext uri="{FF2B5EF4-FFF2-40B4-BE49-F238E27FC236}">
                    <a16:creationId xmlns:a16="http://schemas.microsoft.com/office/drawing/2014/main" xmlns="" xmlns:p14="http://schemas.microsoft.com/office/powerpoint/2010/main" id="{12A8C30A-EFCB-B945-84C7-3903FDF869BD}"/>
                  </a:ext>
                </a:extLst>
              </p:cNvPr>
              <p:cNvPicPr/>
              <p:nvPr/>
            </p:nvPicPr>
            <p:blipFill>
              <a:blip r:embed="rId83"/>
              <a:stretch>
                <a:fillRect/>
              </a:stretch>
            </p:blipFill>
            <p:spPr>
              <a:xfrm>
                <a:off x="7440033" y="4093383"/>
                <a:ext cx="1785244"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9" name="Ink 160">
                <a:extLst>
                  <a:ext uri="{FF2B5EF4-FFF2-40B4-BE49-F238E27FC236}">
                    <a16:creationId xmlns:a16="http://schemas.microsoft.com/office/drawing/2014/main" id="{9B26F101-4185-554F-BCC9-15E4EB863B70}"/>
                  </a:ext>
                </a:extLst>
              </p14:cNvPr>
              <p14:cNvContentPartPr/>
              <p14:nvPr/>
            </p14:nvContentPartPr>
            <p14:xfrm>
              <a:off x="7612475" y="3379143"/>
              <a:ext cx="1289160" cy="421560"/>
            </p14:xfrm>
          </p:contentPart>
        </mc:Choice>
        <mc:Fallback xmlns="">
          <p:pic>
            <p:nvPicPr>
              <p:cNvPr id="159" name="Ink 160">
                <a:extLst>
                  <a:ext uri="{FF2B5EF4-FFF2-40B4-BE49-F238E27FC236}">
                    <a16:creationId xmlns:a16="http://schemas.microsoft.com/office/drawing/2014/main" xmlns="" xmlns:p14="http://schemas.microsoft.com/office/powerpoint/2010/main" id="{9B26F101-4185-554F-BCC9-15E4EB863B70}"/>
                  </a:ext>
                </a:extLst>
              </p:cNvPr>
              <p:cNvPicPr/>
              <p:nvPr/>
            </p:nvPicPr>
            <p:blipFill>
              <a:blip r:embed="rId85"/>
              <a:stretch>
                <a:fillRect/>
              </a:stretch>
            </p:blipFill>
            <p:spPr>
              <a:xfrm>
                <a:off x="7604195" y="3369783"/>
                <a:ext cx="130644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2" name="Ink 181">
                <a:extLst>
                  <a:ext uri="{FF2B5EF4-FFF2-40B4-BE49-F238E27FC236}">
                    <a16:creationId xmlns:a16="http://schemas.microsoft.com/office/drawing/2014/main" id="{68ED9D6D-7006-0940-BA6F-E42779C6E383}"/>
                  </a:ext>
                </a:extLst>
              </p14:cNvPr>
              <p14:cNvContentPartPr/>
              <p14:nvPr/>
            </p14:nvContentPartPr>
            <p14:xfrm>
              <a:off x="7411235" y="5491623"/>
              <a:ext cx="50760" cy="170280"/>
            </p14:xfrm>
          </p:contentPart>
        </mc:Choice>
        <mc:Fallback xmlns="">
          <p:pic>
            <p:nvPicPr>
              <p:cNvPr id="182" name="Ink 181">
                <a:extLst>
                  <a:ext uri="{FF2B5EF4-FFF2-40B4-BE49-F238E27FC236}">
                    <a16:creationId xmlns:a16="http://schemas.microsoft.com/office/drawing/2014/main" xmlns="" xmlns:p14="http://schemas.microsoft.com/office/powerpoint/2010/main" id="{68ED9D6D-7006-0940-BA6F-E42779C6E383}"/>
                  </a:ext>
                </a:extLst>
              </p:cNvPr>
              <p:cNvPicPr/>
              <p:nvPr/>
            </p:nvPicPr>
            <p:blipFill>
              <a:blip r:embed="rId87"/>
              <a:stretch>
                <a:fillRect/>
              </a:stretch>
            </p:blipFill>
            <p:spPr>
              <a:xfrm>
                <a:off x="7402235" y="5482623"/>
                <a:ext cx="684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3" name="Ink 182">
                <a:extLst>
                  <a:ext uri="{FF2B5EF4-FFF2-40B4-BE49-F238E27FC236}">
                    <a16:creationId xmlns:a16="http://schemas.microsoft.com/office/drawing/2014/main" id="{86BD69D7-ED38-D54C-9028-260AA56B593B}"/>
                  </a:ext>
                </a:extLst>
              </p14:cNvPr>
              <p14:cNvContentPartPr/>
              <p14:nvPr/>
            </p14:nvContentPartPr>
            <p14:xfrm>
              <a:off x="7543355" y="5461383"/>
              <a:ext cx="63360" cy="181440"/>
            </p14:xfrm>
          </p:contentPart>
        </mc:Choice>
        <mc:Fallback xmlns="">
          <p:pic>
            <p:nvPicPr>
              <p:cNvPr id="183" name="Ink 182">
                <a:extLst>
                  <a:ext uri="{FF2B5EF4-FFF2-40B4-BE49-F238E27FC236}">
                    <a16:creationId xmlns:a16="http://schemas.microsoft.com/office/drawing/2014/main" xmlns="" xmlns:p14="http://schemas.microsoft.com/office/powerpoint/2010/main" id="{86BD69D7-ED38-D54C-9028-260AA56B593B}"/>
                  </a:ext>
                </a:extLst>
              </p:cNvPr>
              <p:cNvPicPr/>
              <p:nvPr/>
            </p:nvPicPr>
            <p:blipFill>
              <a:blip r:embed="rId89"/>
              <a:stretch>
                <a:fillRect/>
              </a:stretch>
            </p:blipFill>
            <p:spPr>
              <a:xfrm>
                <a:off x="7534666" y="5452726"/>
                <a:ext cx="80377" cy="19839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4" name="Ink 183">
                <a:extLst>
                  <a:ext uri="{FF2B5EF4-FFF2-40B4-BE49-F238E27FC236}">
                    <a16:creationId xmlns:a16="http://schemas.microsoft.com/office/drawing/2014/main" id="{DAEB23D8-93C6-8B42-8769-BA17697D15F2}"/>
                  </a:ext>
                </a:extLst>
              </p14:cNvPr>
              <p14:cNvContentPartPr/>
              <p14:nvPr/>
            </p14:nvContentPartPr>
            <p14:xfrm>
              <a:off x="7423835" y="5466423"/>
              <a:ext cx="622800" cy="189000"/>
            </p14:xfrm>
          </p:contentPart>
        </mc:Choice>
        <mc:Fallback xmlns="">
          <p:pic>
            <p:nvPicPr>
              <p:cNvPr id="184" name="Ink 183">
                <a:extLst>
                  <a:ext uri="{FF2B5EF4-FFF2-40B4-BE49-F238E27FC236}">
                    <a16:creationId xmlns:a16="http://schemas.microsoft.com/office/drawing/2014/main" xmlns="" xmlns:p14="http://schemas.microsoft.com/office/powerpoint/2010/main" id="{DAEB23D8-93C6-8B42-8769-BA17697D15F2}"/>
                  </a:ext>
                </a:extLst>
              </p:cNvPr>
              <p:cNvPicPr/>
              <p:nvPr/>
            </p:nvPicPr>
            <p:blipFill>
              <a:blip r:embed="rId91"/>
              <a:stretch>
                <a:fillRect/>
              </a:stretch>
            </p:blipFill>
            <p:spPr>
              <a:xfrm>
                <a:off x="7414475" y="5457423"/>
                <a:ext cx="640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5" name="Ink 184">
                <a:extLst>
                  <a:ext uri="{FF2B5EF4-FFF2-40B4-BE49-F238E27FC236}">
                    <a16:creationId xmlns:a16="http://schemas.microsoft.com/office/drawing/2014/main" id="{3262421A-059A-E54C-9788-8B6BB32214F9}"/>
                  </a:ext>
                </a:extLst>
              </p14:cNvPr>
              <p14:cNvContentPartPr/>
              <p14:nvPr/>
            </p14:nvContentPartPr>
            <p14:xfrm>
              <a:off x="8065355" y="5397303"/>
              <a:ext cx="201600" cy="126000"/>
            </p14:xfrm>
          </p:contentPart>
        </mc:Choice>
        <mc:Fallback xmlns="">
          <p:pic>
            <p:nvPicPr>
              <p:cNvPr id="185" name="Ink 184">
                <a:extLst>
                  <a:ext uri="{FF2B5EF4-FFF2-40B4-BE49-F238E27FC236}">
                    <a16:creationId xmlns:a16="http://schemas.microsoft.com/office/drawing/2014/main" xmlns="" xmlns:p14="http://schemas.microsoft.com/office/powerpoint/2010/main" id="{3262421A-059A-E54C-9788-8B6BB32214F9}"/>
                  </a:ext>
                </a:extLst>
              </p:cNvPr>
              <p:cNvPicPr/>
              <p:nvPr/>
            </p:nvPicPr>
            <p:blipFill>
              <a:blip r:embed="rId93"/>
              <a:stretch>
                <a:fillRect/>
              </a:stretch>
            </p:blipFill>
            <p:spPr>
              <a:xfrm>
                <a:off x="8056355" y="5388303"/>
                <a:ext cx="218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6" name="Ink 185">
                <a:extLst>
                  <a:ext uri="{FF2B5EF4-FFF2-40B4-BE49-F238E27FC236}">
                    <a16:creationId xmlns:a16="http://schemas.microsoft.com/office/drawing/2014/main" id="{777EF1DD-E2FA-5041-9DF9-6DDE6F4C04DB}"/>
                  </a:ext>
                </a:extLst>
              </p14:cNvPr>
              <p14:cNvContentPartPr/>
              <p14:nvPr/>
            </p14:nvContentPartPr>
            <p14:xfrm>
              <a:off x="8473955" y="5416023"/>
              <a:ext cx="25560" cy="113400"/>
            </p14:xfrm>
          </p:contentPart>
        </mc:Choice>
        <mc:Fallback xmlns="">
          <p:pic>
            <p:nvPicPr>
              <p:cNvPr id="186" name="Ink 185">
                <a:extLst>
                  <a:ext uri="{FF2B5EF4-FFF2-40B4-BE49-F238E27FC236}">
                    <a16:creationId xmlns:a16="http://schemas.microsoft.com/office/drawing/2014/main" xmlns="" xmlns:p14="http://schemas.microsoft.com/office/powerpoint/2010/main" id="{777EF1DD-E2FA-5041-9DF9-6DDE6F4C04DB}"/>
                  </a:ext>
                </a:extLst>
              </p:cNvPr>
              <p:cNvPicPr/>
              <p:nvPr/>
            </p:nvPicPr>
            <p:blipFill>
              <a:blip r:embed="rId95"/>
              <a:stretch>
                <a:fillRect/>
              </a:stretch>
            </p:blipFill>
            <p:spPr>
              <a:xfrm>
                <a:off x="8466035" y="5407383"/>
                <a:ext cx="41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7" name="Ink 186">
                <a:extLst>
                  <a:ext uri="{FF2B5EF4-FFF2-40B4-BE49-F238E27FC236}">
                    <a16:creationId xmlns:a16="http://schemas.microsoft.com/office/drawing/2014/main" id="{5B33C755-D2C4-E44A-93D6-1EEA4F89EBF3}"/>
                  </a:ext>
                </a:extLst>
              </p14:cNvPr>
              <p14:cNvContentPartPr/>
              <p14:nvPr/>
            </p14:nvContentPartPr>
            <p14:xfrm>
              <a:off x="8586995" y="5233863"/>
              <a:ext cx="157680" cy="132480"/>
            </p14:xfrm>
          </p:contentPart>
        </mc:Choice>
        <mc:Fallback xmlns="">
          <p:pic>
            <p:nvPicPr>
              <p:cNvPr id="187" name="Ink 186">
                <a:extLst>
                  <a:ext uri="{FF2B5EF4-FFF2-40B4-BE49-F238E27FC236}">
                    <a16:creationId xmlns:a16="http://schemas.microsoft.com/office/drawing/2014/main" xmlns="" xmlns:p14="http://schemas.microsoft.com/office/powerpoint/2010/main" id="{5B33C755-D2C4-E44A-93D6-1EEA4F89EBF3}"/>
                  </a:ext>
                </a:extLst>
              </p:cNvPr>
              <p:cNvPicPr/>
              <p:nvPr/>
            </p:nvPicPr>
            <p:blipFill>
              <a:blip r:embed="rId97"/>
              <a:stretch>
                <a:fillRect/>
              </a:stretch>
            </p:blipFill>
            <p:spPr>
              <a:xfrm>
                <a:off x="8577614" y="5225943"/>
                <a:ext cx="176443"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8" name="Ink 187">
                <a:extLst>
                  <a:ext uri="{FF2B5EF4-FFF2-40B4-BE49-F238E27FC236}">
                    <a16:creationId xmlns:a16="http://schemas.microsoft.com/office/drawing/2014/main" id="{6A3ED184-8C61-F94E-986C-7E33C571A611}"/>
                  </a:ext>
                </a:extLst>
              </p14:cNvPr>
              <p14:cNvContentPartPr/>
              <p14:nvPr/>
            </p14:nvContentPartPr>
            <p14:xfrm>
              <a:off x="8800835" y="5208663"/>
              <a:ext cx="113400" cy="126000"/>
            </p14:xfrm>
          </p:contentPart>
        </mc:Choice>
        <mc:Fallback xmlns="">
          <p:pic>
            <p:nvPicPr>
              <p:cNvPr id="188" name="Ink 187">
                <a:extLst>
                  <a:ext uri="{FF2B5EF4-FFF2-40B4-BE49-F238E27FC236}">
                    <a16:creationId xmlns:a16="http://schemas.microsoft.com/office/drawing/2014/main" xmlns="" xmlns:p14="http://schemas.microsoft.com/office/powerpoint/2010/main" id="{6A3ED184-8C61-F94E-986C-7E33C571A611}"/>
                  </a:ext>
                </a:extLst>
              </p:cNvPr>
              <p:cNvPicPr/>
              <p:nvPr/>
            </p:nvPicPr>
            <p:blipFill>
              <a:blip r:embed="rId99"/>
              <a:stretch>
                <a:fillRect/>
              </a:stretch>
            </p:blipFill>
            <p:spPr>
              <a:xfrm>
                <a:off x="8791505" y="5200048"/>
                <a:ext cx="130984" cy="14287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9" name="Ink 188">
                <a:extLst>
                  <a:ext uri="{FF2B5EF4-FFF2-40B4-BE49-F238E27FC236}">
                    <a16:creationId xmlns:a16="http://schemas.microsoft.com/office/drawing/2014/main" id="{57BC8745-F9DA-4844-85DE-97BF308012C2}"/>
                  </a:ext>
                </a:extLst>
              </p14:cNvPr>
              <p14:cNvContentPartPr/>
              <p14:nvPr/>
            </p14:nvContentPartPr>
            <p14:xfrm>
              <a:off x="9178115" y="4996263"/>
              <a:ext cx="534600" cy="337680"/>
            </p14:xfrm>
          </p:contentPart>
        </mc:Choice>
        <mc:Fallback xmlns="">
          <p:pic>
            <p:nvPicPr>
              <p:cNvPr id="189" name="Ink 188">
                <a:extLst>
                  <a:ext uri="{FF2B5EF4-FFF2-40B4-BE49-F238E27FC236}">
                    <a16:creationId xmlns:a16="http://schemas.microsoft.com/office/drawing/2014/main" xmlns="" xmlns:p14="http://schemas.microsoft.com/office/powerpoint/2010/main" id="{57BC8745-F9DA-4844-85DE-97BF308012C2}"/>
                  </a:ext>
                </a:extLst>
              </p:cNvPr>
              <p:cNvPicPr/>
              <p:nvPr/>
            </p:nvPicPr>
            <p:blipFill>
              <a:blip r:embed="rId101"/>
              <a:stretch>
                <a:fillRect/>
              </a:stretch>
            </p:blipFill>
            <p:spPr>
              <a:xfrm>
                <a:off x="9169121" y="4987632"/>
                <a:ext cx="552228" cy="35530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90" name="Ink 189">
                <a:extLst>
                  <a:ext uri="{FF2B5EF4-FFF2-40B4-BE49-F238E27FC236}">
                    <a16:creationId xmlns:a16="http://schemas.microsoft.com/office/drawing/2014/main" id="{FB4067A7-E77C-F94D-B583-973E1B951028}"/>
                  </a:ext>
                </a:extLst>
              </p14:cNvPr>
              <p14:cNvContentPartPr/>
              <p14:nvPr/>
            </p14:nvContentPartPr>
            <p14:xfrm>
              <a:off x="8260115" y="5843703"/>
              <a:ext cx="232920" cy="390240"/>
            </p14:xfrm>
          </p:contentPart>
        </mc:Choice>
        <mc:Fallback xmlns="">
          <p:pic>
            <p:nvPicPr>
              <p:cNvPr id="190" name="Ink 189">
                <a:extLst>
                  <a:ext uri="{FF2B5EF4-FFF2-40B4-BE49-F238E27FC236}">
                    <a16:creationId xmlns:a16="http://schemas.microsoft.com/office/drawing/2014/main" xmlns="" xmlns:p14="http://schemas.microsoft.com/office/powerpoint/2010/main" id="{FB4067A7-E77C-F94D-B583-973E1B951028}"/>
                  </a:ext>
                </a:extLst>
              </p:cNvPr>
              <p:cNvPicPr/>
              <p:nvPr/>
            </p:nvPicPr>
            <p:blipFill>
              <a:blip r:embed="rId103"/>
              <a:stretch>
                <a:fillRect/>
              </a:stretch>
            </p:blipFill>
            <p:spPr>
              <a:xfrm>
                <a:off x="8251488" y="5835063"/>
                <a:ext cx="249814"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1" name="Ink 190">
                <a:extLst>
                  <a:ext uri="{FF2B5EF4-FFF2-40B4-BE49-F238E27FC236}">
                    <a16:creationId xmlns:a16="http://schemas.microsoft.com/office/drawing/2014/main" id="{288B3857-B9E2-6541-BAF8-4D97126732FC}"/>
                  </a:ext>
                </a:extLst>
              </p14:cNvPr>
              <p14:cNvContentPartPr/>
              <p14:nvPr/>
            </p14:nvContentPartPr>
            <p14:xfrm>
              <a:off x="8637395" y="5918943"/>
              <a:ext cx="56880" cy="19080"/>
            </p14:xfrm>
          </p:contentPart>
        </mc:Choice>
        <mc:Fallback xmlns="">
          <p:pic>
            <p:nvPicPr>
              <p:cNvPr id="191" name="Ink 190">
                <a:extLst>
                  <a:ext uri="{FF2B5EF4-FFF2-40B4-BE49-F238E27FC236}">
                    <a16:creationId xmlns:a16="http://schemas.microsoft.com/office/drawing/2014/main" xmlns="" xmlns:p14="http://schemas.microsoft.com/office/powerpoint/2010/main" id="{288B3857-B9E2-6541-BAF8-4D97126732FC}"/>
                  </a:ext>
                </a:extLst>
              </p:cNvPr>
              <p:cNvPicPr/>
              <p:nvPr/>
            </p:nvPicPr>
            <p:blipFill>
              <a:blip r:embed="rId105"/>
              <a:stretch>
                <a:fillRect/>
              </a:stretch>
            </p:blipFill>
            <p:spPr>
              <a:xfrm>
                <a:off x="8628395" y="5910663"/>
                <a:ext cx="74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2" name="Ink 191">
                <a:extLst>
                  <a:ext uri="{FF2B5EF4-FFF2-40B4-BE49-F238E27FC236}">
                    <a16:creationId xmlns:a16="http://schemas.microsoft.com/office/drawing/2014/main" id="{59C45A70-058F-0747-9D06-81CEAC5D1AFE}"/>
                  </a:ext>
                </a:extLst>
              </p14:cNvPr>
              <p14:cNvContentPartPr/>
              <p14:nvPr/>
            </p14:nvContentPartPr>
            <p14:xfrm>
              <a:off x="8677715" y="5988063"/>
              <a:ext cx="47880" cy="6480"/>
            </p14:xfrm>
          </p:contentPart>
        </mc:Choice>
        <mc:Fallback xmlns="">
          <p:pic>
            <p:nvPicPr>
              <p:cNvPr id="192" name="Ink 191">
                <a:extLst>
                  <a:ext uri="{FF2B5EF4-FFF2-40B4-BE49-F238E27FC236}">
                    <a16:creationId xmlns:a16="http://schemas.microsoft.com/office/drawing/2014/main" xmlns="" xmlns:p14="http://schemas.microsoft.com/office/powerpoint/2010/main" id="{59C45A70-058F-0747-9D06-81CEAC5D1AFE}"/>
                  </a:ext>
                </a:extLst>
              </p:cNvPr>
              <p:cNvPicPr/>
              <p:nvPr/>
            </p:nvPicPr>
            <p:blipFill>
              <a:blip r:embed="rId107"/>
              <a:stretch>
                <a:fillRect/>
              </a:stretch>
            </p:blipFill>
            <p:spPr>
              <a:xfrm>
                <a:off x="8668715" y="5978703"/>
                <a:ext cx="651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3" name="Ink 192">
                <a:extLst>
                  <a:ext uri="{FF2B5EF4-FFF2-40B4-BE49-F238E27FC236}">
                    <a16:creationId xmlns:a16="http://schemas.microsoft.com/office/drawing/2014/main" id="{49EBDAEF-C516-E749-8232-E005689E3FC1}"/>
                  </a:ext>
                </a:extLst>
              </p14:cNvPr>
              <p14:cNvContentPartPr/>
              <p14:nvPr/>
            </p14:nvContentPartPr>
            <p14:xfrm>
              <a:off x="8945555" y="5837223"/>
              <a:ext cx="214200" cy="145080"/>
            </p14:xfrm>
          </p:contentPart>
        </mc:Choice>
        <mc:Fallback xmlns="">
          <p:pic>
            <p:nvPicPr>
              <p:cNvPr id="193" name="Ink 192">
                <a:extLst>
                  <a:ext uri="{FF2B5EF4-FFF2-40B4-BE49-F238E27FC236}">
                    <a16:creationId xmlns:a16="http://schemas.microsoft.com/office/drawing/2014/main" xmlns="" xmlns:p14="http://schemas.microsoft.com/office/powerpoint/2010/main" id="{49EBDAEF-C516-E749-8232-E005689E3FC1}"/>
                  </a:ext>
                </a:extLst>
              </p:cNvPr>
              <p:cNvPicPr/>
              <p:nvPr/>
            </p:nvPicPr>
            <p:blipFill>
              <a:blip r:embed="rId109"/>
              <a:stretch>
                <a:fillRect/>
              </a:stretch>
            </p:blipFill>
            <p:spPr>
              <a:xfrm>
                <a:off x="8936555" y="5828201"/>
                <a:ext cx="231480" cy="16312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4" name="Ink 193">
                <a:extLst>
                  <a:ext uri="{FF2B5EF4-FFF2-40B4-BE49-F238E27FC236}">
                    <a16:creationId xmlns:a16="http://schemas.microsoft.com/office/drawing/2014/main" id="{1DD77CF8-717B-9E4D-AE29-7FEDEA111ADC}"/>
                  </a:ext>
                </a:extLst>
              </p14:cNvPr>
              <p14:cNvContentPartPr/>
              <p14:nvPr/>
            </p14:nvContentPartPr>
            <p14:xfrm>
              <a:off x="9215915" y="5786823"/>
              <a:ext cx="176400" cy="138600"/>
            </p14:xfrm>
          </p:contentPart>
        </mc:Choice>
        <mc:Fallback xmlns="">
          <p:pic>
            <p:nvPicPr>
              <p:cNvPr id="194" name="Ink 193">
                <a:extLst>
                  <a:ext uri="{FF2B5EF4-FFF2-40B4-BE49-F238E27FC236}">
                    <a16:creationId xmlns:a16="http://schemas.microsoft.com/office/drawing/2014/main" xmlns="" xmlns:p14="http://schemas.microsoft.com/office/powerpoint/2010/main" id="{1DD77CF8-717B-9E4D-AE29-7FEDEA111ADC}"/>
                  </a:ext>
                </a:extLst>
              </p:cNvPr>
              <p:cNvPicPr/>
              <p:nvPr/>
            </p:nvPicPr>
            <p:blipFill>
              <a:blip r:embed="rId111"/>
              <a:stretch>
                <a:fillRect/>
              </a:stretch>
            </p:blipFill>
            <p:spPr>
              <a:xfrm>
                <a:off x="9206915" y="5778183"/>
                <a:ext cx="193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5" name="Ink 194">
                <a:extLst>
                  <a:ext uri="{FF2B5EF4-FFF2-40B4-BE49-F238E27FC236}">
                    <a16:creationId xmlns:a16="http://schemas.microsoft.com/office/drawing/2014/main" id="{EE8FA07E-431B-5044-B632-9E686D0368EA}"/>
                  </a:ext>
                </a:extLst>
              </p14:cNvPr>
              <p14:cNvContentPartPr/>
              <p14:nvPr/>
            </p14:nvContentPartPr>
            <p14:xfrm>
              <a:off x="9354155" y="5479023"/>
              <a:ext cx="182520" cy="201600"/>
            </p14:xfrm>
          </p:contentPart>
        </mc:Choice>
        <mc:Fallback xmlns="">
          <p:pic>
            <p:nvPicPr>
              <p:cNvPr id="195" name="Ink 194">
                <a:extLst>
                  <a:ext uri="{FF2B5EF4-FFF2-40B4-BE49-F238E27FC236}">
                    <a16:creationId xmlns:a16="http://schemas.microsoft.com/office/drawing/2014/main" xmlns="" xmlns:p14="http://schemas.microsoft.com/office/powerpoint/2010/main" id="{EE8FA07E-431B-5044-B632-9E686D0368EA}"/>
                  </a:ext>
                </a:extLst>
              </p:cNvPr>
              <p:cNvPicPr/>
              <p:nvPr/>
            </p:nvPicPr>
            <p:blipFill>
              <a:blip r:embed="rId113"/>
              <a:stretch>
                <a:fillRect/>
              </a:stretch>
            </p:blipFill>
            <p:spPr>
              <a:xfrm>
                <a:off x="9345173" y="5470383"/>
                <a:ext cx="200485"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6" name="Ink 195">
                <a:extLst>
                  <a:ext uri="{FF2B5EF4-FFF2-40B4-BE49-F238E27FC236}">
                    <a16:creationId xmlns:a16="http://schemas.microsoft.com/office/drawing/2014/main" id="{F1AB37FC-2FE5-F448-99F0-1540E99ECDF8}"/>
                  </a:ext>
                </a:extLst>
              </p14:cNvPr>
              <p14:cNvContentPartPr/>
              <p14:nvPr/>
            </p14:nvContentPartPr>
            <p14:xfrm>
              <a:off x="9599315" y="5438343"/>
              <a:ext cx="365040" cy="185400"/>
            </p14:xfrm>
          </p:contentPart>
        </mc:Choice>
        <mc:Fallback xmlns="">
          <p:pic>
            <p:nvPicPr>
              <p:cNvPr id="196" name="Ink 195">
                <a:extLst>
                  <a:ext uri="{FF2B5EF4-FFF2-40B4-BE49-F238E27FC236}">
                    <a16:creationId xmlns:a16="http://schemas.microsoft.com/office/drawing/2014/main" xmlns="" xmlns:p14="http://schemas.microsoft.com/office/powerpoint/2010/main" id="{F1AB37FC-2FE5-F448-99F0-1540E99ECDF8}"/>
                  </a:ext>
                </a:extLst>
              </p:cNvPr>
              <p:cNvPicPr/>
              <p:nvPr/>
            </p:nvPicPr>
            <p:blipFill>
              <a:blip r:embed="rId115"/>
              <a:stretch>
                <a:fillRect/>
              </a:stretch>
            </p:blipFill>
            <p:spPr>
              <a:xfrm>
                <a:off x="9589955" y="5429343"/>
                <a:ext cx="3830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 name="Ink 1">
                <a:extLst>
                  <a:ext uri="{FF2B5EF4-FFF2-40B4-BE49-F238E27FC236}">
                    <a16:creationId xmlns:a16="http://schemas.microsoft.com/office/drawing/2014/main" id="{F075DE45-E5A0-7948-BAFC-86A3D3AB60AB}"/>
                  </a:ext>
                </a:extLst>
              </p14:cNvPr>
              <p14:cNvContentPartPr/>
              <p14:nvPr/>
            </p14:nvContentPartPr>
            <p14:xfrm>
              <a:off x="3434880" y="884160"/>
              <a:ext cx="4661640" cy="5442840"/>
            </p14:xfrm>
          </p:contentPart>
        </mc:Choice>
        <mc:Fallback xmlns="">
          <p:pic>
            <p:nvPicPr>
              <p:cNvPr id="2" name="Ink 1">
                <a:extLst>
                  <a:ext uri="{FF2B5EF4-FFF2-40B4-BE49-F238E27FC236}">
                    <a16:creationId xmlns:a16="http://schemas.microsoft.com/office/drawing/2014/main" xmlns="" xmlns:p14="http://schemas.microsoft.com/office/powerpoint/2010/main" id="{F075DE45-E5A0-7948-BAFC-86A3D3AB60AB}"/>
                  </a:ext>
                </a:extLst>
              </p:cNvPr>
              <p:cNvPicPr/>
              <p:nvPr/>
            </p:nvPicPr>
            <p:blipFill>
              <a:blip r:embed="rId117"/>
              <a:stretch>
                <a:fillRect/>
              </a:stretch>
            </p:blipFill>
            <p:spPr>
              <a:xfrm>
                <a:off x="3426240" y="874440"/>
                <a:ext cx="4678920" cy="5460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Ink 2">
                <a:extLst>
                  <a:ext uri="{FF2B5EF4-FFF2-40B4-BE49-F238E27FC236}">
                    <a16:creationId xmlns:a16="http://schemas.microsoft.com/office/drawing/2014/main" id="{AEB838E5-0365-C74D-8E15-8C2D648593DE}"/>
                  </a:ext>
                </a:extLst>
              </p14:cNvPr>
              <p14:cNvContentPartPr/>
              <p14:nvPr/>
            </p14:nvContentPartPr>
            <p14:xfrm>
              <a:off x="5525195" y="1103223"/>
              <a:ext cx="1999800" cy="867960"/>
            </p14:xfrm>
          </p:contentPart>
        </mc:Choice>
        <mc:Fallback xmlns="">
          <p:pic>
            <p:nvPicPr>
              <p:cNvPr id="3" name="Ink 2">
                <a:extLst>
                  <a:ext uri="{FF2B5EF4-FFF2-40B4-BE49-F238E27FC236}">
                    <a16:creationId xmlns:a16="http://schemas.microsoft.com/office/drawing/2014/main" xmlns="" xmlns:p14="http://schemas.microsoft.com/office/powerpoint/2010/main" id="{AEB838E5-0365-C74D-8E15-8C2D648593DE}"/>
                  </a:ext>
                </a:extLst>
              </p:cNvPr>
              <p:cNvPicPr/>
              <p:nvPr/>
            </p:nvPicPr>
            <p:blipFill>
              <a:blip r:embed="rId119"/>
              <a:stretch>
                <a:fillRect/>
              </a:stretch>
            </p:blipFill>
            <p:spPr>
              <a:xfrm>
                <a:off x="5509352" y="1075863"/>
                <a:ext cx="2037247" cy="924120"/>
              </a:xfrm>
              <a:prstGeom prst="rect">
                <a:avLst/>
              </a:prstGeom>
            </p:spPr>
          </p:pic>
        </mc:Fallback>
      </mc:AlternateContent>
    </p:spTree>
    <p:extLst>
      <p:ext uri="{BB962C8B-B14F-4D97-AF65-F5344CB8AC3E}">
        <p14:creationId xmlns:p14="http://schemas.microsoft.com/office/powerpoint/2010/main" val="1631784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1A9876EB-8DEC-F749-B1B5-BB6239ABE0EC}"/>
                  </a:ext>
                </a:extLst>
              </p14:cNvPr>
              <p14:cNvContentPartPr/>
              <p14:nvPr/>
            </p14:nvContentPartPr>
            <p14:xfrm>
              <a:off x="4538075" y="354783"/>
              <a:ext cx="226800" cy="452880"/>
            </p14:xfrm>
          </p:contentPart>
        </mc:Choice>
        <mc:Fallback xmlns="">
          <p:pic>
            <p:nvPicPr>
              <p:cNvPr id="11" name="Ink 10">
                <a:extLst>
                  <a:ext uri="{FF2B5EF4-FFF2-40B4-BE49-F238E27FC236}">
                    <a16:creationId xmlns:a16="http://schemas.microsoft.com/office/drawing/2014/main" xmlns="" xmlns:p14="http://schemas.microsoft.com/office/powerpoint/2010/main" id="{1A9876EB-8DEC-F749-B1B5-BB6239ABE0EC}"/>
                  </a:ext>
                </a:extLst>
              </p:cNvPr>
              <p:cNvPicPr/>
              <p:nvPr/>
            </p:nvPicPr>
            <p:blipFill>
              <a:blip r:embed="rId3"/>
              <a:stretch>
                <a:fillRect/>
              </a:stretch>
            </p:blipFill>
            <p:spPr>
              <a:xfrm>
                <a:off x="4528700" y="346143"/>
                <a:ext cx="245189"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5565554-3F90-5B4D-9942-1EF32DBA15B2}"/>
                  </a:ext>
                </a:extLst>
              </p14:cNvPr>
              <p14:cNvContentPartPr/>
              <p14:nvPr/>
            </p14:nvContentPartPr>
            <p14:xfrm>
              <a:off x="5003195" y="505983"/>
              <a:ext cx="113400" cy="12960"/>
            </p14:xfrm>
          </p:contentPart>
        </mc:Choice>
        <mc:Fallback xmlns="">
          <p:pic>
            <p:nvPicPr>
              <p:cNvPr id="12" name="Ink 11">
                <a:extLst>
                  <a:ext uri="{FF2B5EF4-FFF2-40B4-BE49-F238E27FC236}">
                    <a16:creationId xmlns:a16="http://schemas.microsoft.com/office/drawing/2014/main" xmlns="" xmlns:p14="http://schemas.microsoft.com/office/powerpoint/2010/main" id="{35565554-3F90-5B4D-9942-1EF32DBA15B2}"/>
                  </a:ext>
                </a:extLst>
              </p:cNvPr>
              <p:cNvPicPr/>
              <p:nvPr/>
            </p:nvPicPr>
            <p:blipFill>
              <a:blip r:embed="rId5"/>
              <a:stretch>
                <a:fillRect/>
              </a:stretch>
            </p:blipFill>
            <p:spPr>
              <a:xfrm>
                <a:off x="4993835" y="496623"/>
                <a:ext cx="130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C982063B-E804-CD43-92EB-7DADB673ED2A}"/>
                  </a:ext>
                </a:extLst>
              </p14:cNvPr>
              <p14:cNvContentPartPr/>
              <p14:nvPr/>
            </p14:nvContentPartPr>
            <p14:xfrm>
              <a:off x="5022275" y="612543"/>
              <a:ext cx="56880" cy="38160"/>
            </p14:xfrm>
          </p:contentPart>
        </mc:Choice>
        <mc:Fallback xmlns="">
          <p:pic>
            <p:nvPicPr>
              <p:cNvPr id="13" name="Ink 12">
                <a:extLst>
                  <a:ext uri="{FF2B5EF4-FFF2-40B4-BE49-F238E27FC236}">
                    <a16:creationId xmlns:a16="http://schemas.microsoft.com/office/drawing/2014/main" xmlns="" xmlns:p14="http://schemas.microsoft.com/office/powerpoint/2010/main" id="{C982063B-E804-CD43-92EB-7DADB673ED2A}"/>
                  </a:ext>
                </a:extLst>
              </p:cNvPr>
              <p:cNvPicPr/>
              <p:nvPr/>
            </p:nvPicPr>
            <p:blipFill>
              <a:blip r:embed="rId7"/>
              <a:stretch>
                <a:fillRect/>
              </a:stretch>
            </p:blipFill>
            <p:spPr>
              <a:xfrm>
                <a:off x="5012616" y="603183"/>
                <a:ext cx="75125"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20">
                <a:extLst>
                  <a:ext uri="{FF2B5EF4-FFF2-40B4-BE49-F238E27FC236}">
                    <a16:creationId xmlns:a16="http://schemas.microsoft.com/office/drawing/2014/main" id="{DDB8A3C5-DED3-CA42-9570-83EF6D7C2746}"/>
                  </a:ext>
                </a:extLst>
              </p14:cNvPr>
              <p14:cNvContentPartPr/>
              <p14:nvPr/>
            </p14:nvContentPartPr>
            <p14:xfrm>
              <a:off x="2356475" y="455583"/>
              <a:ext cx="1522080" cy="552960"/>
            </p14:xfrm>
          </p:contentPart>
        </mc:Choice>
        <mc:Fallback xmlns="">
          <p:pic>
            <p:nvPicPr>
              <p:cNvPr id="19" name="Ink 20">
                <a:extLst>
                  <a:ext uri="{FF2B5EF4-FFF2-40B4-BE49-F238E27FC236}">
                    <a16:creationId xmlns:a16="http://schemas.microsoft.com/office/drawing/2014/main" xmlns="" xmlns:p14="http://schemas.microsoft.com/office/powerpoint/2010/main" id="{DDB8A3C5-DED3-CA42-9570-83EF6D7C2746}"/>
                  </a:ext>
                </a:extLst>
              </p:cNvPr>
              <p:cNvPicPr/>
              <p:nvPr/>
            </p:nvPicPr>
            <p:blipFill>
              <a:blip r:embed="rId9"/>
              <a:stretch>
                <a:fillRect/>
              </a:stretch>
            </p:blipFill>
            <p:spPr>
              <a:xfrm>
                <a:off x="2347473" y="446583"/>
                <a:ext cx="1539724"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3">
                <a:extLst>
                  <a:ext uri="{FF2B5EF4-FFF2-40B4-BE49-F238E27FC236}">
                    <a16:creationId xmlns:a16="http://schemas.microsoft.com/office/drawing/2014/main" id="{157C0189-F2AD-4241-AE53-2B8748E560B7}"/>
                  </a:ext>
                </a:extLst>
              </p14:cNvPr>
              <p14:cNvContentPartPr/>
              <p14:nvPr/>
            </p14:nvContentPartPr>
            <p14:xfrm>
              <a:off x="8750435" y="927183"/>
              <a:ext cx="1132200" cy="264600"/>
            </p14:xfrm>
          </p:contentPart>
        </mc:Choice>
        <mc:Fallback xmlns="">
          <p:pic>
            <p:nvPicPr>
              <p:cNvPr id="31" name="Ink 33">
                <a:extLst>
                  <a:ext uri="{FF2B5EF4-FFF2-40B4-BE49-F238E27FC236}">
                    <a16:creationId xmlns:a16="http://schemas.microsoft.com/office/drawing/2014/main" xmlns="" xmlns:p14="http://schemas.microsoft.com/office/powerpoint/2010/main" id="{157C0189-F2AD-4241-AE53-2B8748E560B7}"/>
                  </a:ext>
                </a:extLst>
              </p:cNvPr>
              <p:cNvPicPr/>
              <p:nvPr/>
            </p:nvPicPr>
            <p:blipFill>
              <a:blip r:embed="rId11"/>
              <a:stretch>
                <a:fillRect/>
              </a:stretch>
            </p:blipFill>
            <p:spPr>
              <a:xfrm>
                <a:off x="8741432" y="918903"/>
                <a:ext cx="1149485"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4">
                <a:extLst>
                  <a:ext uri="{FF2B5EF4-FFF2-40B4-BE49-F238E27FC236}">
                    <a16:creationId xmlns:a16="http://schemas.microsoft.com/office/drawing/2014/main" id="{7FBCAC45-086C-D347-92E1-0BDBD91DF15E}"/>
                  </a:ext>
                </a:extLst>
              </p14:cNvPr>
              <p14:cNvContentPartPr/>
              <p14:nvPr/>
            </p14:nvContentPartPr>
            <p14:xfrm>
              <a:off x="7310795" y="864183"/>
              <a:ext cx="1257480" cy="251640"/>
            </p14:xfrm>
          </p:contentPart>
        </mc:Choice>
        <mc:Fallback xmlns="">
          <p:pic>
            <p:nvPicPr>
              <p:cNvPr id="32" name="Ink 34">
                <a:extLst>
                  <a:ext uri="{FF2B5EF4-FFF2-40B4-BE49-F238E27FC236}">
                    <a16:creationId xmlns:a16="http://schemas.microsoft.com/office/drawing/2014/main" xmlns="" xmlns:p14="http://schemas.microsoft.com/office/powerpoint/2010/main" id="{7FBCAC45-086C-D347-92E1-0BDBD91DF15E}"/>
                  </a:ext>
                </a:extLst>
              </p:cNvPr>
              <p:cNvPicPr/>
              <p:nvPr/>
            </p:nvPicPr>
            <p:blipFill>
              <a:blip r:embed="rId13"/>
              <a:stretch>
                <a:fillRect/>
              </a:stretch>
            </p:blipFill>
            <p:spPr>
              <a:xfrm>
                <a:off x="7302517" y="855196"/>
                <a:ext cx="1274035" cy="26889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5">
                <a:extLst>
                  <a:ext uri="{FF2B5EF4-FFF2-40B4-BE49-F238E27FC236}">
                    <a16:creationId xmlns:a16="http://schemas.microsoft.com/office/drawing/2014/main" id="{EF39718F-AB33-324F-87AF-534EC6905CD9}"/>
                  </a:ext>
                </a:extLst>
              </p14:cNvPr>
              <p14:cNvContentPartPr/>
              <p14:nvPr/>
            </p14:nvContentPartPr>
            <p14:xfrm>
              <a:off x="5481275" y="103503"/>
              <a:ext cx="1572120" cy="880560"/>
            </p14:xfrm>
          </p:contentPart>
        </mc:Choice>
        <mc:Fallback xmlns="">
          <p:pic>
            <p:nvPicPr>
              <p:cNvPr id="33" name="Ink 35">
                <a:extLst>
                  <a:ext uri="{FF2B5EF4-FFF2-40B4-BE49-F238E27FC236}">
                    <a16:creationId xmlns:a16="http://schemas.microsoft.com/office/drawing/2014/main" xmlns="" xmlns:p14="http://schemas.microsoft.com/office/powerpoint/2010/main" id="{EF39718F-AB33-324F-87AF-534EC6905CD9}"/>
                  </a:ext>
                </a:extLst>
              </p:cNvPr>
              <p:cNvPicPr/>
              <p:nvPr/>
            </p:nvPicPr>
            <p:blipFill>
              <a:blip r:embed="rId15"/>
              <a:stretch>
                <a:fillRect/>
              </a:stretch>
            </p:blipFill>
            <p:spPr>
              <a:xfrm>
                <a:off x="5472275" y="94863"/>
                <a:ext cx="1589400" cy="897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 name="Ink 1">
                <a:extLst>
                  <a:ext uri="{FF2B5EF4-FFF2-40B4-BE49-F238E27FC236}">
                    <a16:creationId xmlns:a16="http://schemas.microsoft.com/office/drawing/2014/main" id="{D85A6548-8FFE-1141-B2D6-B7B51B6FD71F}"/>
                  </a:ext>
                </a:extLst>
              </p14:cNvPr>
              <p14:cNvContentPartPr/>
              <p14:nvPr/>
            </p14:nvContentPartPr>
            <p14:xfrm>
              <a:off x="3180360" y="263520"/>
              <a:ext cx="5393880" cy="5398200"/>
            </p14:xfrm>
          </p:contentPart>
        </mc:Choice>
        <mc:Fallback xmlns="">
          <p:pic>
            <p:nvPicPr>
              <p:cNvPr id="2" name="Ink 1">
                <a:extLst>
                  <a:ext uri="{FF2B5EF4-FFF2-40B4-BE49-F238E27FC236}">
                    <a16:creationId xmlns:a16="http://schemas.microsoft.com/office/drawing/2014/main" xmlns="" xmlns:p14="http://schemas.microsoft.com/office/powerpoint/2010/main" id="{D85A6548-8FFE-1141-B2D6-B7B51B6FD71F}"/>
                  </a:ext>
                </a:extLst>
              </p:cNvPr>
              <p:cNvPicPr/>
              <p:nvPr/>
            </p:nvPicPr>
            <p:blipFill>
              <a:blip r:embed="rId17"/>
              <a:stretch>
                <a:fillRect/>
              </a:stretch>
            </p:blipFill>
            <p:spPr>
              <a:xfrm>
                <a:off x="3170640" y="254880"/>
                <a:ext cx="5412600" cy="5415840"/>
              </a:xfrm>
              <a:prstGeom prst="rect">
                <a:avLst/>
              </a:prstGeom>
            </p:spPr>
          </p:pic>
        </mc:Fallback>
      </mc:AlternateContent>
    </p:spTree>
    <p:extLst>
      <p:ext uri="{BB962C8B-B14F-4D97-AF65-F5344CB8AC3E}">
        <p14:creationId xmlns:p14="http://schemas.microsoft.com/office/powerpoint/2010/main" val="510343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By Using the following the strength of the linear model can be tested</a:t>
            </a:r>
          </a:p>
          <a:p>
            <a:endParaRPr lang="en-US" dirty="0"/>
          </a:p>
          <a:p>
            <a:pPr marL="457200" indent="-457200">
              <a:buAutoNum type="arabicParenR"/>
            </a:pPr>
            <a:r>
              <a:rPr lang="en-US" dirty="0"/>
              <a:t>Coefficient of determination</a:t>
            </a:r>
          </a:p>
          <a:p>
            <a:pPr marL="457200" indent="-457200">
              <a:buAutoNum type="arabicParenR"/>
            </a:pPr>
            <a:endParaRPr lang="en-US" dirty="0"/>
          </a:p>
          <a:p>
            <a:pPr marL="457200" indent="-457200">
              <a:buAutoNum type="arabicParenR"/>
            </a:pPr>
            <a:r>
              <a:rPr lang="en-US" dirty="0"/>
              <a:t>Residual Standard error</a:t>
            </a:r>
          </a:p>
        </p:txBody>
      </p:sp>
      <p:sp>
        <p:nvSpPr>
          <p:cNvPr id="3" name="Title 2"/>
          <p:cNvSpPr>
            <a:spLocks noGrp="1"/>
          </p:cNvSpPr>
          <p:nvPr>
            <p:ph type="title" idx="4294967295"/>
          </p:nvPr>
        </p:nvSpPr>
        <p:spPr/>
        <p:txBody>
          <a:bodyPr/>
          <a:lstStyle/>
          <a:p>
            <a:pPr algn="ctr"/>
            <a:r>
              <a:rPr lang="en-US" sz="4000" b="1" dirty="0" err="1"/>
              <a:t>Accurac</a:t>
            </a:r>
            <a:r>
              <a:rPr lang="en-US" sz="4000" b="1" dirty="0"/>
              <a:t> of a model</a:t>
            </a:r>
          </a:p>
        </p:txBody>
      </p:sp>
      <mc:AlternateContent xmlns:mc="http://schemas.openxmlformats.org/markup-compatibility/2006" xmlns:p14="http://schemas.microsoft.com/office/powerpoint/2010/main">
        <mc:Choice Requires="p14">
          <p:contentPart p14:bwMode="auto" r:id="rId2">
            <p14:nvContentPartPr>
              <p14:cNvPr id="9" name="Ink 9">
                <a:extLst>
                  <a:ext uri="{FF2B5EF4-FFF2-40B4-BE49-F238E27FC236}">
                    <a16:creationId xmlns:a16="http://schemas.microsoft.com/office/drawing/2014/main" id="{E600758A-7969-7A45-BA16-00CD387DC78D}"/>
                  </a:ext>
                </a:extLst>
              </p14:cNvPr>
              <p14:cNvContentPartPr/>
              <p14:nvPr/>
            </p14:nvContentPartPr>
            <p14:xfrm>
              <a:off x="6223235" y="2577423"/>
              <a:ext cx="1018800" cy="484560"/>
            </p14:xfrm>
          </p:contentPart>
        </mc:Choice>
        <mc:Fallback xmlns="">
          <p:pic>
            <p:nvPicPr>
              <p:cNvPr id="9" name="Ink 9">
                <a:extLst>
                  <a:ext uri="{FF2B5EF4-FFF2-40B4-BE49-F238E27FC236}">
                    <a16:creationId xmlns:a16="http://schemas.microsoft.com/office/drawing/2014/main" xmlns="" xmlns:p14="http://schemas.microsoft.com/office/powerpoint/2010/main" id="{E600758A-7969-7A45-BA16-00CD387DC78D}"/>
                  </a:ext>
                </a:extLst>
              </p:cNvPr>
              <p:cNvPicPr/>
              <p:nvPr/>
            </p:nvPicPr>
            <p:blipFill>
              <a:blip r:embed="rId3"/>
              <a:stretch>
                <a:fillRect/>
              </a:stretch>
            </p:blipFill>
            <p:spPr>
              <a:xfrm>
                <a:off x="6213155" y="2568783"/>
                <a:ext cx="10378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7DE80A19-F5CD-D44C-87DE-7BD6709A48E2}"/>
                  </a:ext>
                </a:extLst>
              </p14:cNvPr>
              <p14:cNvContentPartPr/>
              <p14:nvPr/>
            </p14:nvContentPartPr>
            <p14:xfrm>
              <a:off x="6091115" y="3596223"/>
              <a:ext cx="157680" cy="339840"/>
            </p14:xfrm>
          </p:contentPart>
        </mc:Choice>
        <mc:Fallback xmlns="">
          <p:pic>
            <p:nvPicPr>
              <p:cNvPr id="11" name="Ink 10">
                <a:extLst>
                  <a:ext uri="{FF2B5EF4-FFF2-40B4-BE49-F238E27FC236}">
                    <a16:creationId xmlns:a16="http://schemas.microsoft.com/office/drawing/2014/main" xmlns="" xmlns:p14="http://schemas.microsoft.com/office/powerpoint/2010/main" id="{7DE80A19-F5CD-D44C-87DE-7BD6709A48E2}"/>
                  </a:ext>
                </a:extLst>
              </p:cNvPr>
              <p:cNvPicPr/>
              <p:nvPr/>
            </p:nvPicPr>
            <p:blipFill>
              <a:blip r:embed="rId5"/>
              <a:stretch>
                <a:fillRect/>
              </a:stretch>
            </p:blipFill>
            <p:spPr>
              <a:xfrm>
                <a:off x="6081755" y="3587583"/>
                <a:ext cx="1756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0B26E6EE-5846-FF48-8ECE-6C535FBD5368}"/>
                  </a:ext>
                </a:extLst>
              </p14:cNvPr>
              <p14:cNvContentPartPr/>
              <p14:nvPr/>
            </p14:nvContentPartPr>
            <p14:xfrm>
              <a:off x="6386675" y="3665343"/>
              <a:ext cx="321120" cy="212040"/>
            </p14:xfrm>
          </p:contentPart>
        </mc:Choice>
        <mc:Fallback xmlns="">
          <p:pic>
            <p:nvPicPr>
              <p:cNvPr id="12" name="Ink 11">
                <a:extLst>
                  <a:ext uri="{FF2B5EF4-FFF2-40B4-BE49-F238E27FC236}">
                    <a16:creationId xmlns:a16="http://schemas.microsoft.com/office/drawing/2014/main" xmlns="" xmlns:p14="http://schemas.microsoft.com/office/powerpoint/2010/main" id="{0B26E6EE-5846-FF48-8ECE-6C535FBD5368}"/>
                  </a:ext>
                </a:extLst>
              </p:cNvPr>
              <p:cNvPicPr/>
              <p:nvPr/>
            </p:nvPicPr>
            <p:blipFill>
              <a:blip r:embed="rId7"/>
              <a:stretch>
                <a:fillRect/>
              </a:stretch>
            </p:blipFill>
            <p:spPr>
              <a:xfrm>
                <a:off x="6378035" y="3655983"/>
                <a:ext cx="338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8B0BF10F-9CBC-EF4B-B1A5-B37D51355DCF}"/>
                  </a:ext>
                </a:extLst>
              </p14:cNvPr>
              <p14:cNvContentPartPr/>
              <p14:nvPr/>
            </p14:nvContentPartPr>
            <p14:xfrm>
              <a:off x="6864395" y="3721863"/>
              <a:ext cx="137880" cy="163800"/>
            </p14:xfrm>
          </p:contentPart>
        </mc:Choice>
        <mc:Fallback xmlns="">
          <p:pic>
            <p:nvPicPr>
              <p:cNvPr id="13" name="Ink 12">
                <a:extLst>
                  <a:ext uri="{FF2B5EF4-FFF2-40B4-BE49-F238E27FC236}">
                    <a16:creationId xmlns:a16="http://schemas.microsoft.com/office/drawing/2014/main" xmlns="" xmlns:p14="http://schemas.microsoft.com/office/powerpoint/2010/main" id="{8B0BF10F-9CBC-EF4B-B1A5-B37D51355DCF}"/>
                  </a:ext>
                </a:extLst>
              </p:cNvPr>
              <p:cNvPicPr/>
              <p:nvPr/>
            </p:nvPicPr>
            <p:blipFill>
              <a:blip r:embed="rId9"/>
              <a:stretch>
                <a:fillRect/>
              </a:stretch>
            </p:blipFill>
            <p:spPr>
              <a:xfrm>
                <a:off x="6855777" y="3713223"/>
                <a:ext cx="155474"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7">
                <a:extLst>
                  <a:ext uri="{FF2B5EF4-FFF2-40B4-BE49-F238E27FC236}">
                    <a16:creationId xmlns:a16="http://schemas.microsoft.com/office/drawing/2014/main" id="{1E48B5D0-D95E-6444-B78E-EC2C13773B15}"/>
                  </a:ext>
                </a:extLst>
              </p14:cNvPr>
              <p14:cNvContentPartPr/>
              <p14:nvPr/>
            </p14:nvContentPartPr>
            <p14:xfrm>
              <a:off x="7191275" y="3608463"/>
              <a:ext cx="490680" cy="471960"/>
            </p14:xfrm>
          </p:contentPart>
        </mc:Choice>
        <mc:Fallback xmlns="">
          <p:pic>
            <p:nvPicPr>
              <p:cNvPr id="17" name="Ink 17">
                <a:extLst>
                  <a:ext uri="{FF2B5EF4-FFF2-40B4-BE49-F238E27FC236}">
                    <a16:creationId xmlns:a16="http://schemas.microsoft.com/office/drawing/2014/main" xmlns="" xmlns:p14="http://schemas.microsoft.com/office/powerpoint/2010/main" id="{1E48B5D0-D95E-6444-B78E-EC2C13773B15}"/>
                  </a:ext>
                </a:extLst>
              </p:cNvPr>
              <p:cNvPicPr/>
              <p:nvPr/>
            </p:nvPicPr>
            <p:blipFill>
              <a:blip r:embed="rId11"/>
              <a:stretch>
                <a:fillRect/>
              </a:stretch>
            </p:blipFill>
            <p:spPr>
              <a:xfrm>
                <a:off x="7182275" y="3599823"/>
                <a:ext cx="508680" cy="489240"/>
              </a:xfrm>
              <a:prstGeom prst="rect">
                <a:avLst/>
              </a:prstGeom>
            </p:spPr>
          </p:pic>
        </mc:Fallback>
      </mc:AlternateContent>
    </p:spTree>
    <p:extLst>
      <p:ext uri="{BB962C8B-B14F-4D97-AF65-F5344CB8AC3E}">
        <p14:creationId xmlns:p14="http://schemas.microsoft.com/office/powerpoint/2010/main" val="3848893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272BBC05-9573-D14E-9077-DAC9C02744A0}"/>
                  </a:ext>
                </a:extLst>
              </p14:cNvPr>
              <p14:cNvContentPartPr/>
              <p14:nvPr/>
            </p14:nvContentPartPr>
            <p14:xfrm>
              <a:off x="2587595" y="1561503"/>
              <a:ext cx="446760" cy="346320"/>
            </p14:xfrm>
          </p:contentPart>
        </mc:Choice>
        <mc:Fallback xmlns="">
          <p:pic>
            <p:nvPicPr>
              <p:cNvPr id="7" name="Ink 7">
                <a:extLst>
                  <a:ext uri="{FF2B5EF4-FFF2-40B4-BE49-F238E27FC236}">
                    <a16:creationId xmlns:a16="http://schemas.microsoft.com/office/drawing/2014/main" xmlns="" xmlns:p14="http://schemas.microsoft.com/office/powerpoint/2010/main" id="{272BBC05-9573-D14E-9077-DAC9C02744A0}"/>
                  </a:ext>
                </a:extLst>
              </p:cNvPr>
              <p:cNvPicPr/>
              <p:nvPr/>
            </p:nvPicPr>
            <p:blipFill>
              <a:blip r:embed="rId3"/>
              <a:stretch>
                <a:fillRect/>
              </a:stretch>
            </p:blipFill>
            <p:spPr>
              <a:xfrm>
                <a:off x="2577867" y="1551413"/>
                <a:ext cx="464414" cy="36650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C215925-D7BF-5E45-B89C-38CECD704803}"/>
                  </a:ext>
                </a:extLst>
              </p14:cNvPr>
              <p14:cNvContentPartPr/>
              <p14:nvPr/>
            </p14:nvContentPartPr>
            <p14:xfrm>
              <a:off x="3417395" y="1611903"/>
              <a:ext cx="182520" cy="6480"/>
            </p14:xfrm>
          </p:contentPart>
        </mc:Choice>
        <mc:Fallback xmlns="">
          <p:pic>
            <p:nvPicPr>
              <p:cNvPr id="9" name="Ink 8">
                <a:extLst>
                  <a:ext uri="{FF2B5EF4-FFF2-40B4-BE49-F238E27FC236}">
                    <a16:creationId xmlns:a16="http://schemas.microsoft.com/office/drawing/2014/main" xmlns="" xmlns:p14="http://schemas.microsoft.com/office/powerpoint/2010/main" id="{0C215925-D7BF-5E45-B89C-38CECD704803}"/>
                  </a:ext>
                </a:extLst>
              </p:cNvPr>
              <p:cNvPicPr/>
              <p:nvPr/>
            </p:nvPicPr>
            <p:blipFill>
              <a:blip r:embed="rId5"/>
              <a:stretch>
                <a:fillRect/>
              </a:stretch>
            </p:blipFill>
            <p:spPr>
              <a:xfrm>
                <a:off x="3408395" y="1603036"/>
                <a:ext cx="19980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1F9999B-33A3-2241-B3A2-665195B9AF83}"/>
                  </a:ext>
                </a:extLst>
              </p14:cNvPr>
              <p14:cNvContentPartPr/>
              <p14:nvPr/>
            </p14:nvContentPartPr>
            <p14:xfrm>
              <a:off x="3436475" y="1687143"/>
              <a:ext cx="189000" cy="12960"/>
            </p14:xfrm>
          </p:contentPart>
        </mc:Choice>
        <mc:Fallback xmlns="">
          <p:pic>
            <p:nvPicPr>
              <p:cNvPr id="10" name="Ink 9">
                <a:extLst>
                  <a:ext uri="{FF2B5EF4-FFF2-40B4-BE49-F238E27FC236}">
                    <a16:creationId xmlns:a16="http://schemas.microsoft.com/office/drawing/2014/main" xmlns="" xmlns:p14="http://schemas.microsoft.com/office/powerpoint/2010/main" id="{A1F9999B-33A3-2241-B3A2-665195B9AF83}"/>
                  </a:ext>
                </a:extLst>
              </p:cNvPr>
              <p:cNvPicPr/>
              <p:nvPr/>
            </p:nvPicPr>
            <p:blipFill>
              <a:blip r:embed="rId7"/>
              <a:stretch>
                <a:fillRect/>
              </a:stretch>
            </p:blipFill>
            <p:spPr>
              <a:xfrm>
                <a:off x="3426755" y="1677423"/>
                <a:ext cx="207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1553C39-5514-E446-A5D6-1B18B1AB5DB8}"/>
                  </a:ext>
                </a:extLst>
              </p14:cNvPr>
              <p14:cNvContentPartPr/>
              <p14:nvPr/>
            </p14:nvContentPartPr>
            <p14:xfrm>
              <a:off x="4284995" y="1762743"/>
              <a:ext cx="113400" cy="69480"/>
            </p14:xfrm>
          </p:contentPart>
        </mc:Choice>
        <mc:Fallback xmlns="">
          <p:pic>
            <p:nvPicPr>
              <p:cNvPr id="12" name="Ink 11">
                <a:extLst>
                  <a:ext uri="{FF2B5EF4-FFF2-40B4-BE49-F238E27FC236}">
                    <a16:creationId xmlns:a16="http://schemas.microsoft.com/office/drawing/2014/main" xmlns="" xmlns:p14="http://schemas.microsoft.com/office/powerpoint/2010/main" id="{11553C39-5514-E446-A5D6-1B18B1AB5DB8}"/>
                  </a:ext>
                </a:extLst>
              </p:cNvPr>
              <p:cNvPicPr/>
              <p:nvPr/>
            </p:nvPicPr>
            <p:blipFill>
              <a:blip r:embed="rId9"/>
              <a:stretch>
                <a:fillRect/>
              </a:stretch>
            </p:blipFill>
            <p:spPr>
              <a:xfrm>
                <a:off x="4275635" y="1753073"/>
                <a:ext cx="13068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698C8C69-5CDE-9045-9482-DB2EAFAEB1B5}"/>
                  </a:ext>
                </a:extLst>
              </p14:cNvPr>
              <p14:cNvContentPartPr/>
              <p14:nvPr/>
            </p14:nvContentPartPr>
            <p14:xfrm>
              <a:off x="4128035" y="1247223"/>
              <a:ext cx="176400" cy="113400"/>
            </p14:xfrm>
          </p:contentPart>
        </mc:Choice>
        <mc:Fallback xmlns="">
          <p:pic>
            <p:nvPicPr>
              <p:cNvPr id="14" name="Ink 13">
                <a:extLst>
                  <a:ext uri="{FF2B5EF4-FFF2-40B4-BE49-F238E27FC236}">
                    <a16:creationId xmlns:a16="http://schemas.microsoft.com/office/drawing/2014/main" xmlns="" xmlns:p14="http://schemas.microsoft.com/office/powerpoint/2010/main" id="{698C8C69-5CDE-9045-9482-DB2EAFAEB1B5}"/>
                  </a:ext>
                </a:extLst>
              </p:cNvPr>
              <p:cNvPicPr/>
              <p:nvPr/>
            </p:nvPicPr>
            <p:blipFill>
              <a:blip r:embed="rId11"/>
              <a:stretch>
                <a:fillRect/>
              </a:stretch>
            </p:blipFill>
            <p:spPr>
              <a:xfrm>
                <a:off x="4119035" y="1236816"/>
                <a:ext cx="195120" cy="1324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5">
                <a:extLst>
                  <a:ext uri="{FF2B5EF4-FFF2-40B4-BE49-F238E27FC236}">
                    <a16:creationId xmlns:a16="http://schemas.microsoft.com/office/drawing/2014/main" id="{8CB19F0C-0894-B54E-B6D2-2728742726C0}"/>
                  </a:ext>
                </a:extLst>
              </p14:cNvPr>
              <p14:cNvContentPartPr/>
              <p14:nvPr/>
            </p14:nvContentPartPr>
            <p14:xfrm>
              <a:off x="4090235" y="1479783"/>
              <a:ext cx="245520" cy="213840"/>
            </p14:xfrm>
          </p:contentPart>
        </mc:Choice>
        <mc:Fallback xmlns="">
          <p:pic>
            <p:nvPicPr>
              <p:cNvPr id="15" name="Ink 15">
                <a:extLst>
                  <a:ext uri="{FF2B5EF4-FFF2-40B4-BE49-F238E27FC236}">
                    <a16:creationId xmlns:a16="http://schemas.microsoft.com/office/drawing/2014/main" xmlns="" xmlns:p14="http://schemas.microsoft.com/office/powerpoint/2010/main" id="{8CB19F0C-0894-B54E-B6D2-2728742726C0}"/>
                  </a:ext>
                </a:extLst>
              </p:cNvPr>
              <p:cNvPicPr/>
              <p:nvPr/>
            </p:nvPicPr>
            <p:blipFill>
              <a:blip r:embed="rId13"/>
              <a:stretch>
                <a:fillRect/>
              </a:stretch>
            </p:blipFill>
            <p:spPr>
              <a:xfrm>
                <a:off x="4080529" y="1470423"/>
                <a:ext cx="264572"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id="{0AA1C490-4DC4-A749-AD92-89AEAAD7F5A4}"/>
                  </a:ext>
                </a:extLst>
              </p14:cNvPr>
              <p14:cNvContentPartPr/>
              <p14:nvPr/>
            </p14:nvContentPartPr>
            <p14:xfrm>
              <a:off x="5303795" y="1398063"/>
              <a:ext cx="698040" cy="384120"/>
            </p14:xfrm>
          </p:contentPart>
        </mc:Choice>
        <mc:Fallback xmlns="">
          <p:pic>
            <p:nvPicPr>
              <p:cNvPr id="23" name="Ink 24">
                <a:extLst>
                  <a:ext uri="{FF2B5EF4-FFF2-40B4-BE49-F238E27FC236}">
                    <a16:creationId xmlns:a16="http://schemas.microsoft.com/office/drawing/2014/main" xmlns="" xmlns:p14="http://schemas.microsoft.com/office/powerpoint/2010/main" id="{0AA1C490-4DC4-A749-AD92-89AEAAD7F5A4}"/>
                  </a:ext>
                </a:extLst>
              </p:cNvPr>
              <p:cNvPicPr/>
              <p:nvPr/>
            </p:nvPicPr>
            <p:blipFill>
              <a:blip r:embed="rId15"/>
              <a:stretch>
                <a:fillRect/>
              </a:stretch>
            </p:blipFill>
            <p:spPr>
              <a:xfrm>
                <a:off x="5293720" y="1389055"/>
                <a:ext cx="716391" cy="40141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5">
                <a:extLst>
                  <a:ext uri="{FF2B5EF4-FFF2-40B4-BE49-F238E27FC236}">
                    <a16:creationId xmlns:a16="http://schemas.microsoft.com/office/drawing/2014/main" id="{EB8FAF83-541B-634D-8DF3-9934225841F5}"/>
                  </a:ext>
                </a:extLst>
              </p14:cNvPr>
              <p14:cNvContentPartPr/>
              <p14:nvPr/>
            </p14:nvContentPartPr>
            <p14:xfrm>
              <a:off x="4700075" y="1523703"/>
              <a:ext cx="258120" cy="170280"/>
            </p14:xfrm>
          </p:contentPart>
        </mc:Choice>
        <mc:Fallback xmlns="">
          <p:pic>
            <p:nvPicPr>
              <p:cNvPr id="24" name="Ink 25">
                <a:extLst>
                  <a:ext uri="{FF2B5EF4-FFF2-40B4-BE49-F238E27FC236}">
                    <a16:creationId xmlns:a16="http://schemas.microsoft.com/office/drawing/2014/main" xmlns="" xmlns:p14="http://schemas.microsoft.com/office/powerpoint/2010/main" id="{EB8FAF83-541B-634D-8DF3-9934225841F5}"/>
                  </a:ext>
                </a:extLst>
              </p:cNvPr>
              <p:cNvPicPr/>
              <p:nvPr/>
            </p:nvPicPr>
            <p:blipFill>
              <a:blip r:embed="rId17"/>
              <a:stretch>
                <a:fillRect/>
              </a:stretch>
            </p:blipFill>
            <p:spPr>
              <a:xfrm>
                <a:off x="4691075" y="1513962"/>
                <a:ext cx="275040" cy="18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DD6B0B46-879D-D847-A00C-59D3ABB36230}"/>
                  </a:ext>
                </a:extLst>
              </p14:cNvPr>
              <p14:cNvContentPartPr/>
              <p14:nvPr/>
            </p14:nvContentPartPr>
            <p14:xfrm>
              <a:off x="6246635" y="1574103"/>
              <a:ext cx="170280" cy="360"/>
            </p14:xfrm>
          </p:contentPart>
        </mc:Choice>
        <mc:Fallback xmlns="">
          <p:pic>
            <p:nvPicPr>
              <p:cNvPr id="27" name="Ink 26">
                <a:extLst>
                  <a:ext uri="{FF2B5EF4-FFF2-40B4-BE49-F238E27FC236}">
                    <a16:creationId xmlns:a16="http://schemas.microsoft.com/office/drawing/2014/main" xmlns="" xmlns:p14="http://schemas.microsoft.com/office/powerpoint/2010/main" id="{DD6B0B46-879D-D847-A00C-59D3ABB36230}"/>
                  </a:ext>
                </a:extLst>
              </p:cNvPr>
              <p:cNvPicPr/>
              <p:nvPr/>
            </p:nvPicPr>
            <p:blipFill>
              <a:blip r:embed="rId19"/>
              <a:stretch>
                <a:fillRect/>
              </a:stretch>
            </p:blipFill>
            <p:spPr>
              <a:xfrm>
                <a:off x="6237255" y="1564023"/>
                <a:ext cx="187957"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1">
                <a:extLst>
                  <a:ext uri="{FF2B5EF4-FFF2-40B4-BE49-F238E27FC236}">
                    <a16:creationId xmlns:a16="http://schemas.microsoft.com/office/drawing/2014/main" id="{DB8AABCD-C0C2-944F-B8EF-8A0952C0C197}"/>
                  </a:ext>
                </a:extLst>
              </p14:cNvPr>
              <p14:cNvContentPartPr/>
              <p14:nvPr/>
            </p14:nvContentPartPr>
            <p14:xfrm>
              <a:off x="6630395" y="1448463"/>
              <a:ext cx="390240" cy="327240"/>
            </p14:xfrm>
          </p:contentPart>
        </mc:Choice>
        <mc:Fallback xmlns="">
          <p:pic>
            <p:nvPicPr>
              <p:cNvPr id="31" name="Ink 31">
                <a:extLst>
                  <a:ext uri="{FF2B5EF4-FFF2-40B4-BE49-F238E27FC236}">
                    <a16:creationId xmlns:a16="http://schemas.microsoft.com/office/drawing/2014/main" xmlns="" xmlns:p14="http://schemas.microsoft.com/office/powerpoint/2010/main" id="{DB8AABCD-C0C2-944F-B8EF-8A0952C0C197}"/>
                  </a:ext>
                </a:extLst>
              </p:cNvPr>
              <p:cNvPicPr/>
              <p:nvPr/>
            </p:nvPicPr>
            <p:blipFill>
              <a:blip r:embed="rId21"/>
              <a:stretch>
                <a:fillRect/>
              </a:stretch>
            </p:blipFill>
            <p:spPr>
              <a:xfrm>
                <a:off x="6620675" y="1438743"/>
                <a:ext cx="4082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CE41E87F-44B5-8047-9658-BFB2F7E69F1D}"/>
                  </a:ext>
                </a:extLst>
              </p14:cNvPr>
              <p14:cNvContentPartPr/>
              <p14:nvPr/>
            </p14:nvContentPartPr>
            <p14:xfrm>
              <a:off x="6699515" y="1190703"/>
              <a:ext cx="170280" cy="132480"/>
            </p14:xfrm>
          </p:contentPart>
        </mc:Choice>
        <mc:Fallback xmlns="">
          <p:pic>
            <p:nvPicPr>
              <p:cNvPr id="33" name="Ink 32">
                <a:extLst>
                  <a:ext uri="{FF2B5EF4-FFF2-40B4-BE49-F238E27FC236}">
                    <a16:creationId xmlns:a16="http://schemas.microsoft.com/office/drawing/2014/main" xmlns="" xmlns:p14="http://schemas.microsoft.com/office/powerpoint/2010/main" id="{CE41E87F-44B5-8047-9658-BFB2F7E69F1D}"/>
                  </a:ext>
                </a:extLst>
              </p:cNvPr>
              <p:cNvPicPr/>
              <p:nvPr/>
            </p:nvPicPr>
            <p:blipFill>
              <a:blip r:embed="rId23"/>
              <a:stretch>
                <a:fillRect/>
              </a:stretch>
            </p:blipFill>
            <p:spPr>
              <a:xfrm>
                <a:off x="6689795" y="1180983"/>
                <a:ext cx="187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9DDBFCAF-5910-DC4F-9EE3-15BFA09366A0}"/>
                  </a:ext>
                </a:extLst>
              </p14:cNvPr>
              <p14:cNvContentPartPr/>
              <p14:nvPr/>
            </p14:nvContentPartPr>
            <p14:xfrm>
              <a:off x="7076435" y="1291143"/>
              <a:ext cx="220320" cy="566280"/>
            </p14:xfrm>
          </p:contentPart>
        </mc:Choice>
        <mc:Fallback xmlns="">
          <p:pic>
            <p:nvPicPr>
              <p:cNvPr id="34" name="Ink 33">
                <a:extLst>
                  <a:ext uri="{FF2B5EF4-FFF2-40B4-BE49-F238E27FC236}">
                    <a16:creationId xmlns:a16="http://schemas.microsoft.com/office/drawing/2014/main" xmlns="" xmlns:p14="http://schemas.microsoft.com/office/powerpoint/2010/main" id="{9DDBFCAF-5910-DC4F-9EE3-15BFA09366A0}"/>
                  </a:ext>
                </a:extLst>
              </p:cNvPr>
              <p:cNvPicPr/>
              <p:nvPr/>
            </p:nvPicPr>
            <p:blipFill>
              <a:blip r:embed="rId25"/>
              <a:stretch>
                <a:fillRect/>
              </a:stretch>
            </p:blipFill>
            <p:spPr>
              <a:xfrm>
                <a:off x="7067075" y="1281777"/>
                <a:ext cx="239400" cy="58429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8">
                <a:extLst>
                  <a:ext uri="{FF2B5EF4-FFF2-40B4-BE49-F238E27FC236}">
                    <a16:creationId xmlns:a16="http://schemas.microsoft.com/office/drawing/2014/main" id="{537570BA-2D78-5A42-B670-E36B41BE8FA0}"/>
                  </a:ext>
                </a:extLst>
              </p14:cNvPr>
              <p14:cNvContentPartPr/>
              <p14:nvPr/>
            </p14:nvContentPartPr>
            <p14:xfrm>
              <a:off x="2625395" y="2140743"/>
              <a:ext cx="163080" cy="288720"/>
            </p14:xfrm>
          </p:contentPart>
        </mc:Choice>
        <mc:Fallback xmlns="">
          <p:pic>
            <p:nvPicPr>
              <p:cNvPr id="38" name="Ink 38">
                <a:extLst>
                  <a:ext uri="{FF2B5EF4-FFF2-40B4-BE49-F238E27FC236}">
                    <a16:creationId xmlns:a16="http://schemas.microsoft.com/office/drawing/2014/main" xmlns="" xmlns:p14="http://schemas.microsoft.com/office/powerpoint/2010/main" id="{537570BA-2D78-5A42-B670-E36B41BE8FA0}"/>
                  </a:ext>
                </a:extLst>
              </p:cNvPr>
              <p:cNvPicPr/>
              <p:nvPr/>
            </p:nvPicPr>
            <p:blipFill>
              <a:blip r:embed="rId27"/>
              <a:stretch>
                <a:fillRect/>
              </a:stretch>
            </p:blipFill>
            <p:spPr>
              <a:xfrm>
                <a:off x="2596955" y="2118810"/>
                <a:ext cx="215640" cy="33474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1" name="Ink 64">
                <a:extLst>
                  <a:ext uri="{FF2B5EF4-FFF2-40B4-BE49-F238E27FC236}">
                    <a16:creationId xmlns:a16="http://schemas.microsoft.com/office/drawing/2014/main" id="{4E10D8B0-AB51-F04E-AF9F-322DF6F8B070}"/>
                  </a:ext>
                </a:extLst>
              </p14:cNvPr>
              <p14:cNvContentPartPr/>
              <p14:nvPr/>
            </p14:nvContentPartPr>
            <p14:xfrm>
              <a:off x="6196235" y="1907463"/>
              <a:ext cx="157680" cy="295560"/>
            </p14:xfrm>
          </p:contentPart>
        </mc:Choice>
        <mc:Fallback xmlns="">
          <p:pic>
            <p:nvPicPr>
              <p:cNvPr id="61" name="Ink 64">
                <a:extLst>
                  <a:ext uri="{FF2B5EF4-FFF2-40B4-BE49-F238E27FC236}">
                    <a16:creationId xmlns:a16="http://schemas.microsoft.com/office/drawing/2014/main" xmlns="" xmlns:p14="http://schemas.microsoft.com/office/powerpoint/2010/main" id="{4E10D8B0-AB51-F04E-AF9F-322DF6F8B070}"/>
                  </a:ext>
                </a:extLst>
              </p:cNvPr>
              <p:cNvPicPr/>
              <p:nvPr/>
            </p:nvPicPr>
            <p:blipFill>
              <a:blip r:embed="rId29"/>
              <a:stretch>
                <a:fillRect/>
              </a:stretch>
            </p:blipFill>
            <p:spPr>
              <a:xfrm>
                <a:off x="6187235" y="1898474"/>
                <a:ext cx="175320" cy="31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2" name="Ink 65">
                <a:extLst>
                  <a:ext uri="{FF2B5EF4-FFF2-40B4-BE49-F238E27FC236}">
                    <a16:creationId xmlns:a16="http://schemas.microsoft.com/office/drawing/2014/main" id="{6BBDC074-DEB8-4847-8883-82D188C0004B}"/>
                  </a:ext>
                </a:extLst>
              </p14:cNvPr>
              <p14:cNvContentPartPr/>
              <p14:nvPr/>
            </p14:nvContentPartPr>
            <p14:xfrm>
              <a:off x="4480115" y="2529903"/>
              <a:ext cx="515880" cy="220320"/>
            </p14:xfrm>
          </p:contentPart>
        </mc:Choice>
        <mc:Fallback xmlns="">
          <p:pic>
            <p:nvPicPr>
              <p:cNvPr id="62" name="Ink 65">
                <a:extLst>
                  <a:ext uri="{FF2B5EF4-FFF2-40B4-BE49-F238E27FC236}">
                    <a16:creationId xmlns:a16="http://schemas.microsoft.com/office/drawing/2014/main" xmlns="" xmlns:p14="http://schemas.microsoft.com/office/powerpoint/2010/main" id="{6BBDC074-DEB8-4847-8883-82D188C0004B}"/>
                  </a:ext>
                </a:extLst>
              </p:cNvPr>
              <p:cNvPicPr/>
              <p:nvPr/>
            </p:nvPicPr>
            <p:blipFill>
              <a:blip r:embed="rId31"/>
              <a:stretch>
                <a:fillRect/>
              </a:stretch>
            </p:blipFill>
            <p:spPr>
              <a:xfrm>
                <a:off x="4470755" y="2520543"/>
                <a:ext cx="533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6">
                <a:extLst>
                  <a:ext uri="{FF2B5EF4-FFF2-40B4-BE49-F238E27FC236}">
                    <a16:creationId xmlns:a16="http://schemas.microsoft.com/office/drawing/2014/main" id="{F27C6106-78DB-D342-A8EC-5110227E8F65}"/>
                  </a:ext>
                </a:extLst>
              </p14:cNvPr>
              <p14:cNvContentPartPr/>
              <p14:nvPr/>
            </p14:nvContentPartPr>
            <p14:xfrm>
              <a:off x="4417115" y="1989183"/>
              <a:ext cx="126000" cy="377640"/>
            </p14:xfrm>
          </p:contentPart>
        </mc:Choice>
        <mc:Fallback xmlns="">
          <p:pic>
            <p:nvPicPr>
              <p:cNvPr id="63" name="Ink 66">
                <a:extLst>
                  <a:ext uri="{FF2B5EF4-FFF2-40B4-BE49-F238E27FC236}">
                    <a16:creationId xmlns:a16="http://schemas.microsoft.com/office/drawing/2014/main" xmlns="" xmlns:p14="http://schemas.microsoft.com/office/powerpoint/2010/main" id="{F27C6106-78DB-D342-A8EC-5110227E8F65}"/>
                  </a:ext>
                </a:extLst>
              </p:cNvPr>
              <p:cNvPicPr/>
              <p:nvPr/>
            </p:nvPicPr>
            <p:blipFill>
              <a:blip r:embed="rId33"/>
              <a:stretch>
                <a:fillRect/>
              </a:stretch>
            </p:blipFill>
            <p:spPr>
              <a:xfrm>
                <a:off x="4408835" y="1980183"/>
                <a:ext cx="1436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4" name="Ink 67">
                <a:extLst>
                  <a:ext uri="{FF2B5EF4-FFF2-40B4-BE49-F238E27FC236}">
                    <a16:creationId xmlns:a16="http://schemas.microsoft.com/office/drawing/2014/main" id="{7E936EDA-994E-1D42-9D27-F01140A78FE4}"/>
                  </a:ext>
                </a:extLst>
              </p14:cNvPr>
              <p14:cNvContentPartPr/>
              <p14:nvPr/>
            </p14:nvContentPartPr>
            <p14:xfrm>
              <a:off x="2386355" y="2608743"/>
              <a:ext cx="1440360" cy="223200"/>
            </p14:xfrm>
          </p:contentPart>
        </mc:Choice>
        <mc:Fallback xmlns="">
          <p:pic>
            <p:nvPicPr>
              <p:cNvPr id="64" name="Ink 67">
                <a:extLst>
                  <a:ext uri="{FF2B5EF4-FFF2-40B4-BE49-F238E27FC236}">
                    <a16:creationId xmlns:a16="http://schemas.microsoft.com/office/drawing/2014/main" xmlns="" xmlns:p14="http://schemas.microsoft.com/office/powerpoint/2010/main" id="{7E936EDA-994E-1D42-9D27-F01140A78FE4}"/>
                  </a:ext>
                </a:extLst>
              </p:cNvPr>
              <p:cNvPicPr/>
              <p:nvPr/>
            </p:nvPicPr>
            <p:blipFill>
              <a:blip r:embed="rId35"/>
              <a:stretch>
                <a:fillRect/>
              </a:stretch>
            </p:blipFill>
            <p:spPr>
              <a:xfrm>
                <a:off x="2377353" y="2599383"/>
                <a:ext cx="1457644"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9" name="Ink 90">
                <a:extLst>
                  <a:ext uri="{FF2B5EF4-FFF2-40B4-BE49-F238E27FC236}">
                    <a16:creationId xmlns:a16="http://schemas.microsoft.com/office/drawing/2014/main" id="{C6BB76A1-EE4A-5641-AD1E-A7B9C0D58857}"/>
                  </a:ext>
                </a:extLst>
              </p14:cNvPr>
              <p14:cNvContentPartPr/>
              <p14:nvPr/>
            </p14:nvContentPartPr>
            <p14:xfrm>
              <a:off x="8943755" y="2234343"/>
              <a:ext cx="578880" cy="483840"/>
            </p14:xfrm>
          </p:contentPart>
        </mc:Choice>
        <mc:Fallback xmlns="">
          <p:pic>
            <p:nvPicPr>
              <p:cNvPr id="89" name="Ink 90">
                <a:extLst>
                  <a:ext uri="{FF2B5EF4-FFF2-40B4-BE49-F238E27FC236}">
                    <a16:creationId xmlns:a16="http://schemas.microsoft.com/office/drawing/2014/main" xmlns="" xmlns:p14="http://schemas.microsoft.com/office/powerpoint/2010/main" id="{C6BB76A1-EE4A-5641-AD1E-A7B9C0D58857}"/>
                  </a:ext>
                </a:extLst>
              </p:cNvPr>
              <p:cNvPicPr/>
              <p:nvPr/>
            </p:nvPicPr>
            <p:blipFill>
              <a:blip r:embed="rId37"/>
              <a:stretch>
                <a:fillRect/>
              </a:stretch>
            </p:blipFill>
            <p:spPr>
              <a:xfrm>
                <a:off x="8934395" y="2225343"/>
                <a:ext cx="59688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0" name="Ink 91">
                <a:extLst>
                  <a:ext uri="{FF2B5EF4-FFF2-40B4-BE49-F238E27FC236}">
                    <a16:creationId xmlns:a16="http://schemas.microsoft.com/office/drawing/2014/main" id="{FF0FE25F-510E-B64C-BB8F-98A870CB30B2}"/>
                  </a:ext>
                </a:extLst>
              </p14:cNvPr>
              <p14:cNvContentPartPr/>
              <p14:nvPr/>
            </p14:nvContentPartPr>
            <p14:xfrm>
              <a:off x="6001475" y="2234343"/>
              <a:ext cx="2666160" cy="377640"/>
            </p14:xfrm>
          </p:contentPart>
        </mc:Choice>
        <mc:Fallback xmlns="">
          <p:pic>
            <p:nvPicPr>
              <p:cNvPr id="90" name="Ink 91">
                <a:extLst>
                  <a:ext uri="{FF2B5EF4-FFF2-40B4-BE49-F238E27FC236}">
                    <a16:creationId xmlns:a16="http://schemas.microsoft.com/office/drawing/2014/main" xmlns="" xmlns:p14="http://schemas.microsoft.com/office/powerpoint/2010/main" id="{FF0FE25F-510E-B64C-BB8F-98A870CB30B2}"/>
                  </a:ext>
                </a:extLst>
              </p:cNvPr>
              <p:cNvPicPr/>
              <p:nvPr/>
            </p:nvPicPr>
            <p:blipFill>
              <a:blip r:embed="rId39"/>
              <a:stretch>
                <a:fillRect/>
              </a:stretch>
            </p:blipFill>
            <p:spPr>
              <a:xfrm>
                <a:off x="5992114" y="2225703"/>
                <a:ext cx="2684162"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1" name="Ink 125">
                <a:extLst>
                  <a:ext uri="{FF2B5EF4-FFF2-40B4-BE49-F238E27FC236}">
                    <a16:creationId xmlns:a16="http://schemas.microsoft.com/office/drawing/2014/main" id="{CD9F6CA4-0304-124A-AB84-42DAC4674673}"/>
                  </a:ext>
                </a:extLst>
              </p14:cNvPr>
              <p14:cNvContentPartPr/>
              <p14:nvPr/>
            </p14:nvContentPartPr>
            <p14:xfrm>
              <a:off x="8503835" y="2894583"/>
              <a:ext cx="773640" cy="239400"/>
            </p14:xfrm>
          </p:contentPart>
        </mc:Choice>
        <mc:Fallback xmlns="">
          <p:pic>
            <p:nvPicPr>
              <p:cNvPr id="121" name="Ink 125">
                <a:extLst>
                  <a:ext uri="{FF2B5EF4-FFF2-40B4-BE49-F238E27FC236}">
                    <a16:creationId xmlns:a16="http://schemas.microsoft.com/office/drawing/2014/main" xmlns="" xmlns:p14="http://schemas.microsoft.com/office/powerpoint/2010/main" id="{CD9F6CA4-0304-124A-AB84-42DAC4674673}"/>
                  </a:ext>
                </a:extLst>
              </p:cNvPr>
              <p:cNvPicPr/>
              <p:nvPr/>
            </p:nvPicPr>
            <p:blipFill>
              <a:blip r:embed="rId41"/>
              <a:stretch>
                <a:fillRect/>
              </a:stretch>
            </p:blipFill>
            <p:spPr>
              <a:xfrm>
                <a:off x="8495915" y="2885583"/>
                <a:ext cx="7912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2" name="Ink 126">
                <a:extLst>
                  <a:ext uri="{FF2B5EF4-FFF2-40B4-BE49-F238E27FC236}">
                    <a16:creationId xmlns:a16="http://schemas.microsoft.com/office/drawing/2014/main" id="{E25B0D27-A7C9-384E-912E-54E30AC0113F}"/>
                  </a:ext>
                </a:extLst>
              </p14:cNvPr>
              <p14:cNvContentPartPr/>
              <p14:nvPr/>
            </p14:nvContentPartPr>
            <p14:xfrm>
              <a:off x="7434995" y="2964423"/>
              <a:ext cx="779760" cy="200880"/>
            </p14:xfrm>
          </p:contentPart>
        </mc:Choice>
        <mc:Fallback xmlns="">
          <p:pic>
            <p:nvPicPr>
              <p:cNvPr id="122" name="Ink 126">
                <a:extLst>
                  <a:ext uri="{FF2B5EF4-FFF2-40B4-BE49-F238E27FC236}">
                    <a16:creationId xmlns:a16="http://schemas.microsoft.com/office/drawing/2014/main" xmlns="" xmlns:p14="http://schemas.microsoft.com/office/powerpoint/2010/main" id="{E25B0D27-A7C9-384E-912E-54E30AC0113F}"/>
                  </a:ext>
                </a:extLst>
              </p:cNvPr>
              <p:cNvPicPr/>
              <p:nvPr/>
            </p:nvPicPr>
            <p:blipFill>
              <a:blip r:embed="rId43"/>
              <a:stretch>
                <a:fillRect/>
              </a:stretch>
            </p:blipFill>
            <p:spPr>
              <a:xfrm>
                <a:off x="7425639" y="2955423"/>
                <a:ext cx="797752"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3" name="Ink 127">
                <a:extLst>
                  <a:ext uri="{FF2B5EF4-FFF2-40B4-BE49-F238E27FC236}">
                    <a16:creationId xmlns:a16="http://schemas.microsoft.com/office/drawing/2014/main" id="{D97A9120-4E1B-6A4B-9404-6189E28FDD2A}"/>
                  </a:ext>
                </a:extLst>
              </p14:cNvPr>
              <p14:cNvContentPartPr/>
              <p14:nvPr/>
            </p14:nvContentPartPr>
            <p14:xfrm>
              <a:off x="6120995" y="2932023"/>
              <a:ext cx="962280" cy="333720"/>
            </p14:xfrm>
          </p:contentPart>
        </mc:Choice>
        <mc:Fallback xmlns="">
          <p:pic>
            <p:nvPicPr>
              <p:cNvPr id="123" name="Ink 127">
                <a:extLst>
                  <a:ext uri="{FF2B5EF4-FFF2-40B4-BE49-F238E27FC236}">
                    <a16:creationId xmlns:a16="http://schemas.microsoft.com/office/drawing/2014/main" xmlns="" xmlns:p14="http://schemas.microsoft.com/office/powerpoint/2010/main" id="{D97A9120-4E1B-6A4B-9404-6189E28FDD2A}"/>
                  </a:ext>
                </a:extLst>
              </p:cNvPr>
              <p:cNvPicPr/>
              <p:nvPr/>
            </p:nvPicPr>
            <p:blipFill>
              <a:blip r:embed="rId45"/>
              <a:stretch>
                <a:fillRect/>
              </a:stretch>
            </p:blipFill>
            <p:spPr>
              <a:xfrm>
                <a:off x="6111635" y="2923013"/>
                <a:ext cx="980280"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4" name="Ink 128">
                <a:extLst>
                  <a:ext uri="{FF2B5EF4-FFF2-40B4-BE49-F238E27FC236}">
                    <a16:creationId xmlns:a16="http://schemas.microsoft.com/office/drawing/2014/main" id="{387DCCA4-7F64-E64F-B0F4-6FB148B54151}"/>
                  </a:ext>
                </a:extLst>
              </p14:cNvPr>
              <p14:cNvContentPartPr/>
              <p14:nvPr/>
            </p14:nvContentPartPr>
            <p14:xfrm>
              <a:off x="5624195" y="3038943"/>
              <a:ext cx="189000" cy="327600"/>
            </p14:xfrm>
          </p:contentPart>
        </mc:Choice>
        <mc:Fallback xmlns="">
          <p:pic>
            <p:nvPicPr>
              <p:cNvPr id="124" name="Ink 128">
                <a:extLst>
                  <a:ext uri="{FF2B5EF4-FFF2-40B4-BE49-F238E27FC236}">
                    <a16:creationId xmlns:a16="http://schemas.microsoft.com/office/drawing/2014/main" xmlns="" xmlns:p14="http://schemas.microsoft.com/office/powerpoint/2010/main" id="{387DCCA4-7F64-E64F-B0F4-6FB148B54151}"/>
                  </a:ext>
                </a:extLst>
              </p:cNvPr>
              <p:cNvPicPr/>
              <p:nvPr/>
            </p:nvPicPr>
            <p:blipFill>
              <a:blip r:embed="rId47"/>
              <a:stretch>
                <a:fillRect/>
              </a:stretch>
            </p:blipFill>
            <p:spPr>
              <a:xfrm>
                <a:off x="5614835" y="3030293"/>
                <a:ext cx="206640" cy="345259"/>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5" name="Ink 129">
                <a:extLst>
                  <a:ext uri="{FF2B5EF4-FFF2-40B4-BE49-F238E27FC236}">
                    <a16:creationId xmlns:a16="http://schemas.microsoft.com/office/drawing/2014/main" id="{84CD512F-21A0-9740-BE18-F2FF4C660D93}"/>
                  </a:ext>
                </a:extLst>
              </p14:cNvPr>
              <p14:cNvContentPartPr/>
              <p14:nvPr/>
            </p14:nvContentPartPr>
            <p14:xfrm>
              <a:off x="2832755" y="3183663"/>
              <a:ext cx="2358000" cy="370800"/>
            </p14:xfrm>
          </p:contentPart>
        </mc:Choice>
        <mc:Fallback xmlns="">
          <p:pic>
            <p:nvPicPr>
              <p:cNvPr id="125" name="Ink 129">
                <a:extLst>
                  <a:ext uri="{FF2B5EF4-FFF2-40B4-BE49-F238E27FC236}">
                    <a16:creationId xmlns:a16="http://schemas.microsoft.com/office/drawing/2014/main" xmlns="" xmlns:p14="http://schemas.microsoft.com/office/powerpoint/2010/main" id="{84CD512F-21A0-9740-BE18-F2FF4C660D93}"/>
                  </a:ext>
                </a:extLst>
              </p:cNvPr>
              <p:cNvPicPr/>
              <p:nvPr/>
            </p:nvPicPr>
            <p:blipFill>
              <a:blip r:embed="rId49"/>
              <a:stretch>
                <a:fillRect/>
              </a:stretch>
            </p:blipFill>
            <p:spPr>
              <a:xfrm>
                <a:off x="2823395" y="3175023"/>
                <a:ext cx="237600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8" name="Ink 137">
                <a:extLst>
                  <a:ext uri="{FF2B5EF4-FFF2-40B4-BE49-F238E27FC236}">
                    <a16:creationId xmlns:a16="http://schemas.microsoft.com/office/drawing/2014/main" id="{96D6ADB0-E20A-B841-A687-75DDBE7C03C3}"/>
                  </a:ext>
                </a:extLst>
              </p14:cNvPr>
              <p14:cNvContentPartPr/>
              <p14:nvPr/>
            </p14:nvContentPartPr>
            <p14:xfrm>
              <a:off x="2135075" y="3793503"/>
              <a:ext cx="189000" cy="452880"/>
            </p14:xfrm>
          </p:contentPart>
        </mc:Choice>
        <mc:Fallback xmlns="">
          <p:pic>
            <p:nvPicPr>
              <p:cNvPr id="138" name="Ink 137">
                <a:extLst>
                  <a:ext uri="{FF2B5EF4-FFF2-40B4-BE49-F238E27FC236}">
                    <a16:creationId xmlns:a16="http://schemas.microsoft.com/office/drawing/2014/main" xmlns="" xmlns:p14="http://schemas.microsoft.com/office/powerpoint/2010/main" id="{96D6ADB0-E20A-B841-A687-75DDBE7C03C3}"/>
                  </a:ext>
                </a:extLst>
              </p:cNvPr>
              <p:cNvPicPr/>
              <p:nvPr/>
            </p:nvPicPr>
            <p:blipFill>
              <a:blip r:embed="rId51"/>
              <a:stretch>
                <a:fillRect/>
              </a:stretch>
            </p:blipFill>
            <p:spPr>
              <a:xfrm>
                <a:off x="2125355" y="3784510"/>
                <a:ext cx="208440" cy="47086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8" name="Ink 151">
                <a:extLst>
                  <a:ext uri="{FF2B5EF4-FFF2-40B4-BE49-F238E27FC236}">
                    <a16:creationId xmlns:a16="http://schemas.microsoft.com/office/drawing/2014/main" id="{E6CC2ABC-353B-714E-9513-E84910AC3482}"/>
                  </a:ext>
                </a:extLst>
              </p14:cNvPr>
              <p14:cNvContentPartPr/>
              <p14:nvPr/>
            </p14:nvContentPartPr>
            <p14:xfrm>
              <a:off x="5065475" y="3510543"/>
              <a:ext cx="1621800" cy="648000"/>
            </p14:xfrm>
          </p:contentPart>
        </mc:Choice>
        <mc:Fallback xmlns="">
          <p:pic>
            <p:nvPicPr>
              <p:cNvPr id="148" name="Ink 151">
                <a:extLst>
                  <a:ext uri="{FF2B5EF4-FFF2-40B4-BE49-F238E27FC236}">
                    <a16:creationId xmlns:a16="http://schemas.microsoft.com/office/drawing/2014/main" xmlns="" xmlns:p14="http://schemas.microsoft.com/office/powerpoint/2010/main" id="{E6CC2ABC-353B-714E-9513-E84910AC3482}"/>
                  </a:ext>
                </a:extLst>
              </p:cNvPr>
              <p:cNvPicPr/>
              <p:nvPr/>
            </p:nvPicPr>
            <p:blipFill>
              <a:blip r:embed="rId53"/>
              <a:stretch>
                <a:fillRect/>
              </a:stretch>
            </p:blipFill>
            <p:spPr>
              <a:xfrm>
                <a:off x="5055395" y="3500818"/>
                <a:ext cx="1641240" cy="66709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9" name="Ink 152">
                <a:extLst>
                  <a:ext uri="{FF2B5EF4-FFF2-40B4-BE49-F238E27FC236}">
                    <a16:creationId xmlns:a16="http://schemas.microsoft.com/office/drawing/2014/main" id="{B01564B6-D33E-C443-8D8E-F2CE2150E3B0}"/>
                  </a:ext>
                </a:extLst>
              </p14:cNvPr>
              <p14:cNvContentPartPr/>
              <p14:nvPr/>
            </p14:nvContentPartPr>
            <p14:xfrm>
              <a:off x="4530155" y="3887823"/>
              <a:ext cx="189360" cy="94320"/>
            </p14:xfrm>
          </p:contentPart>
        </mc:Choice>
        <mc:Fallback xmlns="">
          <p:pic>
            <p:nvPicPr>
              <p:cNvPr id="149" name="Ink 152">
                <a:extLst>
                  <a:ext uri="{FF2B5EF4-FFF2-40B4-BE49-F238E27FC236}">
                    <a16:creationId xmlns:a16="http://schemas.microsoft.com/office/drawing/2014/main" xmlns="" xmlns:p14="http://schemas.microsoft.com/office/powerpoint/2010/main" id="{B01564B6-D33E-C443-8D8E-F2CE2150E3B0}"/>
                  </a:ext>
                </a:extLst>
              </p:cNvPr>
              <p:cNvPicPr/>
              <p:nvPr/>
            </p:nvPicPr>
            <p:blipFill>
              <a:blip r:embed="rId55"/>
              <a:stretch>
                <a:fillRect/>
              </a:stretch>
            </p:blipFill>
            <p:spPr>
              <a:xfrm>
                <a:off x="4521859" y="3878857"/>
                <a:ext cx="206312" cy="11225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0" name="Ink 153">
                <a:extLst>
                  <a:ext uri="{FF2B5EF4-FFF2-40B4-BE49-F238E27FC236}">
                    <a16:creationId xmlns:a16="http://schemas.microsoft.com/office/drawing/2014/main" id="{09DA1129-141B-1245-86F6-E6096255773C}"/>
                  </a:ext>
                </a:extLst>
              </p14:cNvPr>
              <p14:cNvContentPartPr/>
              <p14:nvPr/>
            </p14:nvContentPartPr>
            <p14:xfrm>
              <a:off x="3005195" y="3730503"/>
              <a:ext cx="978480" cy="415440"/>
            </p14:xfrm>
          </p:contentPart>
        </mc:Choice>
        <mc:Fallback xmlns="">
          <p:pic>
            <p:nvPicPr>
              <p:cNvPr id="150" name="Ink 153">
                <a:extLst>
                  <a:ext uri="{FF2B5EF4-FFF2-40B4-BE49-F238E27FC236}">
                    <a16:creationId xmlns:a16="http://schemas.microsoft.com/office/drawing/2014/main" xmlns="" xmlns:p14="http://schemas.microsoft.com/office/powerpoint/2010/main" id="{09DA1129-141B-1245-86F6-E6096255773C}"/>
                  </a:ext>
                </a:extLst>
              </p:cNvPr>
              <p:cNvPicPr/>
              <p:nvPr/>
            </p:nvPicPr>
            <p:blipFill>
              <a:blip r:embed="rId57"/>
              <a:stretch>
                <a:fillRect/>
              </a:stretch>
            </p:blipFill>
            <p:spPr>
              <a:xfrm>
                <a:off x="2996555" y="3721135"/>
                <a:ext cx="996480" cy="43381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1" name="Ink 154">
                <a:extLst>
                  <a:ext uri="{FF2B5EF4-FFF2-40B4-BE49-F238E27FC236}">
                    <a16:creationId xmlns:a16="http://schemas.microsoft.com/office/drawing/2014/main" id="{8CF9C90E-4EA5-514D-969C-FF2BAD6EC28C}"/>
                  </a:ext>
                </a:extLst>
              </p14:cNvPr>
              <p14:cNvContentPartPr/>
              <p14:nvPr/>
            </p14:nvContentPartPr>
            <p14:xfrm>
              <a:off x="2436755" y="3893943"/>
              <a:ext cx="327240" cy="346320"/>
            </p14:xfrm>
          </p:contentPart>
        </mc:Choice>
        <mc:Fallback xmlns="">
          <p:pic>
            <p:nvPicPr>
              <p:cNvPr id="151" name="Ink 154">
                <a:extLst>
                  <a:ext uri="{FF2B5EF4-FFF2-40B4-BE49-F238E27FC236}">
                    <a16:creationId xmlns:a16="http://schemas.microsoft.com/office/drawing/2014/main" xmlns="" xmlns:p14="http://schemas.microsoft.com/office/powerpoint/2010/main" id="{8CF9C90E-4EA5-514D-969C-FF2BAD6EC28C}"/>
                  </a:ext>
                </a:extLst>
              </p:cNvPr>
              <p:cNvPicPr/>
              <p:nvPr/>
            </p:nvPicPr>
            <p:blipFill>
              <a:blip r:embed="rId59"/>
              <a:stretch>
                <a:fillRect/>
              </a:stretch>
            </p:blipFill>
            <p:spPr>
              <a:xfrm>
                <a:off x="2428124" y="3884213"/>
                <a:ext cx="344501" cy="36469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8" name="Ink 169">
                <a:extLst>
                  <a:ext uri="{FF2B5EF4-FFF2-40B4-BE49-F238E27FC236}">
                    <a16:creationId xmlns:a16="http://schemas.microsoft.com/office/drawing/2014/main" id="{95BB6E0D-78FE-F345-8D14-5CDFE3F3A983}"/>
                  </a:ext>
                </a:extLst>
              </p14:cNvPr>
              <p14:cNvContentPartPr/>
              <p14:nvPr/>
            </p14:nvContentPartPr>
            <p14:xfrm>
              <a:off x="7780595" y="3334503"/>
              <a:ext cx="1811160" cy="710640"/>
            </p14:xfrm>
          </p:contentPart>
        </mc:Choice>
        <mc:Fallback xmlns="">
          <p:pic>
            <p:nvPicPr>
              <p:cNvPr id="168" name="Ink 169">
                <a:extLst>
                  <a:ext uri="{FF2B5EF4-FFF2-40B4-BE49-F238E27FC236}">
                    <a16:creationId xmlns:a16="http://schemas.microsoft.com/office/drawing/2014/main" xmlns="" xmlns:p14="http://schemas.microsoft.com/office/powerpoint/2010/main" id="{95BB6E0D-78FE-F345-8D14-5CDFE3F3A983}"/>
                  </a:ext>
                </a:extLst>
              </p:cNvPr>
              <p:cNvPicPr/>
              <p:nvPr/>
            </p:nvPicPr>
            <p:blipFill>
              <a:blip r:embed="rId61"/>
              <a:stretch>
                <a:fillRect/>
              </a:stretch>
            </p:blipFill>
            <p:spPr>
              <a:xfrm>
                <a:off x="7771235" y="3324783"/>
                <a:ext cx="182952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9" name="Ink 170">
                <a:extLst>
                  <a:ext uri="{FF2B5EF4-FFF2-40B4-BE49-F238E27FC236}">
                    <a16:creationId xmlns:a16="http://schemas.microsoft.com/office/drawing/2014/main" id="{0781AC92-A51A-FA4B-A4CA-1A55F981DC9F}"/>
                  </a:ext>
                </a:extLst>
              </p14:cNvPr>
              <p14:cNvContentPartPr/>
              <p14:nvPr/>
            </p14:nvContentPartPr>
            <p14:xfrm>
              <a:off x="6982475" y="3705303"/>
              <a:ext cx="302040" cy="252000"/>
            </p14:xfrm>
          </p:contentPart>
        </mc:Choice>
        <mc:Fallback xmlns="">
          <p:pic>
            <p:nvPicPr>
              <p:cNvPr id="169" name="Ink 170">
                <a:extLst>
                  <a:ext uri="{FF2B5EF4-FFF2-40B4-BE49-F238E27FC236}">
                    <a16:creationId xmlns:a16="http://schemas.microsoft.com/office/drawing/2014/main" xmlns="" xmlns:p14="http://schemas.microsoft.com/office/powerpoint/2010/main" id="{0781AC92-A51A-FA4B-A4CA-1A55F981DC9F}"/>
                  </a:ext>
                </a:extLst>
              </p:cNvPr>
              <p:cNvPicPr/>
              <p:nvPr/>
            </p:nvPicPr>
            <p:blipFill>
              <a:blip r:embed="rId63"/>
              <a:stretch>
                <a:fillRect/>
              </a:stretch>
            </p:blipFill>
            <p:spPr>
              <a:xfrm>
                <a:off x="6973115" y="3696651"/>
                <a:ext cx="319680" cy="26930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5" name="Ink 175">
                <a:extLst>
                  <a:ext uri="{FF2B5EF4-FFF2-40B4-BE49-F238E27FC236}">
                    <a16:creationId xmlns:a16="http://schemas.microsoft.com/office/drawing/2014/main" id="{5F0EA6E1-0056-4745-AE00-FC52C0984CE3}"/>
                  </a:ext>
                </a:extLst>
              </p14:cNvPr>
              <p14:cNvContentPartPr/>
              <p14:nvPr/>
            </p14:nvContentPartPr>
            <p14:xfrm>
              <a:off x="3077915" y="4283823"/>
              <a:ext cx="214200" cy="415440"/>
            </p14:xfrm>
          </p:contentPart>
        </mc:Choice>
        <mc:Fallback xmlns="">
          <p:pic>
            <p:nvPicPr>
              <p:cNvPr id="175" name="Ink 175">
                <a:extLst>
                  <a:ext uri="{FF2B5EF4-FFF2-40B4-BE49-F238E27FC236}">
                    <a16:creationId xmlns:a16="http://schemas.microsoft.com/office/drawing/2014/main" xmlns="" xmlns:p14="http://schemas.microsoft.com/office/powerpoint/2010/main" id="{5F0EA6E1-0056-4745-AE00-FC52C0984CE3}"/>
                  </a:ext>
                </a:extLst>
              </p:cNvPr>
              <p:cNvPicPr/>
              <p:nvPr/>
            </p:nvPicPr>
            <p:blipFill>
              <a:blip r:embed="rId65"/>
              <a:stretch>
                <a:fillRect/>
              </a:stretch>
            </p:blipFill>
            <p:spPr>
              <a:xfrm>
                <a:off x="3069275" y="4274815"/>
                <a:ext cx="232560" cy="43309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8" name="Ink 200">
                <a:extLst>
                  <a:ext uri="{FF2B5EF4-FFF2-40B4-BE49-F238E27FC236}">
                    <a16:creationId xmlns:a16="http://schemas.microsoft.com/office/drawing/2014/main" id="{AF1D03E8-8D3F-C548-8A4D-79303208CB0C}"/>
                  </a:ext>
                </a:extLst>
              </p14:cNvPr>
              <p14:cNvContentPartPr/>
              <p14:nvPr/>
            </p14:nvContentPartPr>
            <p14:xfrm>
              <a:off x="2889275" y="5623023"/>
              <a:ext cx="937440" cy="138600"/>
            </p14:xfrm>
          </p:contentPart>
        </mc:Choice>
        <mc:Fallback xmlns="">
          <p:pic>
            <p:nvPicPr>
              <p:cNvPr id="198" name="Ink 200">
                <a:extLst>
                  <a:ext uri="{FF2B5EF4-FFF2-40B4-BE49-F238E27FC236}">
                    <a16:creationId xmlns:a16="http://schemas.microsoft.com/office/drawing/2014/main" xmlns="" xmlns:p14="http://schemas.microsoft.com/office/powerpoint/2010/main" id="{AF1D03E8-8D3F-C548-8A4D-79303208CB0C}"/>
                  </a:ext>
                </a:extLst>
              </p:cNvPr>
              <p:cNvPicPr/>
              <p:nvPr/>
            </p:nvPicPr>
            <p:blipFill>
              <a:blip r:embed="rId67"/>
              <a:stretch>
                <a:fillRect/>
              </a:stretch>
            </p:blipFill>
            <p:spPr>
              <a:xfrm>
                <a:off x="2879551" y="5613663"/>
                <a:ext cx="956887"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9" name="Ink 201">
                <a:extLst>
                  <a:ext uri="{FF2B5EF4-FFF2-40B4-BE49-F238E27FC236}">
                    <a16:creationId xmlns:a16="http://schemas.microsoft.com/office/drawing/2014/main" id="{7FC01599-6DDE-5042-8F91-6157DD177824}"/>
                  </a:ext>
                </a:extLst>
              </p14:cNvPr>
              <p14:cNvContentPartPr/>
              <p14:nvPr/>
            </p14:nvContentPartPr>
            <p14:xfrm>
              <a:off x="3154235" y="5201823"/>
              <a:ext cx="848520" cy="176400"/>
            </p14:xfrm>
          </p:contentPart>
        </mc:Choice>
        <mc:Fallback xmlns="">
          <p:pic>
            <p:nvPicPr>
              <p:cNvPr id="199" name="Ink 201">
                <a:extLst>
                  <a:ext uri="{FF2B5EF4-FFF2-40B4-BE49-F238E27FC236}">
                    <a16:creationId xmlns:a16="http://schemas.microsoft.com/office/drawing/2014/main" xmlns="" xmlns:p14="http://schemas.microsoft.com/office/powerpoint/2010/main" id="{7FC01599-6DDE-5042-8F91-6157DD177824}"/>
                  </a:ext>
                </a:extLst>
              </p:cNvPr>
              <p:cNvPicPr/>
              <p:nvPr/>
            </p:nvPicPr>
            <p:blipFill>
              <a:blip r:embed="rId69"/>
              <a:stretch>
                <a:fillRect/>
              </a:stretch>
            </p:blipFill>
            <p:spPr>
              <a:xfrm>
                <a:off x="3144875" y="5192823"/>
                <a:ext cx="866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0" name="Ink 202">
                <a:extLst>
                  <a:ext uri="{FF2B5EF4-FFF2-40B4-BE49-F238E27FC236}">
                    <a16:creationId xmlns:a16="http://schemas.microsoft.com/office/drawing/2014/main" id="{604B71A7-2EDD-3B41-BC91-222C8C1D40D7}"/>
                  </a:ext>
                </a:extLst>
              </p14:cNvPr>
              <p14:cNvContentPartPr/>
              <p14:nvPr/>
            </p14:nvContentPartPr>
            <p14:xfrm>
              <a:off x="2430275" y="4805823"/>
              <a:ext cx="1949400" cy="195120"/>
            </p14:xfrm>
          </p:contentPart>
        </mc:Choice>
        <mc:Fallback xmlns="">
          <p:pic>
            <p:nvPicPr>
              <p:cNvPr id="200" name="Ink 202">
                <a:extLst>
                  <a:ext uri="{FF2B5EF4-FFF2-40B4-BE49-F238E27FC236}">
                    <a16:creationId xmlns:a16="http://schemas.microsoft.com/office/drawing/2014/main" xmlns="" xmlns:p14="http://schemas.microsoft.com/office/powerpoint/2010/main" id="{604B71A7-2EDD-3B41-BC91-222C8C1D40D7}"/>
                  </a:ext>
                </a:extLst>
              </p:cNvPr>
              <p:cNvPicPr/>
              <p:nvPr/>
            </p:nvPicPr>
            <p:blipFill>
              <a:blip r:embed="rId71"/>
              <a:stretch>
                <a:fillRect/>
              </a:stretch>
            </p:blipFill>
            <p:spPr>
              <a:xfrm>
                <a:off x="2421995" y="4796121"/>
                <a:ext cx="1967400"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7" name="Ink 207">
                <a:extLst>
                  <a:ext uri="{FF2B5EF4-FFF2-40B4-BE49-F238E27FC236}">
                    <a16:creationId xmlns:a16="http://schemas.microsoft.com/office/drawing/2014/main" id="{F1DFDB0A-956A-B541-8839-6C444C413C57}"/>
                  </a:ext>
                </a:extLst>
              </p14:cNvPr>
              <p14:cNvContentPartPr/>
              <p14:nvPr/>
            </p14:nvContentPartPr>
            <p14:xfrm>
              <a:off x="5731115" y="4228023"/>
              <a:ext cx="239400" cy="357840"/>
            </p14:xfrm>
          </p:contentPart>
        </mc:Choice>
        <mc:Fallback xmlns="">
          <p:pic>
            <p:nvPicPr>
              <p:cNvPr id="207" name="Ink 207">
                <a:extLst>
                  <a:ext uri="{FF2B5EF4-FFF2-40B4-BE49-F238E27FC236}">
                    <a16:creationId xmlns:a16="http://schemas.microsoft.com/office/drawing/2014/main" xmlns="" xmlns:p14="http://schemas.microsoft.com/office/powerpoint/2010/main" id="{F1DFDB0A-956A-B541-8839-6C444C413C57}"/>
                  </a:ext>
                </a:extLst>
              </p:cNvPr>
              <p:cNvPicPr/>
              <p:nvPr/>
            </p:nvPicPr>
            <p:blipFill>
              <a:blip r:embed="rId73"/>
              <a:stretch>
                <a:fillRect/>
              </a:stretch>
            </p:blipFill>
            <p:spPr>
              <a:xfrm>
                <a:off x="5723183" y="4219032"/>
                <a:ext cx="257067" cy="37546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1">
                <a:extLst>
                  <a:ext uri="{FF2B5EF4-FFF2-40B4-BE49-F238E27FC236}">
                    <a16:creationId xmlns:a16="http://schemas.microsoft.com/office/drawing/2014/main" id="{7EB2CEF6-320E-AC4B-876D-3F83245118CB}"/>
                  </a:ext>
                </a:extLst>
              </p14:cNvPr>
              <p14:cNvContentPartPr/>
              <p14:nvPr/>
            </p14:nvContentPartPr>
            <p14:xfrm>
              <a:off x="5360315" y="4623303"/>
              <a:ext cx="1515240" cy="258120"/>
            </p14:xfrm>
          </p:contentPart>
        </mc:Choice>
        <mc:Fallback xmlns="">
          <p:pic>
            <p:nvPicPr>
              <p:cNvPr id="221" name="Ink 221">
                <a:extLst>
                  <a:ext uri="{FF2B5EF4-FFF2-40B4-BE49-F238E27FC236}">
                    <a16:creationId xmlns:a16="http://schemas.microsoft.com/office/drawing/2014/main" xmlns="" xmlns:p14="http://schemas.microsoft.com/office/powerpoint/2010/main" id="{7EB2CEF6-320E-AC4B-876D-3F83245118CB}"/>
                  </a:ext>
                </a:extLst>
              </p:cNvPr>
              <p:cNvPicPr/>
              <p:nvPr/>
            </p:nvPicPr>
            <p:blipFill>
              <a:blip r:embed="rId75"/>
              <a:stretch>
                <a:fillRect/>
              </a:stretch>
            </p:blipFill>
            <p:spPr>
              <a:xfrm>
                <a:off x="5350597" y="4613943"/>
                <a:ext cx="1533596"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2" name="Ink 233">
                <a:extLst>
                  <a:ext uri="{FF2B5EF4-FFF2-40B4-BE49-F238E27FC236}">
                    <a16:creationId xmlns:a16="http://schemas.microsoft.com/office/drawing/2014/main" id="{E9C4F586-3A50-FF49-B0B2-BC34269670C2}"/>
                  </a:ext>
                </a:extLst>
              </p14:cNvPr>
              <p14:cNvContentPartPr/>
              <p14:nvPr/>
            </p14:nvContentPartPr>
            <p14:xfrm>
              <a:off x="5838035" y="5593863"/>
              <a:ext cx="704520" cy="350280"/>
            </p14:xfrm>
          </p:contentPart>
        </mc:Choice>
        <mc:Fallback xmlns="">
          <p:pic>
            <p:nvPicPr>
              <p:cNvPr id="232" name="Ink 233">
                <a:extLst>
                  <a:ext uri="{FF2B5EF4-FFF2-40B4-BE49-F238E27FC236}">
                    <a16:creationId xmlns:a16="http://schemas.microsoft.com/office/drawing/2014/main" xmlns="" xmlns:p14="http://schemas.microsoft.com/office/powerpoint/2010/main" id="{E9C4F586-3A50-FF49-B0B2-BC34269670C2}"/>
                  </a:ext>
                </a:extLst>
              </p:cNvPr>
              <p:cNvPicPr/>
              <p:nvPr/>
            </p:nvPicPr>
            <p:blipFill>
              <a:blip r:embed="rId77"/>
              <a:stretch>
                <a:fillRect/>
              </a:stretch>
            </p:blipFill>
            <p:spPr>
              <a:xfrm>
                <a:off x="5829035" y="5585223"/>
                <a:ext cx="72180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3" name="Ink 234">
                <a:extLst>
                  <a:ext uri="{FF2B5EF4-FFF2-40B4-BE49-F238E27FC236}">
                    <a16:creationId xmlns:a16="http://schemas.microsoft.com/office/drawing/2014/main" id="{161666AC-BCF9-C440-8511-C749DF5D6156}"/>
                  </a:ext>
                </a:extLst>
              </p14:cNvPr>
              <p14:cNvContentPartPr/>
              <p14:nvPr/>
            </p14:nvContentPartPr>
            <p14:xfrm>
              <a:off x="5618075" y="5025783"/>
              <a:ext cx="1087920" cy="258120"/>
            </p14:xfrm>
          </p:contentPart>
        </mc:Choice>
        <mc:Fallback xmlns="">
          <p:pic>
            <p:nvPicPr>
              <p:cNvPr id="233" name="Ink 234">
                <a:extLst>
                  <a:ext uri="{FF2B5EF4-FFF2-40B4-BE49-F238E27FC236}">
                    <a16:creationId xmlns:a16="http://schemas.microsoft.com/office/drawing/2014/main" xmlns="" xmlns:p14="http://schemas.microsoft.com/office/powerpoint/2010/main" id="{161666AC-BCF9-C440-8511-C749DF5D6156}"/>
                  </a:ext>
                </a:extLst>
              </p:cNvPr>
              <p:cNvPicPr/>
              <p:nvPr/>
            </p:nvPicPr>
            <p:blipFill>
              <a:blip r:embed="rId79"/>
              <a:stretch>
                <a:fillRect/>
              </a:stretch>
            </p:blipFill>
            <p:spPr>
              <a:xfrm>
                <a:off x="5609078" y="5017143"/>
                <a:ext cx="1106274"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48" name="Ink 248">
                <a:extLst>
                  <a:ext uri="{FF2B5EF4-FFF2-40B4-BE49-F238E27FC236}">
                    <a16:creationId xmlns:a16="http://schemas.microsoft.com/office/drawing/2014/main" id="{62C1AA0F-7B4B-F74B-97CC-AA4A840CDD65}"/>
                  </a:ext>
                </a:extLst>
              </p14:cNvPr>
              <p14:cNvContentPartPr/>
              <p14:nvPr/>
            </p14:nvContentPartPr>
            <p14:xfrm>
              <a:off x="8019635" y="4164303"/>
              <a:ext cx="1459080" cy="924480"/>
            </p14:xfrm>
          </p:contentPart>
        </mc:Choice>
        <mc:Fallback xmlns="">
          <p:pic>
            <p:nvPicPr>
              <p:cNvPr id="248" name="Ink 248">
                <a:extLst>
                  <a:ext uri="{FF2B5EF4-FFF2-40B4-BE49-F238E27FC236}">
                    <a16:creationId xmlns:a16="http://schemas.microsoft.com/office/drawing/2014/main" xmlns="" xmlns:p14="http://schemas.microsoft.com/office/powerpoint/2010/main" id="{62C1AA0F-7B4B-F74B-97CC-AA4A840CDD65}"/>
                  </a:ext>
                </a:extLst>
              </p:cNvPr>
              <p:cNvPicPr/>
              <p:nvPr/>
            </p:nvPicPr>
            <p:blipFill>
              <a:blip r:embed="rId81"/>
              <a:stretch>
                <a:fillRect/>
              </a:stretch>
            </p:blipFill>
            <p:spPr>
              <a:xfrm>
                <a:off x="8010273" y="4156023"/>
                <a:ext cx="1476724" cy="941760"/>
              </a:xfrm>
              <a:prstGeom prst="rect">
                <a:avLst/>
              </a:prstGeom>
            </p:spPr>
          </p:pic>
        </mc:Fallback>
      </mc:AlternateContent>
    </p:spTree>
    <p:extLst>
      <p:ext uri="{BB962C8B-B14F-4D97-AF65-F5344CB8AC3E}">
        <p14:creationId xmlns:p14="http://schemas.microsoft.com/office/powerpoint/2010/main" val="4186873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1">
                <a:extLst>
                  <a:ext uri="{FF2B5EF4-FFF2-40B4-BE49-F238E27FC236}">
                    <a16:creationId xmlns:a16="http://schemas.microsoft.com/office/drawing/2014/main" id="{C62DA8D5-2D32-F740-8958-278A997C7FE2}"/>
                  </a:ext>
                </a:extLst>
              </p14:cNvPr>
              <p14:cNvContentPartPr/>
              <p14:nvPr/>
            </p14:nvContentPartPr>
            <p14:xfrm>
              <a:off x="3252155" y="1555743"/>
              <a:ext cx="556920" cy="201600"/>
            </p14:xfrm>
          </p:contentPart>
        </mc:Choice>
        <mc:Fallback xmlns="">
          <p:pic>
            <p:nvPicPr>
              <p:cNvPr id="10" name="Ink 11">
                <a:extLst>
                  <a:ext uri="{FF2B5EF4-FFF2-40B4-BE49-F238E27FC236}">
                    <a16:creationId xmlns:a16="http://schemas.microsoft.com/office/drawing/2014/main" xmlns="" xmlns:p14="http://schemas.microsoft.com/office/powerpoint/2010/main" id="{C62DA8D5-2D32-F740-8958-278A997C7FE2}"/>
                  </a:ext>
                </a:extLst>
              </p:cNvPr>
              <p:cNvPicPr/>
              <p:nvPr/>
            </p:nvPicPr>
            <p:blipFill>
              <a:blip r:embed="rId3"/>
              <a:stretch>
                <a:fillRect/>
              </a:stretch>
            </p:blipFill>
            <p:spPr>
              <a:xfrm>
                <a:off x="3243161" y="1546727"/>
                <a:ext cx="575268" cy="21927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2">
                <a:extLst>
                  <a:ext uri="{FF2B5EF4-FFF2-40B4-BE49-F238E27FC236}">
                    <a16:creationId xmlns:a16="http://schemas.microsoft.com/office/drawing/2014/main" id="{8413F3B0-C355-F14F-A49E-363E81121F15}"/>
                  </a:ext>
                </a:extLst>
              </p14:cNvPr>
              <p14:cNvContentPartPr/>
              <p14:nvPr/>
            </p14:nvContentPartPr>
            <p14:xfrm>
              <a:off x="2306075" y="1480143"/>
              <a:ext cx="804960" cy="252000"/>
            </p14:xfrm>
          </p:contentPart>
        </mc:Choice>
        <mc:Fallback xmlns="">
          <p:pic>
            <p:nvPicPr>
              <p:cNvPr id="11" name="Ink 12">
                <a:extLst>
                  <a:ext uri="{FF2B5EF4-FFF2-40B4-BE49-F238E27FC236}">
                    <a16:creationId xmlns:a16="http://schemas.microsoft.com/office/drawing/2014/main" xmlns="" xmlns:p14="http://schemas.microsoft.com/office/powerpoint/2010/main" id="{8413F3B0-C355-F14F-A49E-363E81121F15}"/>
                  </a:ext>
                </a:extLst>
              </p:cNvPr>
              <p:cNvPicPr/>
              <p:nvPr/>
            </p:nvPicPr>
            <p:blipFill>
              <a:blip r:embed="rId5"/>
              <a:stretch>
                <a:fillRect/>
              </a:stretch>
            </p:blipFill>
            <p:spPr>
              <a:xfrm>
                <a:off x="2297075" y="1471143"/>
                <a:ext cx="8233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70AF34EB-C71B-1349-95CF-72936CFA7E3C}"/>
                  </a:ext>
                </a:extLst>
              </p14:cNvPr>
              <p14:cNvContentPartPr/>
              <p14:nvPr/>
            </p14:nvContentPartPr>
            <p14:xfrm>
              <a:off x="5418275" y="1436223"/>
              <a:ext cx="356040" cy="358560"/>
            </p14:xfrm>
          </p:contentPart>
        </mc:Choice>
        <mc:Fallback xmlns="">
          <p:pic>
            <p:nvPicPr>
              <p:cNvPr id="23" name="Ink 22">
                <a:extLst>
                  <a:ext uri="{FF2B5EF4-FFF2-40B4-BE49-F238E27FC236}">
                    <a16:creationId xmlns:a16="http://schemas.microsoft.com/office/drawing/2014/main" xmlns="" xmlns:p14="http://schemas.microsoft.com/office/powerpoint/2010/main" id="{70AF34EB-C71B-1349-95CF-72936CFA7E3C}"/>
                  </a:ext>
                </a:extLst>
              </p:cNvPr>
              <p:cNvPicPr/>
              <p:nvPr/>
            </p:nvPicPr>
            <p:blipFill>
              <a:blip r:embed="rId7"/>
              <a:stretch>
                <a:fillRect/>
              </a:stretch>
            </p:blipFill>
            <p:spPr>
              <a:xfrm>
                <a:off x="5408545" y="1426863"/>
                <a:ext cx="374779"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5">
                <a:extLst>
                  <a:ext uri="{FF2B5EF4-FFF2-40B4-BE49-F238E27FC236}">
                    <a16:creationId xmlns:a16="http://schemas.microsoft.com/office/drawing/2014/main" id="{5BEB2D2F-55A2-1C43-9A04-1456FC5E9A93}"/>
                  </a:ext>
                </a:extLst>
              </p14:cNvPr>
              <p14:cNvContentPartPr/>
              <p14:nvPr/>
            </p14:nvContentPartPr>
            <p14:xfrm>
              <a:off x="4846235" y="1404903"/>
              <a:ext cx="440640" cy="339840"/>
            </p14:xfrm>
          </p:contentPart>
        </mc:Choice>
        <mc:Fallback xmlns="">
          <p:pic>
            <p:nvPicPr>
              <p:cNvPr id="24" name="Ink 25">
                <a:extLst>
                  <a:ext uri="{FF2B5EF4-FFF2-40B4-BE49-F238E27FC236}">
                    <a16:creationId xmlns:a16="http://schemas.microsoft.com/office/drawing/2014/main" xmlns="" xmlns:p14="http://schemas.microsoft.com/office/powerpoint/2010/main" id="{5BEB2D2F-55A2-1C43-9A04-1456FC5E9A93}"/>
                  </a:ext>
                </a:extLst>
              </p:cNvPr>
              <p:cNvPicPr/>
              <p:nvPr/>
            </p:nvPicPr>
            <p:blipFill>
              <a:blip r:embed="rId9"/>
              <a:stretch>
                <a:fillRect/>
              </a:stretch>
            </p:blipFill>
            <p:spPr>
              <a:xfrm>
                <a:off x="4836875" y="1395903"/>
                <a:ext cx="4582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6">
                <a:extLst>
                  <a:ext uri="{FF2B5EF4-FFF2-40B4-BE49-F238E27FC236}">
                    <a16:creationId xmlns:a16="http://schemas.microsoft.com/office/drawing/2014/main" id="{E7ADFC95-6218-D442-ABFD-BF50A0D3FE30}"/>
                  </a:ext>
                </a:extLst>
              </p14:cNvPr>
              <p14:cNvContentPartPr/>
              <p14:nvPr/>
            </p14:nvContentPartPr>
            <p14:xfrm>
              <a:off x="4029035" y="1524423"/>
              <a:ext cx="698040" cy="207720"/>
            </p14:xfrm>
          </p:contentPart>
        </mc:Choice>
        <mc:Fallback xmlns="">
          <p:pic>
            <p:nvPicPr>
              <p:cNvPr id="25" name="Ink 26">
                <a:extLst>
                  <a:ext uri="{FF2B5EF4-FFF2-40B4-BE49-F238E27FC236}">
                    <a16:creationId xmlns:a16="http://schemas.microsoft.com/office/drawing/2014/main" xmlns="" xmlns:p14="http://schemas.microsoft.com/office/powerpoint/2010/main" id="{E7ADFC95-6218-D442-ABFD-BF50A0D3FE30}"/>
                  </a:ext>
                </a:extLst>
              </p:cNvPr>
              <p:cNvPicPr/>
              <p:nvPr/>
            </p:nvPicPr>
            <p:blipFill>
              <a:blip r:embed="rId11"/>
              <a:stretch>
                <a:fillRect/>
              </a:stretch>
            </p:blipFill>
            <p:spPr>
              <a:xfrm>
                <a:off x="4019680" y="1515439"/>
                <a:ext cx="716391" cy="22568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5">
                <a:extLst>
                  <a:ext uri="{FF2B5EF4-FFF2-40B4-BE49-F238E27FC236}">
                    <a16:creationId xmlns:a16="http://schemas.microsoft.com/office/drawing/2014/main" id="{17D54564-F81B-444F-8102-4E0954AEE037}"/>
                  </a:ext>
                </a:extLst>
              </p14:cNvPr>
              <p14:cNvContentPartPr/>
              <p14:nvPr/>
            </p14:nvContentPartPr>
            <p14:xfrm>
              <a:off x="6097235" y="1593543"/>
              <a:ext cx="804960" cy="176400"/>
            </p14:xfrm>
          </p:contentPart>
        </mc:Choice>
        <mc:Fallback xmlns="">
          <p:pic>
            <p:nvPicPr>
              <p:cNvPr id="43" name="Ink 45">
                <a:extLst>
                  <a:ext uri="{FF2B5EF4-FFF2-40B4-BE49-F238E27FC236}">
                    <a16:creationId xmlns:a16="http://schemas.microsoft.com/office/drawing/2014/main" xmlns="" xmlns:p14="http://schemas.microsoft.com/office/powerpoint/2010/main" id="{17D54564-F81B-444F-8102-4E0954AEE037}"/>
                  </a:ext>
                </a:extLst>
              </p:cNvPr>
              <p:cNvPicPr/>
              <p:nvPr/>
            </p:nvPicPr>
            <p:blipFill>
              <a:blip r:embed="rId13"/>
              <a:stretch>
                <a:fillRect/>
              </a:stretch>
            </p:blipFill>
            <p:spPr>
              <a:xfrm>
                <a:off x="6087875" y="1584543"/>
                <a:ext cx="8236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id="{B60D8242-5999-C24B-A2FC-C25EBED756D0}"/>
                  </a:ext>
                </a:extLst>
              </p14:cNvPr>
              <p14:cNvContentPartPr/>
              <p14:nvPr/>
            </p14:nvContentPartPr>
            <p14:xfrm>
              <a:off x="4242515" y="2121663"/>
              <a:ext cx="257400" cy="258120"/>
            </p14:xfrm>
          </p:contentPart>
        </mc:Choice>
        <mc:Fallback xmlns="">
          <p:pic>
            <p:nvPicPr>
              <p:cNvPr id="49" name="Ink 48">
                <a:extLst>
                  <a:ext uri="{FF2B5EF4-FFF2-40B4-BE49-F238E27FC236}">
                    <a16:creationId xmlns:a16="http://schemas.microsoft.com/office/drawing/2014/main" xmlns="" xmlns:p14="http://schemas.microsoft.com/office/powerpoint/2010/main" id="{B60D8242-5999-C24B-A2FC-C25EBED756D0}"/>
                  </a:ext>
                </a:extLst>
              </p:cNvPr>
              <p:cNvPicPr/>
              <p:nvPr/>
            </p:nvPicPr>
            <p:blipFill>
              <a:blip r:embed="rId15"/>
              <a:stretch>
                <a:fillRect/>
              </a:stretch>
            </p:blipFill>
            <p:spPr>
              <a:xfrm>
                <a:off x="4233875" y="2112663"/>
                <a:ext cx="274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id="{CF1EAEEE-08F8-0C48-94D0-71E2C4B52FCE}"/>
                  </a:ext>
                </a:extLst>
              </p14:cNvPr>
              <p14:cNvContentPartPr/>
              <p14:nvPr/>
            </p14:nvContentPartPr>
            <p14:xfrm>
              <a:off x="4098155" y="2454663"/>
              <a:ext cx="38160" cy="12960"/>
            </p14:xfrm>
          </p:contentPart>
        </mc:Choice>
        <mc:Fallback xmlns="">
          <p:pic>
            <p:nvPicPr>
              <p:cNvPr id="51" name="Ink 50">
                <a:extLst>
                  <a:ext uri="{FF2B5EF4-FFF2-40B4-BE49-F238E27FC236}">
                    <a16:creationId xmlns:a16="http://schemas.microsoft.com/office/drawing/2014/main" xmlns="" xmlns:p14="http://schemas.microsoft.com/office/powerpoint/2010/main" id="{CF1EAEEE-08F8-0C48-94D0-71E2C4B52FCE}"/>
                  </a:ext>
                </a:extLst>
              </p:cNvPr>
              <p:cNvPicPr/>
              <p:nvPr/>
            </p:nvPicPr>
            <p:blipFill>
              <a:blip r:embed="rId17"/>
              <a:stretch>
                <a:fillRect/>
              </a:stretch>
            </p:blipFill>
            <p:spPr>
              <a:xfrm>
                <a:off x="4089515" y="2446023"/>
                <a:ext cx="55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id="{7CE5DB82-9EE9-BC40-825F-48D447A4D1AD}"/>
                  </a:ext>
                </a:extLst>
              </p14:cNvPr>
              <p14:cNvContentPartPr/>
              <p14:nvPr/>
            </p14:nvContentPartPr>
            <p14:xfrm>
              <a:off x="4292915" y="1951743"/>
              <a:ext cx="214200" cy="113400"/>
            </p14:xfrm>
          </p:contentPart>
        </mc:Choice>
        <mc:Fallback xmlns="">
          <p:pic>
            <p:nvPicPr>
              <p:cNvPr id="55" name="Ink 54">
                <a:extLst>
                  <a:ext uri="{FF2B5EF4-FFF2-40B4-BE49-F238E27FC236}">
                    <a16:creationId xmlns:a16="http://schemas.microsoft.com/office/drawing/2014/main" xmlns="" xmlns:p14="http://schemas.microsoft.com/office/powerpoint/2010/main" id="{7CE5DB82-9EE9-BC40-825F-48D447A4D1AD}"/>
                  </a:ext>
                </a:extLst>
              </p:cNvPr>
              <p:cNvPicPr/>
              <p:nvPr/>
            </p:nvPicPr>
            <p:blipFill>
              <a:blip r:embed="rId19"/>
              <a:stretch>
                <a:fillRect/>
              </a:stretch>
            </p:blipFill>
            <p:spPr>
              <a:xfrm>
                <a:off x="4283900" y="1942743"/>
                <a:ext cx="23223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57">
                <a:extLst>
                  <a:ext uri="{FF2B5EF4-FFF2-40B4-BE49-F238E27FC236}">
                    <a16:creationId xmlns:a16="http://schemas.microsoft.com/office/drawing/2014/main" id="{4042C7D8-F64B-374C-BC0E-2FA4E26CCDFC}"/>
                  </a:ext>
                </a:extLst>
              </p14:cNvPr>
              <p14:cNvContentPartPr/>
              <p14:nvPr/>
            </p14:nvContentPartPr>
            <p14:xfrm>
              <a:off x="4079075" y="2524143"/>
              <a:ext cx="560160" cy="150840"/>
            </p14:xfrm>
          </p:contentPart>
        </mc:Choice>
        <mc:Fallback xmlns="">
          <p:pic>
            <p:nvPicPr>
              <p:cNvPr id="56" name="Ink 57">
                <a:extLst>
                  <a:ext uri="{FF2B5EF4-FFF2-40B4-BE49-F238E27FC236}">
                    <a16:creationId xmlns:a16="http://schemas.microsoft.com/office/drawing/2014/main" xmlns="" xmlns:p14="http://schemas.microsoft.com/office/powerpoint/2010/main" id="{4042C7D8-F64B-374C-BC0E-2FA4E26CCDFC}"/>
                  </a:ext>
                </a:extLst>
              </p:cNvPr>
              <p:cNvPicPr/>
              <p:nvPr/>
            </p:nvPicPr>
            <p:blipFill>
              <a:blip r:embed="rId21"/>
              <a:stretch>
                <a:fillRect/>
              </a:stretch>
            </p:blipFill>
            <p:spPr>
              <a:xfrm>
                <a:off x="4070069" y="2514805"/>
                <a:ext cx="577811" cy="16879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8">
                <a:extLst>
                  <a:ext uri="{FF2B5EF4-FFF2-40B4-BE49-F238E27FC236}">
                    <a16:creationId xmlns:a16="http://schemas.microsoft.com/office/drawing/2014/main" id="{C4A4F8C2-48EC-7043-8121-F37CD56DFA45}"/>
                  </a:ext>
                </a:extLst>
              </p14:cNvPr>
              <p14:cNvContentPartPr/>
              <p14:nvPr/>
            </p14:nvContentPartPr>
            <p14:xfrm>
              <a:off x="3632675" y="2209503"/>
              <a:ext cx="151200" cy="82440"/>
            </p14:xfrm>
          </p:contentPart>
        </mc:Choice>
        <mc:Fallback xmlns="">
          <p:pic>
            <p:nvPicPr>
              <p:cNvPr id="57" name="Ink 58">
                <a:extLst>
                  <a:ext uri="{FF2B5EF4-FFF2-40B4-BE49-F238E27FC236}">
                    <a16:creationId xmlns:a16="http://schemas.microsoft.com/office/drawing/2014/main" xmlns="" xmlns:p14="http://schemas.microsoft.com/office/powerpoint/2010/main" id="{C4A4F8C2-48EC-7043-8121-F37CD56DFA45}"/>
                  </a:ext>
                </a:extLst>
              </p:cNvPr>
              <p:cNvPicPr/>
              <p:nvPr/>
            </p:nvPicPr>
            <p:blipFill>
              <a:blip r:embed="rId23"/>
              <a:stretch>
                <a:fillRect/>
              </a:stretch>
            </p:blipFill>
            <p:spPr>
              <a:xfrm>
                <a:off x="3623675" y="2200464"/>
                <a:ext cx="169200" cy="10124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9B3F933B-84B3-1745-BDD5-EBEC2454F097}"/>
                  </a:ext>
                </a:extLst>
              </p14:cNvPr>
              <p14:cNvContentPartPr/>
              <p14:nvPr/>
            </p14:nvContentPartPr>
            <p14:xfrm>
              <a:off x="4971875" y="2065143"/>
              <a:ext cx="201600" cy="478080"/>
            </p14:xfrm>
          </p:contentPart>
        </mc:Choice>
        <mc:Fallback xmlns="">
          <p:pic>
            <p:nvPicPr>
              <p:cNvPr id="60" name="Ink 59">
                <a:extLst>
                  <a:ext uri="{FF2B5EF4-FFF2-40B4-BE49-F238E27FC236}">
                    <a16:creationId xmlns:a16="http://schemas.microsoft.com/office/drawing/2014/main" xmlns="" xmlns:p14="http://schemas.microsoft.com/office/powerpoint/2010/main" id="{9B3F933B-84B3-1745-BDD5-EBEC2454F097}"/>
                  </a:ext>
                </a:extLst>
              </p:cNvPr>
              <p:cNvPicPr/>
              <p:nvPr/>
            </p:nvPicPr>
            <p:blipFill>
              <a:blip r:embed="rId25"/>
              <a:stretch>
                <a:fillRect/>
              </a:stretch>
            </p:blipFill>
            <p:spPr>
              <a:xfrm>
                <a:off x="4962875" y="2056503"/>
                <a:ext cx="2185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1" name="Ink 60">
                <a:extLst>
                  <a:ext uri="{FF2B5EF4-FFF2-40B4-BE49-F238E27FC236}">
                    <a16:creationId xmlns:a16="http://schemas.microsoft.com/office/drawing/2014/main" id="{3F068FF3-87FE-394D-B232-745745C4F4EE}"/>
                  </a:ext>
                </a:extLst>
              </p14:cNvPr>
              <p14:cNvContentPartPr/>
              <p14:nvPr/>
            </p14:nvContentPartPr>
            <p14:xfrm>
              <a:off x="5424755" y="2172063"/>
              <a:ext cx="170280" cy="295920"/>
            </p14:xfrm>
          </p:contentPart>
        </mc:Choice>
        <mc:Fallback xmlns="">
          <p:pic>
            <p:nvPicPr>
              <p:cNvPr id="61" name="Ink 60">
                <a:extLst>
                  <a:ext uri="{FF2B5EF4-FFF2-40B4-BE49-F238E27FC236}">
                    <a16:creationId xmlns:a16="http://schemas.microsoft.com/office/drawing/2014/main" xmlns="" xmlns:p14="http://schemas.microsoft.com/office/powerpoint/2010/main" id="{3F068FF3-87FE-394D-B232-745745C4F4EE}"/>
                  </a:ext>
                </a:extLst>
              </p:cNvPr>
              <p:cNvPicPr/>
              <p:nvPr/>
            </p:nvPicPr>
            <p:blipFill>
              <a:blip r:embed="rId27"/>
              <a:stretch>
                <a:fillRect/>
              </a:stretch>
            </p:blipFill>
            <p:spPr>
              <a:xfrm>
                <a:off x="5415395" y="2163063"/>
                <a:ext cx="1886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2" name="Ink 61">
                <a:extLst>
                  <a:ext uri="{FF2B5EF4-FFF2-40B4-BE49-F238E27FC236}">
                    <a16:creationId xmlns:a16="http://schemas.microsoft.com/office/drawing/2014/main" id="{762A1CEE-BA0B-0E40-B381-B8D4D30FA6FD}"/>
                  </a:ext>
                </a:extLst>
              </p14:cNvPr>
              <p14:cNvContentPartPr/>
              <p14:nvPr/>
            </p14:nvContentPartPr>
            <p14:xfrm>
              <a:off x="5650835" y="2511543"/>
              <a:ext cx="170280" cy="88200"/>
            </p14:xfrm>
          </p:contentPart>
        </mc:Choice>
        <mc:Fallback xmlns="">
          <p:pic>
            <p:nvPicPr>
              <p:cNvPr id="62" name="Ink 61">
                <a:extLst>
                  <a:ext uri="{FF2B5EF4-FFF2-40B4-BE49-F238E27FC236}">
                    <a16:creationId xmlns:a16="http://schemas.microsoft.com/office/drawing/2014/main" xmlns="" xmlns:p14="http://schemas.microsoft.com/office/powerpoint/2010/main" id="{762A1CEE-BA0B-0E40-B381-B8D4D30FA6FD}"/>
                  </a:ext>
                </a:extLst>
              </p:cNvPr>
              <p:cNvPicPr/>
              <p:nvPr/>
            </p:nvPicPr>
            <p:blipFill>
              <a:blip r:embed="rId29"/>
              <a:stretch>
                <a:fillRect/>
              </a:stretch>
            </p:blipFill>
            <p:spPr>
              <a:xfrm>
                <a:off x="5641455" y="2502938"/>
                <a:ext cx="187957" cy="10505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3" name="Ink 62">
                <a:extLst>
                  <a:ext uri="{FF2B5EF4-FFF2-40B4-BE49-F238E27FC236}">
                    <a16:creationId xmlns:a16="http://schemas.microsoft.com/office/drawing/2014/main" id="{34FDB6A4-8898-E649-82CD-658E145CFA37}"/>
                  </a:ext>
                </a:extLst>
              </p14:cNvPr>
              <p14:cNvContentPartPr/>
              <p14:nvPr/>
            </p14:nvContentPartPr>
            <p14:xfrm>
              <a:off x="5701235" y="2392023"/>
              <a:ext cx="44280" cy="31680"/>
            </p14:xfrm>
          </p:contentPart>
        </mc:Choice>
        <mc:Fallback xmlns="">
          <p:pic>
            <p:nvPicPr>
              <p:cNvPr id="63" name="Ink 62">
                <a:extLst>
                  <a:ext uri="{FF2B5EF4-FFF2-40B4-BE49-F238E27FC236}">
                    <a16:creationId xmlns:a16="http://schemas.microsoft.com/office/drawing/2014/main" xmlns="" xmlns:p14="http://schemas.microsoft.com/office/powerpoint/2010/main" id="{34FDB6A4-8898-E649-82CD-658E145CFA37}"/>
                  </a:ext>
                </a:extLst>
              </p:cNvPr>
              <p:cNvPicPr/>
              <p:nvPr/>
            </p:nvPicPr>
            <p:blipFill>
              <a:blip r:embed="rId31"/>
              <a:stretch>
                <a:fillRect/>
              </a:stretch>
            </p:blipFill>
            <p:spPr>
              <a:xfrm>
                <a:off x="5692955" y="2383480"/>
                <a:ext cx="61560" cy="4912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a16="http://schemas.microsoft.com/office/drawing/2014/main" id="{32FEAE18-4923-D949-99B7-4DB2D9CCF734}"/>
                  </a:ext>
                </a:extLst>
              </p14:cNvPr>
              <p14:cNvContentPartPr/>
              <p14:nvPr/>
            </p14:nvContentPartPr>
            <p14:xfrm>
              <a:off x="6072035" y="2297703"/>
              <a:ext cx="163800" cy="44280"/>
            </p14:xfrm>
          </p:contentPart>
        </mc:Choice>
        <mc:Fallback xmlns="">
          <p:pic>
            <p:nvPicPr>
              <p:cNvPr id="64" name="Ink 63">
                <a:extLst>
                  <a:ext uri="{FF2B5EF4-FFF2-40B4-BE49-F238E27FC236}">
                    <a16:creationId xmlns:a16="http://schemas.microsoft.com/office/drawing/2014/main" xmlns="" xmlns:p14="http://schemas.microsoft.com/office/powerpoint/2010/main" id="{32FEAE18-4923-D949-99B7-4DB2D9CCF734}"/>
                  </a:ext>
                </a:extLst>
              </p:cNvPr>
              <p:cNvPicPr/>
              <p:nvPr/>
            </p:nvPicPr>
            <p:blipFill>
              <a:blip r:embed="rId33"/>
              <a:stretch>
                <a:fillRect/>
              </a:stretch>
            </p:blipFill>
            <p:spPr>
              <a:xfrm>
                <a:off x="6063395" y="2288776"/>
                <a:ext cx="181440" cy="6213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8" name="Ink 81">
                <a:extLst>
                  <a:ext uri="{FF2B5EF4-FFF2-40B4-BE49-F238E27FC236}">
                    <a16:creationId xmlns:a16="http://schemas.microsoft.com/office/drawing/2014/main" id="{4312A483-CC28-5340-99E2-8DAB9E445A4D}"/>
                  </a:ext>
                </a:extLst>
              </p14:cNvPr>
              <p14:cNvContentPartPr/>
              <p14:nvPr/>
            </p14:nvContentPartPr>
            <p14:xfrm>
              <a:off x="6455795" y="2146863"/>
              <a:ext cx="408960" cy="289440"/>
            </p14:xfrm>
          </p:contentPart>
        </mc:Choice>
        <mc:Fallback xmlns="">
          <p:pic>
            <p:nvPicPr>
              <p:cNvPr id="78" name="Ink 81">
                <a:extLst>
                  <a:ext uri="{FF2B5EF4-FFF2-40B4-BE49-F238E27FC236}">
                    <a16:creationId xmlns:a16="http://schemas.microsoft.com/office/drawing/2014/main" xmlns="" xmlns:p14="http://schemas.microsoft.com/office/powerpoint/2010/main" id="{4312A483-CC28-5340-99E2-8DAB9E445A4D}"/>
                  </a:ext>
                </a:extLst>
              </p:cNvPr>
              <p:cNvPicPr/>
              <p:nvPr/>
            </p:nvPicPr>
            <p:blipFill>
              <a:blip r:embed="rId35"/>
              <a:stretch>
                <a:fillRect/>
              </a:stretch>
            </p:blipFill>
            <p:spPr>
              <a:xfrm>
                <a:off x="6446435" y="2138234"/>
                <a:ext cx="426600" cy="30633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5" name="Ink 85">
                <a:extLst>
                  <a:ext uri="{FF2B5EF4-FFF2-40B4-BE49-F238E27FC236}">
                    <a16:creationId xmlns:a16="http://schemas.microsoft.com/office/drawing/2014/main" id="{122FC7D4-C814-7B4D-9D57-7D23864985EE}"/>
                  </a:ext>
                </a:extLst>
              </p14:cNvPr>
              <p14:cNvContentPartPr/>
              <p14:nvPr/>
            </p14:nvContentPartPr>
            <p14:xfrm>
              <a:off x="7033955" y="1455303"/>
              <a:ext cx="2446200" cy="1144800"/>
            </p14:xfrm>
          </p:contentPart>
        </mc:Choice>
        <mc:Fallback xmlns="">
          <p:pic>
            <p:nvPicPr>
              <p:cNvPr id="85" name="Ink 85">
                <a:extLst>
                  <a:ext uri="{FF2B5EF4-FFF2-40B4-BE49-F238E27FC236}">
                    <a16:creationId xmlns:a16="http://schemas.microsoft.com/office/drawing/2014/main" xmlns="" xmlns:p14="http://schemas.microsoft.com/office/powerpoint/2010/main" id="{122FC7D4-C814-7B4D-9D57-7D23864985EE}"/>
                  </a:ext>
                </a:extLst>
              </p:cNvPr>
              <p:cNvPicPr/>
              <p:nvPr/>
            </p:nvPicPr>
            <p:blipFill>
              <a:blip r:embed="rId37"/>
              <a:stretch>
                <a:fillRect/>
              </a:stretch>
            </p:blipFill>
            <p:spPr>
              <a:xfrm>
                <a:off x="7024955" y="1446303"/>
                <a:ext cx="2463840" cy="1161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88">
                <a:extLst>
                  <a:ext uri="{FF2B5EF4-FFF2-40B4-BE49-F238E27FC236}">
                    <a16:creationId xmlns:a16="http://schemas.microsoft.com/office/drawing/2014/main" id="{26CF0AE8-E1CC-EA48-9406-F387E688225F}"/>
                  </a:ext>
                </a:extLst>
              </p14:cNvPr>
              <p14:cNvContentPartPr/>
              <p14:nvPr/>
            </p14:nvContentPartPr>
            <p14:xfrm>
              <a:off x="2765075" y="3203103"/>
              <a:ext cx="138600" cy="151200"/>
            </p14:xfrm>
          </p:contentPart>
        </mc:Choice>
        <mc:Fallback xmlns="">
          <p:pic>
            <p:nvPicPr>
              <p:cNvPr id="89" name="Ink 88">
                <a:extLst>
                  <a:ext uri="{FF2B5EF4-FFF2-40B4-BE49-F238E27FC236}">
                    <a16:creationId xmlns:a16="http://schemas.microsoft.com/office/drawing/2014/main" xmlns="" xmlns:p14="http://schemas.microsoft.com/office/powerpoint/2010/main" id="{26CF0AE8-E1CC-EA48-9406-F387E688225F}"/>
                  </a:ext>
                </a:extLst>
              </p:cNvPr>
              <p:cNvPicPr/>
              <p:nvPr/>
            </p:nvPicPr>
            <p:blipFill>
              <a:blip r:embed="rId39"/>
              <a:stretch>
                <a:fillRect/>
              </a:stretch>
            </p:blipFill>
            <p:spPr>
              <a:xfrm>
                <a:off x="2756435" y="3194463"/>
                <a:ext cx="1562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89">
                <a:extLst>
                  <a:ext uri="{FF2B5EF4-FFF2-40B4-BE49-F238E27FC236}">
                    <a16:creationId xmlns:a16="http://schemas.microsoft.com/office/drawing/2014/main" id="{10737384-6AA5-AE47-89D2-3A5901B07802}"/>
                  </a:ext>
                </a:extLst>
              </p14:cNvPr>
              <p14:cNvContentPartPr/>
              <p14:nvPr/>
            </p14:nvContentPartPr>
            <p14:xfrm>
              <a:off x="3041915" y="3190503"/>
              <a:ext cx="189000" cy="176400"/>
            </p14:xfrm>
          </p:contentPart>
        </mc:Choice>
        <mc:Fallback xmlns="">
          <p:pic>
            <p:nvPicPr>
              <p:cNvPr id="90" name="Ink 89">
                <a:extLst>
                  <a:ext uri="{FF2B5EF4-FFF2-40B4-BE49-F238E27FC236}">
                    <a16:creationId xmlns:a16="http://schemas.microsoft.com/office/drawing/2014/main" xmlns="" xmlns:p14="http://schemas.microsoft.com/office/powerpoint/2010/main" id="{10737384-6AA5-AE47-89D2-3A5901B07802}"/>
                  </a:ext>
                </a:extLst>
              </p:cNvPr>
              <p:cNvPicPr/>
              <p:nvPr/>
            </p:nvPicPr>
            <p:blipFill>
              <a:blip r:embed="rId41"/>
              <a:stretch>
                <a:fillRect/>
              </a:stretch>
            </p:blipFill>
            <p:spPr>
              <a:xfrm>
                <a:off x="3033635" y="3181863"/>
                <a:ext cx="2062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3" name="Ink 94">
                <a:extLst>
                  <a:ext uri="{FF2B5EF4-FFF2-40B4-BE49-F238E27FC236}">
                    <a16:creationId xmlns:a16="http://schemas.microsoft.com/office/drawing/2014/main" id="{32CB8FD9-0DBB-3844-AF22-6D44FAC2004A}"/>
                  </a:ext>
                </a:extLst>
              </p14:cNvPr>
              <p14:cNvContentPartPr/>
              <p14:nvPr/>
            </p14:nvContentPartPr>
            <p14:xfrm>
              <a:off x="3438635" y="3203103"/>
              <a:ext cx="477360" cy="239400"/>
            </p14:xfrm>
          </p:contentPart>
        </mc:Choice>
        <mc:Fallback xmlns="">
          <p:pic>
            <p:nvPicPr>
              <p:cNvPr id="93" name="Ink 94">
                <a:extLst>
                  <a:ext uri="{FF2B5EF4-FFF2-40B4-BE49-F238E27FC236}">
                    <a16:creationId xmlns:a16="http://schemas.microsoft.com/office/drawing/2014/main" xmlns="" xmlns:p14="http://schemas.microsoft.com/office/powerpoint/2010/main" id="{32CB8FD9-0DBB-3844-AF22-6D44FAC2004A}"/>
                  </a:ext>
                </a:extLst>
              </p:cNvPr>
              <p:cNvPicPr/>
              <p:nvPr/>
            </p:nvPicPr>
            <p:blipFill>
              <a:blip r:embed="rId43"/>
              <a:stretch>
                <a:fillRect/>
              </a:stretch>
            </p:blipFill>
            <p:spPr>
              <a:xfrm>
                <a:off x="3429642" y="3194103"/>
                <a:ext cx="495346"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4" name="Ink 95">
                <a:extLst>
                  <a:ext uri="{FF2B5EF4-FFF2-40B4-BE49-F238E27FC236}">
                    <a16:creationId xmlns:a16="http://schemas.microsoft.com/office/drawing/2014/main" id="{1E70FEE2-EC71-9D4D-AB24-B055C15FA421}"/>
                  </a:ext>
                </a:extLst>
              </p14:cNvPr>
              <p14:cNvContentPartPr/>
              <p14:nvPr/>
            </p14:nvContentPartPr>
            <p14:xfrm>
              <a:off x="2287355" y="3171423"/>
              <a:ext cx="276840" cy="220320"/>
            </p14:xfrm>
          </p:contentPart>
        </mc:Choice>
        <mc:Fallback xmlns="">
          <p:pic>
            <p:nvPicPr>
              <p:cNvPr id="94" name="Ink 95">
                <a:extLst>
                  <a:ext uri="{FF2B5EF4-FFF2-40B4-BE49-F238E27FC236}">
                    <a16:creationId xmlns:a16="http://schemas.microsoft.com/office/drawing/2014/main" xmlns="" xmlns:p14="http://schemas.microsoft.com/office/powerpoint/2010/main" id="{1E70FEE2-EC71-9D4D-AB24-B055C15FA421}"/>
                  </a:ext>
                </a:extLst>
              </p:cNvPr>
              <p:cNvPicPr/>
              <p:nvPr/>
            </p:nvPicPr>
            <p:blipFill>
              <a:blip r:embed="rId45"/>
              <a:stretch>
                <a:fillRect/>
              </a:stretch>
            </p:blipFill>
            <p:spPr>
              <a:xfrm>
                <a:off x="2278367" y="3161703"/>
                <a:ext cx="294098"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2" name="Ink 101">
                <a:extLst>
                  <a:ext uri="{FF2B5EF4-FFF2-40B4-BE49-F238E27FC236}">
                    <a16:creationId xmlns:a16="http://schemas.microsoft.com/office/drawing/2014/main" id="{381C9B8F-F2F0-6E45-B8A6-4BFBD93D1145}"/>
                  </a:ext>
                </a:extLst>
              </p14:cNvPr>
              <p14:cNvContentPartPr/>
              <p14:nvPr/>
            </p14:nvContentPartPr>
            <p14:xfrm>
              <a:off x="4852355" y="3555183"/>
              <a:ext cx="69480" cy="94680"/>
            </p14:xfrm>
          </p:contentPart>
        </mc:Choice>
        <mc:Fallback xmlns="">
          <p:pic>
            <p:nvPicPr>
              <p:cNvPr id="102" name="Ink 101">
                <a:extLst>
                  <a:ext uri="{FF2B5EF4-FFF2-40B4-BE49-F238E27FC236}">
                    <a16:creationId xmlns:a16="http://schemas.microsoft.com/office/drawing/2014/main" xmlns="" xmlns:p14="http://schemas.microsoft.com/office/powerpoint/2010/main" id="{381C9B8F-F2F0-6E45-B8A6-4BFBD93D1145}"/>
                  </a:ext>
                </a:extLst>
              </p:cNvPr>
              <p:cNvPicPr/>
              <p:nvPr/>
            </p:nvPicPr>
            <p:blipFill>
              <a:blip r:embed="rId47"/>
              <a:stretch>
                <a:fillRect/>
              </a:stretch>
            </p:blipFill>
            <p:spPr>
              <a:xfrm>
                <a:off x="4842995" y="3545823"/>
                <a:ext cx="87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5">
                <a:extLst>
                  <a:ext uri="{FF2B5EF4-FFF2-40B4-BE49-F238E27FC236}">
                    <a16:creationId xmlns:a16="http://schemas.microsoft.com/office/drawing/2014/main" id="{3C3E7542-7300-1A45-A929-F750BE177B5A}"/>
                  </a:ext>
                </a:extLst>
              </p14:cNvPr>
              <p14:cNvContentPartPr/>
              <p14:nvPr/>
            </p14:nvContentPartPr>
            <p14:xfrm>
              <a:off x="4437635" y="2839143"/>
              <a:ext cx="377280" cy="477360"/>
            </p14:xfrm>
          </p:contentPart>
        </mc:Choice>
        <mc:Fallback xmlns="">
          <p:pic>
            <p:nvPicPr>
              <p:cNvPr id="104" name="Ink 105">
                <a:extLst>
                  <a:ext uri="{FF2B5EF4-FFF2-40B4-BE49-F238E27FC236}">
                    <a16:creationId xmlns:a16="http://schemas.microsoft.com/office/drawing/2014/main" xmlns="" xmlns:p14="http://schemas.microsoft.com/office/powerpoint/2010/main" id="{3C3E7542-7300-1A45-A929-F750BE177B5A}"/>
                  </a:ext>
                </a:extLst>
              </p:cNvPr>
              <p:cNvPicPr/>
              <p:nvPr/>
            </p:nvPicPr>
            <p:blipFill>
              <a:blip r:embed="rId49"/>
              <a:stretch>
                <a:fillRect/>
              </a:stretch>
            </p:blipFill>
            <p:spPr>
              <a:xfrm>
                <a:off x="4428644" y="2830150"/>
                <a:ext cx="394903" cy="49498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6">
                <a:extLst>
                  <a:ext uri="{FF2B5EF4-FFF2-40B4-BE49-F238E27FC236}">
                    <a16:creationId xmlns:a16="http://schemas.microsoft.com/office/drawing/2014/main" id="{8517C7AB-9BCC-4447-B61C-84DF6C627773}"/>
                  </a:ext>
                </a:extLst>
              </p14:cNvPr>
              <p14:cNvContentPartPr/>
              <p14:nvPr/>
            </p14:nvContentPartPr>
            <p14:xfrm>
              <a:off x="4355915" y="3454383"/>
              <a:ext cx="402840" cy="170280"/>
            </p14:xfrm>
          </p:contentPart>
        </mc:Choice>
        <mc:Fallback xmlns="">
          <p:pic>
            <p:nvPicPr>
              <p:cNvPr id="105" name="Ink 106">
                <a:extLst>
                  <a:ext uri="{FF2B5EF4-FFF2-40B4-BE49-F238E27FC236}">
                    <a16:creationId xmlns:a16="http://schemas.microsoft.com/office/drawing/2014/main" xmlns="" xmlns:p14="http://schemas.microsoft.com/office/powerpoint/2010/main" id="{8517C7AB-9BCC-4447-B61C-84DF6C627773}"/>
                  </a:ext>
                </a:extLst>
              </p:cNvPr>
              <p:cNvPicPr/>
              <p:nvPr/>
            </p:nvPicPr>
            <p:blipFill>
              <a:blip r:embed="rId51"/>
              <a:stretch>
                <a:fillRect/>
              </a:stretch>
            </p:blipFill>
            <p:spPr>
              <a:xfrm>
                <a:off x="4346915" y="3445364"/>
                <a:ext cx="420120" cy="18831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Ink 107">
                <a:extLst>
                  <a:ext uri="{FF2B5EF4-FFF2-40B4-BE49-F238E27FC236}">
                    <a16:creationId xmlns:a16="http://schemas.microsoft.com/office/drawing/2014/main" id="{E23CB966-1AFD-FE45-B9FB-28D87F140C51}"/>
                  </a:ext>
                </a:extLst>
              </p14:cNvPr>
              <p14:cNvContentPartPr/>
              <p14:nvPr/>
            </p14:nvContentPartPr>
            <p14:xfrm>
              <a:off x="5166995" y="2970543"/>
              <a:ext cx="214200" cy="377640"/>
            </p14:xfrm>
          </p:contentPart>
        </mc:Choice>
        <mc:Fallback xmlns="">
          <p:pic>
            <p:nvPicPr>
              <p:cNvPr id="108" name="Ink 107">
                <a:extLst>
                  <a:ext uri="{FF2B5EF4-FFF2-40B4-BE49-F238E27FC236}">
                    <a16:creationId xmlns:a16="http://schemas.microsoft.com/office/drawing/2014/main" xmlns="" xmlns:p14="http://schemas.microsoft.com/office/powerpoint/2010/main" id="{E23CB966-1AFD-FE45-B9FB-28D87F140C51}"/>
                  </a:ext>
                </a:extLst>
              </p:cNvPr>
              <p:cNvPicPr/>
              <p:nvPr/>
            </p:nvPicPr>
            <p:blipFill>
              <a:blip r:embed="rId53"/>
              <a:stretch>
                <a:fillRect/>
              </a:stretch>
            </p:blipFill>
            <p:spPr>
              <a:xfrm>
                <a:off x="5157995" y="2961903"/>
                <a:ext cx="23112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8" name="Ink 119">
                <a:extLst>
                  <a:ext uri="{FF2B5EF4-FFF2-40B4-BE49-F238E27FC236}">
                    <a16:creationId xmlns:a16="http://schemas.microsoft.com/office/drawing/2014/main" id="{13300A69-1E61-4C4C-9FE8-7BEA597F587A}"/>
                  </a:ext>
                </a:extLst>
              </p14:cNvPr>
              <p14:cNvContentPartPr/>
              <p14:nvPr/>
            </p14:nvContentPartPr>
            <p14:xfrm>
              <a:off x="5556515" y="3059103"/>
              <a:ext cx="440640" cy="370800"/>
            </p14:xfrm>
          </p:contentPart>
        </mc:Choice>
        <mc:Fallback xmlns="">
          <p:pic>
            <p:nvPicPr>
              <p:cNvPr id="118" name="Ink 119">
                <a:extLst>
                  <a:ext uri="{FF2B5EF4-FFF2-40B4-BE49-F238E27FC236}">
                    <a16:creationId xmlns:a16="http://schemas.microsoft.com/office/drawing/2014/main" xmlns="" xmlns:p14="http://schemas.microsoft.com/office/powerpoint/2010/main" id="{13300A69-1E61-4C4C-9FE8-7BEA597F587A}"/>
                  </a:ext>
                </a:extLst>
              </p:cNvPr>
              <p:cNvPicPr/>
              <p:nvPr/>
            </p:nvPicPr>
            <p:blipFill>
              <a:blip r:embed="rId55"/>
              <a:stretch>
                <a:fillRect/>
              </a:stretch>
            </p:blipFill>
            <p:spPr>
              <a:xfrm>
                <a:off x="5547508" y="3050103"/>
                <a:ext cx="457574"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3" name="Ink 123">
                <a:extLst>
                  <a:ext uri="{FF2B5EF4-FFF2-40B4-BE49-F238E27FC236}">
                    <a16:creationId xmlns:a16="http://schemas.microsoft.com/office/drawing/2014/main" id="{084C6705-F3F3-1E43-B4C5-BC244AC56B16}"/>
                  </a:ext>
                </a:extLst>
              </p14:cNvPr>
              <p14:cNvContentPartPr/>
              <p14:nvPr/>
            </p14:nvContentPartPr>
            <p14:xfrm>
              <a:off x="6141515" y="2813223"/>
              <a:ext cx="1320480" cy="798840"/>
            </p14:xfrm>
          </p:contentPart>
        </mc:Choice>
        <mc:Fallback xmlns="">
          <p:pic>
            <p:nvPicPr>
              <p:cNvPr id="123" name="Ink 123">
                <a:extLst>
                  <a:ext uri="{FF2B5EF4-FFF2-40B4-BE49-F238E27FC236}">
                    <a16:creationId xmlns:a16="http://schemas.microsoft.com/office/drawing/2014/main" xmlns="" xmlns:p14="http://schemas.microsoft.com/office/powerpoint/2010/main" id="{084C6705-F3F3-1E43-B4C5-BC244AC56B16}"/>
                  </a:ext>
                </a:extLst>
              </p:cNvPr>
              <p:cNvPicPr/>
              <p:nvPr/>
            </p:nvPicPr>
            <p:blipFill>
              <a:blip r:embed="rId57"/>
              <a:stretch>
                <a:fillRect/>
              </a:stretch>
            </p:blipFill>
            <p:spPr>
              <a:xfrm>
                <a:off x="6132158" y="2804583"/>
                <a:ext cx="1338115" cy="816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6" name="Ink 149">
                <a:extLst>
                  <a:ext uri="{FF2B5EF4-FFF2-40B4-BE49-F238E27FC236}">
                    <a16:creationId xmlns:a16="http://schemas.microsoft.com/office/drawing/2014/main" id="{0FA5C7A4-78C1-E443-ABFC-F25E815B8A69}"/>
                  </a:ext>
                </a:extLst>
              </p14:cNvPr>
              <p14:cNvContentPartPr/>
              <p14:nvPr/>
            </p14:nvContentPartPr>
            <p14:xfrm>
              <a:off x="8883275" y="2819343"/>
              <a:ext cx="483480" cy="321120"/>
            </p14:xfrm>
          </p:contentPart>
        </mc:Choice>
        <mc:Fallback xmlns="">
          <p:pic>
            <p:nvPicPr>
              <p:cNvPr id="146" name="Ink 149">
                <a:extLst>
                  <a:ext uri="{FF2B5EF4-FFF2-40B4-BE49-F238E27FC236}">
                    <a16:creationId xmlns:a16="http://schemas.microsoft.com/office/drawing/2014/main" xmlns="" xmlns:p14="http://schemas.microsoft.com/office/powerpoint/2010/main" id="{0FA5C7A4-78C1-E443-ABFC-F25E815B8A69}"/>
                  </a:ext>
                </a:extLst>
              </p:cNvPr>
              <p:cNvPicPr/>
              <p:nvPr/>
            </p:nvPicPr>
            <p:blipFill>
              <a:blip r:embed="rId59"/>
              <a:stretch>
                <a:fillRect/>
              </a:stretch>
            </p:blipFill>
            <p:spPr>
              <a:xfrm>
                <a:off x="8874641" y="2810703"/>
                <a:ext cx="500387"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7" name="Ink 150">
                <a:extLst>
                  <a:ext uri="{FF2B5EF4-FFF2-40B4-BE49-F238E27FC236}">
                    <a16:creationId xmlns:a16="http://schemas.microsoft.com/office/drawing/2014/main" id="{24613DBC-3375-4F4F-9994-1B1364F571F6}"/>
                  </a:ext>
                </a:extLst>
              </p14:cNvPr>
              <p14:cNvContentPartPr/>
              <p14:nvPr/>
            </p14:nvContentPartPr>
            <p14:xfrm>
              <a:off x="7738115" y="2945343"/>
              <a:ext cx="887040" cy="138600"/>
            </p14:xfrm>
          </p:contentPart>
        </mc:Choice>
        <mc:Fallback xmlns="">
          <p:pic>
            <p:nvPicPr>
              <p:cNvPr id="147" name="Ink 150">
                <a:extLst>
                  <a:ext uri="{FF2B5EF4-FFF2-40B4-BE49-F238E27FC236}">
                    <a16:creationId xmlns:a16="http://schemas.microsoft.com/office/drawing/2014/main" xmlns="" xmlns:p14="http://schemas.microsoft.com/office/powerpoint/2010/main" id="{24613DBC-3375-4F4F-9994-1B1364F571F6}"/>
                  </a:ext>
                </a:extLst>
              </p:cNvPr>
              <p:cNvPicPr/>
              <p:nvPr/>
            </p:nvPicPr>
            <p:blipFill>
              <a:blip r:embed="rId61"/>
              <a:stretch>
                <a:fillRect/>
              </a:stretch>
            </p:blipFill>
            <p:spPr>
              <a:xfrm>
                <a:off x="7729832" y="2936703"/>
                <a:ext cx="903607"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3" name="Ink 163">
                <a:extLst>
                  <a:ext uri="{FF2B5EF4-FFF2-40B4-BE49-F238E27FC236}">
                    <a16:creationId xmlns:a16="http://schemas.microsoft.com/office/drawing/2014/main" id="{39C2E824-5AD6-DC42-B49C-7E41AB6BDA28}"/>
                  </a:ext>
                </a:extLst>
              </p14:cNvPr>
              <p14:cNvContentPartPr/>
              <p14:nvPr/>
            </p14:nvContentPartPr>
            <p14:xfrm>
              <a:off x="7857635" y="3228663"/>
              <a:ext cx="1924200" cy="534240"/>
            </p14:xfrm>
          </p:contentPart>
        </mc:Choice>
        <mc:Fallback xmlns="">
          <p:pic>
            <p:nvPicPr>
              <p:cNvPr id="163" name="Ink 163">
                <a:extLst>
                  <a:ext uri="{FF2B5EF4-FFF2-40B4-BE49-F238E27FC236}">
                    <a16:creationId xmlns:a16="http://schemas.microsoft.com/office/drawing/2014/main" xmlns="" xmlns:p14="http://schemas.microsoft.com/office/powerpoint/2010/main" id="{39C2E824-5AD6-DC42-B49C-7E41AB6BDA28}"/>
                  </a:ext>
                </a:extLst>
              </p:cNvPr>
              <p:cNvPicPr/>
              <p:nvPr/>
            </p:nvPicPr>
            <p:blipFill>
              <a:blip r:embed="rId63"/>
              <a:stretch>
                <a:fillRect/>
              </a:stretch>
            </p:blipFill>
            <p:spPr>
              <a:xfrm>
                <a:off x="7848635" y="3220377"/>
                <a:ext cx="1941840" cy="55081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8" name="Ink 167">
                <a:extLst>
                  <a:ext uri="{FF2B5EF4-FFF2-40B4-BE49-F238E27FC236}">
                    <a16:creationId xmlns:a16="http://schemas.microsoft.com/office/drawing/2014/main" id="{06987A20-FC62-2945-9460-0114B9651031}"/>
                  </a:ext>
                </a:extLst>
              </p14:cNvPr>
              <p14:cNvContentPartPr/>
              <p14:nvPr/>
            </p14:nvContentPartPr>
            <p14:xfrm>
              <a:off x="4512875" y="4693143"/>
              <a:ext cx="214200" cy="6480"/>
            </p14:xfrm>
          </p:contentPart>
        </mc:Choice>
        <mc:Fallback xmlns="">
          <p:pic>
            <p:nvPicPr>
              <p:cNvPr id="168" name="Ink 167">
                <a:extLst>
                  <a:ext uri="{FF2B5EF4-FFF2-40B4-BE49-F238E27FC236}">
                    <a16:creationId xmlns:a16="http://schemas.microsoft.com/office/drawing/2014/main" xmlns="" xmlns:p14="http://schemas.microsoft.com/office/powerpoint/2010/main" id="{06987A20-FC62-2945-9460-0114B9651031}"/>
                  </a:ext>
                </a:extLst>
              </p:cNvPr>
              <p:cNvPicPr/>
              <p:nvPr/>
            </p:nvPicPr>
            <p:blipFill>
              <a:blip r:embed="rId65"/>
              <a:stretch>
                <a:fillRect/>
              </a:stretch>
            </p:blipFill>
            <p:spPr>
              <a:xfrm>
                <a:off x="4503515" y="4684617"/>
                <a:ext cx="23148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9" name="Ink 168">
                <a:extLst>
                  <a:ext uri="{FF2B5EF4-FFF2-40B4-BE49-F238E27FC236}">
                    <a16:creationId xmlns:a16="http://schemas.microsoft.com/office/drawing/2014/main" id="{FDC9DF74-9D4C-AD46-86CD-6D69A378C3D4}"/>
                  </a:ext>
                </a:extLst>
              </p14:cNvPr>
              <p14:cNvContentPartPr/>
              <p14:nvPr/>
            </p14:nvContentPartPr>
            <p14:xfrm>
              <a:off x="4512875" y="4856583"/>
              <a:ext cx="252000" cy="31680"/>
            </p14:xfrm>
          </p:contentPart>
        </mc:Choice>
        <mc:Fallback xmlns="">
          <p:pic>
            <p:nvPicPr>
              <p:cNvPr id="169" name="Ink 168">
                <a:extLst>
                  <a:ext uri="{FF2B5EF4-FFF2-40B4-BE49-F238E27FC236}">
                    <a16:creationId xmlns:a16="http://schemas.microsoft.com/office/drawing/2014/main" xmlns="" xmlns:p14="http://schemas.microsoft.com/office/powerpoint/2010/main" id="{FDC9DF74-9D4C-AD46-86CD-6D69A378C3D4}"/>
                  </a:ext>
                </a:extLst>
              </p:cNvPr>
              <p:cNvPicPr/>
              <p:nvPr/>
            </p:nvPicPr>
            <p:blipFill>
              <a:blip r:embed="rId67"/>
              <a:stretch>
                <a:fillRect/>
              </a:stretch>
            </p:blipFill>
            <p:spPr>
              <a:xfrm>
                <a:off x="4504223" y="4848040"/>
                <a:ext cx="269305" cy="4876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0" name="Ink 169">
                <a:extLst>
                  <a:ext uri="{FF2B5EF4-FFF2-40B4-BE49-F238E27FC236}">
                    <a16:creationId xmlns:a16="http://schemas.microsoft.com/office/drawing/2014/main" id="{AE7B1AA0-1C6B-1940-9FD0-455CFC6B13A2}"/>
                  </a:ext>
                </a:extLst>
              </p14:cNvPr>
              <p14:cNvContentPartPr/>
              <p14:nvPr/>
            </p14:nvContentPartPr>
            <p14:xfrm>
              <a:off x="5386955" y="4535823"/>
              <a:ext cx="176400" cy="541080"/>
            </p14:xfrm>
          </p:contentPart>
        </mc:Choice>
        <mc:Fallback xmlns="">
          <p:pic>
            <p:nvPicPr>
              <p:cNvPr id="170" name="Ink 169">
                <a:extLst>
                  <a:ext uri="{FF2B5EF4-FFF2-40B4-BE49-F238E27FC236}">
                    <a16:creationId xmlns:a16="http://schemas.microsoft.com/office/drawing/2014/main" xmlns="" xmlns:p14="http://schemas.microsoft.com/office/powerpoint/2010/main" id="{AE7B1AA0-1C6B-1940-9FD0-455CFC6B13A2}"/>
                  </a:ext>
                </a:extLst>
              </p:cNvPr>
              <p:cNvPicPr/>
              <p:nvPr/>
            </p:nvPicPr>
            <p:blipFill>
              <a:blip r:embed="rId69"/>
              <a:stretch>
                <a:fillRect/>
              </a:stretch>
            </p:blipFill>
            <p:spPr>
              <a:xfrm>
                <a:off x="5377955" y="4527183"/>
                <a:ext cx="19332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1" name="Ink 170">
                <a:extLst>
                  <a:ext uri="{FF2B5EF4-FFF2-40B4-BE49-F238E27FC236}">
                    <a16:creationId xmlns:a16="http://schemas.microsoft.com/office/drawing/2014/main" id="{A7C71A9C-9E32-2245-8086-4791E41840A7}"/>
                  </a:ext>
                </a:extLst>
              </p14:cNvPr>
              <p14:cNvContentPartPr/>
              <p14:nvPr/>
            </p14:nvContentPartPr>
            <p14:xfrm>
              <a:off x="6053315" y="4787463"/>
              <a:ext cx="352440" cy="38160"/>
            </p14:xfrm>
          </p:contentPart>
        </mc:Choice>
        <mc:Fallback xmlns="">
          <p:pic>
            <p:nvPicPr>
              <p:cNvPr id="171" name="Ink 170">
                <a:extLst>
                  <a:ext uri="{FF2B5EF4-FFF2-40B4-BE49-F238E27FC236}">
                    <a16:creationId xmlns:a16="http://schemas.microsoft.com/office/drawing/2014/main" xmlns="" xmlns:p14="http://schemas.microsoft.com/office/powerpoint/2010/main" id="{A7C71A9C-9E32-2245-8086-4791E41840A7}"/>
                  </a:ext>
                </a:extLst>
              </p:cNvPr>
              <p:cNvPicPr/>
              <p:nvPr/>
            </p:nvPicPr>
            <p:blipFill>
              <a:blip r:embed="rId71"/>
              <a:stretch>
                <a:fillRect/>
              </a:stretch>
            </p:blipFill>
            <p:spPr>
              <a:xfrm>
                <a:off x="6044675" y="4778823"/>
                <a:ext cx="3697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2">
                <a:extLst>
                  <a:ext uri="{FF2B5EF4-FFF2-40B4-BE49-F238E27FC236}">
                    <a16:creationId xmlns:a16="http://schemas.microsoft.com/office/drawing/2014/main" id="{AF7EDAF6-FCAB-644A-B00C-8FA4CA85CF46}"/>
                  </a:ext>
                </a:extLst>
              </p14:cNvPr>
              <p14:cNvContentPartPr/>
              <p14:nvPr/>
            </p14:nvContentPartPr>
            <p14:xfrm>
              <a:off x="3444035" y="4278063"/>
              <a:ext cx="792720" cy="748440"/>
            </p14:xfrm>
          </p:contentPart>
        </mc:Choice>
        <mc:Fallback xmlns="">
          <p:pic>
            <p:nvPicPr>
              <p:cNvPr id="172" name="Ink 172">
                <a:extLst>
                  <a:ext uri="{FF2B5EF4-FFF2-40B4-BE49-F238E27FC236}">
                    <a16:creationId xmlns:a16="http://schemas.microsoft.com/office/drawing/2014/main" xmlns="" xmlns:p14="http://schemas.microsoft.com/office/powerpoint/2010/main" id="{AF7EDAF6-FCAB-644A-B00C-8FA4CA85CF46}"/>
                  </a:ext>
                </a:extLst>
              </p:cNvPr>
              <p:cNvPicPr/>
              <p:nvPr/>
            </p:nvPicPr>
            <p:blipFill>
              <a:blip r:embed="rId73"/>
              <a:stretch>
                <a:fillRect/>
              </a:stretch>
            </p:blipFill>
            <p:spPr>
              <a:xfrm>
                <a:off x="3435751" y="4269423"/>
                <a:ext cx="809288" cy="765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6" name="Ink 175">
                <a:extLst>
                  <a:ext uri="{FF2B5EF4-FFF2-40B4-BE49-F238E27FC236}">
                    <a16:creationId xmlns:a16="http://schemas.microsoft.com/office/drawing/2014/main" id="{921EBF65-B60D-EC4E-88F2-013685580C15}"/>
                  </a:ext>
                </a:extLst>
              </p14:cNvPr>
              <p14:cNvContentPartPr/>
              <p14:nvPr/>
            </p14:nvContentPartPr>
            <p14:xfrm>
              <a:off x="7775915" y="4315863"/>
              <a:ext cx="201600" cy="220320"/>
            </p14:xfrm>
          </p:contentPart>
        </mc:Choice>
        <mc:Fallback xmlns="">
          <p:pic>
            <p:nvPicPr>
              <p:cNvPr id="176" name="Ink 175">
                <a:extLst>
                  <a:ext uri="{FF2B5EF4-FFF2-40B4-BE49-F238E27FC236}">
                    <a16:creationId xmlns:a16="http://schemas.microsoft.com/office/drawing/2014/main" xmlns="" xmlns:p14="http://schemas.microsoft.com/office/powerpoint/2010/main" id="{921EBF65-B60D-EC4E-88F2-013685580C15}"/>
                  </a:ext>
                </a:extLst>
              </p:cNvPr>
              <p:cNvPicPr/>
              <p:nvPr/>
            </p:nvPicPr>
            <p:blipFill>
              <a:blip r:embed="rId75"/>
              <a:stretch>
                <a:fillRect/>
              </a:stretch>
            </p:blipFill>
            <p:spPr>
              <a:xfrm>
                <a:off x="7767635" y="4307237"/>
                <a:ext cx="218520" cy="237931"/>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7" name="Ink 176">
                <a:extLst>
                  <a:ext uri="{FF2B5EF4-FFF2-40B4-BE49-F238E27FC236}">
                    <a16:creationId xmlns:a16="http://schemas.microsoft.com/office/drawing/2014/main" id="{05EFBFF7-5F44-004F-855D-C32371E21042}"/>
                  </a:ext>
                </a:extLst>
              </p14:cNvPr>
              <p14:cNvContentPartPr/>
              <p14:nvPr/>
            </p14:nvContentPartPr>
            <p14:xfrm>
              <a:off x="8127995" y="4303263"/>
              <a:ext cx="201600" cy="226800"/>
            </p14:xfrm>
          </p:contentPart>
        </mc:Choice>
        <mc:Fallback xmlns="">
          <p:pic>
            <p:nvPicPr>
              <p:cNvPr id="177" name="Ink 176">
                <a:extLst>
                  <a:ext uri="{FF2B5EF4-FFF2-40B4-BE49-F238E27FC236}">
                    <a16:creationId xmlns:a16="http://schemas.microsoft.com/office/drawing/2014/main" xmlns="" xmlns:p14="http://schemas.microsoft.com/office/powerpoint/2010/main" id="{05EFBFF7-5F44-004F-855D-C32371E21042}"/>
                  </a:ext>
                </a:extLst>
              </p:cNvPr>
              <p:cNvPicPr/>
              <p:nvPr/>
            </p:nvPicPr>
            <p:blipFill>
              <a:blip r:embed="rId77"/>
              <a:stretch>
                <a:fillRect/>
              </a:stretch>
            </p:blipFill>
            <p:spPr>
              <a:xfrm>
                <a:off x="8119355" y="4294623"/>
                <a:ext cx="2188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8" name="Ink 177">
                <a:extLst>
                  <a:ext uri="{FF2B5EF4-FFF2-40B4-BE49-F238E27FC236}">
                    <a16:creationId xmlns:a16="http://schemas.microsoft.com/office/drawing/2014/main" id="{D883042E-AB2B-8E47-B16F-E32E94A34158}"/>
                  </a:ext>
                </a:extLst>
              </p14:cNvPr>
              <p14:cNvContentPartPr/>
              <p14:nvPr/>
            </p14:nvContentPartPr>
            <p14:xfrm>
              <a:off x="6990035" y="4812663"/>
              <a:ext cx="1477800" cy="38160"/>
            </p14:xfrm>
          </p:contentPart>
        </mc:Choice>
        <mc:Fallback xmlns="">
          <p:pic>
            <p:nvPicPr>
              <p:cNvPr id="178" name="Ink 177">
                <a:extLst>
                  <a:ext uri="{FF2B5EF4-FFF2-40B4-BE49-F238E27FC236}">
                    <a16:creationId xmlns:a16="http://schemas.microsoft.com/office/drawing/2014/main" xmlns="" xmlns:p14="http://schemas.microsoft.com/office/powerpoint/2010/main" id="{D883042E-AB2B-8E47-B16F-E32E94A34158}"/>
                  </a:ext>
                </a:extLst>
              </p:cNvPr>
              <p:cNvPicPr/>
              <p:nvPr/>
            </p:nvPicPr>
            <p:blipFill>
              <a:blip r:embed="rId79"/>
              <a:stretch>
                <a:fillRect/>
              </a:stretch>
            </p:blipFill>
            <p:spPr>
              <a:xfrm>
                <a:off x="6981395" y="4802943"/>
                <a:ext cx="1495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1" name="Ink 180">
                <a:extLst>
                  <a:ext uri="{FF2B5EF4-FFF2-40B4-BE49-F238E27FC236}">
                    <a16:creationId xmlns:a16="http://schemas.microsoft.com/office/drawing/2014/main" id="{B3408944-8CDB-DC4B-92AF-3EBBDAFC017D}"/>
                  </a:ext>
                </a:extLst>
              </p14:cNvPr>
              <p14:cNvContentPartPr/>
              <p14:nvPr/>
            </p14:nvContentPartPr>
            <p14:xfrm>
              <a:off x="7801115" y="5145663"/>
              <a:ext cx="226080" cy="195120"/>
            </p14:xfrm>
          </p:contentPart>
        </mc:Choice>
        <mc:Fallback xmlns="">
          <p:pic>
            <p:nvPicPr>
              <p:cNvPr id="181" name="Ink 180">
                <a:extLst>
                  <a:ext uri="{FF2B5EF4-FFF2-40B4-BE49-F238E27FC236}">
                    <a16:creationId xmlns:a16="http://schemas.microsoft.com/office/drawing/2014/main" xmlns="" xmlns:p14="http://schemas.microsoft.com/office/powerpoint/2010/main" id="{B3408944-8CDB-DC4B-92AF-3EBBDAFC017D}"/>
                  </a:ext>
                </a:extLst>
              </p:cNvPr>
              <p:cNvPicPr/>
              <p:nvPr/>
            </p:nvPicPr>
            <p:blipFill>
              <a:blip r:embed="rId81"/>
              <a:stretch>
                <a:fillRect/>
              </a:stretch>
            </p:blipFill>
            <p:spPr>
              <a:xfrm>
                <a:off x="7792461" y="5137023"/>
                <a:ext cx="243388"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2" name="Ink 181">
                <a:extLst>
                  <a:ext uri="{FF2B5EF4-FFF2-40B4-BE49-F238E27FC236}">
                    <a16:creationId xmlns:a16="http://schemas.microsoft.com/office/drawing/2014/main" id="{2C54AC8D-2A7E-7144-B16C-FC5CF4E74E2D}"/>
                  </a:ext>
                </a:extLst>
              </p14:cNvPr>
              <p14:cNvContentPartPr/>
              <p14:nvPr/>
            </p14:nvContentPartPr>
            <p14:xfrm>
              <a:off x="8203595" y="5101743"/>
              <a:ext cx="245520" cy="276840"/>
            </p14:xfrm>
          </p:contentPart>
        </mc:Choice>
        <mc:Fallback xmlns="">
          <p:pic>
            <p:nvPicPr>
              <p:cNvPr id="182" name="Ink 181">
                <a:extLst>
                  <a:ext uri="{FF2B5EF4-FFF2-40B4-BE49-F238E27FC236}">
                    <a16:creationId xmlns:a16="http://schemas.microsoft.com/office/drawing/2014/main" xmlns="" xmlns:p14="http://schemas.microsoft.com/office/powerpoint/2010/main" id="{2C54AC8D-2A7E-7144-B16C-FC5CF4E74E2D}"/>
                  </a:ext>
                </a:extLst>
              </p:cNvPr>
              <p:cNvPicPr/>
              <p:nvPr/>
            </p:nvPicPr>
            <p:blipFill>
              <a:blip r:embed="rId83"/>
              <a:stretch>
                <a:fillRect/>
              </a:stretch>
            </p:blipFill>
            <p:spPr>
              <a:xfrm>
                <a:off x="8195315" y="5092755"/>
                <a:ext cx="262440" cy="29481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3" name="Ink 184">
                <a:extLst>
                  <a:ext uri="{FF2B5EF4-FFF2-40B4-BE49-F238E27FC236}">
                    <a16:creationId xmlns:a16="http://schemas.microsoft.com/office/drawing/2014/main" id="{260E50B5-F468-FB43-8DBD-CE451C3E41C1}"/>
                  </a:ext>
                </a:extLst>
              </p14:cNvPr>
              <p14:cNvContentPartPr/>
              <p14:nvPr/>
            </p14:nvContentPartPr>
            <p14:xfrm>
              <a:off x="7096955" y="5139543"/>
              <a:ext cx="452880" cy="258120"/>
            </p14:xfrm>
          </p:contentPart>
        </mc:Choice>
        <mc:Fallback xmlns="">
          <p:pic>
            <p:nvPicPr>
              <p:cNvPr id="183" name="Ink 184">
                <a:extLst>
                  <a:ext uri="{FF2B5EF4-FFF2-40B4-BE49-F238E27FC236}">
                    <a16:creationId xmlns:a16="http://schemas.microsoft.com/office/drawing/2014/main" xmlns="" xmlns:p14="http://schemas.microsoft.com/office/powerpoint/2010/main" id="{260E50B5-F468-FB43-8DBD-CE451C3E41C1}"/>
                  </a:ext>
                </a:extLst>
              </p:cNvPr>
              <p:cNvPicPr/>
              <p:nvPr/>
            </p:nvPicPr>
            <p:blipFill>
              <a:blip r:embed="rId85"/>
              <a:stretch>
                <a:fillRect/>
              </a:stretch>
            </p:blipFill>
            <p:spPr>
              <a:xfrm>
                <a:off x="7088315" y="5130183"/>
                <a:ext cx="4694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4" name="Ink 185">
                <a:extLst>
                  <a:ext uri="{FF2B5EF4-FFF2-40B4-BE49-F238E27FC236}">
                    <a16:creationId xmlns:a16="http://schemas.microsoft.com/office/drawing/2014/main" id="{DB87422A-6D1B-BA40-B897-892415344E1F}"/>
                  </a:ext>
                </a:extLst>
              </p14:cNvPr>
              <p14:cNvContentPartPr/>
              <p14:nvPr/>
            </p14:nvContentPartPr>
            <p14:xfrm>
              <a:off x="7254275" y="4296783"/>
              <a:ext cx="333720" cy="289440"/>
            </p14:xfrm>
          </p:contentPart>
        </mc:Choice>
        <mc:Fallback xmlns="">
          <p:pic>
            <p:nvPicPr>
              <p:cNvPr id="184" name="Ink 185">
                <a:extLst>
                  <a:ext uri="{FF2B5EF4-FFF2-40B4-BE49-F238E27FC236}">
                    <a16:creationId xmlns:a16="http://schemas.microsoft.com/office/drawing/2014/main" xmlns="" xmlns:p14="http://schemas.microsoft.com/office/powerpoint/2010/main" id="{DB87422A-6D1B-BA40-B897-892415344E1F}"/>
                  </a:ext>
                </a:extLst>
              </p:cNvPr>
              <p:cNvPicPr/>
              <p:nvPr/>
            </p:nvPicPr>
            <p:blipFill>
              <a:blip r:embed="rId87"/>
              <a:stretch>
                <a:fillRect/>
              </a:stretch>
            </p:blipFill>
            <p:spPr>
              <a:xfrm>
                <a:off x="7244915" y="4287783"/>
                <a:ext cx="351360" cy="306720"/>
              </a:xfrm>
              <a:prstGeom prst="rect">
                <a:avLst/>
              </a:prstGeom>
            </p:spPr>
          </p:pic>
        </mc:Fallback>
      </mc:AlternateContent>
    </p:spTree>
    <p:extLst>
      <p:ext uri="{BB962C8B-B14F-4D97-AF65-F5344CB8AC3E}">
        <p14:creationId xmlns:p14="http://schemas.microsoft.com/office/powerpoint/2010/main" val="1152925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2B33DF-9BA7-5940-A2F5-43A6031978D3}"/>
              </a:ext>
            </a:extLst>
          </p:cNvPr>
          <p:cNvSpPr>
            <a:spLocks noGrp="1"/>
          </p:cNvSpPr>
          <p:nvPr>
            <p:ph type="title" idx="4294967295"/>
          </p:nvPr>
        </p:nvSpPr>
        <p:spPr>
          <a:xfrm>
            <a:off x="4139447" y="3144858"/>
            <a:ext cx="3319604" cy="1192758"/>
          </a:xfrm>
        </p:spPr>
        <p:txBody>
          <a:bodyPr/>
          <a:lstStyle/>
          <a:p>
            <a:r>
              <a:rPr lang="en-IN" b="1" dirty="0"/>
              <a:t>Regression </a:t>
            </a:r>
            <a:endParaRPr lang="en-US" b="1"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BF6EE88-234F-1743-8FE6-B1D2F417A673}"/>
                  </a:ext>
                </a:extLst>
              </p14:cNvPr>
              <p14:cNvContentPartPr/>
              <p14:nvPr/>
            </p14:nvContentPartPr>
            <p14:xfrm>
              <a:off x="5872800" y="4094280"/>
              <a:ext cx="1598760" cy="598680"/>
            </p14:xfrm>
          </p:contentPart>
        </mc:Choice>
        <mc:Fallback xmlns="">
          <p:pic>
            <p:nvPicPr>
              <p:cNvPr id="2" name="Ink 1">
                <a:extLst>
                  <a:ext uri="{FF2B5EF4-FFF2-40B4-BE49-F238E27FC236}">
                    <a16:creationId xmlns:a16="http://schemas.microsoft.com/office/drawing/2014/main" xmlns="" xmlns:p14="http://schemas.microsoft.com/office/powerpoint/2010/main" id="{3BF6EE88-234F-1743-8FE6-B1D2F417A673}"/>
                  </a:ext>
                </a:extLst>
              </p:cNvPr>
              <p:cNvPicPr/>
              <p:nvPr/>
            </p:nvPicPr>
            <p:blipFill>
              <a:blip r:embed="rId3"/>
              <a:stretch>
                <a:fillRect/>
              </a:stretch>
            </p:blipFill>
            <p:spPr>
              <a:xfrm>
                <a:off x="5863800" y="4085280"/>
                <a:ext cx="1616400" cy="616680"/>
              </a:xfrm>
              <a:prstGeom prst="rect">
                <a:avLst/>
              </a:prstGeom>
            </p:spPr>
          </p:pic>
        </mc:Fallback>
      </mc:AlternateContent>
    </p:spTree>
    <p:extLst>
      <p:ext uri="{BB962C8B-B14F-4D97-AF65-F5344CB8AC3E}">
        <p14:creationId xmlns:p14="http://schemas.microsoft.com/office/powerpoint/2010/main" val="3575375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0" name="Ink 180">
                <a:extLst>
                  <a:ext uri="{FF2B5EF4-FFF2-40B4-BE49-F238E27FC236}">
                    <a16:creationId xmlns:a16="http://schemas.microsoft.com/office/drawing/2014/main" id="{58A89BE8-4614-3145-A0A2-38373FC2CEB0}"/>
                  </a:ext>
                </a:extLst>
              </p14:cNvPr>
              <p14:cNvContentPartPr/>
              <p14:nvPr/>
            </p14:nvContentPartPr>
            <p14:xfrm>
              <a:off x="7172555" y="349383"/>
              <a:ext cx="2841840" cy="2602440"/>
            </p14:xfrm>
          </p:contentPart>
        </mc:Choice>
        <mc:Fallback xmlns="">
          <p:pic>
            <p:nvPicPr>
              <p:cNvPr id="180" name="Ink 180">
                <a:extLst>
                  <a:ext uri="{FF2B5EF4-FFF2-40B4-BE49-F238E27FC236}">
                    <a16:creationId xmlns:a16="http://schemas.microsoft.com/office/drawing/2014/main" xmlns="" xmlns:p14="http://schemas.microsoft.com/office/powerpoint/2010/main" id="{58A89BE8-4614-3145-A0A2-38373FC2CEB0}"/>
                  </a:ext>
                </a:extLst>
              </p:cNvPr>
              <p:cNvPicPr/>
              <p:nvPr/>
            </p:nvPicPr>
            <p:blipFill>
              <a:blip r:embed="rId3"/>
              <a:stretch>
                <a:fillRect/>
              </a:stretch>
            </p:blipFill>
            <p:spPr>
              <a:xfrm>
                <a:off x="7164276" y="341464"/>
                <a:ext cx="2868477" cy="261827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2" name="Ink 192">
                <a:extLst>
                  <a:ext uri="{FF2B5EF4-FFF2-40B4-BE49-F238E27FC236}">
                    <a16:creationId xmlns:a16="http://schemas.microsoft.com/office/drawing/2014/main" id="{B246BB87-2A65-E941-BF35-5662147FE5B7}"/>
                  </a:ext>
                </a:extLst>
              </p14:cNvPr>
              <p14:cNvContentPartPr/>
              <p14:nvPr/>
            </p14:nvContentPartPr>
            <p14:xfrm>
              <a:off x="2243435" y="499503"/>
              <a:ext cx="3583800" cy="5677560"/>
            </p14:xfrm>
          </p:contentPart>
        </mc:Choice>
        <mc:Fallback xmlns="">
          <p:pic>
            <p:nvPicPr>
              <p:cNvPr id="192" name="Ink 192">
                <a:extLst>
                  <a:ext uri="{FF2B5EF4-FFF2-40B4-BE49-F238E27FC236}">
                    <a16:creationId xmlns:a16="http://schemas.microsoft.com/office/drawing/2014/main" xmlns="" xmlns:p14="http://schemas.microsoft.com/office/powerpoint/2010/main" id="{B246BB87-2A65-E941-BF35-5662147FE5B7}"/>
                  </a:ext>
                </a:extLst>
              </p:cNvPr>
              <p:cNvPicPr/>
              <p:nvPr/>
            </p:nvPicPr>
            <p:blipFill>
              <a:blip r:embed="rId5"/>
              <a:stretch>
                <a:fillRect/>
              </a:stretch>
            </p:blipFill>
            <p:spPr>
              <a:xfrm>
                <a:off x="2234796" y="491223"/>
                <a:ext cx="3608638" cy="569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3" name="Ink 203">
                <a:extLst>
                  <a:ext uri="{FF2B5EF4-FFF2-40B4-BE49-F238E27FC236}">
                    <a16:creationId xmlns:a16="http://schemas.microsoft.com/office/drawing/2014/main" id="{82DC677D-F27D-D246-8FD2-4975E3B2645B}"/>
                  </a:ext>
                </a:extLst>
              </p14:cNvPr>
              <p14:cNvContentPartPr/>
              <p14:nvPr/>
            </p14:nvContentPartPr>
            <p14:xfrm>
              <a:off x="7203875" y="3436383"/>
              <a:ext cx="3156480" cy="2470320"/>
            </p14:xfrm>
          </p:contentPart>
        </mc:Choice>
        <mc:Fallback xmlns="">
          <p:pic>
            <p:nvPicPr>
              <p:cNvPr id="203" name="Ink 203">
                <a:extLst>
                  <a:ext uri="{FF2B5EF4-FFF2-40B4-BE49-F238E27FC236}">
                    <a16:creationId xmlns:a16="http://schemas.microsoft.com/office/drawing/2014/main" xmlns="" xmlns:p14="http://schemas.microsoft.com/office/powerpoint/2010/main" id="{82DC677D-F27D-D246-8FD2-4975E3B2645B}"/>
                  </a:ext>
                </a:extLst>
              </p:cNvPr>
              <p:cNvPicPr/>
              <p:nvPr/>
            </p:nvPicPr>
            <p:blipFill>
              <a:blip r:embed="rId7"/>
              <a:stretch>
                <a:fillRect/>
              </a:stretch>
            </p:blipFill>
            <p:spPr>
              <a:xfrm>
                <a:off x="7194876" y="3420185"/>
                <a:ext cx="3182397" cy="249443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2B673F5F-AFEF-0846-9144-C417CCFAB453}"/>
                  </a:ext>
                </a:extLst>
              </p14:cNvPr>
              <p14:cNvContentPartPr/>
              <p14:nvPr/>
            </p14:nvContentPartPr>
            <p14:xfrm>
              <a:off x="8792760" y="2035800"/>
              <a:ext cx="4680" cy="36360"/>
            </p14:xfrm>
          </p:contentPart>
        </mc:Choice>
        <mc:Fallback xmlns="">
          <p:pic>
            <p:nvPicPr>
              <p:cNvPr id="2" name="Ink 1">
                <a:extLst>
                  <a:ext uri="{FF2B5EF4-FFF2-40B4-BE49-F238E27FC236}">
                    <a16:creationId xmlns:a16="http://schemas.microsoft.com/office/drawing/2014/main" xmlns="" xmlns:p14="http://schemas.microsoft.com/office/powerpoint/2010/main" id="{2B673F5F-AFEF-0846-9144-C417CCFAB453}"/>
                  </a:ext>
                </a:extLst>
              </p:cNvPr>
              <p:cNvPicPr/>
              <p:nvPr/>
            </p:nvPicPr>
            <p:blipFill>
              <a:blip r:embed="rId9"/>
              <a:stretch>
                <a:fillRect/>
              </a:stretch>
            </p:blipFill>
            <p:spPr>
              <a:xfrm>
                <a:off x="8782680" y="2027160"/>
                <a:ext cx="23400" cy="55080"/>
              </a:xfrm>
              <a:prstGeom prst="rect">
                <a:avLst/>
              </a:prstGeom>
            </p:spPr>
          </p:pic>
        </mc:Fallback>
      </mc:AlternateContent>
    </p:spTree>
    <p:extLst>
      <p:ext uri="{BB962C8B-B14F-4D97-AF65-F5344CB8AC3E}">
        <p14:creationId xmlns:p14="http://schemas.microsoft.com/office/powerpoint/2010/main" val="1375973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28800" y="1417320"/>
            <a:ext cx="8153400" cy="4907281"/>
          </a:xfrm>
        </p:spPr>
        <p:txBody>
          <a:bodyPr/>
          <a:lstStyle/>
          <a:p>
            <a:pPr algn="just">
              <a:lnSpc>
                <a:spcPct val="150000"/>
              </a:lnSpc>
              <a:buFont typeface="Wingdings" panose="05000000000000000000" pitchFamily="2" charset="2"/>
              <a:buChar char="Ø"/>
            </a:pPr>
            <a:r>
              <a:rPr lang="en-US" dirty="0"/>
              <a:t>In multiple regression, adjusted R – squared is better metric than R – squared asses the goodness of fit of the model</a:t>
            </a:r>
          </a:p>
          <a:p>
            <a:pPr algn="just">
              <a:lnSpc>
                <a:spcPct val="150000"/>
              </a:lnSpc>
              <a:buFont typeface="Wingdings" panose="05000000000000000000" pitchFamily="2" charset="2"/>
              <a:buChar char="Ø"/>
            </a:pPr>
            <a:endParaRPr lang="en-US" dirty="0"/>
          </a:p>
          <a:p>
            <a:pPr algn="just">
              <a:lnSpc>
                <a:spcPct val="150000"/>
              </a:lnSpc>
              <a:buFont typeface="Wingdings" panose="05000000000000000000" pitchFamily="2" charset="2"/>
              <a:buChar char="Ø"/>
            </a:pPr>
            <a:r>
              <a:rPr lang="en-US" dirty="0"/>
              <a:t>R – squared always increases if additional variables are added into model , even if they are not related to the dependent variable</a:t>
            </a:r>
          </a:p>
          <a:p>
            <a:endParaRPr lang="en-US" dirty="0"/>
          </a:p>
          <a:p>
            <a:endParaRPr lang="en-US" dirty="0"/>
          </a:p>
        </p:txBody>
      </p:sp>
      <p:sp>
        <p:nvSpPr>
          <p:cNvPr id="3" name="Title 2"/>
          <p:cNvSpPr>
            <a:spLocks noGrp="1"/>
          </p:cNvSpPr>
          <p:nvPr>
            <p:ph type="title" idx="4294967295"/>
          </p:nvPr>
        </p:nvSpPr>
        <p:spPr/>
        <p:txBody>
          <a:bodyPr/>
          <a:lstStyle/>
          <a:p>
            <a:r>
              <a:rPr lang="en-US" sz="2800" b="1" dirty="0"/>
              <a:t>R – Squared </a:t>
            </a:r>
            <a:r>
              <a:rPr lang="en-US" sz="2800" b="1" dirty="0" err="1"/>
              <a:t>vs</a:t>
            </a:r>
            <a:r>
              <a:rPr lang="en-US" sz="2800" b="1" dirty="0"/>
              <a:t> Adjusted R - Squared</a:t>
            </a:r>
          </a:p>
        </p:txBody>
      </p:sp>
    </p:spTree>
    <p:extLst>
      <p:ext uri="{BB962C8B-B14F-4D97-AF65-F5344CB8AC3E}">
        <p14:creationId xmlns:p14="http://schemas.microsoft.com/office/powerpoint/2010/main" val="1062376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17320"/>
            <a:ext cx="8229600" cy="4907281"/>
          </a:xfrm>
        </p:spPr>
        <p:txBody>
          <a:bodyPr>
            <a:noAutofit/>
          </a:bodyPr>
          <a:lstStyle/>
          <a:p>
            <a:pPr algn="just">
              <a:spcBef>
                <a:spcPts val="0"/>
              </a:spcBef>
            </a:pPr>
            <a:r>
              <a:rPr lang="en-US" sz="2000" dirty="0">
                <a:latin typeface="+mn-lt"/>
              </a:rPr>
              <a:t>     After you have determined that the coefficient is significant, using p-values, you need some other metrics to determine whether the overall model fit is significant. To do that, you need to look at a parameter called the F-statistic. </a:t>
            </a:r>
            <a:r>
              <a:rPr lang="en-US" sz="2000" dirty="0" err="1">
                <a:latin typeface="+mn-lt"/>
              </a:rPr>
              <a:t>So,the</a:t>
            </a:r>
            <a:r>
              <a:rPr lang="en-US" sz="2000" dirty="0">
                <a:latin typeface="+mn-lt"/>
              </a:rPr>
              <a:t> parameters to assess a model are: </a:t>
            </a:r>
          </a:p>
          <a:p>
            <a:pPr marL="457200" indent="-457200" algn="just">
              <a:spcBef>
                <a:spcPts val="0"/>
              </a:spcBef>
              <a:buAutoNum type="arabicPeriod"/>
            </a:pPr>
            <a:r>
              <a:rPr lang="en-US" sz="2000" dirty="0">
                <a:latin typeface="+mn-lt"/>
              </a:rPr>
              <a:t>t statistic: Used to determine the p-value and hence, helps in determining whether the coefficient is significant or not </a:t>
            </a:r>
          </a:p>
          <a:p>
            <a:pPr marL="457200" indent="-457200" algn="just">
              <a:spcBef>
                <a:spcPts val="0"/>
              </a:spcBef>
              <a:buAutoNum type="arabicPeriod"/>
            </a:pPr>
            <a:r>
              <a:rPr lang="en-US" sz="2000" dirty="0">
                <a:latin typeface="+mn-lt"/>
              </a:rPr>
              <a:t>F statistic: Used to assess whether the overall model fit is significant or not. Generally, the higher the value of F statistic, the more significant a model turns out to be </a:t>
            </a:r>
          </a:p>
          <a:p>
            <a:pPr marL="457200" indent="-457200" algn="just">
              <a:spcBef>
                <a:spcPts val="0"/>
              </a:spcBef>
              <a:buAutoNum type="arabicPeriod"/>
            </a:pPr>
            <a:endParaRPr lang="en-US" sz="2000" dirty="0">
              <a:latin typeface="+mn-lt"/>
            </a:endParaRPr>
          </a:p>
          <a:p>
            <a:pPr marL="457200" indent="-457200" algn="just">
              <a:spcBef>
                <a:spcPts val="0"/>
              </a:spcBef>
              <a:buAutoNum type="arabicPeriod"/>
            </a:pPr>
            <a:r>
              <a:rPr lang="en-US" sz="2000" dirty="0">
                <a:latin typeface="+mn-lt"/>
              </a:rPr>
              <a:t>R-squared: After it has been concluded that the model fit is significant, the R-squared value tells the extent of the fit, i.e. how well the straight line describes the variance in the data. Its value ranges from 0 to 1, with the value 1 being the best fit and the value 0 showcasing the worst. </a:t>
            </a:r>
          </a:p>
        </p:txBody>
      </p:sp>
      <p:sp>
        <p:nvSpPr>
          <p:cNvPr id="3" name="Title 2"/>
          <p:cNvSpPr>
            <a:spLocks noGrp="1"/>
          </p:cNvSpPr>
          <p:nvPr>
            <p:ph type="title" idx="4294967295"/>
          </p:nvPr>
        </p:nvSpPr>
        <p:spPr>
          <a:xfrm>
            <a:off x="1981200" y="274638"/>
            <a:ext cx="6400800" cy="792162"/>
          </a:xfrm>
        </p:spPr>
        <p:txBody>
          <a:bodyPr/>
          <a:lstStyle/>
          <a:p>
            <a:r>
              <a:rPr lang="en-US" altLang="zh-TW" dirty="0">
                <a:latin typeface="Book Antiqua" pitchFamily="18" charset="0"/>
              </a:rPr>
              <a:t>  </a:t>
            </a:r>
            <a:r>
              <a:rPr lang="en-US" altLang="zh-TW" sz="3600" b="1" dirty="0">
                <a:latin typeface="+mn-lt"/>
              </a:rPr>
              <a:t>Accessing the model fit</a:t>
            </a:r>
            <a:endParaRPr lang="en-US" sz="3600" b="1" dirty="0">
              <a:latin typeface="+mn-lt"/>
            </a:endParaRPr>
          </a:p>
        </p:txBody>
      </p:sp>
    </p:spTree>
    <p:extLst>
      <p:ext uri="{BB962C8B-B14F-4D97-AF65-F5344CB8AC3E}">
        <p14:creationId xmlns:p14="http://schemas.microsoft.com/office/powerpoint/2010/main" val="1207459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24001" y="228600"/>
            <a:ext cx="6324600" cy="838200"/>
          </a:xfrm>
        </p:spPr>
        <p:txBody>
          <a:bodyPr>
            <a:normAutofit fontScale="90000"/>
          </a:bodyPr>
          <a:lstStyle/>
          <a:p>
            <a:r>
              <a:rPr lang="en-US" sz="3200" dirty="0">
                <a:latin typeface="Book Antiqua" pitchFamily="18" charset="0"/>
              </a:rPr>
              <a:t>   </a:t>
            </a:r>
            <a:br>
              <a:rPr lang="en-US" sz="3200" dirty="0">
                <a:latin typeface="Book Antiqua" pitchFamily="18" charset="0"/>
              </a:rPr>
            </a:br>
            <a:r>
              <a:rPr lang="en-US" sz="3200" b="1" dirty="0">
                <a:latin typeface="+mn-lt"/>
              </a:rPr>
              <a:t>Non-linear </a:t>
            </a:r>
            <a:r>
              <a:rPr lang="en-US" sz="3600" b="1" dirty="0">
                <a:latin typeface="+mn-lt"/>
              </a:rPr>
              <a:t>Regression</a:t>
            </a:r>
            <a:br>
              <a:rPr lang="en-US" dirty="0"/>
            </a:br>
            <a:endParaRPr lang="en-US" dirty="0"/>
          </a:p>
        </p:txBody>
      </p:sp>
      <p:pic>
        <p:nvPicPr>
          <p:cNvPr id="73730" name="Picture 2"/>
          <p:cNvPicPr>
            <a:picLocks noGrp="1" noChangeAspect="1" noChangeArrowheads="1"/>
          </p:cNvPicPr>
          <p:nvPr>
            <p:ph idx="1"/>
          </p:nvPr>
        </p:nvPicPr>
        <p:blipFill>
          <a:blip r:embed="rId2"/>
          <a:srcRect/>
          <a:stretch>
            <a:fillRect/>
          </a:stretch>
        </p:blipFill>
        <p:spPr bwMode="auto">
          <a:xfrm>
            <a:off x="1524001" y="2895601"/>
            <a:ext cx="4795837" cy="3445089"/>
          </a:xfrm>
          <a:prstGeom prst="rect">
            <a:avLst/>
          </a:prstGeom>
          <a:noFill/>
          <a:ln w="9525">
            <a:noFill/>
            <a:miter lim="800000"/>
            <a:headEnd/>
            <a:tailEnd/>
          </a:ln>
          <a:effectLst/>
        </p:spPr>
      </p:pic>
      <p:sp>
        <p:nvSpPr>
          <p:cNvPr id="6" name="Rectangle 5"/>
          <p:cNvSpPr/>
          <p:nvPr/>
        </p:nvSpPr>
        <p:spPr>
          <a:xfrm>
            <a:off x="1981200" y="1524001"/>
            <a:ext cx="3962400" cy="1015663"/>
          </a:xfrm>
          <a:prstGeom prst="rect">
            <a:avLst/>
          </a:prstGeom>
        </p:spPr>
        <p:txBody>
          <a:bodyPr wrap="square">
            <a:spAutoFit/>
          </a:bodyPr>
          <a:lstStyle/>
          <a:p>
            <a:pPr algn="just"/>
            <a:r>
              <a:rPr lang="en-US" sz="2000" dirty="0">
                <a:solidFill>
                  <a:prstClr val="black"/>
                </a:solidFill>
              </a:rPr>
              <a:t>In the first example, notice that the data points oscillate and follow a sine or cosine type of function. </a:t>
            </a:r>
          </a:p>
        </p:txBody>
      </p:sp>
      <p:pic>
        <p:nvPicPr>
          <p:cNvPr id="73731" name="Picture 3"/>
          <p:cNvPicPr>
            <a:picLocks noChangeAspect="1" noChangeArrowheads="1"/>
          </p:cNvPicPr>
          <p:nvPr/>
        </p:nvPicPr>
        <p:blipFill>
          <a:blip r:embed="rId3"/>
          <a:srcRect/>
          <a:stretch>
            <a:fillRect/>
          </a:stretch>
        </p:blipFill>
        <p:spPr bwMode="auto">
          <a:xfrm>
            <a:off x="6019801" y="2971800"/>
            <a:ext cx="4150833" cy="3352800"/>
          </a:xfrm>
          <a:prstGeom prst="rect">
            <a:avLst/>
          </a:prstGeom>
          <a:noFill/>
          <a:ln w="9525">
            <a:noFill/>
            <a:miter lim="800000"/>
            <a:headEnd/>
            <a:tailEnd/>
          </a:ln>
          <a:effectLst/>
        </p:spPr>
      </p:pic>
      <p:sp>
        <p:nvSpPr>
          <p:cNvPr id="8" name="Rectangle 7"/>
          <p:cNvSpPr/>
          <p:nvPr/>
        </p:nvSpPr>
        <p:spPr>
          <a:xfrm>
            <a:off x="6248401" y="1447800"/>
            <a:ext cx="3922233" cy="1631216"/>
          </a:xfrm>
          <a:prstGeom prst="rect">
            <a:avLst/>
          </a:prstGeom>
        </p:spPr>
        <p:txBody>
          <a:bodyPr wrap="square">
            <a:spAutoFit/>
          </a:bodyPr>
          <a:lstStyle/>
          <a:p>
            <a:pPr algn="just"/>
            <a:r>
              <a:rPr lang="en-US" sz="2000" dirty="0">
                <a:solidFill>
                  <a:prstClr val="black"/>
                </a:solidFill>
              </a:rPr>
              <a:t>In the second example of electricity consumption, the data points gradually increase non-linearly, indicative of a polynomial or an exponential function: </a:t>
            </a:r>
          </a:p>
        </p:txBody>
      </p:sp>
    </p:spTree>
    <p:extLst>
      <p:ext uri="{BB962C8B-B14F-4D97-AF65-F5344CB8AC3E}">
        <p14:creationId xmlns:p14="http://schemas.microsoft.com/office/powerpoint/2010/main" val="2066918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24001" y="228600"/>
            <a:ext cx="6096000" cy="685800"/>
          </a:xfrm>
        </p:spPr>
        <p:txBody>
          <a:bodyPr>
            <a:normAutofit fontScale="90000"/>
          </a:bodyPr>
          <a:lstStyle/>
          <a:p>
            <a:r>
              <a:rPr lang="en-US" sz="3200" dirty="0">
                <a:latin typeface="Book Antiqua" pitchFamily="18" charset="0"/>
              </a:rPr>
              <a:t>   </a:t>
            </a:r>
            <a:br>
              <a:rPr lang="en-US" sz="3200" dirty="0">
                <a:latin typeface="Book Antiqua" pitchFamily="18" charset="0"/>
              </a:rPr>
            </a:br>
            <a:r>
              <a:rPr lang="en-US" sz="3600" b="1" dirty="0">
                <a:latin typeface="+mn-lt"/>
              </a:rPr>
              <a:t>Non-linear</a:t>
            </a:r>
            <a:r>
              <a:rPr lang="en-US" sz="3200" b="1" dirty="0">
                <a:latin typeface="+mn-lt"/>
              </a:rPr>
              <a:t> Regression</a:t>
            </a:r>
            <a:br>
              <a:rPr lang="en-US" dirty="0"/>
            </a:br>
            <a:endParaRPr lang="en-US" dirty="0"/>
          </a:p>
        </p:txBody>
      </p:sp>
      <p:sp>
        <p:nvSpPr>
          <p:cNvPr id="7" name="Content Placeholder 6"/>
          <p:cNvSpPr>
            <a:spLocks noGrp="1"/>
          </p:cNvSpPr>
          <p:nvPr>
            <p:ph idx="1"/>
          </p:nvPr>
        </p:nvSpPr>
        <p:spPr/>
        <p:txBody>
          <a:bodyPr/>
          <a:lstStyle/>
          <a:p>
            <a:pPr algn="just">
              <a:buFont typeface="Wingdings" panose="05000000000000000000" pitchFamily="2" charset="2"/>
              <a:buChar char="Ø"/>
            </a:pPr>
            <a:r>
              <a:rPr lang="en-US" dirty="0">
                <a:latin typeface="+mn-lt"/>
              </a:rPr>
              <a:t>    Polynomial regression is another form of regression in which the maximum power of the independent variable is more than one.</a:t>
            </a:r>
          </a:p>
          <a:p>
            <a:pPr algn="just">
              <a:buFont typeface="Wingdings" panose="05000000000000000000" pitchFamily="2" charset="2"/>
              <a:buChar char="Ø"/>
            </a:pPr>
            <a:r>
              <a:rPr lang="en-US" dirty="0">
                <a:latin typeface="+mn-lt"/>
              </a:rPr>
              <a:t>  In this regression technique, the best fit line is not a straight line instead it is in the form of a curve.</a:t>
            </a:r>
          </a:p>
          <a:p>
            <a:endParaRPr lang="en-US" dirty="0"/>
          </a:p>
          <a:p>
            <a:endParaRPr lang="en-US" dirty="0"/>
          </a:p>
          <a:p>
            <a:endParaRPr lang="en-US" dirty="0"/>
          </a:p>
          <a:p>
            <a:endParaRPr lang="en-US" dirty="0"/>
          </a:p>
        </p:txBody>
      </p:sp>
      <p:pic>
        <p:nvPicPr>
          <p:cNvPr id="9" name="Picture 2"/>
          <p:cNvPicPr>
            <a:picLocks noChangeAspect="1" noChangeArrowheads="1"/>
          </p:cNvPicPr>
          <p:nvPr/>
        </p:nvPicPr>
        <p:blipFill>
          <a:blip r:embed="rId2"/>
          <a:srcRect/>
          <a:stretch>
            <a:fillRect/>
          </a:stretch>
        </p:blipFill>
        <p:spPr bwMode="auto">
          <a:xfrm>
            <a:off x="1905000" y="3429000"/>
            <a:ext cx="4114800" cy="2971800"/>
          </a:xfrm>
          <a:prstGeom prst="rect">
            <a:avLst/>
          </a:prstGeom>
          <a:noFill/>
          <a:ln w="9525" cap="flat" cmpd="sng" algn="ctr">
            <a:noFill/>
            <a:prstDash val="solid"/>
            <a:miter lim="800000"/>
            <a:headEnd/>
            <a:tailEnd/>
          </a:ln>
          <a:effectLst/>
        </p:spPr>
      </p:pic>
      <p:pic>
        <p:nvPicPr>
          <p:cNvPr id="74755" name="Picture 3"/>
          <p:cNvPicPr>
            <a:picLocks noChangeAspect="1" noChangeArrowheads="1"/>
          </p:cNvPicPr>
          <p:nvPr/>
        </p:nvPicPr>
        <p:blipFill>
          <a:blip r:embed="rId3"/>
          <a:srcRect/>
          <a:stretch>
            <a:fillRect/>
          </a:stretch>
        </p:blipFill>
        <p:spPr bwMode="auto">
          <a:xfrm>
            <a:off x="5715000" y="3352800"/>
            <a:ext cx="4762500" cy="2838450"/>
          </a:xfrm>
          <a:prstGeom prst="rect">
            <a:avLst/>
          </a:prstGeom>
          <a:noFill/>
          <a:ln w="9525">
            <a:noFill/>
            <a:miter lim="800000"/>
            <a:headEnd/>
            <a:tailEnd/>
          </a:ln>
          <a:effectLst/>
        </p:spPr>
      </p:pic>
    </p:spTree>
    <p:extLst>
      <p:ext uri="{BB962C8B-B14F-4D97-AF65-F5344CB8AC3E}">
        <p14:creationId xmlns:p14="http://schemas.microsoft.com/office/powerpoint/2010/main" val="2513353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buFont typeface="Wingdings" panose="05000000000000000000" pitchFamily="2" charset="2"/>
              <a:buChar char="Ø"/>
            </a:pPr>
            <a:r>
              <a:rPr lang="en-US" dirty="0"/>
              <a:t>Over fitting can be solved with regularization</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Regularization can be done by putting constraints on the coefficients and variables.</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LASSO: Least Absolute Shrinkage and Selection Operator </a:t>
            </a:r>
          </a:p>
          <a:p>
            <a:pPr marL="0" indent="0" algn="just"/>
            <a:r>
              <a:rPr lang="en-US" dirty="0"/>
              <a:t>         Some coefficients can be dropped( </a:t>
            </a:r>
            <a:r>
              <a:rPr lang="en-US" dirty="0" err="1"/>
              <a:t>i.e</a:t>
            </a:r>
            <a:r>
              <a:rPr lang="en-US" dirty="0"/>
              <a:t> become zero)</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RIDGE: The coefficients will approach zero</a:t>
            </a:r>
            <a:r>
              <a:rPr lang="en-IN" dirty="0"/>
              <a:t>, </a:t>
            </a:r>
            <a:r>
              <a:rPr lang="en-US" dirty="0"/>
              <a:t>but never dropped</a:t>
            </a:r>
          </a:p>
        </p:txBody>
      </p:sp>
      <p:sp>
        <p:nvSpPr>
          <p:cNvPr id="3" name="Title 2"/>
          <p:cNvSpPr>
            <a:spLocks noGrp="1"/>
          </p:cNvSpPr>
          <p:nvPr>
            <p:ph type="title" idx="4294967295"/>
          </p:nvPr>
        </p:nvSpPr>
        <p:spPr/>
        <p:txBody>
          <a:bodyPr/>
          <a:lstStyle/>
          <a:p>
            <a:r>
              <a:rPr lang="en-US" b="1" dirty="0"/>
              <a:t>Regularization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B436757-ADE9-924F-8EF3-FCC0B4526168}"/>
                  </a:ext>
                </a:extLst>
              </p14:cNvPr>
              <p14:cNvContentPartPr/>
              <p14:nvPr/>
            </p14:nvContentPartPr>
            <p14:xfrm>
              <a:off x="6761280" y="1401840"/>
              <a:ext cx="1219320" cy="1830960"/>
            </p14:xfrm>
          </p:contentPart>
        </mc:Choice>
        <mc:Fallback xmlns="">
          <p:pic>
            <p:nvPicPr>
              <p:cNvPr id="4" name="Ink 3">
                <a:extLst>
                  <a:ext uri="{FF2B5EF4-FFF2-40B4-BE49-F238E27FC236}">
                    <a16:creationId xmlns:a16="http://schemas.microsoft.com/office/drawing/2014/main" xmlns="" xmlns:p14="http://schemas.microsoft.com/office/powerpoint/2010/main" id="{9B436757-ADE9-924F-8EF3-FCC0B4526168}"/>
                  </a:ext>
                </a:extLst>
              </p:cNvPr>
              <p:cNvPicPr/>
              <p:nvPr/>
            </p:nvPicPr>
            <p:blipFill>
              <a:blip r:embed="rId3"/>
              <a:stretch>
                <a:fillRect/>
              </a:stretch>
            </p:blipFill>
            <p:spPr>
              <a:xfrm>
                <a:off x="6752640" y="1393200"/>
                <a:ext cx="1236600" cy="1848600"/>
              </a:xfrm>
              <a:prstGeom prst="rect">
                <a:avLst/>
              </a:prstGeom>
            </p:spPr>
          </p:pic>
        </mc:Fallback>
      </mc:AlternateContent>
    </p:spTree>
    <p:extLst>
      <p:ext uri="{BB962C8B-B14F-4D97-AF65-F5344CB8AC3E}">
        <p14:creationId xmlns:p14="http://schemas.microsoft.com/office/powerpoint/2010/main" val="40231711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idx="4294967295"/>
          </p:nvPr>
        </p:nvSpPr>
        <p:spPr>
          <a:xfrm>
            <a:off x="1600200" y="76200"/>
            <a:ext cx="7459662" cy="1143000"/>
          </a:xfrm>
          <a:prstGeom prst="rect">
            <a:avLst/>
          </a:prstGeom>
        </p:spPr>
        <p:txBody>
          <a:bodyPr>
            <a:normAutofit/>
          </a:bodyPr>
          <a:lstStyle/>
          <a:p>
            <a:pPr eaLnBrk="1" hangingPunct="1"/>
            <a:r>
              <a:rPr lang="en-US" altLang="en-US" b="1" dirty="0">
                <a:latin typeface="Times New Roman" pitchFamily="18" charset="0"/>
                <a:cs typeface="Times New Roman" pitchFamily="18" charset="0"/>
              </a:rPr>
              <a:t>Lasso &amp; Ridge </a:t>
            </a:r>
            <a:endParaRPr lang="bg-BG" altLang="en-US" b="1" dirty="0">
              <a:latin typeface="Times New Roman" pitchFamily="18" charset="0"/>
              <a:cs typeface="Times New Roman" pitchFamily="18" charset="0"/>
            </a:endParaRPr>
          </a:p>
        </p:txBody>
      </p:sp>
      <p:graphicFrame>
        <p:nvGraphicFramePr>
          <p:cNvPr id="40965" name="Object 3"/>
          <p:cNvGraphicFramePr>
            <a:graphicFrameLocks noChangeAspect="1"/>
          </p:cNvGraphicFramePr>
          <p:nvPr/>
        </p:nvGraphicFramePr>
        <p:xfrm>
          <a:off x="2590800" y="2438401"/>
          <a:ext cx="4006850" cy="841375"/>
        </p:xfrm>
        <a:graphic>
          <a:graphicData uri="http://schemas.openxmlformats.org/presentationml/2006/ole">
            <mc:AlternateContent xmlns:mc="http://schemas.openxmlformats.org/markup-compatibility/2006">
              <mc:Choice xmlns:v="urn:schemas-microsoft-com:vml" Requires="v">
                <p:oleObj spid="_x0000_s2066" name="Equation" r:id="rId4" imgW="1625600" imgH="330200" progId="Equation.3">
                  <p:embed/>
                </p:oleObj>
              </mc:Choice>
              <mc:Fallback>
                <p:oleObj name="Equation" r:id="rId4" imgW="16256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438401"/>
                        <a:ext cx="4006850"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
          <p:cNvSpPr txBox="1">
            <a:spLocks noChangeArrowheads="1"/>
          </p:cNvSpPr>
          <p:nvPr/>
        </p:nvSpPr>
        <p:spPr bwMode="auto">
          <a:xfrm>
            <a:off x="2514600" y="5649914"/>
            <a:ext cx="6858000" cy="369887"/>
          </a:xfrm>
          <a:prstGeom prst="rect">
            <a:avLst/>
          </a:prstGeom>
          <a:noFill/>
          <a:ln w="9525">
            <a:noFill/>
            <a:miter lim="800000"/>
            <a:headEnd/>
            <a:tailEnd/>
          </a:ln>
          <a:effectLst/>
        </p:spPr>
        <p:txBody>
          <a:bodyPr>
            <a:spAutoFit/>
          </a:bodyPr>
          <a:lstStyle/>
          <a:p>
            <a:pPr>
              <a:spcBef>
                <a:spcPct val="50000"/>
              </a:spcBef>
              <a:buFontTx/>
              <a:buChar char="•"/>
              <a:defRPr/>
            </a:pPr>
            <a:r>
              <a:rPr lang="en-US" dirty="0">
                <a:solidFill>
                  <a:prstClr val="black"/>
                </a:solidFill>
                <a:latin typeface="Arial" charset="0"/>
              </a:rPr>
              <a:t> </a:t>
            </a:r>
            <a:r>
              <a:rPr lang="en-US" dirty="0">
                <a:solidFill>
                  <a:prstClr val="black"/>
                </a:solidFill>
              </a:rPr>
              <a:t>Ridge regression estimation:</a:t>
            </a:r>
          </a:p>
        </p:txBody>
      </p:sp>
      <p:sp>
        <p:nvSpPr>
          <p:cNvPr id="12" name="Text Box 3"/>
          <p:cNvSpPr txBox="1">
            <a:spLocks noChangeArrowheads="1"/>
          </p:cNvSpPr>
          <p:nvPr/>
        </p:nvSpPr>
        <p:spPr bwMode="auto">
          <a:xfrm>
            <a:off x="2514600" y="3581400"/>
            <a:ext cx="6858000" cy="369888"/>
          </a:xfrm>
          <a:prstGeom prst="rect">
            <a:avLst/>
          </a:prstGeom>
          <a:noFill/>
          <a:ln w="9525">
            <a:noFill/>
            <a:miter lim="800000"/>
            <a:headEnd/>
            <a:tailEnd/>
          </a:ln>
          <a:effectLst/>
        </p:spPr>
        <p:txBody>
          <a:bodyPr>
            <a:spAutoFit/>
          </a:bodyPr>
          <a:lstStyle/>
          <a:p>
            <a:pPr>
              <a:spcBef>
                <a:spcPct val="50000"/>
              </a:spcBef>
              <a:buFontTx/>
              <a:buChar char="•"/>
              <a:defRPr/>
            </a:pPr>
            <a:r>
              <a:rPr lang="en-US" dirty="0">
                <a:solidFill>
                  <a:prstClr val="black"/>
                </a:solidFill>
                <a:latin typeface="Arial" charset="0"/>
              </a:rPr>
              <a:t> </a:t>
            </a:r>
            <a:r>
              <a:rPr lang="en-US" dirty="0">
                <a:solidFill>
                  <a:prstClr val="black"/>
                </a:solidFill>
              </a:rPr>
              <a:t>OLS estimation:</a:t>
            </a:r>
          </a:p>
        </p:txBody>
      </p:sp>
      <p:sp>
        <p:nvSpPr>
          <p:cNvPr id="13" name="Text Box 3"/>
          <p:cNvSpPr txBox="1">
            <a:spLocks noChangeArrowheads="1"/>
          </p:cNvSpPr>
          <p:nvPr/>
        </p:nvSpPr>
        <p:spPr bwMode="auto">
          <a:xfrm>
            <a:off x="2514600" y="4648200"/>
            <a:ext cx="6858000" cy="369888"/>
          </a:xfrm>
          <a:prstGeom prst="rect">
            <a:avLst/>
          </a:prstGeom>
          <a:noFill/>
          <a:ln w="9525">
            <a:noFill/>
            <a:miter lim="800000"/>
            <a:headEnd/>
            <a:tailEnd/>
          </a:ln>
          <a:effectLst/>
        </p:spPr>
        <p:txBody>
          <a:bodyPr>
            <a:spAutoFit/>
          </a:bodyPr>
          <a:lstStyle/>
          <a:p>
            <a:pPr>
              <a:spcBef>
                <a:spcPct val="50000"/>
              </a:spcBef>
              <a:buFontTx/>
              <a:buChar char="•"/>
              <a:defRPr/>
            </a:pPr>
            <a:r>
              <a:rPr lang="en-US" dirty="0">
                <a:solidFill>
                  <a:prstClr val="black"/>
                </a:solidFill>
                <a:latin typeface="Arial" charset="0"/>
              </a:rPr>
              <a:t> </a:t>
            </a:r>
            <a:r>
              <a:rPr lang="en-US" dirty="0">
                <a:solidFill>
                  <a:prstClr val="black"/>
                </a:solidFill>
              </a:rPr>
              <a:t>LASSO estimation:</a:t>
            </a:r>
          </a:p>
        </p:txBody>
      </p:sp>
      <p:graphicFrame>
        <p:nvGraphicFramePr>
          <p:cNvPr id="40969" name="Object 4"/>
          <p:cNvGraphicFramePr>
            <a:graphicFrameLocks noChangeAspect="1"/>
          </p:cNvGraphicFramePr>
          <p:nvPr/>
        </p:nvGraphicFramePr>
        <p:xfrm>
          <a:off x="5741988" y="3276601"/>
          <a:ext cx="2995612" cy="987425"/>
        </p:xfrm>
        <a:graphic>
          <a:graphicData uri="http://schemas.openxmlformats.org/presentationml/2006/ole">
            <mc:AlternateContent xmlns:mc="http://schemas.openxmlformats.org/markup-compatibility/2006">
              <mc:Choice xmlns:v="urn:schemas-microsoft-com:vml" Requires="v">
                <p:oleObj spid="_x0000_s2067" name="Equation" r:id="rId6" imgW="1435100" imgH="457200" progId="Equation.3">
                  <p:embed/>
                </p:oleObj>
              </mc:Choice>
              <mc:Fallback>
                <p:oleObj name="Equation" r:id="rId6" imgW="14351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1988" y="3276601"/>
                        <a:ext cx="2995612"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0" name="Object 5"/>
          <p:cNvGraphicFramePr>
            <a:graphicFrameLocks noChangeAspect="1"/>
          </p:cNvGraphicFramePr>
          <p:nvPr/>
        </p:nvGraphicFramePr>
        <p:xfrm>
          <a:off x="5619750" y="4254501"/>
          <a:ext cx="4267200" cy="1014413"/>
        </p:xfrm>
        <a:graphic>
          <a:graphicData uri="http://schemas.openxmlformats.org/presentationml/2006/ole">
            <mc:AlternateContent xmlns:mc="http://schemas.openxmlformats.org/markup-compatibility/2006">
              <mc:Choice xmlns:v="urn:schemas-microsoft-com:vml" Requires="v">
                <p:oleObj spid="_x0000_s2068" name="Equation" r:id="rId8" imgW="2044440" imgH="469800" progId="Equation.3">
                  <p:embed/>
                </p:oleObj>
              </mc:Choice>
              <mc:Fallback>
                <p:oleObj name="Equation" r:id="rId8" imgW="2044440" imgH="469800" progId="Equation.3">
                  <p:embed/>
                  <p:pic>
                    <p:nvPicPr>
                      <p:cNvPr id="0" name=""/>
                      <p:cNvPicPr>
                        <a:picLocks noChangeAspect="1" noChangeArrowheads="1"/>
                      </p:cNvPicPr>
                      <p:nvPr/>
                    </p:nvPicPr>
                    <p:blipFill>
                      <a:blip r:embed="rId9"/>
                      <a:srcRect/>
                      <a:stretch>
                        <a:fillRect/>
                      </a:stretch>
                    </p:blipFill>
                    <p:spPr bwMode="auto">
                      <a:xfrm>
                        <a:off x="5619750" y="4254501"/>
                        <a:ext cx="4267200"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1" name="Object 6"/>
          <p:cNvGraphicFramePr>
            <a:graphicFrameLocks noChangeAspect="1"/>
          </p:cNvGraphicFramePr>
          <p:nvPr/>
        </p:nvGraphicFramePr>
        <p:xfrm>
          <a:off x="5557839" y="5334001"/>
          <a:ext cx="4397375" cy="1014413"/>
        </p:xfrm>
        <a:graphic>
          <a:graphicData uri="http://schemas.openxmlformats.org/presentationml/2006/ole">
            <mc:AlternateContent xmlns:mc="http://schemas.openxmlformats.org/markup-compatibility/2006">
              <mc:Choice xmlns:v="urn:schemas-microsoft-com:vml" Requires="v">
                <p:oleObj spid="_x0000_s2069" name="Equation" r:id="rId10" imgW="2108160" imgH="469800" progId="Equation.3">
                  <p:embed/>
                </p:oleObj>
              </mc:Choice>
              <mc:Fallback>
                <p:oleObj name="Equation" r:id="rId10" imgW="2108160" imgH="469800" progId="Equation.3">
                  <p:embed/>
                  <p:pic>
                    <p:nvPicPr>
                      <p:cNvPr id="0" name=""/>
                      <p:cNvPicPr>
                        <a:picLocks noChangeAspect="1" noChangeArrowheads="1"/>
                      </p:cNvPicPr>
                      <p:nvPr/>
                    </p:nvPicPr>
                    <p:blipFill>
                      <a:blip r:embed="rId11"/>
                      <a:srcRect/>
                      <a:stretch>
                        <a:fillRect/>
                      </a:stretch>
                    </p:blipFill>
                    <p:spPr bwMode="auto">
                      <a:xfrm>
                        <a:off x="5557839" y="5334001"/>
                        <a:ext cx="4397375"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01365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961840" y="3150642"/>
            <a:ext cx="6791761" cy="1192758"/>
          </a:xfrm>
        </p:spPr>
        <p:txBody>
          <a:bodyPr/>
          <a:lstStyle/>
          <a:p>
            <a:r>
              <a:rPr lang="en-US" dirty="0"/>
              <a:t>        </a:t>
            </a:r>
            <a:r>
              <a:rPr lang="en-US" b="1" dirty="0">
                <a:latin typeface="Times New Roman" panose="02020603050405020304" pitchFamily="18" charset="0"/>
                <a:cs typeface="Times New Roman" panose="02020603050405020304" pitchFamily="18" charset="0"/>
              </a:rPr>
              <a:t>Logistic Regression</a:t>
            </a:r>
          </a:p>
        </p:txBody>
      </p:sp>
    </p:spTree>
    <p:extLst>
      <p:ext uri="{BB962C8B-B14F-4D97-AF65-F5344CB8AC3E}">
        <p14:creationId xmlns:p14="http://schemas.microsoft.com/office/powerpoint/2010/main" val="3899436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6">
                <a:extLst>
                  <a:ext uri="{FF2B5EF4-FFF2-40B4-BE49-F238E27FC236}">
                    <a16:creationId xmlns:a16="http://schemas.microsoft.com/office/drawing/2014/main" id="{3B480CA4-92EA-C942-B91E-CD19C9010EA0}"/>
                  </a:ext>
                </a:extLst>
              </p14:cNvPr>
              <p14:cNvContentPartPr/>
              <p14:nvPr/>
            </p14:nvContentPartPr>
            <p14:xfrm>
              <a:off x="2235515" y="624783"/>
              <a:ext cx="2377080" cy="867960"/>
            </p14:xfrm>
          </p:contentPart>
        </mc:Choice>
        <mc:Fallback xmlns="">
          <p:pic>
            <p:nvPicPr>
              <p:cNvPr id="16" name="Ink 16">
                <a:extLst>
                  <a:ext uri="{FF2B5EF4-FFF2-40B4-BE49-F238E27FC236}">
                    <a16:creationId xmlns:a16="http://schemas.microsoft.com/office/drawing/2014/main" xmlns="" xmlns:p14="http://schemas.microsoft.com/office/powerpoint/2010/main" id="{3B480CA4-92EA-C942-B91E-CD19C9010EA0}"/>
                  </a:ext>
                </a:extLst>
              </p:cNvPr>
              <p:cNvPicPr/>
              <p:nvPr/>
            </p:nvPicPr>
            <p:blipFill>
              <a:blip r:embed="rId3"/>
              <a:stretch>
                <a:fillRect/>
              </a:stretch>
            </p:blipFill>
            <p:spPr>
              <a:xfrm>
                <a:off x="2218952" y="608230"/>
                <a:ext cx="2410925" cy="90394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2">
                <a:extLst>
                  <a:ext uri="{FF2B5EF4-FFF2-40B4-BE49-F238E27FC236}">
                    <a16:creationId xmlns:a16="http://schemas.microsoft.com/office/drawing/2014/main" id="{97BC85F0-5B63-F54C-83CC-73D6AC978BE0}"/>
                  </a:ext>
                </a:extLst>
              </p14:cNvPr>
              <p14:cNvContentPartPr/>
              <p14:nvPr/>
            </p14:nvContentPartPr>
            <p14:xfrm>
              <a:off x="4989155" y="637383"/>
              <a:ext cx="2219760" cy="440280"/>
            </p14:xfrm>
          </p:contentPart>
        </mc:Choice>
        <mc:Fallback xmlns="">
          <p:pic>
            <p:nvPicPr>
              <p:cNvPr id="32" name="Ink 32">
                <a:extLst>
                  <a:ext uri="{FF2B5EF4-FFF2-40B4-BE49-F238E27FC236}">
                    <a16:creationId xmlns:a16="http://schemas.microsoft.com/office/drawing/2014/main" xmlns="" xmlns:p14="http://schemas.microsoft.com/office/powerpoint/2010/main" id="{97BC85F0-5B63-F54C-83CC-73D6AC978BE0}"/>
                  </a:ext>
                </a:extLst>
              </p:cNvPr>
              <p:cNvPicPr/>
              <p:nvPr/>
            </p:nvPicPr>
            <p:blipFill>
              <a:blip r:embed="rId5"/>
              <a:stretch>
                <a:fillRect/>
              </a:stretch>
            </p:blipFill>
            <p:spPr>
              <a:xfrm>
                <a:off x="4970795" y="618319"/>
                <a:ext cx="2255040" cy="47553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0">
                <a:extLst>
                  <a:ext uri="{FF2B5EF4-FFF2-40B4-BE49-F238E27FC236}">
                    <a16:creationId xmlns:a16="http://schemas.microsoft.com/office/drawing/2014/main" id="{144BF4AC-2A56-7743-A30C-3BD2A34C5F83}"/>
                  </a:ext>
                </a:extLst>
              </p14:cNvPr>
              <p14:cNvContentPartPr/>
              <p14:nvPr/>
            </p14:nvContentPartPr>
            <p14:xfrm>
              <a:off x="7592315" y="656103"/>
              <a:ext cx="842760" cy="390240"/>
            </p14:xfrm>
          </p:contentPart>
        </mc:Choice>
        <mc:Fallback xmlns="">
          <p:pic>
            <p:nvPicPr>
              <p:cNvPr id="40" name="Ink 40">
                <a:extLst>
                  <a:ext uri="{FF2B5EF4-FFF2-40B4-BE49-F238E27FC236}">
                    <a16:creationId xmlns:a16="http://schemas.microsoft.com/office/drawing/2014/main" xmlns="" xmlns:p14="http://schemas.microsoft.com/office/powerpoint/2010/main" id="{144BF4AC-2A56-7743-A30C-3BD2A34C5F83}"/>
                  </a:ext>
                </a:extLst>
              </p:cNvPr>
              <p:cNvPicPr/>
              <p:nvPr/>
            </p:nvPicPr>
            <p:blipFill>
              <a:blip r:embed="rId7"/>
              <a:stretch>
                <a:fillRect/>
              </a:stretch>
            </p:blipFill>
            <p:spPr>
              <a:xfrm>
                <a:off x="7574315" y="639543"/>
                <a:ext cx="8773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6">
                <a:extLst>
                  <a:ext uri="{FF2B5EF4-FFF2-40B4-BE49-F238E27FC236}">
                    <a16:creationId xmlns:a16="http://schemas.microsoft.com/office/drawing/2014/main" id="{DAA6109B-6EED-D042-8500-E138C4FBEE3E}"/>
                  </a:ext>
                </a:extLst>
              </p14:cNvPr>
              <p14:cNvContentPartPr/>
              <p14:nvPr/>
            </p14:nvContentPartPr>
            <p14:xfrm>
              <a:off x="2524595" y="1787943"/>
              <a:ext cx="918360" cy="220320"/>
            </p14:xfrm>
          </p:contentPart>
        </mc:Choice>
        <mc:Fallback xmlns="">
          <p:pic>
            <p:nvPicPr>
              <p:cNvPr id="56" name="Ink 56">
                <a:extLst>
                  <a:ext uri="{FF2B5EF4-FFF2-40B4-BE49-F238E27FC236}">
                    <a16:creationId xmlns:a16="http://schemas.microsoft.com/office/drawing/2014/main" xmlns="" xmlns:p14="http://schemas.microsoft.com/office/powerpoint/2010/main" id="{DAA6109B-6EED-D042-8500-E138C4FBEE3E}"/>
                  </a:ext>
                </a:extLst>
              </p:cNvPr>
              <p:cNvPicPr/>
              <p:nvPr/>
            </p:nvPicPr>
            <p:blipFill>
              <a:blip r:embed="rId9"/>
              <a:stretch>
                <a:fillRect/>
              </a:stretch>
            </p:blipFill>
            <p:spPr>
              <a:xfrm>
                <a:off x="2515595" y="1778598"/>
                <a:ext cx="936000" cy="23829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7" name="Ink 67">
                <a:extLst>
                  <a:ext uri="{FF2B5EF4-FFF2-40B4-BE49-F238E27FC236}">
                    <a16:creationId xmlns:a16="http://schemas.microsoft.com/office/drawing/2014/main" id="{9275B1F5-EB80-DC40-85EE-E3EA516CE977}"/>
                  </a:ext>
                </a:extLst>
              </p14:cNvPr>
              <p14:cNvContentPartPr/>
              <p14:nvPr/>
            </p14:nvContentPartPr>
            <p14:xfrm>
              <a:off x="3901595" y="1750143"/>
              <a:ext cx="1546920" cy="314640"/>
            </p14:xfrm>
          </p:contentPart>
        </mc:Choice>
        <mc:Fallback xmlns="">
          <p:pic>
            <p:nvPicPr>
              <p:cNvPr id="67" name="Ink 67">
                <a:extLst>
                  <a:ext uri="{FF2B5EF4-FFF2-40B4-BE49-F238E27FC236}">
                    <a16:creationId xmlns:a16="http://schemas.microsoft.com/office/drawing/2014/main" xmlns="" xmlns:p14="http://schemas.microsoft.com/office/powerpoint/2010/main" id="{9275B1F5-EB80-DC40-85EE-E3EA516CE977}"/>
                  </a:ext>
                </a:extLst>
              </p:cNvPr>
              <p:cNvPicPr/>
              <p:nvPr/>
            </p:nvPicPr>
            <p:blipFill>
              <a:blip r:embed="rId11"/>
              <a:stretch>
                <a:fillRect/>
              </a:stretch>
            </p:blipFill>
            <p:spPr>
              <a:xfrm>
                <a:off x="3892235" y="1741863"/>
                <a:ext cx="15649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7" name="Ink 78">
                <a:extLst>
                  <a:ext uri="{FF2B5EF4-FFF2-40B4-BE49-F238E27FC236}">
                    <a16:creationId xmlns:a16="http://schemas.microsoft.com/office/drawing/2014/main" id="{E2D54544-C3E9-9249-8C6F-30477A7B0285}"/>
                  </a:ext>
                </a:extLst>
              </p14:cNvPr>
              <p14:cNvContentPartPr/>
              <p14:nvPr/>
            </p14:nvContentPartPr>
            <p14:xfrm>
              <a:off x="7013795" y="1787943"/>
              <a:ext cx="1377000" cy="144720"/>
            </p14:xfrm>
          </p:contentPart>
        </mc:Choice>
        <mc:Fallback xmlns="">
          <p:pic>
            <p:nvPicPr>
              <p:cNvPr id="77" name="Ink 78">
                <a:extLst>
                  <a:ext uri="{FF2B5EF4-FFF2-40B4-BE49-F238E27FC236}">
                    <a16:creationId xmlns:a16="http://schemas.microsoft.com/office/drawing/2014/main" xmlns="" xmlns:p14="http://schemas.microsoft.com/office/powerpoint/2010/main" id="{E2D54544-C3E9-9249-8C6F-30477A7B0285}"/>
                  </a:ext>
                </a:extLst>
              </p:cNvPr>
              <p:cNvPicPr/>
              <p:nvPr/>
            </p:nvPicPr>
            <p:blipFill>
              <a:blip r:embed="rId13"/>
              <a:stretch>
                <a:fillRect/>
              </a:stretch>
            </p:blipFill>
            <p:spPr>
              <a:xfrm>
                <a:off x="7004078" y="1778606"/>
                <a:ext cx="1396075" cy="16303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 name="Ink 79">
                <a:extLst>
                  <a:ext uri="{FF2B5EF4-FFF2-40B4-BE49-F238E27FC236}">
                    <a16:creationId xmlns:a16="http://schemas.microsoft.com/office/drawing/2014/main" id="{6AD1DF87-16DE-7A48-8E22-FAD6A8841440}"/>
                  </a:ext>
                </a:extLst>
              </p14:cNvPr>
              <p14:cNvContentPartPr/>
              <p14:nvPr/>
            </p14:nvContentPartPr>
            <p14:xfrm>
              <a:off x="5970155" y="1655823"/>
              <a:ext cx="616680" cy="352440"/>
            </p14:xfrm>
          </p:contentPart>
        </mc:Choice>
        <mc:Fallback xmlns="">
          <p:pic>
            <p:nvPicPr>
              <p:cNvPr id="78" name="Ink 79">
                <a:extLst>
                  <a:ext uri="{FF2B5EF4-FFF2-40B4-BE49-F238E27FC236}">
                    <a16:creationId xmlns:a16="http://schemas.microsoft.com/office/drawing/2014/main" xmlns="" xmlns:p14="http://schemas.microsoft.com/office/powerpoint/2010/main" id="{6AD1DF87-16DE-7A48-8E22-FAD6A8841440}"/>
                  </a:ext>
                </a:extLst>
              </p:cNvPr>
              <p:cNvPicPr/>
              <p:nvPr/>
            </p:nvPicPr>
            <p:blipFill>
              <a:blip r:embed="rId15"/>
              <a:stretch>
                <a:fillRect/>
              </a:stretch>
            </p:blipFill>
            <p:spPr>
              <a:xfrm>
                <a:off x="5960795" y="1646823"/>
                <a:ext cx="63468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6" name="Ink 87">
                <a:extLst>
                  <a:ext uri="{FF2B5EF4-FFF2-40B4-BE49-F238E27FC236}">
                    <a16:creationId xmlns:a16="http://schemas.microsoft.com/office/drawing/2014/main" id="{6AF84A13-A8CE-524F-8C93-8F09E3492D8B}"/>
                  </a:ext>
                </a:extLst>
              </p14:cNvPr>
              <p14:cNvContentPartPr/>
              <p14:nvPr/>
            </p14:nvContentPartPr>
            <p14:xfrm>
              <a:off x="3461675" y="2372583"/>
              <a:ext cx="648000" cy="163800"/>
            </p14:xfrm>
          </p:contentPart>
        </mc:Choice>
        <mc:Fallback xmlns="">
          <p:pic>
            <p:nvPicPr>
              <p:cNvPr id="86" name="Ink 87">
                <a:extLst>
                  <a:ext uri="{FF2B5EF4-FFF2-40B4-BE49-F238E27FC236}">
                    <a16:creationId xmlns:a16="http://schemas.microsoft.com/office/drawing/2014/main" xmlns="" xmlns:p14="http://schemas.microsoft.com/office/powerpoint/2010/main" id="{6AF84A13-A8CE-524F-8C93-8F09E3492D8B}"/>
                  </a:ext>
                </a:extLst>
              </p:cNvPr>
              <p:cNvPicPr/>
              <p:nvPr/>
            </p:nvPicPr>
            <p:blipFill>
              <a:blip r:embed="rId17"/>
              <a:stretch>
                <a:fillRect/>
              </a:stretch>
            </p:blipFill>
            <p:spPr>
              <a:xfrm>
                <a:off x="3452675" y="2363583"/>
                <a:ext cx="6660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7" name="Ink 88">
                <a:extLst>
                  <a:ext uri="{FF2B5EF4-FFF2-40B4-BE49-F238E27FC236}">
                    <a16:creationId xmlns:a16="http://schemas.microsoft.com/office/drawing/2014/main" id="{DFE0BB58-81EB-994C-88FE-99BCA093ACE0}"/>
                  </a:ext>
                </a:extLst>
              </p14:cNvPr>
              <p14:cNvContentPartPr/>
              <p14:nvPr/>
            </p14:nvContentPartPr>
            <p14:xfrm>
              <a:off x="2964875" y="2403903"/>
              <a:ext cx="257400" cy="100800"/>
            </p14:xfrm>
          </p:contentPart>
        </mc:Choice>
        <mc:Fallback xmlns="">
          <p:pic>
            <p:nvPicPr>
              <p:cNvPr id="87" name="Ink 88">
                <a:extLst>
                  <a:ext uri="{FF2B5EF4-FFF2-40B4-BE49-F238E27FC236}">
                    <a16:creationId xmlns:a16="http://schemas.microsoft.com/office/drawing/2014/main" xmlns="" xmlns:p14="http://schemas.microsoft.com/office/powerpoint/2010/main" id="{DFE0BB58-81EB-994C-88FE-99BCA093ACE0}"/>
                  </a:ext>
                </a:extLst>
              </p:cNvPr>
              <p:cNvPicPr/>
              <p:nvPr/>
            </p:nvPicPr>
            <p:blipFill>
              <a:blip r:embed="rId19"/>
              <a:stretch>
                <a:fillRect/>
              </a:stretch>
            </p:blipFill>
            <p:spPr>
              <a:xfrm>
                <a:off x="2955875" y="2394903"/>
                <a:ext cx="275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9" name="Ink 100">
                <a:extLst>
                  <a:ext uri="{FF2B5EF4-FFF2-40B4-BE49-F238E27FC236}">
                    <a16:creationId xmlns:a16="http://schemas.microsoft.com/office/drawing/2014/main" id="{188374C3-DE5E-7B47-83E2-7745F9A73389}"/>
                  </a:ext>
                </a:extLst>
              </p14:cNvPr>
              <p14:cNvContentPartPr/>
              <p14:nvPr/>
            </p14:nvContentPartPr>
            <p14:xfrm>
              <a:off x="3568235" y="2712063"/>
              <a:ext cx="1220400" cy="396360"/>
            </p14:xfrm>
          </p:contentPart>
        </mc:Choice>
        <mc:Fallback xmlns="">
          <p:pic>
            <p:nvPicPr>
              <p:cNvPr id="99" name="Ink 100">
                <a:extLst>
                  <a:ext uri="{FF2B5EF4-FFF2-40B4-BE49-F238E27FC236}">
                    <a16:creationId xmlns:a16="http://schemas.microsoft.com/office/drawing/2014/main" xmlns="" xmlns:p14="http://schemas.microsoft.com/office/powerpoint/2010/main" id="{188374C3-DE5E-7B47-83E2-7745F9A73389}"/>
                  </a:ext>
                </a:extLst>
              </p:cNvPr>
              <p:cNvPicPr/>
              <p:nvPr/>
            </p:nvPicPr>
            <p:blipFill>
              <a:blip r:embed="rId21"/>
              <a:stretch>
                <a:fillRect/>
              </a:stretch>
            </p:blipFill>
            <p:spPr>
              <a:xfrm>
                <a:off x="3559232" y="2703063"/>
                <a:ext cx="1238765"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0" name="Ink 101">
                <a:extLst>
                  <a:ext uri="{FF2B5EF4-FFF2-40B4-BE49-F238E27FC236}">
                    <a16:creationId xmlns:a16="http://schemas.microsoft.com/office/drawing/2014/main" id="{03D22D1A-4DB6-E040-80BE-2B35312FA7AB}"/>
                  </a:ext>
                </a:extLst>
              </p14:cNvPr>
              <p14:cNvContentPartPr/>
              <p14:nvPr/>
            </p14:nvContentPartPr>
            <p14:xfrm>
              <a:off x="2970995" y="2900703"/>
              <a:ext cx="315000" cy="132480"/>
            </p14:xfrm>
          </p:contentPart>
        </mc:Choice>
        <mc:Fallback xmlns="">
          <p:pic>
            <p:nvPicPr>
              <p:cNvPr id="100" name="Ink 101">
                <a:extLst>
                  <a:ext uri="{FF2B5EF4-FFF2-40B4-BE49-F238E27FC236}">
                    <a16:creationId xmlns:a16="http://schemas.microsoft.com/office/drawing/2014/main" xmlns="" xmlns:p14="http://schemas.microsoft.com/office/powerpoint/2010/main" id="{03D22D1A-4DB6-E040-80BE-2B35312FA7AB}"/>
                  </a:ext>
                </a:extLst>
              </p:cNvPr>
              <p:cNvPicPr/>
              <p:nvPr/>
            </p:nvPicPr>
            <p:blipFill>
              <a:blip r:embed="rId23"/>
              <a:stretch>
                <a:fillRect/>
              </a:stretch>
            </p:blipFill>
            <p:spPr>
              <a:xfrm>
                <a:off x="2962345" y="2892783"/>
                <a:ext cx="3326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3" name="Ink 114">
                <a:extLst>
                  <a:ext uri="{FF2B5EF4-FFF2-40B4-BE49-F238E27FC236}">
                    <a16:creationId xmlns:a16="http://schemas.microsoft.com/office/drawing/2014/main" id="{8CB461CD-E762-9048-A700-0461BCECB758}"/>
                  </a:ext>
                </a:extLst>
              </p14:cNvPr>
              <p14:cNvContentPartPr/>
              <p14:nvPr/>
            </p14:nvContentPartPr>
            <p14:xfrm>
              <a:off x="3662555" y="3296703"/>
              <a:ext cx="1785960" cy="415080"/>
            </p14:xfrm>
          </p:contentPart>
        </mc:Choice>
        <mc:Fallback xmlns="">
          <p:pic>
            <p:nvPicPr>
              <p:cNvPr id="113" name="Ink 114">
                <a:extLst>
                  <a:ext uri="{FF2B5EF4-FFF2-40B4-BE49-F238E27FC236}">
                    <a16:creationId xmlns:a16="http://schemas.microsoft.com/office/drawing/2014/main" xmlns="" xmlns:p14="http://schemas.microsoft.com/office/powerpoint/2010/main" id="{8CB461CD-E762-9048-A700-0461BCECB758}"/>
                  </a:ext>
                </a:extLst>
              </p:cNvPr>
              <p:cNvPicPr/>
              <p:nvPr/>
            </p:nvPicPr>
            <p:blipFill>
              <a:blip r:embed="rId25"/>
              <a:stretch>
                <a:fillRect/>
              </a:stretch>
            </p:blipFill>
            <p:spPr>
              <a:xfrm>
                <a:off x="3653915" y="3288063"/>
                <a:ext cx="18032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4" name="Ink 115">
                <a:extLst>
                  <a:ext uri="{FF2B5EF4-FFF2-40B4-BE49-F238E27FC236}">
                    <a16:creationId xmlns:a16="http://schemas.microsoft.com/office/drawing/2014/main" id="{B21D97C5-A51F-6C4D-AE17-015B302C34DB}"/>
                  </a:ext>
                </a:extLst>
              </p14:cNvPr>
              <p14:cNvContentPartPr/>
              <p14:nvPr/>
            </p14:nvContentPartPr>
            <p14:xfrm>
              <a:off x="2952275" y="3391023"/>
              <a:ext cx="352440" cy="138600"/>
            </p14:xfrm>
          </p:contentPart>
        </mc:Choice>
        <mc:Fallback xmlns="">
          <p:pic>
            <p:nvPicPr>
              <p:cNvPr id="114" name="Ink 115">
                <a:extLst>
                  <a:ext uri="{FF2B5EF4-FFF2-40B4-BE49-F238E27FC236}">
                    <a16:creationId xmlns:a16="http://schemas.microsoft.com/office/drawing/2014/main" xmlns="" xmlns:p14="http://schemas.microsoft.com/office/powerpoint/2010/main" id="{B21D97C5-A51F-6C4D-AE17-015B302C34DB}"/>
                  </a:ext>
                </a:extLst>
              </p:cNvPr>
              <p:cNvPicPr/>
              <p:nvPr/>
            </p:nvPicPr>
            <p:blipFill>
              <a:blip r:embed="rId27"/>
              <a:stretch>
                <a:fillRect/>
              </a:stretch>
            </p:blipFill>
            <p:spPr>
              <a:xfrm>
                <a:off x="2943635" y="3381663"/>
                <a:ext cx="370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4" name="Ink 125">
                <a:extLst>
                  <a:ext uri="{FF2B5EF4-FFF2-40B4-BE49-F238E27FC236}">
                    <a16:creationId xmlns:a16="http://schemas.microsoft.com/office/drawing/2014/main" id="{233276CC-3ED4-E54A-9CB4-C6C65E948D0E}"/>
                  </a:ext>
                </a:extLst>
              </p14:cNvPr>
              <p14:cNvContentPartPr/>
              <p14:nvPr/>
            </p14:nvContentPartPr>
            <p14:xfrm>
              <a:off x="3618635" y="3736983"/>
              <a:ext cx="748800" cy="245520"/>
            </p14:xfrm>
          </p:contentPart>
        </mc:Choice>
        <mc:Fallback xmlns="">
          <p:pic>
            <p:nvPicPr>
              <p:cNvPr id="124" name="Ink 125">
                <a:extLst>
                  <a:ext uri="{FF2B5EF4-FFF2-40B4-BE49-F238E27FC236}">
                    <a16:creationId xmlns:a16="http://schemas.microsoft.com/office/drawing/2014/main" xmlns="" xmlns:p14="http://schemas.microsoft.com/office/powerpoint/2010/main" id="{233276CC-3ED4-E54A-9CB4-C6C65E948D0E}"/>
                  </a:ext>
                </a:extLst>
              </p:cNvPr>
              <p:cNvPicPr/>
              <p:nvPr/>
            </p:nvPicPr>
            <p:blipFill>
              <a:blip r:embed="rId29"/>
              <a:stretch>
                <a:fillRect/>
              </a:stretch>
            </p:blipFill>
            <p:spPr>
              <a:xfrm>
                <a:off x="3609270" y="3727983"/>
                <a:ext cx="766809"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5" name="Ink 126">
                <a:extLst>
                  <a:ext uri="{FF2B5EF4-FFF2-40B4-BE49-F238E27FC236}">
                    <a16:creationId xmlns:a16="http://schemas.microsoft.com/office/drawing/2014/main" id="{2703DE0C-0C16-014B-A195-677C8CF99D5D}"/>
                  </a:ext>
                </a:extLst>
              </p14:cNvPr>
              <p14:cNvContentPartPr/>
              <p14:nvPr/>
            </p14:nvContentPartPr>
            <p14:xfrm>
              <a:off x="2996195" y="3843903"/>
              <a:ext cx="339840" cy="151200"/>
            </p14:xfrm>
          </p:contentPart>
        </mc:Choice>
        <mc:Fallback xmlns="">
          <p:pic>
            <p:nvPicPr>
              <p:cNvPr id="125" name="Ink 126">
                <a:extLst>
                  <a:ext uri="{FF2B5EF4-FFF2-40B4-BE49-F238E27FC236}">
                    <a16:creationId xmlns:a16="http://schemas.microsoft.com/office/drawing/2014/main" xmlns="" xmlns:p14="http://schemas.microsoft.com/office/powerpoint/2010/main" id="{2703DE0C-0C16-014B-A195-677C8CF99D5D}"/>
                  </a:ext>
                </a:extLst>
              </p:cNvPr>
              <p:cNvPicPr/>
              <p:nvPr/>
            </p:nvPicPr>
            <p:blipFill>
              <a:blip r:embed="rId31"/>
              <a:stretch>
                <a:fillRect/>
              </a:stretch>
            </p:blipFill>
            <p:spPr>
              <a:xfrm>
                <a:off x="2987195" y="3835623"/>
                <a:ext cx="357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0" name="Ink 130">
                <a:extLst>
                  <a:ext uri="{FF2B5EF4-FFF2-40B4-BE49-F238E27FC236}">
                    <a16:creationId xmlns:a16="http://schemas.microsoft.com/office/drawing/2014/main" id="{10996D29-C75D-8443-AFD2-1B9D0AC827A3}"/>
                  </a:ext>
                </a:extLst>
              </p14:cNvPr>
              <p14:cNvContentPartPr/>
              <p14:nvPr/>
            </p14:nvContentPartPr>
            <p14:xfrm>
              <a:off x="3021395" y="4265103"/>
              <a:ext cx="358920" cy="138600"/>
            </p14:xfrm>
          </p:contentPart>
        </mc:Choice>
        <mc:Fallback xmlns="">
          <p:pic>
            <p:nvPicPr>
              <p:cNvPr id="130" name="Ink 130">
                <a:extLst>
                  <a:ext uri="{FF2B5EF4-FFF2-40B4-BE49-F238E27FC236}">
                    <a16:creationId xmlns:a16="http://schemas.microsoft.com/office/drawing/2014/main" xmlns="" xmlns:p14="http://schemas.microsoft.com/office/powerpoint/2010/main" id="{10996D29-C75D-8443-AFD2-1B9D0AC827A3}"/>
                  </a:ext>
                </a:extLst>
              </p:cNvPr>
              <p:cNvPicPr/>
              <p:nvPr/>
            </p:nvPicPr>
            <p:blipFill>
              <a:blip r:embed="rId33"/>
              <a:stretch>
                <a:fillRect/>
              </a:stretch>
            </p:blipFill>
            <p:spPr>
              <a:xfrm>
                <a:off x="3012026" y="4255383"/>
                <a:ext cx="377659"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1" name="Ink 141">
                <a:extLst>
                  <a:ext uri="{FF2B5EF4-FFF2-40B4-BE49-F238E27FC236}">
                    <a16:creationId xmlns:a16="http://schemas.microsoft.com/office/drawing/2014/main" id="{E926BF2C-7CD6-314A-9D86-DFF6E69B9906}"/>
                  </a:ext>
                </a:extLst>
              </p14:cNvPr>
              <p14:cNvContentPartPr/>
              <p14:nvPr/>
            </p14:nvContentPartPr>
            <p14:xfrm>
              <a:off x="3756875" y="4069983"/>
              <a:ext cx="1522080" cy="447120"/>
            </p14:xfrm>
          </p:contentPart>
        </mc:Choice>
        <mc:Fallback xmlns="">
          <p:pic>
            <p:nvPicPr>
              <p:cNvPr id="141" name="Ink 141">
                <a:extLst>
                  <a:ext uri="{FF2B5EF4-FFF2-40B4-BE49-F238E27FC236}">
                    <a16:creationId xmlns:a16="http://schemas.microsoft.com/office/drawing/2014/main" xmlns="" xmlns:p14="http://schemas.microsoft.com/office/powerpoint/2010/main" id="{E926BF2C-7CD6-314A-9D86-DFF6E69B9906}"/>
                  </a:ext>
                </a:extLst>
              </p:cNvPr>
              <p:cNvPicPr/>
              <p:nvPr/>
            </p:nvPicPr>
            <p:blipFill>
              <a:blip r:embed="rId35"/>
              <a:stretch>
                <a:fillRect/>
              </a:stretch>
            </p:blipFill>
            <p:spPr>
              <a:xfrm>
                <a:off x="3748233" y="4060615"/>
                <a:ext cx="1540084" cy="46621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9" name="Ink 160">
                <a:extLst>
                  <a:ext uri="{FF2B5EF4-FFF2-40B4-BE49-F238E27FC236}">
                    <a16:creationId xmlns:a16="http://schemas.microsoft.com/office/drawing/2014/main" id="{C12E7BAA-C171-B74B-9367-5A9B20DC1F72}"/>
                  </a:ext>
                </a:extLst>
              </p14:cNvPr>
              <p14:cNvContentPartPr/>
              <p14:nvPr/>
            </p14:nvContentPartPr>
            <p14:xfrm>
              <a:off x="7422395" y="4019943"/>
              <a:ext cx="1295280" cy="446040"/>
            </p14:xfrm>
          </p:contentPart>
        </mc:Choice>
        <mc:Fallback xmlns="">
          <p:pic>
            <p:nvPicPr>
              <p:cNvPr id="159" name="Ink 160">
                <a:extLst>
                  <a:ext uri="{FF2B5EF4-FFF2-40B4-BE49-F238E27FC236}">
                    <a16:creationId xmlns:a16="http://schemas.microsoft.com/office/drawing/2014/main" xmlns="" xmlns:p14="http://schemas.microsoft.com/office/powerpoint/2010/main" id="{C12E7BAA-C171-B74B-9367-5A9B20DC1F72}"/>
                  </a:ext>
                </a:extLst>
              </p:cNvPr>
              <p:cNvPicPr/>
              <p:nvPr/>
            </p:nvPicPr>
            <p:blipFill>
              <a:blip r:embed="rId37"/>
              <a:stretch>
                <a:fillRect/>
              </a:stretch>
            </p:blipFill>
            <p:spPr>
              <a:xfrm>
                <a:off x="7413035" y="4010943"/>
                <a:ext cx="131364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0" name="Ink 161">
                <a:extLst>
                  <a:ext uri="{FF2B5EF4-FFF2-40B4-BE49-F238E27FC236}">
                    <a16:creationId xmlns:a16="http://schemas.microsoft.com/office/drawing/2014/main" id="{E58F4198-C1FC-B14C-8B2F-AB656B6B422E}"/>
                  </a:ext>
                </a:extLst>
              </p14:cNvPr>
              <p14:cNvContentPartPr/>
              <p14:nvPr/>
            </p14:nvContentPartPr>
            <p14:xfrm>
              <a:off x="5649395" y="3982143"/>
              <a:ext cx="1459080" cy="358560"/>
            </p14:xfrm>
          </p:contentPart>
        </mc:Choice>
        <mc:Fallback xmlns="">
          <p:pic>
            <p:nvPicPr>
              <p:cNvPr id="160" name="Ink 161">
                <a:extLst>
                  <a:ext uri="{FF2B5EF4-FFF2-40B4-BE49-F238E27FC236}">
                    <a16:creationId xmlns:a16="http://schemas.microsoft.com/office/drawing/2014/main" xmlns="" xmlns:p14="http://schemas.microsoft.com/office/powerpoint/2010/main" id="{E58F4198-C1FC-B14C-8B2F-AB656B6B422E}"/>
                  </a:ext>
                </a:extLst>
              </p:cNvPr>
              <p:cNvPicPr/>
              <p:nvPr/>
            </p:nvPicPr>
            <p:blipFill>
              <a:blip r:embed="rId39"/>
              <a:stretch>
                <a:fillRect/>
              </a:stretch>
            </p:blipFill>
            <p:spPr>
              <a:xfrm>
                <a:off x="5641113" y="3972792"/>
                <a:ext cx="1476364" cy="37726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6" name="Ink 166">
                <a:extLst>
                  <a:ext uri="{FF2B5EF4-FFF2-40B4-BE49-F238E27FC236}">
                    <a16:creationId xmlns:a16="http://schemas.microsoft.com/office/drawing/2014/main" id="{8F5AE815-A77F-5244-834D-281D4D9E0640}"/>
                  </a:ext>
                </a:extLst>
              </p14:cNvPr>
              <p14:cNvContentPartPr/>
              <p14:nvPr/>
            </p14:nvContentPartPr>
            <p14:xfrm>
              <a:off x="2675795" y="4799343"/>
              <a:ext cx="666720" cy="145080"/>
            </p14:xfrm>
          </p:contentPart>
        </mc:Choice>
        <mc:Fallback xmlns="">
          <p:pic>
            <p:nvPicPr>
              <p:cNvPr id="166" name="Ink 166">
                <a:extLst>
                  <a:ext uri="{FF2B5EF4-FFF2-40B4-BE49-F238E27FC236}">
                    <a16:creationId xmlns:a16="http://schemas.microsoft.com/office/drawing/2014/main" xmlns="" xmlns:p14="http://schemas.microsoft.com/office/powerpoint/2010/main" id="{8F5AE815-A77F-5244-834D-281D4D9E0640}"/>
                  </a:ext>
                </a:extLst>
              </p:cNvPr>
              <p:cNvPicPr/>
              <p:nvPr/>
            </p:nvPicPr>
            <p:blipFill>
              <a:blip r:embed="rId41"/>
              <a:stretch>
                <a:fillRect/>
              </a:stretch>
            </p:blipFill>
            <p:spPr>
              <a:xfrm>
                <a:off x="2666075" y="4790321"/>
                <a:ext cx="685080" cy="16240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1" name="Ink 171">
                <a:extLst>
                  <a:ext uri="{FF2B5EF4-FFF2-40B4-BE49-F238E27FC236}">
                    <a16:creationId xmlns:a16="http://schemas.microsoft.com/office/drawing/2014/main" id="{2E9E6B06-F43F-2548-B182-5A32D68F7AF6}"/>
                  </a:ext>
                </a:extLst>
              </p14:cNvPr>
              <p14:cNvContentPartPr/>
              <p14:nvPr/>
            </p14:nvContentPartPr>
            <p14:xfrm>
              <a:off x="3662555" y="4837143"/>
              <a:ext cx="578880" cy="106920"/>
            </p14:xfrm>
          </p:contentPart>
        </mc:Choice>
        <mc:Fallback xmlns="">
          <p:pic>
            <p:nvPicPr>
              <p:cNvPr id="171" name="Ink 171">
                <a:extLst>
                  <a:ext uri="{FF2B5EF4-FFF2-40B4-BE49-F238E27FC236}">
                    <a16:creationId xmlns:a16="http://schemas.microsoft.com/office/drawing/2014/main" xmlns="" xmlns:p14="http://schemas.microsoft.com/office/powerpoint/2010/main" id="{2E9E6B06-F43F-2548-B182-5A32D68F7AF6}"/>
                  </a:ext>
                </a:extLst>
              </p:cNvPr>
              <p:cNvPicPr/>
              <p:nvPr/>
            </p:nvPicPr>
            <p:blipFill>
              <a:blip r:embed="rId43"/>
              <a:stretch>
                <a:fillRect/>
              </a:stretch>
            </p:blipFill>
            <p:spPr>
              <a:xfrm>
                <a:off x="3652835" y="4828891"/>
                <a:ext cx="596880" cy="12378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9" name="Ink 179">
                <a:extLst>
                  <a:ext uri="{FF2B5EF4-FFF2-40B4-BE49-F238E27FC236}">
                    <a16:creationId xmlns:a16="http://schemas.microsoft.com/office/drawing/2014/main" id="{F8467B53-22A1-A942-9A2E-47185BD35E11}"/>
                  </a:ext>
                </a:extLst>
              </p14:cNvPr>
              <p14:cNvContentPartPr/>
              <p14:nvPr/>
            </p14:nvContentPartPr>
            <p14:xfrm>
              <a:off x="4347995" y="4811943"/>
              <a:ext cx="1000800" cy="245520"/>
            </p14:xfrm>
          </p:contentPart>
        </mc:Choice>
        <mc:Fallback xmlns="">
          <p:pic>
            <p:nvPicPr>
              <p:cNvPr id="179" name="Ink 179">
                <a:extLst>
                  <a:ext uri="{FF2B5EF4-FFF2-40B4-BE49-F238E27FC236}">
                    <a16:creationId xmlns:a16="http://schemas.microsoft.com/office/drawing/2014/main" xmlns="" xmlns:p14="http://schemas.microsoft.com/office/powerpoint/2010/main" id="{F8467B53-22A1-A942-9A2E-47185BD35E11}"/>
                  </a:ext>
                </a:extLst>
              </p:cNvPr>
              <p:cNvPicPr/>
              <p:nvPr/>
            </p:nvPicPr>
            <p:blipFill>
              <a:blip r:embed="rId45"/>
              <a:stretch>
                <a:fillRect/>
              </a:stretch>
            </p:blipFill>
            <p:spPr>
              <a:xfrm>
                <a:off x="4338272" y="4803303"/>
                <a:ext cx="1019527"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9" name="Ink 189">
                <a:extLst>
                  <a:ext uri="{FF2B5EF4-FFF2-40B4-BE49-F238E27FC236}">
                    <a16:creationId xmlns:a16="http://schemas.microsoft.com/office/drawing/2014/main" id="{E4DDE1A2-F956-FE4D-9F32-2A84ADC55E3A}"/>
                  </a:ext>
                </a:extLst>
              </p14:cNvPr>
              <p14:cNvContentPartPr/>
              <p14:nvPr/>
            </p14:nvContentPartPr>
            <p14:xfrm>
              <a:off x="5856755" y="4611423"/>
              <a:ext cx="1635120" cy="301320"/>
            </p14:xfrm>
          </p:contentPart>
        </mc:Choice>
        <mc:Fallback xmlns="">
          <p:pic>
            <p:nvPicPr>
              <p:cNvPr id="189" name="Ink 189">
                <a:extLst>
                  <a:ext uri="{FF2B5EF4-FFF2-40B4-BE49-F238E27FC236}">
                    <a16:creationId xmlns:a16="http://schemas.microsoft.com/office/drawing/2014/main" xmlns="" xmlns:p14="http://schemas.microsoft.com/office/powerpoint/2010/main" id="{E4DDE1A2-F956-FE4D-9F32-2A84ADC55E3A}"/>
                  </a:ext>
                </a:extLst>
              </p:cNvPr>
              <p:cNvPicPr/>
              <p:nvPr/>
            </p:nvPicPr>
            <p:blipFill>
              <a:blip r:embed="rId47"/>
              <a:stretch>
                <a:fillRect/>
              </a:stretch>
            </p:blipFill>
            <p:spPr>
              <a:xfrm>
                <a:off x="5847755" y="4602783"/>
                <a:ext cx="16531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3" name="Ink 193">
                <a:extLst>
                  <a:ext uri="{FF2B5EF4-FFF2-40B4-BE49-F238E27FC236}">
                    <a16:creationId xmlns:a16="http://schemas.microsoft.com/office/drawing/2014/main" id="{92E0E05E-E3CD-814E-8600-5EFFD62F3FE0}"/>
                  </a:ext>
                </a:extLst>
              </p14:cNvPr>
              <p14:cNvContentPartPr/>
              <p14:nvPr/>
            </p14:nvContentPartPr>
            <p14:xfrm>
              <a:off x="7868795" y="4724103"/>
              <a:ext cx="666720" cy="113400"/>
            </p14:xfrm>
          </p:contentPart>
        </mc:Choice>
        <mc:Fallback xmlns="">
          <p:pic>
            <p:nvPicPr>
              <p:cNvPr id="193" name="Ink 193">
                <a:extLst>
                  <a:ext uri="{FF2B5EF4-FFF2-40B4-BE49-F238E27FC236}">
                    <a16:creationId xmlns:a16="http://schemas.microsoft.com/office/drawing/2014/main" xmlns="" xmlns:p14="http://schemas.microsoft.com/office/powerpoint/2010/main" id="{92E0E05E-E3CD-814E-8600-5EFFD62F3FE0}"/>
                  </a:ext>
                </a:extLst>
              </p:cNvPr>
              <p:cNvPicPr/>
              <p:nvPr/>
            </p:nvPicPr>
            <p:blipFill>
              <a:blip r:embed="rId49"/>
              <a:stretch>
                <a:fillRect/>
              </a:stretch>
            </p:blipFill>
            <p:spPr>
              <a:xfrm>
                <a:off x="7859080" y="4715103"/>
                <a:ext cx="68543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7" name="Ink 197">
                <a:extLst>
                  <a:ext uri="{FF2B5EF4-FFF2-40B4-BE49-F238E27FC236}">
                    <a16:creationId xmlns:a16="http://schemas.microsoft.com/office/drawing/2014/main" id="{17713C98-AB78-3344-9538-95C4B582AF06}"/>
                  </a:ext>
                </a:extLst>
              </p14:cNvPr>
              <p14:cNvContentPartPr/>
              <p14:nvPr/>
            </p14:nvContentPartPr>
            <p14:xfrm>
              <a:off x="8906315" y="4654983"/>
              <a:ext cx="459000" cy="182520"/>
            </p14:xfrm>
          </p:contentPart>
        </mc:Choice>
        <mc:Fallback xmlns="">
          <p:pic>
            <p:nvPicPr>
              <p:cNvPr id="197" name="Ink 197">
                <a:extLst>
                  <a:ext uri="{FF2B5EF4-FFF2-40B4-BE49-F238E27FC236}">
                    <a16:creationId xmlns:a16="http://schemas.microsoft.com/office/drawing/2014/main" xmlns="" xmlns:p14="http://schemas.microsoft.com/office/powerpoint/2010/main" id="{17713C98-AB78-3344-9538-95C4B582AF06}"/>
                  </a:ext>
                </a:extLst>
              </p:cNvPr>
              <p:cNvPicPr/>
              <p:nvPr/>
            </p:nvPicPr>
            <p:blipFill>
              <a:blip r:embed="rId51"/>
              <a:stretch>
                <a:fillRect/>
              </a:stretch>
            </p:blipFill>
            <p:spPr>
              <a:xfrm>
                <a:off x="8897322" y="4645623"/>
                <a:ext cx="476986"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 name="Ink 205">
                <a:extLst>
                  <a:ext uri="{FF2B5EF4-FFF2-40B4-BE49-F238E27FC236}">
                    <a16:creationId xmlns:a16="http://schemas.microsoft.com/office/drawing/2014/main" id="{7FA931A7-2A56-674C-974C-CCB453627387}"/>
                  </a:ext>
                </a:extLst>
              </p14:cNvPr>
              <p14:cNvContentPartPr/>
              <p14:nvPr/>
            </p14:nvContentPartPr>
            <p14:xfrm>
              <a:off x="2788835" y="5340783"/>
              <a:ext cx="1150920" cy="163080"/>
            </p14:xfrm>
          </p:contentPart>
        </mc:Choice>
        <mc:Fallback xmlns="">
          <p:pic>
            <p:nvPicPr>
              <p:cNvPr id="205" name="Ink 205">
                <a:extLst>
                  <a:ext uri="{FF2B5EF4-FFF2-40B4-BE49-F238E27FC236}">
                    <a16:creationId xmlns:a16="http://schemas.microsoft.com/office/drawing/2014/main" xmlns="" xmlns:p14="http://schemas.microsoft.com/office/powerpoint/2010/main" id="{7FA931A7-2A56-674C-974C-CCB453627387}"/>
                  </a:ext>
                </a:extLst>
              </p:cNvPr>
              <p:cNvPicPr/>
              <p:nvPr/>
            </p:nvPicPr>
            <p:blipFill>
              <a:blip r:embed="rId53"/>
              <a:stretch>
                <a:fillRect/>
              </a:stretch>
            </p:blipFill>
            <p:spPr>
              <a:xfrm>
                <a:off x="2780555" y="5331783"/>
                <a:ext cx="11689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4" name="Ink 215">
                <a:extLst>
                  <a:ext uri="{FF2B5EF4-FFF2-40B4-BE49-F238E27FC236}">
                    <a16:creationId xmlns:a16="http://schemas.microsoft.com/office/drawing/2014/main" id="{E9CE4730-C8A5-8646-94F1-6346E058FCAB}"/>
                  </a:ext>
                </a:extLst>
              </p14:cNvPr>
              <p14:cNvContentPartPr/>
              <p14:nvPr/>
            </p14:nvContentPartPr>
            <p14:xfrm>
              <a:off x="5511155" y="5296143"/>
              <a:ext cx="1220040" cy="132480"/>
            </p14:xfrm>
          </p:contentPart>
        </mc:Choice>
        <mc:Fallback xmlns="">
          <p:pic>
            <p:nvPicPr>
              <p:cNvPr id="214" name="Ink 215">
                <a:extLst>
                  <a:ext uri="{FF2B5EF4-FFF2-40B4-BE49-F238E27FC236}">
                    <a16:creationId xmlns:a16="http://schemas.microsoft.com/office/drawing/2014/main" xmlns="" xmlns:p14="http://schemas.microsoft.com/office/powerpoint/2010/main" id="{E9CE4730-C8A5-8646-94F1-6346E058FCAB}"/>
                  </a:ext>
                </a:extLst>
              </p:cNvPr>
              <p:cNvPicPr/>
              <p:nvPr/>
            </p:nvPicPr>
            <p:blipFill>
              <a:blip r:embed="rId55"/>
              <a:stretch>
                <a:fillRect/>
              </a:stretch>
            </p:blipFill>
            <p:spPr>
              <a:xfrm>
                <a:off x="5501435" y="5286783"/>
                <a:ext cx="1238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5" name="Ink 216">
                <a:extLst>
                  <a:ext uri="{FF2B5EF4-FFF2-40B4-BE49-F238E27FC236}">
                    <a16:creationId xmlns:a16="http://schemas.microsoft.com/office/drawing/2014/main" id="{2ADE4621-24C3-144C-8F81-C530A60C4CA9}"/>
                  </a:ext>
                </a:extLst>
              </p14:cNvPr>
              <p14:cNvContentPartPr/>
              <p14:nvPr/>
            </p14:nvContentPartPr>
            <p14:xfrm>
              <a:off x="4278875" y="5158623"/>
              <a:ext cx="704520" cy="288720"/>
            </p14:xfrm>
          </p:contentPart>
        </mc:Choice>
        <mc:Fallback xmlns="">
          <p:pic>
            <p:nvPicPr>
              <p:cNvPr id="215" name="Ink 216">
                <a:extLst>
                  <a:ext uri="{FF2B5EF4-FFF2-40B4-BE49-F238E27FC236}">
                    <a16:creationId xmlns:a16="http://schemas.microsoft.com/office/drawing/2014/main" xmlns="" xmlns:p14="http://schemas.microsoft.com/office/powerpoint/2010/main" id="{2ADE4621-24C3-144C-8F81-C530A60C4CA9}"/>
                  </a:ext>
                </a:extLst>
              </p:cNvPr>
              <p:cNvPicPr/>
              <p:nvPr/>
            </p:nvPicPr>
            <p:blipFill>
              <a:blip r:embed="rId57"/>
              <a:stretch>
                <a:fillRect/>
              </a:stretch>
            </p:blipFill>
            <p:spPr>
              <a:xfrm>
                <a:off x="4269515" y="5150353"/>
                <a:ext cx="722520" cy="30525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5" name="Ink 226">
                <a:extLst>
                  <a:ext uri="{FF2B5EF4-FFF2-40B4-BE49-F238E27FC236}">
                    <a16:creationId xmlns:a16="http://schemas.microsoft.com/office/drawing/2014/main" id="{27C0CDB7-240F-424D-A90A-2BDAE8524430}"/>
                  </a:ext>
                </a:extLst>
              </p14:cNvPr>
              <p14:cNvContentPartPr/>
              <p14:nvPr/>
            </p14:nvContentPartPr>
            <p14:xfrm>
              <a:off x="7724075" y="5101023"/>
              <a:ext cx="358920" cy="333720"/>
            </p14:xfrm>
          </p:contentPart>
        </mc:Choice>
        <mc:Fallback xmlns="">
          <p:pic>
            <p:nvPicPr>
              <p:cNvPr id="225" name="Ink 226">
                <a:extLst>
                  <a:ext uri="{FF2B5EF4-FFF2-40B4-BE49-F238E27FC236}">
                    <a16:creationId xmlns:a16="http://schemas.microsoft.com/office/drawing/2014/main" xmlns="" xmlns:p14="http://schemas.microsoft.com/office/powerpoint/2010/main" id="{27C0CDB7-240F-424D-A90A-2BDAE8524430}"/>
                  </a:ext>
                </a:extLst>
              </p:cNvPr>
              <p:cNvPicPr/>
              <p:nvPr/>
            </p:nvPicPr>
            <p:blipFill>
              <a:blip r:embed="rId59"/>
              <a:stretch>
                <a:fillRect/>
              </a:stretch>
            </p:blipFill>
            <p:spPr>
              <a:xfrm>
                <a:off x="7714706" y="5091663"/>
                <a:ext cx="377298"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6" name="Ink 227">
                <a:extLst>
                  <a:ext uri="{FF2B5EF4-FFF2-40B4-BE49-F238E27FC236}">
                    <a16:creationId xmlns:a16="http://schemas.microsoft.com/office/drawing/2014/main" id="{A3AFF0F7-C0D3-B947-B276-2C70B6B22E24}"/>
                  </a:ext>
                </a:extLst>
              </p14:cNvPr>
              <p14:cNvContentPartPr/>
              <p14:nvPr/>
            </p14:nvContentPartPr>
            <p14:xfrm>
              <a:off x="6976715" y="5126223"/>
              <a:ext cx="508680" cy="327240"/>
            </p14:xfrm>
          </p:contentPart>
        </mc:Choice>
        <mc:Fallback xmlns="">
          <p:pic>
            <p:nvPicPr>
              <p:cNvPr id="226" name="Ink 227">
                <a:extLst>
                  <a:ext uri="{FF2B5EF4-FFF2-40B4-BE49-F238E27FC236}">
                    <a16:creationId xmlns:a16="http://schemas.microsoft.com/office/drawing/2014/main" xmlns="" xmlns:p14="http://schemas.microsoft.com/office/powerpoint/2010/main" id="{A3AFF0F7-C0D3-B947-B276-2C70B6B22E24}"/>
                  </a:ext>
                </a:extLst>
              </p:cNvPr>
              <p:cNvPicPr/>
              <p:nvPr/>
            </p:nvPicPr>
            <p:blipFill>
              <a:blip r:embed="rId61"/>
              <a:stretch>
                <a:fillRect/>
              </a:stretch>
            </p:blipFill>
            <p:spPr>
              <a:xfrm>
                <a:off x="6967355" y="5116863"/>
                <a:ext cx="5263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35" name="Ink 236">
                <a:extLst>
                  <a:ext uri="{FF2B5EF4-FFF2-40B4-BE49-F238E27FC236}">
                    <a16:creationId xmlns:a16="http://schemas.microsoft.com/office/drawing/2014/main" id="{D84952F9-6DE5-CB48-8297-8E7A319BE42A}"/>
                  </a:ext>
                </a:extLst>
              </p14:cNvPr>
              <p14:cNvContentPartPr/>
              <p14:nvPr/>
            </p14:nvContentPartPr>
            <p14:xfrm>
              <a:off x="8950235" y="5025783"/>
              <a:ext cx="515880" cy="252000"/>
            </p14:xfrm>
          </p:contentPart>
        </mc:Choice>
        <mc:Fallback xmlns="">
          <p:pic>
            <p:nvPicPr>
              <p:cNvPr id="235" name="Ink 236">
                <a:extLst>
                  <a:ext uri="{FF2B5EF4-FFF2-40B4-BE49-F238E27FC236}">
                    <a16:creationId xmlns:a16="http://schemas.microsoft.com/office/drawing/2014/main" xmlns="" xmlns:p14="http://schemas.microsoft.com/office/powerpoint/2010/main" id="{D84952F9-6DE5-CB48-8297-8E7A319BE42A}"/>
                  </a:ext>
                </a:extLst>
              </p:cNvPr>
              <p:cNvPicPr/>
              <p:nvPr/>
            </p:nvPicPr>
            <p:blipFill>
              <a:blip r:embed="rId63"/>
              <a:stretch>
                <a:fillRect/>
              </a:stretch>
            </p:blipFill>
            <p:spPr>
              <a:xfrm>
                <a:off x="8940515" y="5016783"/>
                <a:ext cx="5338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6" name="Ink 237">
                <a:extLst>
                  <a:ext uri="{FF2B5EF4-FFF2-40B4-BE49-F238E27FC236}">
                    <a16:creationId xmlns:a16="http://schemas.microsoft.com/office/drawing/2014/main" id="{D88A17BD-8D7E-AD4E-88C1-C8200E7B326F}"/>
                  </a:ext>
                </a:extLst>
              </p14:cNvPr>
              <p14:cNvContentPartPr/>
              <p14:nvPr/>
            </p14:nvContentPartPr>
            <p14:xfrm>
              <a:off x="8346515" y="5189223"/>
              <a:ext cx="289440" cy="100080"/>
            </p14:xfrm>
          </p:contentPart>
        </mc:Choice>
        <mc:Fallback xmlns="">
          <p:pic>
            <p:nvPicPr>
              <p:cNvPr id="236" name="Ink 237">
                <a:extLst>
                  <a:ext uri="{FF2B5EF4-FFF2-40B4-BE49-F238E27FC236}">
                    <a16:creationId xmlns:a16="http://schemas.microsoft.com/office/drawing/2014/main" xmlns="" xmlns:p14="http://schemas.microsoft.com/office/powerpoint/2010/main" id="{D88A17BD-8D7E-AD4E-88C1-C8200E7B326F}"/>
                  </a:ext>
                </a:extLst>
              </p:cNvPr>
              <p:cNvPicPr/>
              <p:nvPr/>
            </p:nvPicPr>
            <p:blipFill>
              <a:blip r:embed="rId65"/>
              <a:stretch>
                <a:fillRect/>
              </a:stretch>
            </p:blipFill>
            <p:spPr>
              <a:xfrm>
                <a:off x="8337155" y="5180973"/>
                <a:ext cx="307080" cy="11729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42" name="Ink 242">
                <a:extLst>
                  <a:ext uri="{FF2B5EF4-FFF2-40B4-BE49-F238E27FC236}">
                    <a16:creationId xmlns:a16="http://schemas.microsoft.com/office/drawing/2014/main" id="{C182D35E-BAF4-0440-8932-9FEFCCFA90F7}"/>
                  </a:ext>
                </a:extLst>
              </p14:cNvPr>
              <p14:cNvContentPartPr/>
              <p14:nvPr/>
            </p14:nvContentPartPr>
            <p14:xfrm>
              <a:off x="2851835" y="5729943"/>
              <a:ext cx="698040" cy="264240"/>
            </p14:xfrm>
          </p:contentPart>
        </mc:Choice>
        <mc:Fallback xmlns="">
          <p:pic>
            <p:nvPicPr>
              <p:cNvPr id="242" name="Ink 242">
                <a:extLst>
                  <a:ext uri="{FF2B5EF4-FFF2-40B4-BE49-F238E27FC236}">
                    <a16:creationId xmlns:a16="http://schemas.microsoft.com/office/drawing/2014/main" xmlns="" xmlns:p14="http://schemas.microsoft.com/office/powerpoint/2010/main" id="{C182D35E-BAF4-0440-8932-9FEFCCFA90F7}"/>
                  </a:ext>
                </a:extLst>
              </p:cNvPr>
              <p:cNvPicPr/>
              <p:nvPr/>
            </p:nvPicPr>
            <p:blipFill>
              <a:blip r:embed="rId67"/>
              <a:stretch>
                <a:fillRect/>
              </a:stretch>
            </p:blipFill>
            <p:spPr>
              <a:xfrm>
                <a:off x="2842840" y="5720955"/>
                <a:ext cx="715311" cy="28293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49" name="Ink 249">
                <a:extLst>
                  <a:ext uri="{FF2B5EF4-FFF2-40B4-BE49-F238E27FC236}">
                    <a16:creationId xmlns:a16="http://schemas.microsoft.com/office/drawing/2014/main" id="{2311B762-87D4-684F-B3F9-4859C2750064}"/>
                  </a:ext>
                </a:extLst>
              </p14:cNvPr>
              <p14:cNvContentPartPr/>
              <p14:nvPr/>
            </p14:nvContentPartPr>
            <p14:xfrm>
              <a:off x="3970715" y="5799063"/>
              <a:ext cx="774000" cy="189000"/>
            </p14:xfrm>
          </p:contentPart>
        </mc:Choice>
        <mc:Fallback xmlns="">
          <p:pic>
            <p:nvPicPr>
              <p:cNvPr id="249" name="Ink 249">
                <a:extLst>
                  <a:ext uri="{FF2B5EF4-FFF2-40B4-BE49-F238E27FC236}">
                    <a16:creationId xmlns:a16="http://schemas.microsoft.com/office/drawing/2014/main" xmlns="" xmlns:p14="http://schemas.microsoft.com/office/powerpoint/2010/main" id="{2311B762-87D4-684F-B3F9-4859C2750064}"/>
                  </a:ext>
                </a:extLst>
              </p:cNvPr>
              <p:cNvPicPr/>
              <p:nvPr/>
            </p:nvPicPr>
            <p:blipFill>
              <a:blip r:embed="rId69"/>
              <a:stretch>
                <a:fillRect/>
              </a:stretch>
            </p:blipFill>
            <p:spPr>
              <a:xfrm>
                <a:off x="3960990" y="5790407"/>
                <a:ext cx="792729" cy="20703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3" name="Ink 264">
                <a:extLst>
                  <a:ext uri="{FF2B5EF4-FFF2-40B4-BE49-F238E27FC236}">
                    <a16:creationId xmlns:a16="http://schemas.microsoft.com/office/drawing/2014/main" id="{4DE80AAA-659E-EA43-954A-B2455B45728D}"/>
                  </a:ext>
                </a:extLst>
              </p14:cNvPr>
              <p14:cNvContentPartPr/>
              <p14:nvPr/>
            </p14:nvContentPartPr>
            <p14:xfrm>
              <a:off x="6636515" y="5660823"/>
              <a:ext cx="1477800" cy="321120"/>
            </p14:xfrm>
          </p:contentPart>
        </mc:Choice>
        <mc:Fallback xmlns="">
          <p:pic>
            <p:nvPicPr>
              <p:cNvPr id="263" name="Ink 264">
                <a:extLst>
                  <a:ext uri="{FF2B5EF4-FFF2-40B4-BE49-F238E27FC236}">
                    <a16:creationId xmlns:a16="http://schemas.microsoft.com/office/drawing/2014/main" xmlns="" xmlns:p14="http://schemas.microsoft.com/office/powerpoint/2010/main" id="{4DE80AAA-659E-EA43-954A-B2455B45728D}"/>
                  </a:ext>
                </a:extLst>
              </p:cNvPr>
              <p:cNvPicPr/>
              <p:nvPr/>
            </p:nvPicPr>
            <p:blipFill>
              <a:blip r:embed="rId71"/>
              <a:stretch>
                <a:fillRect/>
              </a:stretch>
            </p:blipFill>
            <p:spPr>
              <a:xfrm>
                <a:off x="6627157" y="5651103"/>
                <a:ext cx="1495436"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64" name="Ink 265">
                <a:extLst>
                  <a:ext uri="{FF2B5EF4-FFF2-40B4-BE49-F238E27FC236}">
                    <a16:creationId xmlns:a16="http://schemas.microsoft.com/office/drawing/2014/main" id="{BA9F3D36-0A39-6043-8785-D97AD3DB8899}"/>
                  </a:ext>
                </a:extLst>
              </p14:cNvPr>
              <p14:cNvContentPartPr/>
              <p14:nvPr/>
            </p14:nvContentPartPr>
            <p14:xfrm>
              <a:off x="5234315" y="5842983"/>
              <a:ext cx="1188720" cy="132480"/>
            </p14:xfrm>
          </p:contentPart>
        </mc:Choice>
        <mc:Fallback xmlns="">
          <p:pic>
            <p:nvPicPr>
              <p:cNvPr id="264" name="Ink 265">
                <a:extLst>
                  <a:ext uri="{FF2B5EF4-FFF2-40B4-BE49-F238E27FC236}">
                    <a16:creationId xmlns:a16="http://schemas.microsoft.com/office/drawing/2014/main" xmlns="" xmlns:p14="http://schemas.microsoft.com/office/powerpoint/2010/main" id="{BA9F3D36-0A39-6043-8785-D97AD3DB8899}"/>
                  </a:ext>
                </a:extLst>
              </p:cNvPr>
              <p:cNvPicPr/>
              <p:nvPr/>
            </p:nvPicPr>
            <p:blipFill>
              <a:blip r:embed="rId73"/>
              <a:stretch>
                <a:fillRect/>
              </a:stretch>
            </p:blipFill>
            <p:spPr>
              <a:xfrm>
                <a:off x="5224595" y="5834343"/>
                <a:ext cx="1207800" cy="150480"/>
              </a:xfrm>
              <a:prstGeom prst="rect">
                <a:avLst/>
              </a:prstGeom>
            </p:spPr>
          </p:pic>
        </mc:Fallback>
      </mc:AlternateContent>
    </p:spTree>
    <p:extLst>
      <p:ext uri="{BB962C8B-B14F-4D97-AF65-F5344CB8AC3E}">
        <p14:creationId xmlns:p14="http://schemas.microsoft.com/office/powerpoint/2010/main" val="682532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3E2636-90F1-5C4E-87F0-D27F14E4EF5A}"/>
              </a:ext>
            </a:extLst>
          </p:cNvPr>
          <p:cNvSpPr>
            <a:spLocks noGrp="1"/>
          </p:cNvSpPr>
          <p:nvPr>
            <p:ph idx="1"/>
          </p:nvPr>
        </p:nvSpPr>
        <p:spPr>
          <a:xfrm>
            <a:off x="1905000" y="1417320"/>
            <a:ext cx="8305800" cy="4907281"/>
          </a:xfrm>
        </p:spPr>
        <p:txBody>
          <a:bodyPr/>
          <a:lstStyle/>
          <a:p>
            <a:pPr>
              <a:buFont typeface="Wingdings" panose="05000000000000000000" pitchFamily="2" charset="2"/>
              <a:buChar char="v"/>
            </a:pPr>
            <a:r>
              <a:rPr lang="en-IN" dirty="0">
                <a:latin typeface="+mn-lt"/>
              </a:rPr>
              <a:t>Logistic regression is a supervised classification model.</a:t>
            </a:r>
          </a:p>
          <a:p>
            <a:pPr>
              <a:buFont typeface="Wingdings" panose="05000000000000000000" pitchFamily="2" charset="2"/>
              <a:buChar char="v"/>
            </a:pPr>
            <a:r>
              <a:rPr lang="en-IN" dirty="0">
                <a:latin typeface="+mn-lt"/>
              </a:rPr>
              <a:t>This allows us to make predictions from labelled data ,if the target variable is categorical.</a:t>
            </a:r>
          </a:p>
          <a:p>
            <a:pPr>
              <a:buFont typeface="Courier New" panose="02070309020205020404" pitchFamily="49" charset="0"/>
              <a:buChar char="o"/>
            </a:pPr>
            <a:r>
              <a:rPr lang="en-IN" dirty="0">
                <a:latin typeface="+mn-lt"/>
              </a:rPr>
              <a:t>Binary classification </a:t>
            </a:r>
          </a:p>
          <a:p>
            <a:r>
              <a:rPr lang="en-IN" dirty="0">
                <a:latin typeface="+mn-lt"/>
              </a:rPr>
              <a:t>Examples</a:t>
            </a:r>
          </a:p>
          <a:p>
            <a:pPr marL="457200" indent="-457200">
              <a:buAutoNum type="arabicPeriod"/>
            </a:pPr>
            <a:r>
              <a:rPr lang="en-IN" dirty="0">
                <a:latin typeface="+mn-lt"/>
              </a:rPr>
              <a:t>A customer will default on a loan or not</a:t>
            </a:r>
          </a:p>
          <a:p>
            <a:pPr marL="457200" indent="-457200">
              <a:buAutoNum type="arabicPeriod"/>
            </a:pPr>
            <a:r>
              <a:rPr lang="en-IN" dirty="0">
                <a:latin typeface="+mn-lt"/>
              </a:rPr>
              <a:t>A particular machine will break down in the next month or not</a:t>
            </a:r>
          </a:p>
          <a:p>
            <a:pPr marL="457200" indent="-457200">
              <a:buAutoNum type="arabicPeriod"/>
            </a:pPr>
            <a:r>
              <a:rPr lang="en-IN" dirty="0">
                <a:latin typeface="+mn-lt"/>
              </a:rPr>
              <a:t>Predicting whether an incoming email is spam or not</a:t>
            </a:r>
          </a:p>
        </p:txBody>
      </p:sp>
      <p:sp>
        <p:nvSpPr>
          <p:cNvPr id="3" name="Title 2">
            <a:extLst>
              <a:ext uri="{FF2B5EF4-FFF2-40B4-BE49-F238E27FC236}">
                <a16:creationId xmlns:a16="http://schemas.microsoft.com/office/drawing/2014/main" id="{8AB7D99B-7EBC-4942-A0E7-B38C3D7C0A33}"/>
              </a:ext>
            </a:extLst>
          </p:cNvPr>
          <p:cNvSpPr>
            <a:spLocks noGrp="1"/>
          </p:cNvSpPr>
          <p:nvPr>
            <p:ph type="title" idx="4294967295"/>
          </p:nvPr>
        </p:nvSpPr>
        <p:spPr>
          <a:xfrm>
            <a:off x="1590240" y="26442"/>
            <a:ext cx="6791761" cy="1192758"/>
          </a:xfrm>
        </p:spPr>
        <p:txBody>
          <a:bodyPr/>
          <a:lstStyle/>
          <a:p>
            <a:r>
              <a:rPr lang="en-IN" dirty="0"/>
              <a:t>Logistic Regression</a:t>
            </a:r>
            <a:endParaRPr lang="en-US" dirty="0"/>
          </a:p>
        </p:txBody>
      </p:sp>
    </p:spTree>
    <p:extLst>
      <p:ext uri="{BB962C8B-B14F-4D97-AF65-F5344CB8AC3E}">
        <p14:creationId xmlns:p14="http://schemas.microsoft.com/office/powerpoint/2010/main" val="23526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2B67A13A-419B-8E4D-AC7E-5E45EC680790}"/>
                  </a:ext>
                </a:extLst>
              </p14:cNvPr>
              <p14:cNvContentPartPr/>
              <p14:nvPr/>
            </p14:nvContentPartPr>
            <p14:xfrm>
              <a:off x="4670195" y="1058943"/>
              <a:ext cx="170280" cy="170280"/>
            </p14:xfrm>
          </p:contentPart>
        </mc:Choice>
        <mc:Fallback xmlns="">
          <p:pic>
            <p:nvPicPr>
              <p:cNvPr id="44" name="Ink 43">
                <a:extLst>
                  <a:ext uri="{FF2B5EF4-FFF2-40B4-BE49-F238E27FC236}">
                    <a16:creationId xmlns:a16="http://schemas.microsoft.com/office/drawing/2014/main" xmlns="" xmlns:p14="http://schemas.microsoft.com/office/powerpoint/2010/main" id="{2B67A13A-419B-8E4D-AC7E-5E45EC680790}"/>
                  </a:ext>
                </a:extLst>
              </p:cNvPr>
              <p:cNvPicPr/>
              <p:nvPr/>
            </p:nvPicPr>
            <p:blipFill>
              <a:blip r:embed="rId3"/>
              <a:stretch>
                <a:fillRect/>
              </a:stretch>
            </p:blipFill>
            <p:spPr>
              <a:xfrm>
                <a:off x="4652555" y="1041626"/>
                <a:ext cx="205560" cy="20383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B328BF03-E7FC-EE40-9AC8-820343C9AB97}"/>
                  </a:ext>
                </a:extLst>
              </p14:cNvPr>
              <p14:cNvContentPartPr/>
              <p14:nvPr/>
            </p14:nvContentPartPr>
            <p14:xfrm>
              <a:off x="4959275" y="1034103"/>
              <a:ext cx="189000" cy="201600"/>
            </p14:xfrm>
          </p:contentPart>
        </mc:Choice>
        <mc:Fallback xmlns="">
          <p:pic>
            <p:nvPicPr>
              <p:cNvPr id="45" name="Ink 44">
                <a:extLst>
                  <a:ext uri="{FF2B5EF4-FFF2-40B4-BE49-F238E27FC236}">
                    <a16:creationId xmlns:a16="http://schemas.microsoft.com/office/drawing/2014/main" xmlns="" xmlns:p14="http://schemas.microsoft.com/office/powerpoint/2010/main" id="{B328BF03-E7FC-EE40-9AC8-820343C9AB97}"/>
                  </a:ext>
                </a:extLst>
              </p:cNvPr>
              <p:cNvPicPr/>
              <p:nvPr/>
            </p:nvPicPr>
            <p:blipFill>
              <a:blip r:embed="rId5"/>
              <a:stretch>
                <a:fillRect/>
              </a:stretch>
            </p:blipFill>
            <p:spPr>
              <a:xfrm>
                <a:off x="4942715" y="1016823"/>
                <a:ext cx="2235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0568C79B-745C-8A4F-9FD3-D1D4DC7D86BA}"/>
                  </a:ext>
                </a:extLst>
              </p14:cNvPr>
              <p14:cNvContentPartPr/>
              <p14:nvPr/>
            </p14:nvContentPartPr>
            <p14:xfrm>
              <a:off x="5261315" y="1084143"/>
              <a:ext cx="12960" cy="132480"/>
            </p14:xfrm>
          </p:contentPart>
        </mc:Choice>
        <mc:Fallback xmlns="">
          <p:pic>
            <p:nvPicPr>
              <p:cNvPr id="46" name="Ink 45">
                <a:extLst>
                  <a:ext uri="{FF2B5EF4-FFF2-40B4-BE49-F238E27FC236}">
                    <a16:creationId xmlns:a16="http://schemas.microsoft.com/office/drawing/2014/main" xmlns="" xmlns:p14="http://schemas.microsoft.com/office/powerpoint/2010/main" id="{0568C79B-745C-8A4F-9FD3-D1D4DC7D86BA}"/>
                  </a:ext>
                </a:extLst>
              </p:cNvPr>
              <p:cNvPicPr/>
              <p:nvPr/>
            </p:nvPicPr>
            <p:blipFill>
              <a:blip r:embed="rId7"/>
              <a:stretch>
                <a:fillRect/>
              </a:stretch>
            </p:blipFill>
            <p:spPr>
              <a:xfrm>
                <a:off x="5242955" y="1065733"/>
                <a:ext cx="48960" cy="16785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473A1D66-E56D-5942-A925-74D54A68F7DA}"/>
                  </a:ext>
                </a:extLst>
              </p14:cNvPr>
              <p14:cNvContentPartPr/>
              <p14:nvPr/>
            </p14:nvContentPartPr>
            <p14:xfrm>
              <a:off x="5273555" y="952023"/>
              <a:ext cx="25560" cy="38160"/>
            </p14:xfrm>
          </p:contentPart>
        </mc:Choice>
        <mc:Fallback xmlns="">
          <p:pic>
            <p:nvPicPr>
              <p:cNvPr id="47" name="Ink 46">
                <a:extLst>
                  <a:ext uri="{FF2B5EF4-FFF2-40B4-BE49-F238E27FC236}">
                    <a16:creationId xmlns:a16="http://schemas.microsoft.com/office/drawing/2014/main" xmlns="" xmlns:p14="http://schemas.microsoft.com/office/powerpoint/2010/main" id="{473A1D66-E56D-5942-A925-74D54A68F7DA}"/>
                  </a:ext>
                </a:extLst>
              </p:cNvPr>
              <p:cNvPicPr/>
              <p:nvPr/>
            </p:nvPicPr>
            <p:blipFill>
              <a:blip r:embed="rId9"/>
              <a:stretch>
                <a:fillRect/>
              </a:stretch>
            </p:blipFill>
            <p:spPr>
              <a:xfrm>
                <a:off x="5255195" y="935103"/>
                <a:ext cx="604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52">
                <a:extLst>
                  <a:ext uri="{FF2B5EF4-FFF2-40B4-BE49-F238E27FC236}">
                    <a16:creationId xmlns:a16="http://schemas.microsoft.com/office/drawing/2014/main" id="{C0A3C2C9-AE18-C84C-83F1-D796828FDA91}"/>
                  </a:ext>
                </a:extLst>
              </p14:cNvPr>
              <p14:cNvContentPartPr/>
              <p14:nvPr/>
            </p14:nvContentPartPr>
            <p14:xfrm>
              <a:off x="5393075" y="1052823"/>
              <a:ext cx="534960" cy="220320"/>
            </p14:xfrm>
          </p:contentPart>
        </mc:Choice>
        <mc:Fallback xmlns="">
          <p:pic>
            <p:nvPicPr>
              <p:cNvPr id="50" name="Ink 52">
                <a:extLst>
                  <a:ext uri="{FF2B5EF4-FFF2-40B4-BE49-F238E27FC236}">
                    <a16:creationId xmlns:a16="http://schemas.microsoft.com/office/drawing/2014/main" xmlns="" xmlns:p14="http://schemas.microsoft.com/office/powerpoint/2010/main" id="{C0A3C2C9-AE18-C84C-83F1-D796828FDA91}"/>
                  </a:ext>
                </a:extLst>
              </p:cNvPr>
              <p:cNvPicPr/>
              <p:nvPr/>
            </p:nvPicPr>
            <p:blipFill>
              <a:blip r:embed="rId11"/>
              <a:stretch>
                <a:fillRect/>
              </a:stretch>
            </p:blipFill>
            <p:spPr>
              <a:xfrm>
                <a:off x="5375063" y="1033415"/>
                <a:ext cx="572065" cy="2573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3">
                <a:extLst>
                  <a:ext uri="{FF2B5EF4-FFF2-40B4-BE49-F238E27FC236}">
                    <a16:creationId xmlns:a16="http://schemas.microsoft.com/office/drawing/2014/main" id="{C9EE1954-9C07-C84C-AF76-94F5D4981447}"/>
                  </a:ext>
                </a:extLst>
              </p14:cNvPr>
              <p14:cNvContentPartPr/>
              <p14:nvPr/>
            </p14:nvContentPartPr>
            <p14:xfrm>
              <a:off x="4060355" y="1078023"/>
              <a:ext cx="421560" cy="145080"/>
            </p14:xfrm>
          </p:contentPart>
        </mc:Choice>
        <mc:Fallback xmlns="">
          <p:pic>
            <p:nvPicPr>
              <p:cNvPr id="51" name="Ink 53">
                <a:extLst>
                  <a:ext uri="{FF2B5EF4-FFF2-40B4-BE49-F238E27FC236}">
                    <a16:creationId xmlns:a16="http://schemas.microsoft.com/office/drawing/2014/main" xmlns="" xmlns:p14="http://schemas.microsoft.com/office/powerpoint/2010/main" id="{C9EE1954-9C07-C84C-AF76-94F5D4981447}"/>
                  </a:ext>
                </a:extLst>
              </p:cNvPr>
              <p:cNvPicPr/>
              <p:nvPr/>
            </p:nvPicPr>
            <p:blipFill>
              <a:blip r:embed="rId13"/>
              <a:stretch>
                <a:fillRect/>
              </a:stretch>
            </p:blipFill>
            <p:spPr>
              <a:xfrm>
                <a:off x="4042355" y="1058943"/>
                <a:ext cx="457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4">
                <a:extLst>
                  <a:ext uri="{FF2B5EF4-FFF2-40B4-BE49-F238E27FC236}">
                    <a16:creationId xmlns:a16="http://schemas.microsoft.com/office/drawing/2014/main" id="{0066BFA3-2591-0446-9362-CEA277A19BAA}"/>
                  </a:ext>
                </a:extLst>
              </p14:cNvPr>
              <p14:cNvContentPartPr/>
              <p14:nvPr/>
            </p14:nvContentPartPr>
            <p14:xfrm>
              <a:off x="2859395" y="889383"/>
              <a:ext cx="1094400" cy="610200"/>
            </p14:xfrm>
          </p:contentPart>
        </mc:Choice>
        <mc:Fallback xmlns="">
          <p:pic>
            <p:nvPicPr>
              <p:cNvPr id="52" name="Ink 54">
                <a:extLst>
                  <a:ext uri="{FF2B5EF4-FFF2-40B4-BE49-F238E27FC236}">
                    <a16:creationId xmlns:a16="http://schemas.microsoft.com/office/drawing/2014/main" xmlns="" xmlns:p14="http://schemas.microsoft.com/office/powerpoint/2010/main" id="{0066BFA3-2591-0446-9362-CEA277A19BAA}"/>
                  </a:ext>
                </a:extLst>
              </p:cNvPr>
              <p:cNvPicPr/>
              <p:nvPr/>
            </p:nvPicPr>
            <p:blipFill>
              <a:blip r:embed="rId15"/>
              <a:stretch>
                <a:fillRect/>
              </a:stretch>
            </p:blipFill>
            <p:spPr>
              <a:xfrm>
                <a:off x="2841029" y="871023"/>
                <a:ext cx="1132933"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5">
                <a:extLst>
                  <a:ext uri="{FF2B5EF4-FFF2-40B4-BE49-F238E27FC236}">
                    <a16:creationId xmlns:a16="http://schemas.microsoft.com/office/drawing/2014/main" id="{D289EB37-D01E-6B41-A00E-72B34768A641}"/>
                  </a:ext>
                </a:extLst>
              </p14:cNvPr>
              <p14:cNvContentPartPr/>
              <p14:nvPr/>
            </p14:nvContentPartPr>
            <p14:xfrm>
              <a:off x="1545395" y="2052543"/>
              <a:ext cx="9022320" cy="75960"/>
            </p14:xfrm>
          </p:contentPart>
        </mc:Choice>
        <mc:Fallback xmlns="">
          <p:pic>
            <p:nvPicPr>
              <p:cNvPr id="56" name="Ink 55">
                <a:extLst>
                  <a:ext uri="{FF2B5EF4-FFF2-40B4-BE49-F238E27FC236}">
                    <a16:creationId xmlns:a16="http://schemas.microsoft.com/office/drawing/2014/main" xmlns="" xmlns:p14="http://schemas.microsoft.com/office/powerpoint/2010/main" id="{D289EB37-D01E-6B41-A00E-72B34768A641}"/>
                  </a:ext>
                </a:extLst>
              </p:cNvPr>
              <p:cNvPicPr/>
              <p:nvPr/>
            </p:nvPicPr>
            <p:blipFill>
              <a:blip r:embed="rId17"/>
              <a:stretch>
                <a:fillRect/>
              </a:stretch>
            </p:blipFill>
            <p:spPr>
              <a:xfrm>
                <a:off x="1536755" y="2043543"/>
                <a:ext cx="9040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A71F1C1C-DF39-2C42-AC3F-3F833C2EC9CF}"/>
                  </a:ext>
                </a:extLst>
              </p14:cNvPr>
              <p14:cNvContentPartPr/>
              <p14:nvPr/>
            </p14:nvContentPartPr>
            <p14:xfrm>
              <a:off x="1614515" y="3158823"/>
              <a:ext cx="9047520" cy="31680"/>
            </p14:xfrm>
          </p:contentPart>
        </mc:Choice>
        <mc:Fallback xmlns="">
          <p:pic>
            <p:nvPicPr>
              <p:cNvPr id="57" name="Ink 56">
                <a:extLst>
                  <a:ext uri="{FF2B5EF4-FFF2-40B4-BE49-F238E27FC236}">
                    <a16:creationId xmlns:a16="http://schemas.microsoft.com/office/drawing/2014/main" xmlns="" xmlns:p14="http://schemas.microsoft.com/office/powerpoint/2010/main" id="{A71F1C1C-DF39-2C42-AC3F-3F833C2EC9CF}"/>
                  </a:ext>
                </a:extLst>
              </p:cNvPr>
              <p:cNvPicPr/>
              <p:nvPr/>
            </p:nvPicPr>
            <p:blipFill>
              <a:blip r:embed="rId19"/>
              <a:stretch>
                <a:fillRect/>
              </a:stretch>
            </p:blipFill>
            <p:spPr>
              <a:xfrm>
                <a:off x="1605875" y="3150183"/>
                <a:ext cx="9064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35A03B11-D256-1A4D-87EA-A4B1B40B0A82}"/>
                  </a:ext>
                </a:extLst>
              </p14:cNvPr>
              <p14:cNvContentPartPr/>
              <p14:nvPr/>
            </p14:nvContentPartPr>
            <p14:xfrm>
              <a:off x="1576715" y="4190223"/>
              <a:ext cx="8959680" cy="201600"/>
            </p14:xfrm>
          </p:contentPart>
        </mc:Choice>
        <mc:Fallback xmlns="">
          <p:pic>
            <p:nvPicPr>
              <p:cNvPr id="58" name="Ink 57">
                <a:extLst>
                  <a:ext uri="{FF2B5EF4-FFF2-40B4-BE49-F238E27FC236}">
                    <a16:creationId xmlns:a16="http://schemas.microsoft.com/office/drawing/2014/main" xmlns="" xmlns:p14="http://schemas.microsoft.com/office/powerpoint/2010/main" id="{35A03B11-D256-1A4D-87EA-A4B1B40B0A82}"/>
                  </a:ext>
                </a:extLst>
              </p:cNvPr>
              <p:cNvPicPr/>
              <p:nvPr/>
            </p:nvPicPr>
            <p:blipFill>
              <a:blip r:embed="rId21"/>
              <a:stretch>
                <a:fillRect/>
              </a:stretch>
            </p:blipFill>
            <p:spPr>
              <a:xfrm>
                <a:off x="1568435" y="4180863"/>
                <a:ext cx="89776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5135D53D-E454-6B45-839B-8590FCF8305C}"/>
                  </a:ext>
                </a:extLst>
              </p14:cNvPr>
              <p14:cNvContentPartPr/>
              <p14:nvPr/>
            </p14:nvContentPartPr>
            <p14:xfrm>
              <a:off x="2067395" y="2392023"/>
              <a:ext cx="390240" cy="214200"/>
            </p14:xfrm>
          </p:contentPart>
        </mc:Choice>
        <mc:Fallback xmlns="">
          <p:pic>
            <p:nvPicPr>
              <p:cNvPr id="59" name="Ink 58">
                <a:extLst>
                  <a:ext uri="{FF2B5EF4-FFF2-40B4-BE49-F238E27FC236}">
                    <a16:creationId xmlns:a16="http://schemas.microsoft.com/office/drawing/2014/main" xmlns="" xmlns:p14="http://schemas.microsoft.com/office/powerpoint/2010/main" id="{5135D53D-E454-6B45-839B-8590FCF8305C}"/>
                  </a:ext>
                </a:extLst>
              </p:cNvPr>
              <p:cNvPicPr/>
              <p:nvPr/>
            </p:nvPicPr>
            <p:blipFill>
              <a:blip r:embed="rId23"/>
              <a:stretch>
                <a:fillRect/>
              </a:stretch>
            </p:blipFill>
            <p:spPr>
              <a:xfrm>
                <a:off x="2059115" y="2383743"/>
                <a:ext cx="4068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AC62A3DF-C7D6-2648-9755-FD9D8E000A94}"/>
                  </a:ext>
                </a:extLst>
              </p14:cNvPr>
              <p14:cNvContentPartPr/>
              <p14:nvPr/>
            </p14:nvContentPartPr>
            <p14:xfrm>
              <a:off x="2249555" y="3510903"/>
              <a:ext cx="220320" cy="308520"/>
            </p14:xfrm>
          </p:contentPart>
        </mc:Choice>
        <mc:Fallback xmlns="">
          <p:pic>
            <p:nvPicPr>
              <p:cNvPr id="60" name="Ink 59">
                <a:extLst>
                  <a:ext uri="{FF2B5EF4-FFF2-40B4-BE49-F238E27FC236}">
                    <a16:creationId xmlns:a16="http://schemas.microsoft.com/office/drawing/2014/main" xmlns="" xmlns:p14="http://schemas.microsoft.com/office/powerpoint/2010/main" id="{AC62A3DF-C7D6-2648-9755-FD9D8E000A94}"/>
                  </a:ext>
                </a:extLst>
              </p:cNvPr>
              <p:cNvPicPr/>
              <p:nvPr/>
            </p:nvPicPr>
            <p:blipFill>
              <a:blip r:embed="rId25"/>
              <a:stretch>
                <a:fillRect/>
              </a:stretch>
            </p:blipFill>
            <p:spPr>
              <a:xfrm>
                <a:off x="2241275" y="3502623"/>
                <a:ext cx="2368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4F54381B-01AB-9D42-B532-ABC3666BDA0B}"/>
                  </a:ext>
                </a:extLst>
              </p14:cNvPr>
              <p14:cNvContentPartPr/>
              <p14:nvPr/>
            </p14:nvContentPartPr>
            <p14:xfrm>
              <a:off x="4041275" y="2190783"/>
              <a:ext cx="126000" cy="2163240"/>
            </p14:xfrm>
          </p:contentPart>
        </mc:Choice>
        <mc:Fallback xmlns="">
          <p:pic>
            <p:nvPicPr>
              <p:cNvPr id="68" name="Ink 67">
                <a:extLst>
                  <a:ext uri="{FF2B5EF4-FFF2-40B4-BE49-F238E27FC236}">
                    <a16:creationId xmlns:a16="http://schemas.microsoft.com/office/drawing/2014/main" xmlns="" xmlns:p14="http://schemas.microsoft.com/office/powerpoint/2010/main" id="{4F54381B-01AB-9D42-B532-ABC3666BDA0B}"/>
                  </a:ext>
                </a:extLst>
              </p:cNvPr>
              <p:cNvPicPr/>
              <p:nvPr/>
            </p:nvPicPr>
            <p:blipFill>
              <a:blip r:embed="rId27"/>
              <a:stretch>
                <a:fillRect/>
              </a:stretch>
            </p:blipFill>
            <p:spPr>
              <a:xfrm>
                <a:off x="4032995" y="2182503"/>
                <a:ext cx="143280" cy="2180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682138BD-122E-174C-A193-28D779C51772}"/>
                  </a:ext>
                </a:extLst>
              </p14:cNvPr>
              <p14:cNvContentPartPr/>
              <p14:nvPr/>
            </p14:nvContentPartPr>
            <p14:xfrm>
              <a:off x="5267435" y="2096463"/>
              <a:ext cx="100800" cy="2256840"/>
            </p14:xfrm>
          </p:contentPart>
        </mc:Choice>
        <mc:Fallback xmlns="">
          <p:pic>
            <p:nvPicPr>
              <p:cNvPr id="69" name="Ink 68">
                <a:extLst>
                  <a:ext uri="{FF2B5EF4-FFF2-40B4-BE49-F238E27FC236}">
                    <a16:creationId xmlns:a16="http://schemas.microsoft.com/office/drawing/2014/main" xmlns="" xmlns:p14="http://schemas.microsoft.com/office/powerpoint/2010/main" id="{682138BD-122E-174C-A193-28D779C51772}"/>
                  </a:ext>
                </a:extLst>
              </p:cNvPr>
              <p:cNvPicPr/>
              <p:nvPr/>
            </p:nvPicPr>
            <p:blipFill>
              <a:blip r:embed="rId29"/>
              <a:stretch>
                <a:fillRect/>
              </a:stretch>
            </p:blipFill>
            <p:spPr>
              <a:xfrm>
                <a:off x="5259184" y="2088543"/>
                <a:ext cx="118377" cy="2272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5640A3CD-03C6-484B-9591-79653A7BF56D}"/>
                  </a:ext>
                </a:extLst>
              </p14:cNvPr>
              <p14:cNvContentPartPr/>
              <p14:nvPr/>
            </p14:nvContentPartPr>
            <p14:xfrm>
              <a:off x="6524915" y="2077743"/>
              <a:ext cx="107280" cy="2295000"/>
            </p14:xfrm>
          </p:contentPart>
        </mc:Choice>
        <mc:Fallback xmlns="">
          <p:pic>
            <p:nvPicPr>
              <p:cNvPr id="70" name="Ink 69">
                <a:extLst>
                  <a:ext uri="{FF2B5EF4-FFF2-40B4-BE49-F238E27FC236}">
                    <a16:creationId xmlns:a16="http://schemas.microsoft.com/office/drawing/2014/main" xmlns="" xmlns:p14="http://schemas.microsoft.com/office/powerpoint/2010/main" id="{5640A3CD-03C6-484B-9591-79653A7BF56D}"/>
                  </a:ext>
                </a:extLst>
              </p:cNvPr>
              <p:cNvPicPr/>
              <p:nvPr/>
            </p:nvPicPr>
            <p:blipFill>
              <a:blip r:embed="rId31"/>
              <a:stretch>
                <a:fillRect/>
              </a:stretch>
            </p:blipFill>
            <p:spPr>
              <a:xfrm>
                <a:off x="6516275" y="2069464"/>
                <a:ext cx="123840" cy="231119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662A578D-7A50-2B47-BD5C-82F8CADCE4C7}"/>
                  </a:ext>
                </a:extLst>
              </p14:cNvPr>
              <p14:cNvContentPartPr/>
              <p14:nvPr/>
            </p14:nvContentPartPr>
            <p14:xfrm>
              <a:off x="7675475" y="2077743"/>
              <a:ext cx="94680" cy="2270160"/>
            </p14:xfrm>
          </p:contentPart>
        </mc:Choice>
        <mc:Fallback xmlns="">
          <p:pic>
            <p:nvPicPr>
              <p:cNvPr id="71" name="Ink 70">
                <a:extLst>
                  <a:ext uri="{FF2B5EF4-FFF2-40B4-BE49-F238E27FC236}">
                    <a16:creationId xmlns:a16="http://schemas.microsoft.com/office/drawing/2014/main" xmlns="" xmlns:p14="http://schemas.microsoft.com/office/powerpoint/2010/main" id="{662A578D-7A50-2B47-BD5C-82F8CADCE4C7}"/>
                  </a:ext>
                </a:extLst>
              </p:cNvPr>
              <p:cNvPicPr/>
              <p:nvPr/>
            </p:nvPicPr>
            <p:blipFill>
              <a:blip r:embed="rId33"/>
              <a:stretch>
                <a:fillRect/>
              </a:stretch>
            </p:blipFill>
            <p:spPr>
              <a:xfrm>
                <a:off x="7645955" y="2056863"/>
                <a:ext cx="145080" cy="2311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2" name="Ink 71">
                <a:extLst>
                  <a:ext uri="{FF2B5EF4-FFF2-40B4-BE49-F238E27FC236}">
                    <a16:creationId xmlns:a16="http://schemas.microsoft.com/office/drawing/2014/main" id="{B8F00631-FA26-8246-995A-858DB752332D}"/>
                  </a:ext>
                </a:extLst>
              </p14:cNvPr>
              <p14:cNvContentPartPr/>
              <p14:nvPr/>
            </p14:nvContentPartPr>
            <p14:xfrm>
              <a:off x="8926475" y="2071263"/>
              <a:ext cx="163800" cy="2351880"/>
            </p14:xfrm>
          </p:contentPart>
        </mc:Choice>
        <mc:Fallback xmlns="">
          <p:pic>
            <p:nvPicPr>
              <p:cNvPr id="72" name="Ink 71">
                <a:extLst>
                  <a:ext uri="{FF2B5EF4-FFF2-40B4-BE49-F238E27FC236}">
                    <a16:creationId xmlns:a16="http://schemas.microsoft.com/office/drawing/2014/main" xmlns="" xmlns:p14="http://schemas.microsoft.com/office/powerpoint/2010/main" id="{B8F00631-FA26-8246-995A-858DB752332D}"/>
                  </a:ext>
                </a:extLst>
              </p:cNvPr>
              <p:cNvPicPr/>
              <p:nvPr/>
            </p:nvPicPr>
            <p:blipFill>
              <a:blip r:embed="rId35"/>
              <a:stretch>
                <a:fillRect/>
              </a:stretch>
            </p:blipFill>
            <p:spPr>
              <a:xfrm>
                <a:off x="8915675" y="2060461"/>
                <a:ext cx="207000" cy="239508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8" name="Ink 77">
                <a:extLst>
                  <a:ext uri="{FF2B5EF4-FFF2-40B4-BE49-F238E27FC236}">
                    <a16:creationId xmlns:a16="http://schemas.microsoft.com/office/drawing/2014/main" id="{FD337D6D-22E1-854A-9051-6B6586439450}"/>
                  </a:ext>
                </a:extLst>
              </p14:cNvPr>
              <p14:cNvContentPartPr/>
              <p14:nvPr/>
            </p14:nvContentPartPr>
            <p14:xfrm>
              <a:off x="4520075" y="2442423"/>
              <a:ext cx="219600" cy="170280"/>
            </p14:xfrm>
          </p:contentPart>
        </mc:Choice>
        <mc:Fallback xmlns="">
          <p:pic>
            <p:nvPicPr>
              <p:cNvPr id="78" name="Ink 77">
                <a:extLst>
                  <a:ext uri="{FF2B5EF4-FFF2-40B4-BE49-F238E27FC236}">
                    <a16:creationId xmlns:a16="http://schemas.microsoft.com/office/drawing/2014/main" xmlns="" xmlns:p14="http://schemas.microsoft.com/office/powerpoint/2010/main" id="{FD337D6D-22E1-854A-9051-6B6586439450}"/>
                  </a:ext>
                </a:extLst>
              </p:cNvPr>
              <p:cNvPicPr/>
              <p:nvPr/>
            </p:nvPicPr>
            <p:blipFill>
              <a:blip r:embed="rId37"/>
              <a:stretch>
                <a:fillRect/>
              </a:stretch>
            </p:blipFill>
            <p:spPr>
              <a:xfrm>
                <a:off x="4512155" y="2434143"/>
                <a:ext cx="2354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9" name="Ink 78">
                <a:extLst>
                  <a:ext uri="{FF2B5EF4-FFF2-40B4-BE49-F238E27FC236}">
                    <a16:creationId xmlns:a16="http://schemas.microsoft.com/office/drawing/2014/main" id="{1716FF45-9F15-2B4E-A84E-CF575F0B3C57}"/>
                  </a:ext>
                </a:extLst>
              </p14:cNvPr>
              <p14:cNvContentPartPr/>
              <p14:nvPr/>
            </p14:nvContentPartPr>
            <p14:xfrm>
              <a:off x="5808155" y="2398143"/>
              <a:ext cx="220320" cy="189000"/>
            </p14:xfrm>
          </p:contentPart>
        </mc:Choice>
        <mc:Fallback xmlns="">
          <p:pic>
            <p:nvPicPr>
              <p:cNvPr id="79" name="Ink 78">
                <a:extLst>
                  <a:ext uri="{FF2B5EF4-FFF2-40B4-BE49-F238E27FC236}">
                    <a16:creationId xmlns:a16="http://schemas.microsoft.com/office/drawing/2014/main" xmlns="" xmlns:p14="http://schemas.microsoft.com/office/powerpoint/2010/main" id="{1716FF45-9F15-2B4E-A84E-CF575F0B3C57}"/>
                  </a:ext>
                </a:extLst>
              </p:cNvPr>
              <p:cNvPicPr/>
              <p:nvPr/>
            </p:nvPicPr>
            <p:blipFill>
              <a:blip r:embed="rId39"/>
              <a:stretch>
                <a:fillRect/>
              </a:stretch>
            </p:blipFill>
            <p:spPr>
              <a:xfrm>
                <a:off x="5799889" y="2389863"/>
                <a:ext cx="236853"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4" name="Ink 83">
                <a:extLst>
                  <a:ext uri="{FF2B5EF4-FFF2-40B4-BE49-F238E27FC236}">
                    <a16:creationId xmlns:a16="http://schemas.microsoft.com/office/drawing/2014/main" id="{359767BD-7EE3-DB4B-B4D4-4AF4F4E0E7CD}"/>
                  </a:ext>
                </a:extLst>
              </p14:cNvPr>
              <p14:cNvContentPartPr/>
              <p14:nvPr/>
            </p14:nvContentPartPr>
            <p14:xfrm>
              <a:off x="9391955" y="2398143"/>
              <a:ext cx="220320" cy="264240"/>
            </p14:xfrm>
          </p:contentPart>
        </mc:Choice>
        <mc:Fallback xmlns="">
          <p:pic>
            <p:nvPicPr>
              <p:cNvPr id="84" name="Ink 83">
                <a:extLst>
                  <a:ext uri="{FF2B5EF4-FFF2-40B4-BE49-F238E27FC236}">
                    <a16:creationId xmlns:a16="http://schemas.microsoft.com/office/drawing/2014/main" xmlns="" xmlns:p14="http://schemas.microsoft.com/office/powerpoint/2010/main" id="{359767BD-7EE3-DB4B-B4D4-4AF4F4E0E7CD}"/>
                  </a:ext>
                </a:extLst>
              </p:cNvPr>
              <p:cNvPicPr/>
              <p:nvPr/>
            </p:nvPicPr>
            <p:blipFill>
              <a:blip r:embed="rId41"/>
              <a:stretch>
                <a:fillRect/>
              </a:stretch>
            </p:blipFill>
            <p:spPr>
              <a:xfrm>
                <a:off x="9383675" y="2389863"/>
                <a:ext cx="2368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5" name="Ink 86">
                <a:extLst>
                  <a:ext uri="{FF2B5EF4-FFF2-40B4-BE49-F238E27FC236}">
                    <a16:creationId xmlns:a16="http://schemas.microsoft.com/office/drawing/2014/main" id="{C01D4928-9D23-8147-9EB2-43F6254736E7}"/>
                  </a:ext>
                </a:extLst>
              </p14:cNvPr>
              <p14:cNvContentPartPr/>
              <p14:nvPr/>
            </p14:nvContentPartPr>
            <p14:xfrm>
              <a:off x="8096675" y="2354223"/>
              <a:ext cx="270720" cy="239400"/>
            </p14:xfrm>
          </p:contentPart>
        </mc:Choice>
        <mc:Fallback xmlns="">
          <p:pic>
            <p:nvPicPr>
              <p:cNvPr id="85" name="Ink 86">
                <a:extLst>
                  <a:ext uri="{FF2B5EF4-FFF2-40B4-BE49-F238E27FC236}">
                    <a16:creationId xmlns:a16="http://schemas.microsoft.com/office/drawing/2014/main" xmlns="" xmlns:p14="http://schemas.microsoft.com/office/powerpoint/2010/main" id="{C01D4928-9D23-8147-9EB2-43F6254736E7}"/>
                  </a:ext>
                </a:extLst>
              </p:cNvPr>
              <p:cNvPicPr/>
              <p:nvPr/>
            </p:nvPicPr>
            <p:blipFill>
              <a:blip r:embed="rId43"/>
              <a:stretch>
                <a:fillRect/>
              </a:stretch>
            </p:blipFill>
            <p:spPr>
              <a:xfrm>
                <a:off x="8088755" y="2345931"/>
                <a:ext cx="286560" cy="25634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6" name="Ink 87">
                <a:extLst>
                  <a:ext uri="{FF2B5EF4-FFF2-40B4-BE49-F238E27FC236}">
                    <a16:creationId xmlns:a16="http://schemas.microsoft.com/office/drawing/2014/main" id="{2EC16C61-1248-D849-8EE6-15B402774D95}"/>
                  </a:ext>
                </a:extLst>
              </p14:cNvPr>
              <p14:cNvContentPartPr/>
              <p14:nvPr/>
            </p14:nvContentPartPr>
            <p14:xfrm>
              <a:off x="6996515" y="2410743"/>
              <a:ext cx="182520" cy="195480"/>
            </p14:xfrm>
          </p:contentPart>
        </mc:Choice>
        <mc:Fallback xmlns="">
          <p:pic>
            <p:nvPicPr>
              <p:cNvPr id="86" name="Ink 87">
                <a:extLst>
                  <a:ext uri="{FF2B5EF4-FFF2-40B4-BE49-F238E27FC236}">
                    <a16:creationId xmlns:a16="http://schemas.microsoft.com/office/drawing/2014/main" xmlns="" xmlns:p14="http://schemas.microsoft.com/office/powerpoint/2010/main" id="{2EC16C61-1248-D849-8EE6-15B402774D95}"/>
                  </a:ext>
                </a:extLst>
              </p:cNvPr>
              <p:cNvPicPr/>
              <p:nvPr/>
            </p:nvPicPr>
            <p:blipFill>
              <a:blip r:embed="rId45"/>
              <a:stretch>
                <a:fillRect/>
              </a:stretch>
            </p:blipFill>
            <p:spPr>
              <a:xfrm>
                <a:off x="6987533" y="2402448"/>
                <a:ext cx="199407" cy="21171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AE8B398A-4567-B54B-9129-85574162A826}"/>
                  </a:ext>
                </a:extLst>
              </p14:cNvPr>
              <p14:cNvContentPartPr/>
              <p14:nvPr/>
            </p14:nvContentPartPr>
            <p14:xfrm>
              <a:off x="5795555" y="3454383"/>
              <a:ext cx="163800" cy="239400"/>
            </p14:xfrm>
          </p:contentPart>
        </mc:Choice>
        <mc:Fallback xmlns="">
          <p:pic>
            <p:nvPicPr>
              <p:cNvPr id="92" name="Ink 91">
                <a:extLst>
                  <a:ext uri="{FF2B5EF4-FFF2-40B4-BE49-F238E27FC236}">
                    <a16:creationId xmlns:a16="http://schemas.microsoft.com/office/drawing/2014/main" xmlns="" xmlns:p14="http://schemas.microsoft.com/office/powerpoint/2010/main" id="{AE8B398A-4567-B54B-9129-85574162A826}"/>
                  </a:ext>
                </a:extLst>
              </p:cNvPr>
              <p:cNvPicPr/>
              <p:nvPr/>
            </p:nvPicPr>
            <p:blipFill>
              <a:blip r:embed="rId47"/>
              <a:stretch>
                <a:fillRect/>
              </a:stretch>
            </p:blipFill>
            <p:spPr>
              <a:xfrm>
                <a:off x="5787293" y="3446091"/>
                <a:ext cx="180324" cy="25598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3" name="Ink 92">
                <a:extLst>
                  <a:ext uri="{FF2B5EF4-FFF2-40B4-BE49-F238E27FC236}">
                    <a16:creationId xmlns:a16="http://schemas.microsoft.com/office/drawing/2014/main" id="{CAFE0359-EC21-944A-BD19-483BAB3BFD3B}"/>
                  </a:ext>
                </a:extLst>
              </p14:cNvPr>
              <p14:cNvContentPartPr/>
              <p14:nvPr/>
            </p14:nvContentPartPr>
            <p14:xfrm>
              <a:off x="6946115" y="3498303"/>
              <a:ext cx="25560" cy="189000"/>
            </p14:xfrm>
          </p:contentPart>
        </mc:Choice>
        <mc:Fallback xmlns="">
          <p:pic>
            <p:nvPicPr>
              <p:cNvPr id="93" name="Ink 92">
                <a:extLst>
                  <a:ext uri="{FF2B5EF4-FFF2-40B4-BE49-F238E27FC236}">
                    <a16:creationId xmlns:a16="http://schemas.microsoft.com/office/drawing/2014/main" xmlns="" xmlns:p14="http://schemas.microsoft.com/office/powerpoint/2010/main" id="{CAFE0359-EC21-944A-BD19-483BAB3BFD3B}"/>
                  </a:ext>
                </a:extLst>
              </p:cNvPr>
              <p:cNvPicPr/>
              <p:nvPr/>
            </p:nvPicPr>
            <p:blipFill>
              <a:blip r:embed="rId49"/>
              <a:stretch>
                <a:fillRect/>
              </a:stretch>
            </p:blipFill>
            <p:spPr>
              <a:xfrm>
                <a:off x="6937835" y="3490383"/>
                <a:ext cx="41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4" name="Ink 93">
                <a:extLst>
                  <a:ext uri="{FF2B5EF4-FFF2-40B4-BE49-F238E27FC236}">
                    <a16:creationId xmlns:a16="http://schemas.microsoft.com/office/drawing/2014/main" id="{02988C63-77E1-0246-8DA3-B8960B85ACEA}"/>
                  </a:ext>
                </a:extLst>
              </p14:cNvPr>
              <p14:cNvContentPartPr/>
              <p14:nvPr/>
            </p14:nvContentPartPr>
            <p14:xfrm>
              <a:off x="7115675" y="3486063"/>
              <a:ext cx="163800" cy="214200"/>
            </p14:xfrm>
          </p:contentPart>
        </mc:Choice>
        <mc:Fallback xmlns="">
          <p:pic>
            <p:nvPicPr>
              <p:cNvPr id="94" name="Ink 93">
                <a:extLst>
                  <a:ext uri="{FF2B5EF4-FFF2-40B4-BE49-F238E27FC236}">
                    <a16:creationId xmlns:a16="http://schemas.microsoft.com/office/drawing/2014/main" xmlns="" xmlns:p14="http://schemas.microsoft.com/office/powerpoint/2010/main" id="{02988C63-77E1-0246-8DA3-B8960B85ACEA}"/>
                  </a:ext>
                </a:extLst>
              </p:cNvPr>
              <p:cNvPicPr/>
              <p:nvPr/>
            </p:nvPicPr>
            <p:blipFill>
              <a:blip r:embed="rId51"/>
              <a:stretch>
                <a:fillRect/>
              </a:stretch>
            </p:blipFill>
            <p:spPr>
              <a:xfrm>
                <a:off x="7107395" y="3477783"/>
                <a:ext cx="1803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9">
                <a:extLst>
                  <a:ext uri="{FF2B5EF4-FFF2-40B4-BE49-F238E27FC236}">
                    <a16:creationId xmlns:a16="http://schemas.microsoft.com/office/drawing/2014/main" id="{9A6DC6B9-7EF1-CC44-987F-7FD2801AF248}"/>
                  </a:ext>
                </a:extLst>
              </p14:cNvPr>
              <p14:cNvContentPartPr/>
              <p14:nvPr/>
            </p14:nvContentPartPr>
            <p14:xfrm>
              <a:off x="8200715" y="3454383"/>
              <a:ext cx="393120" cy="195120"/>
            </p14:xfrm>
          </p:contentPart>
        </mc:Choice>
        <mc:Fallback xmlns="">
          <p:pic>
            <p:nvPicPr>
              <p:cNvPr id="98" name="Ink 99">
                <a:extLst>
                  <a:ext uri="{FF2B5EF4-FFF2-40B4-BE49-F238E27FC236}">
                    <a16:creationId xmlns:a16="http://schemas.microsoft.com/office/drawing/2014/main" xmlns="" xmlns:p14="http://schemas.microsoft.com/office/powerpoint/2010/main" id="{9A6DC6B9-7EF1-CC44-987F-7FD2801AF248}"/>
                  </a:ext>
                </a:extLst>
              </p:cNvPr>
              <p:cNvPicPr/>
              <p:nvPr/>
            </p:nvPicPr>
            <p:blipFill>
              <a:blip r:embed="rId53"/>
              <a:stretch>
                <a:fillRect/>
              </a:stretch>
            </p:blipFill>
            <p:spPr>
              <a:xfrm>
                <a:off x="8192427" y="3446103"/>
                <a:ext cx="409695"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9" name="Ink 100">
                <a:extLst>
                  <a:ext uri="{FF2B5EF4-FFF2-40B4-BE49-F238E27FC236}">
                    <a16:creationId xmlns:a16="http://schemas.microsoft.com/office/drawing/2014/main" id="{9978EEEC-65A5-BD4A-B32F-9900C6B20B55}"/>
                  </a:ext>
                </a:extLst>
              </p14:cNvPr>
              <p14:cNvContentPartPr/>
              <p14:nvPr/>
            </p14:nvContentPartPr>
            <p14:xfrm>
              <a:off x="4550675" y="3523503"/>
              <a:ext cx="226800" cy="214560"/>
            </p14:xfrm>
          </p:contentPart>
        </mc:Choice>
        <mc:Fallback xmlns="">
          <p:pic>
            <p:nvPicPr>
              <p:cNvPr id="99" name="Ink 100">
                <a:extLst>
                  <a:ext uri="{FF2B5EF4-FFF2-40B4-BE49-F238E27FC236}">
                    <a16:creationId xmlns:a16="http://schemas.microsoft.com/office/drawing/2014/main" xmlns="" xmlns:p14="http://schemas.microsoft.com/office/powerpoint/2010/main" id="{9978EEEC-65A5-BD4A-B32F-9900C6B20B55}"/>
                  </a:ext>
                </a:extLst>
              </p:cNvPr>
              <p:cNvPicPr/>
              <p:nvPr/>
            </p:nvPicPr>
            <p:blipFill>
              <a:blip r:embed="rId55"/>
              <a:stretch>
                <a:fillRect/>
              </a:stretch>
            </p:blipFill>
            <p:spPr>
              <a:xfrm>
                <a:off x="4541300" y="3515209"/>
                <a:ext cx="244107" cy="23114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2" name="Ink 101">
                <a:extLst>
                  <a:ext uri="{FF2B5EF4-FFF2-40B4-BE49-F238E27FC236}">
                    <a16:creationId xmlns:a16="http://schemas.microsoft.com/office/drawing/2014/main" id="{F92CD583-97C9-C843-A9B7-2AC311DAB8EC}"/>
                  </a:ext>
                </a:extLst>
              </p14:cNvPr>
              <p14:cNvContentPartPr/>
              <p14:nvPr/>
            </p14:nvContentPartPr>
            <p14:xfrm>
              <a:off x="9385475" y="3479583"/>
              <a:ext cx="170280" cy="170280"/>
            </p14:xfrm>
          </p:contentPart>
        </mc:Choice>
        <mc:Fallback xmlns="">
          <p:pic>
            <p:nvPicPr>
              <p:cNvPr id="102" name="Ink 101">
                <a:extLst>
                  <a:ext uri="{FF2B5EF4-FFF2-40B4-BE49-F238E27FC236}">
                    <a16:creationId xmlns:a16="http://schemas.microsoft.com/office/drawing/2014/main" xmlns="" xmlns:p14="http://schemas.microsoft.com/office/powerpoint/2010/main" id="{F92CD583-97C9-C843-A9B7-2AC311DAB8EC}"/>
                  </a:ext>
                </a:extLst>
              </p:cNvPr>
              <p:cNvPicPr/>
              <p:nvPr/>
            </p:nvPicPr>
            <p:blipFill>
              <a:blip r:embed="rId57"/>
              <a:stretch>
                <a:fillRect/>
              </a:stretch>
            </p:blipFill>
            <p:spPr>
              <a:xfrm>
                <a:off x="9376456" y="3471285"/>
                <a:ext cx="187597" cy="18687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3" name="Ink 102">
                <a:extLst>
                  <a:ext uri="{FF2B5EF4-FFF2-40B4-BE49-F238E27FC236}">
                    <a16:creationId xmlns:a16="http://schemas.microsoft.com/office/drawing/2014/main" id="{EF00307A-8C07-244F-8C74-9A7E276C710A}"/>
                  </a:ext>
                </a:extLst>
              </p14:cNvPr>
              <p14:cNvContentPartPr/>
              <p14:nvPr/>
            </p14:nvContentPartPr>
            <p14:xfrm>
              <a:off x="9687155" y="3448263"/>
              <a:ext cx="201600" cy="239400"/>
            </p14:xfrm>
          </p:contentPart>
        </mc:Choice>
        <mc:Fallback xmlns="">
          <p:pic>
            <p:nvPicPr>
              <p:cNvPr id="103" name="Ink 102">
                <a:extLst>
                  <a:ext uri="{FF2B5EF4-FFF2-40B4-BE49-F238E27FC236}">
                    <a16:creationId xmlns:a16="http://schemas.microsoft.com/office/drawing/2014/main" xmlns="" xmlns:p14="http://schemas.microsoft.com/office/powerpoint/2010/main" id="{EF00307A-8C07-244F-8C74-9A7E276C710A}"/>
                  </a:ext>
                </a:extLst>
              </p:cNvPr>
              <p:cNvPicPr/>
              <p:nvPr/>
            </p:nvPicPr>
            <p:blipFill>
              <a:blip r:embed="rId59"/>
              <a:stretch>
                <a:fillRect/>
              </a:stretch>
            </p:blipFill>
            <p:spPr>
              <a:xfrm>
                <a:off x="9678875" y="3439983"/>
                <a:ext cx="218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7" name="Ink 137">
                <a:extLst>
                  <a:ext uri="{FF2B5EF4-FFF2-40B4-BE49-F238E27FC236}">
                    <a16:creationId xmlns:a16="http://schemas.microsoft.com/office/drawing/2014/main" id="{B0777A0B-D7C6-494E-8DFB-CAAF51253378}"/>
                  </a:ext>
                </a:extLst>
              </p14:cNvPr>
              <p14:cNvContentPartPr/>
              <p14:nvPr/>
            </p14:nvContentPartPr>
            <p14:xfrm>
              <a:off x="2450795" y="2046783"/>
              <a:ext cx="968760" cy="2350800"/>
            </p14:xfrm>
          </p:contentPart>
        </mc:Choice>
        <mc:Fallback xmlns="">
          <p:pic>
            <p:nvPicPr>
              <p:cNvPr id="137" name="Ink 137">
                <a:extLst>
                  <a:ext uri="{FF2B5EF4-FFF2-40B4-BE49-F238E27FC236}">
                    <a16:creationId xmlns:a16="http://schemas.microsoft.com/office/drawing/2014/main" xmlns="" xmlns:p14="http://schemas.microsoft.com/office/powerpoint/2010/main" id="{B0777A0B-D7C6-494E-8DFB-CAAF51253378}"/>
                  </a:ext>
                </a:extLst>
              </p:cNvPr>
              <p:cNvPicPr/>
              <p:nvPr/>
            </p:nvPicPr>
            <p:blipFill>
              <a:blip r:embed="rId61"/>
              <a:stretch>
                <a:fillRect/>
              </a:stretch>
            </p:blipFill>
            <p:spPr>
              <a:xfrm>
                <a:off x="2442875" y="2038863"/>
                <a:ext cx="984960" cy="2367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5" name="Ink 204">
                <a:extLst>
                  <a:ext uri="{FF2B5EF4-FFF2-40B4-BE49-F238E27FC236}">
                    <a16:creationId xmlns:a16="http://schemas.microsoft.com/office/drawing/2014/main" id="{3054A7D3-5B60-6142-AD5B-6C1D83A0B945}"/>
                  </a:ext>
                </a:extLst>
              </p14:cNvPr>
              <p14:cNvContentPartPr/>
              <p14:nvPr/>
            </p14:nvContentPartPr>
            <p14:xfrm>
              <a:off x="10033115" y="5416023"/>
              <a:ext cx="6480" cy="6480"/>
            </p14:xfrm>
          </p:contentPart>
        </mc:Choice>
        <mc:Fallback xmlns="">
          <p:pic>
            <p:nvPicPr>
              <p:cNvPr id="205" name="Ink 204">
                <a:extLst>
                  <a:ext uri="{FF2B5EF4-FFF2-40B4-BE49-F238E27FC236}">
                    <a16:creationId xmlns:a16="http://schemas.microsoft.com/office/drawing/2014/main" xmlns="" xmlns:p14="http://schemas.microsoft.com/office/powerpoint/2010/main" id="{3054A7D3-5B60-6142-AD5B-6C1D83A0B945}"/>
                  </a:ext>
                </a:extLst>
              </p:cNvPr>
              <p:cNvPicPr/>
              <p:nvPr/>
            </p:nvPicPr>
            <p:blipFill>
              <a:blip r:embed="rId63"/>
              <a:stretch>
                <a:fillRect/>
              </a:stretch>
            </p:blipFill>
            <p:spPr>
              <a:xfrm>
                <a:off x="10024930" y="5406663"/>
                <a:ext cx="23533" cy="24480"/>
              </a:xfrm>
              <a:prstGeom prst="rect">
                <a:avLst/>
              </a:prstGeom>
            </p:spPr>
          </p:pic>
        </mc:Fallback>
      </mc:AlternateContent>
    </p:spTree>
    <p:extLst>
      <p:ext uri="{BB962C8B-B14F-4D97-AF65-F5344CB8AC3E}">
        <p14:creationId xmlns:p14="http://schemas.microsoft.com/office/powerpoint/2010/main" val="4133013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3345EDF1-BFA5-3441-9EA5-4D05DA1DA98D}"/>
                  </a:ext>
                </a:extLst>
              </p14:cNvPr>
              <p14:cNvContentPartPr/>
              <p14:nvPr/>
            </p14:nvContentPartPr>
            <p14:xfrm>
              <a:off x="2669315" y="1492383"/>
              <a:ext cx="503280" cy="421560"/>
            </p14:xfrm>
          </p:contentPart>
        </mc:Choice>
        <mc:Fallback xmlns="">
          <p:pic>
            <p:nvPicPr>
              <p:cNvPr id="7" name="Ink 7">
                <a:extLst>
                  <a:ext uri="{FF2B5EF4-FFF2-40B4-BE49-F238E27FC236}">
                    <a16:creationId xmlns:a16="http://schemas.microsoft.com/office/drawing/2014/main" xmlns="" xmlns:p14="http://schemas.microsoft.com/office/powerpoint/2010/main" id="{3345EDF1-BFA5-3441-9EA5-4D05DA1DA98D}"/>
                  </a:ext>
                </a:extLst>
              </p:cNvPr>
              <p:cNvPicPr/>
              <p:nvPr/>
            </p:nvPicPr>
            <p:blipFill>
              <a:blip r:embed="rId3"/>
              <a:stretch>
                <a:fillRect/>
              </a:stretch>
            </p:blipFill>
            <p:spPr>
              <a:xfrm>
                <a:off x="2660315" y="1483383"/>
                <a:ext cx="5209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3">
                <a:extLst>
                  <a:ext uri="{FF2B5EF4-FFF2-40B4-BE49-F238E27FC236}">
                    <a16:creationId xmlns:a16="http://schemas.microsoft.com/office/drawing/2014/main" id="{783FDFE6-F30F-6649-B879-78BE31EBC255}"/>
                  </a:ext>
                </a:extLst>
              </p14:cNvPr>
              <p14:cNvContentPartPr/>
              <p14:nvPr/>
            </p14:nvContentPartPr>
            <p14:xfrm>
              <a:off x="3210035" y="1404543"/>
              <a:ext cx="2402280" cy="572400"/>
            </p14:xfrm>
          </p:contentPart>
        </mc:Choice>
        <mc:Fallback xmlns="">
          <p:pic>
            <p:nvPicPr>
              <p:cNvPr id="23" name="Ink 23">
                <a:extLst>
                  <a:ext uri="{FF2B5EF4-FFF2-40B4-BE49-F238E27FC236}">
                    <a16:creationId xmlns:a16="http://schemas.microsoft.com/office/drawing/2014/main" xmlns="" xmlns:p14="http://schemas.microsoft.com/office/powerpoint/2010/main" id="{783FDFE6-F30F-6649-B879-78BE31EBC255}"/>
                  </a:ext>
                </a:extLst>
              </p:cNvPr>
              <p:cNvPicPr/>
              <p:nvPr/>
            </p:nvPicPr>
            <p:blipFill>
              <a:blip r:embed="rId5"/>
              <a:stretch>
                <a:fillRect/>
              </a:stretch>
            </p:blipFill>
            <p:spPr>
              <a:xfrm>
                <a:off x="3201035" y="1395183"/>
                <a:ext cx="24202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8">
                <a:extLst>
                  <a:ext uri="{FF2B5EF4-FFF2-40B4-BE49-F238E27FC236}">
                    <a16:creationId xmlns:a16="http://schemas.microsoft.com/office/drawing/2014/main" id="{B52B71A4-BAB0-8C44-8007-D7D955846A93}"/>
                  </a:ext>
                </a:extLst>
              </p14:cNvPr>
              <p14:cNvContentPartPr/>
              <p14:nvPr/>
            </p14:nvContentPartPr>
            <p14:xfrm>
              <a:off x="6491795" y="1536303"/>
              <a:ext cx="1528200" cy="396720"/>
            </p14:xfrm>
          </p:contentPart>
        </mc:Choice>
        <mc:Fallback xmlns="">
          <p:pic>
            <p:nvPicPr>
              <p:cNvPr id="37" name="Ink 38">
                <a:extLst>
                  <a:ext uri="{FF2B5EF4-FFF2-40B4-BE49-F238E27FC236}">
                    <a16:creationId xmlns:a16="http://schemas.microsoft.com/office/drawing/2014/main" xmlns="" xmlns:p14="http://schemas.microsoft.com/office/powerpoint/2010/main" id="{B52B71A4-BAB0-8C44-8007-D7D955846A93}"/>
                  </a:ext>
                </a:extLst>
              </p:cNvPr>
              <p:cNvPicPr/>
              <p:nvPr/>
            </p:nvPicPr>
            <p:blipFill>
              <a:blip r:embed="rId7"/>
              <a:stretch>
                <a:fillRect/>
              </a:stretch>
            </p:blipFill>
            <p:spPr>
              <a:xfrm>
                <a:off x="6482795" y="1526934"/>
                <a:ext cx="1547280" cy="41437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9">
                <a:extLst>
                  <a:ext uri="{FF2B5EF4-FFF2-40B4-BE49-F238E27FC236}">
                    <a16:creationId xmlns:a16="http://schemas.microsoft.com/office/drawing/2014/main" id="{6A5C328D-EDEF-1D4E-A293-E2755F6DCBF7}"/>
                  </a:ext>
                </a:extLst>
              </p14:cNvPr>
              <p14:cNvContentPartPr/>
              <p14:nvPr/>
            </p14:nvContentPartPr>
            <p14:xfrm>
              <a:off x="5919755" y="1655823"/>
              <a:ext cx="182520" cy="119880"/>
            </p14:xfrm>
          </p:contentPart>
        </mc:Choice>
        <mc:Fallback xmlns="">
          <p:pic>
            <p:nvPicPr>
              <p:cNvPr id="38" name="Ink 39">
                <a:extLst>
                  <a:ext uri="{FF2B5EF4-FFF2-40B4-BE49-F238E27FC236}">
                    <a16:creationId xmlns:a16="http://schemas.microsoft.com/office/drawing/2014/main" xmlns="" xmlns:p14="http://schemas.microsoft.com/office/powerpoint/2010/main" id="{6A5C328D-EDEF-1D4E-A293-E2755F6DCBF7}"/>
                  </a:ext>
                </a:extLst>
              </p:cNvPr>
              <p:cNvPicPr/>
              <p:nvPr/>
            </p:nvPicPr>
            <p:blipFill>
              <a:blip r:embed="rId9"/>
              <a:stretch>
                <a:fillRect/>
              </a:stretch>
            </p:blipFill>
            <p:spPr>
              <a:xfrm>
                <a:off x="5910035" y="1646796"/>
                <a:ext cx="200520" cy="13865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5">
                <a:extLst>
                  <a:ext uri="{FF2B5EF4-FFF2-40B4-BE49-F238E27FC236}">
                    <a16:creationId xmlns:a16="http://schemas.microsoft.com/office/drawing/2014/main" id="{2F6A199F-518F-BF42-AE38-8A21BD5A9173}"/>
                  </a:ext>
                </a:extLst>
              </p14:cNvPr>
              <p14:cNvContentPartPr/>
              <p14:nvPr/>
            </p14:nvContentPartPr>
            <p14:xfrm>
              <a:off x="6391355" y="2026623"/>
              <a:ext cx="1628640" cy="1000440"/>
            </p14:xfrm>
          </p:contentPart>
        </mc:Choice>
        <mc:Fallback xmlns="">
          <p:pic>
            <p:nvPicPr>
              <p:cNvPr id="45" name="Ink 45">
                <a:extLst>
                  <a:ext uri="{FF2B5EF4-FFF2-40B4-BE49-F238E27FC236}">
                    <a16:creationId xmlns:a16="http://schemas.microsoft.com/office/drawing/2014/main" xmlns="" xmlns:p14="http://schemas.microsoft.com/office/powerpoint/2010/main" id="{2F6A199F-518F-BF42-AE38-8A21BD5A9173}"/>
                  </a:ext>
                </a:extLst>
              </p:cNvPr>
              <p:cNvPicPr/>
              <p:nvPr/>
            </p:nvPicPr>
            <p:blipFill>
              <a:blip r:embed="rId11"/>
              <a:stretch>
                <a:fillRect/>
              </a:stretch>
            </p:blipFill>
            <p:spPr>
              <a:xfrm>
                <a:off x="6361842" y="2005015"/>
                <a:ext cx="1681188" cy="104365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8">
                <a:extLst>
                  <a:ext uri="{FF2B5EF4-FFF2-40B4-BE49-F238E27FC236}">
                    <a16:creationId xmlns:a16="http://schemas.microsoft.com/office/drawing/2014/main" id="{B4DF8809-5999-3943-BD14-E47436C67678}"/>
                  </a:ext>
                </a:extLst>
              </p14:cNvPr>
              <p14:cNvContentPartPr/>
              <p14:nvPr/>
            </p14:nvContentPartPr>
            <p14:xfrm>
              <a:off x="7365875" y="2574543"/>
              <a:ext cx="1791720" cy="798120"/>
            </p14:xfrm>
          </p:contentPart>
        </mc:Choice>
        <mc:Fallback xmlns="">
          <p:pic>
            <p:nvPicPr>
              <p:cNvPr id="58" name="Ink 58">
                <a:extLst>
                  <a:ext uri="{FF2B5EF4-FFF2-40B4-BE49-F238E27FC236}">
                    <a16:creationId xmlns:a16="http://schemas.microsoft.com/office/drawing/2014/main" xmlns="" xmlns:p14="http://schemas.microsoft.com/office/powerpoint/2010/main" id="{B4DF8809-5999-3943-BD14-E47436C67678}"/>
                  </a:ext>
                </a:extLst>
              </p:cNvPr>
              <p:cNvPicPr/>
              <p:nvPr/>
            </p:nvPicPr>
            <p:blipFill>
              <a:blip r:embed="rId13"/>
              <a:stretch>
                <a:fillRect/>
              </a:stretch>
            </p:blipFill>
            <p:spPr>
              <a:xfrm>
                <a:off x="7351835" y="2561943"/>
                <a:ext cx="181800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2">
                <a:extLst>
                  <a:ext uri="{FF2B5EF4-FFF2-40B4-BE49-F238E27FC236}">
                    <a16:creationId xmlns:a16="http://schemas.microsoft.com/office/drawing/2014/main" id="{0166820E-82DB-7042-AC3F-B5837E37E97C}"/>
                  </a:ext>
                </a:extLst>
              </p14:cNvPr>
              <p14:cNvContentPartPr/>
              <p14:nvPr/>
            </p14:nvContentPartPr>
            <p14:xfrm>
              <a:off x="2450075" y="3617463"/>
              <a:ext cx="4136760" cy="2835720"/>
            </p14:xfrm>
          </p:contentPart>
        </mc:Choice>
        <mc:Fallback xmlns="">
          <p:pic>
            <p:nvPicPr>
              <p:cNvPr id="62" name="Ink 62">
                <a:extLst>
                  <a:ext uri="{FF2B5EF4-FFF2-40B4-BE49-F238E27FC236}">
                    <a16:creationId xmlns:a16="http://schemas.microsoft.com/office/drawing/2014/main" xmlns="" xmlns:p14="http://schemas.microsoft.com/office/powerpoint/2010/main" id="{0166820E-82DB-7042-AC3F-B5837E37E97C}"/>
                  </a:ext>
                </a:extLst>
              </p:cNvPr>
              <p:cNvPicPr/>
              <p:nvPr/>
            </p:nvPicPr>
            <p:blipFill>
              <a:blip r:embed="rId15"/>
              <a:stretch>
                <a:fillRect/>
              </a:stretch>
            </p:blipFill>
            <p:spPr>
              <a:xfrm>
                <a:off x="2428835" y="3601265"/>
                <a:ext cx="4174200" cy="28627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4" name="Ink 63">
                <a:extLst>
                  <a:ext uri="{FF2B5EF4-FFF2-40B4-BE49-F238E27FC236}">
                    <a16:creationId xmlns:a16="http://schemas.microsoft.com/office/drawing/2014/main" id="{64C878E2-BD21-8442-9321-CE61CBA00423}"/>
                  </a:ext>
                </a:extLst>
              </p14:cNvPr>
              <p14:cNvContentPartPr/>
              <p14:nvPr/>
            </p14:nvContentPartPr>
            <p14:xfrm>
              <a:off x="3184835" y="5975103"/>
              <a:ext cx="19080" cy="12960"/>
            </p14:xfrm>
          </p:contentPart>
        </mc:Choice>
        <mc:Fallback xmlns="">
          <p:pic>
            <p:nvPicPr>
              <p:cNvPr id="64" name="Ink 63">
                <a:extLst>
                  <a:ext uri="{FF2B5EF4-FFF2-40B4-BE49-F238E27FC236}">
                    <a16:creationId xmlns:a16="http://schemas.microsoft.com/office/drawing/2014/main" xmlns="" xmlns:p14="http://schemas.microsoft.com/office/powerpoint/2010/main" id="{64C878E2-BD21-8442-9321-CE61CBA00423}"/>
                  </a:ext>
                </a:extLst>
              </p:cNvPr>
              <p:cNvPicPr/>
              <p:nvPr/>
            </p:nvPicPr>
            <p:blipFill>
              <a:blip r:embed="rId17"/>
              <a:stretch>
                <a:fillRect/>
              </a:stretch>
            </p:blipFill>
            <p:spPr>
              <a:xfrm>
                <a:off x="3165035" y="5954367"/>
                <a:ext cx="59040" cy="5406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5" name="Ink 64">
                <a:extLst>
                  <a:ext uri="{FF2B5EF4-FFF2-40B4-BE49-F238E27FC236}">
                    <a16:creationId xmlns:a16="http://schemas.microsoft.com/office/drawing/2014/main" id="{066CBF2D-0CBB-DF47-B299-4BD0D0DA7C7C}"/>
                  </a:ext>
                </a:extLst>
              </p14:cNvPr>
              <p14:cNvContentPartPr/>
              <p14:nvPr/>
            </p14:nvContentPartPr>
            <p14:xfrm>
              <a:off x="3172235" y="3730503"/>
              <a:ext cx="2984040" cy="2244960"/>
            </p14:xfrm>
          </p:contentPart>
        </mc:Choice>
        <mc:Fallback xmlns="">
          <p:pic>
            <p:nvPicPr>
              <p:cNvPr id="65" name="Ink 64">
                <a:extLst>
                  <a:ext uri="{FF2B5EF4-FFF2-40B4-BE49-F238E27FC236}">
                    <a16:creationId xmlns:a16="http://schemas.microsoft.com/office/drawing/2014/main" xmlns="" xmlns:p14="http://schemas.microsoft.com/office/powerpoint/2010/main" id="{066CBF2D-0CBB-DF47-B299-4BD0D0DA7C7C}"/>
                  </a:ext>
                </a:extLst>
              </p:cNvPr>
              <p:cNvPicPr/>
              <p:nvPr/>
            </p:nvPicPr>
            <p:blipFill>
              <a:blip r:embed="rId19"/>
              <a:stretch>
                <a:fillRect/>
              </a:stretch>
            </p:blipFill>
            <p:spPr>
              <a:xfrm>
                <a:off x="3152073" y="3711063"/>
                <a:ext cx="3023645" cy="228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7" name="Ink 79">
                <a:extLst>
                  <a:ext uri="{FF2B5EF4-FFF2-40B4-BE49-F238E27FC236}">
                    <a16:creationId xmlns:a16="http://schemas.microsoft.com/office/drawing/2014/main" id="{32B38488-515D-0D4A-8AC7-0EEE1E6C6959}"/>
                  </a:ext>
                </a:extLst>
              </p14:cNvPr>
              <p14:cNvContentPartPr/>
              <p14:nvPr/>
            </p14:nvContentPartPr>
            <p14:xfrm>
              <a:off x="2732315" y="3712503"/>
              <a:ext cx="113400" cy="207000"/>
            </p14:xfrm>
          </p:contentPart>
        </mc:Choice>
        <mc:Fallback xmlns="">
          <p:pic>
            <p:nvPicPr>
              <p:cNvPr id="77" name="Ink 79">
                <a:extLst>
                  <a:ext uri="{FF2B5EF4-FFF2-40B4-BE49-F238E27FC236}">
                    <a16:creationId xmlns:a16="http://schemas.microsoft.com/office/drawing/2014/main" xmlns="" xmlns:p14="http://schemas.microsoft.com/office/powerpoint/2010/main" id="{32B38488-515D-0D4A-8AC7-0EEE1E6C6959}"/>
                  </a:ext>
                </a:extLst>
              </p:cNvPr>
              <p:cNvPicPr/>
              <p:nvPr/>
            </p:nvPicPr>
            <p:blipFill>
              <a:blip r:embed="rId21"/>
              <a:stretch>
                <a:fillRect/>
              </a:stretch>
            </p:blipFill>
            <p:spPr>
              <a:xfrm>
                <a:off x="2708630" y="3695972"/>
                <a:ext cx="156822" cy="24329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8" name="Ink 80">
                <a:extLst>
                  <a:ext uri="{FF2B5EF4-FFF2-40B4-BE49-F238E27FC236}">
                    <a16:creationId xmlns:a16="http://schemas.microsoft.com/office/drawing/2014/main" id="{E26D9816-8534-184A-B66C-E23F6B8E4A2F}"/>
                  </a:ext>
                </a:extLst>
              </p14:cNvPr>
              <p14:cNvContentPartPr/>
              <p14:nvPr/>
            </p14:nvContentPartPr>
            <p14:xfrm>
              <a:off x="5473355" y="3717903"/>
              <a:ext cx="585360" cy="38160"/>
            </p14:xfrm>
          </p:contentPart>
        </mc:Choice>
        <mc:Fallback xmlns="">
          <p:pic>
            <p:nvPicPr>
              <p:cNvPr id="78" name="Ink 80">
                <a:extLst>
                  <a:ext uri="{FF2B5EF4-FFF2-40B4-BE49-F238E27FC236}">
                    <a16:creationId xmlns:a16="http://schemas.microsoft.com/office/drawing/2014/main" xmlns="" xmlns:p14="http://schemas.microsoft.com/office/powerpoint/2010/main" id="{E26D9816-8534-184A-B66C-E23F6B8E4A2F}"/>
                  </a:ext>
                </a:extLst>
              </p:cNvPr>
              <p:cNvPicPr/>
              <p:nvPr/>
            </p:nvPicPr>
            <p:blipFill>
              <a:blip r:embed="rId23"/>
              <a:stretch>
                <a:fillRect/>
              </a:stretch>
            </p:blipFill>
            <p:spPr>
              <a:xfrm>
                <a:off x="5449220" y="3697383"/>
                <a:ext cx="629307"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9" name="Ink 81">
                <a:extLst>
                  <a:ext uri="{FF2B5EF4-FFF2-40B4-BE49-F238E27FC236}">
                    <a16:creationId xmlns:a16="http://schemas.microsoft.com/office/drawing/2014/main" id="{FD857ADA-A41F-FA4D-93E6-3CB516EF314D}"/>
                  </a:ext>
                </a:extLst>
              </p14:cNvPr>
              <p14:cNvContentPartPr/>
              <p14:nvPr/>
            </p14:nvContentPartPr>
            <p14:xfrm>
              <a:off x="3241355" y="3743103"/>
              <a:ext cx="1817640" cy="32040"/>
            </p14:xfrm>
          </p:contentPart>
        </mc:Choice>
        <mc:Fallback xmlns="">
          <p:pic>
            <p:nvPicPr>
              <p:cNvPr id="79" name="Ink 81">
                <a:extLst>
                  <a:ext uri="{FF2B5EF4-FFF2-40B4-BE49-F238E27FC236}">
                    <a16:creationId xmlns:a16="http://schemas.microsoft.com/office/drawing/2014/main" xmlns="" xmlns:p14="http://schemas.microsoft.com/office/powerpoint/2010/main" id="{FD857ADA-A41F-FA4D-93E6-3CB516EF314D}"/>
                  </a:ext>
                </a:extLst>
              </p:cNvPr>
              <p:cNvPicPr/>
              <p:nvPr/>
            </p:nvPicPr>
            <p:blipFill>
              <a:blip r:embed="rId25"/>
              <a:stretch>
                <a:fillRect/>
              </a:stretch>
            </p:blipFill>
            <p:spPr>
              <a:xfrm>
                <a:off x="3219391" y="3718709"/>
                <a:ext cx="1861209" cy="8046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3" name="Ink 82">
                <a:extLst>
                  <a:ext uri="{FF2B5EF4-FFF2-40B4-BE49-F238E27FC236}">
                    <a16:creationId xmlns:a16="http://schemas.microsoft.com/office/drawing/2014/main" id="{86988473-30C6-0E41-92FA-033909C749F1}"/>
                  </a:ext>
                </a:extLst>
              </p14:cNvPr>
              <p14:cNvContentPartPr/>
              <p14:nvPr/>
            </p14:nvContentPartPr>
            <p14:xfrm>
              <a:off x="2681915" y="6096783"/>
              <a:ext cx="176400" cy="224640"/>
            </p14:xfrm>
          </p:contentPart>
        </mc:Choice>
        <mc:Fallback xmlns="">
          <p:pic>
            <p:nvPicPr>
              <p:cNvPr id="83" name="Ink 82">
                <a:extLst>
                  <a:ext uri="{FF2B5EF4-FFF2-40B4-BE49-F238E27FC236}">
                    <a16:creationId xmlns:a16="http://schemas.microsoft.com/office/drawing/2014/main" xmlns="" xmlns:p14="http://schemas.microsoft.com/office/powerpoint/2010/main" id="{86988473-30C6-0E41-92FA-033909C749F1}"/>
                  </a:ext>
                </a:extLst>
              </p:cNvPr>
              <p:cNvPicPr/>
              <p:nvPr/>
            </p:nvPicPr>
            <p:blipFill>
              <a:blip r:embed="rId27"/>
              <a:stretch>
                <a:fillRect/>
              </a:stretch>
            </p:blipFill>
            <p:spPr>
              <a:xfrm>
                <a:off x="2665715" y="6080943"/>
                <a:ext cx="2077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4" name="Ink 83">
                <a:extLst>
                  <a:ext uri="{FF2B5EF4-FFF2-40B4-BE49-F238E27FC236}">
                    <a16:creationId xmlns:a16="http://schemas.microsoft.com/office/drawing/2014/main" id="{23FBD116-4FDE-7B48-A03E-A39B64502DE6}"/>
                  </a:ext>
                </a:extLst>
              </p14:cNvPr>
              <p14:cNvContentPartPr/>
              <p14:nvPr/>
            </p14:nvContentPartPr>
            <p14:xfrm>
              <a:off x="6102275" y="3881343"/>
              <a:ext cx="360" cy="360"/>
            </p14:xfrm>
          </p:contentPart>
        </mc:Choice>
        <mc:Fallback xmlns="">
          <p:pic>
            <p:nvPicPr>
              <p:cNvPr id="84" name="Ink 83">
                <a:extLst>
                  <a:ext uri="{FF2B5EF4-FFF2-40B4-BE49-F238E27FC236}">
                    <a16:creationId xmlns:a16="http://schemas.microsoft.com/office/drawing/2014/main" xmlns="" xmlns:p14="http://schemas.microsoft.com/office/powerpoint/2010/main" id="{23FBD116-4FDE-7B48-A03E-A39B64502DE6}"/>
                  </a:ext>
                </a:extLst>
              </p:cNvPr>
              <p:cNvPicPr/>
              <p:nvPr/>
            </p:nvPicPr>
            <p:blipFill>
              <a:blip r:embed="rId29"/>
              <a:stretch>
                <a:fillRect/>
              </a:stretch>
            </p:blipFill>
            <p:spPr>
              <a:xfrm>
                <a:off x="6068435" y="3847503"/>
                <a:ext cx="68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5" name="Ink 84">
                <a:extLst>
                  <a:ext uri="{FF2B5EF4-FFF2-40B4-BE49-F238E27FC236}">
                    <a16:creationId xmlns:a16="http://schemas.microsoft.com/office/drawing/2014/main" id="{F381D06F-883A-E549-8DDC-F479B303FF67}"/>
                  </a:ext>
                </a:extLst>
              </p14:cNvPr>
              <p14:cNvContentPartPr/>
              <p14:nvPr/>
            </p14:nvContentPartPr>
            <p14:xfrm>
              <a:off x="6133595" y="4149183"/>
              <a:ext cx="12960" cy="3240"/>
            </p14:xfrm>
          </p:contentPart>
        </mc:Choice>
        <mc:Fallback xmlns="">
          <p:pic>
            <p:nvPicPr>
              <p:cNvPr id="85" name="Ink 84">
                <a:extLst>
                  <a:ext uri="{FF2B5EF4-FFF2-40B4-BE49-F238E27FC236}">
                    <a16:creationId xmlns:a16="http://schemas.microsoft.com/office/drawing/2014/main" xmlns="" xmlns:p14="http://schemas.microsoft.com/office/powerpoint/2010/main" id="{F381D06F-883A-E549-8DDC-F479B303FF67}"/>
                  </a:ext>
                </a:extLst>
              </p:cNvPr>
              <p:cNvPicPr/>
              <p:nvPr/>
            </p:nvPicPr>
            <p:blipFill>
              <a:blip r:embed="rId31"/>
              <a:stretch>
                <a:fillRect/>
              </a:stretch>
            </p:blipFill>
            <p:spPr>
              <a:xfrm>
                <a:off x="6105155" y="4120743"/>
                <a:ext cx="69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Ink 85">
                <a:extLst>
                  <a:ext uri="{FF2B5EF4-FFF2-40B4-BE49-F238E27FC236}">
                    <a16:creationId xmlns:a16="http://schemas.microsoft.com/office/drawing/2014/main" id="{45B81CD4-CCBA-5147-BC90-E3D4B5E0378E}"/>
                  </a:ext>
                </a:extLst>
              </p14:cNvPr>
              <p14:cNvContentPartPr/>
              <p14:nvPr/>
            </p14:nvContentPartPr>
            <p14:xfrm>
              <a:off x="6120995" y="4510263"/>
              <a:ext cx="6480" cy="6480"/>
            </p14:xfrm>
          </p:contentPart>
        </mc:Choice>
        <mc:Fallback xmlns="">
          <p:pic>
            <p:nvPicPr>
              <p:cNvPr id="86" name="Ink 85">
                <a:extLst>
                  <a:ext uri="{FF2B5EF4-FFF2-40B4-BE49-F238E27FC236}">
                    <a16:creationId xmlns:a16="http://schemas.microsoft.com/office/drawing/2014/main" xmlns="" xmlns:p14="http://schemas.microsoft.com/office/powerpoint/2010/main" id="{45B81CD4-CCBA-5147-BC90-E3D4B5E0378E}"/>
                  </a:ext>
                </a:extLst>
              </p:cNvPr>
              <p:cNvPicPr/>
              <p:nvPr/>
            </p:nvPicPr>
            <p:blipFill>
              <a:blip r:embed="rId33"/>
              <a:stretch>
                <a:fillRect/>
              </a:stretch>
            </p:blipFill>
            <p:spPr>
              <a:xfrm>
                <a:off x="6106671" y="4495939"/>
                <a:ext cx="35128" cy="3512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7" name="Ink 86">
                <a:extLst>
                  <a:ext uri="{FF2B5EF4-FFF2-40B4-BE49-F238E27FC236}">
                    <a16:creationId xmlns:a16="http://schemas.microsoft.com/office/drawing/2014/main" id="{30B84577-D1F1-7E4A-BE92-DCF0F7C953AB}"/>
                  </a:ext>
                </a:extLst>
              </p14:cNvPr>
              <p14:cNvContentPartPr/>
              <p14:nvPr/>
            </p14:nvContentPartPr>
            <p14:xfrm>
              <a:off x="6139715" y="4774143"/>
              <a:ext cx="6480" cy="38160"/>
            </p14:xfrm>
          </p:contentPart>
        </mc:Choice>
        <mc:Fallback xmlns="">
          <p:pic>
            <p:nvPicPr>
              <p:cNvPr id="87" name="Ink 86">
                <a:extLst>
                  <a:ext uri="{FF2B5EF4-FFF2-40B4-BE49-F238E27FC236}">
                    <a16:creationId xmlns:a16="http://schemas.microsoft.com/office/drawing/2014/main" xmlns="" xmlns:p14="http://schemas.microsoft.com/office/powerpoint/2010/main" id="{30B84577-D1F1-7E4A-BE92-DCF0F7C953AB}"/>
                  </a:ext>
                </a:extLst>
              </p:cNvPr>
              <p:cNvPicPr/>
              <p:nvPr/>
            </p:nvPicPr>
            <p:blipFill>
              <a:blip r:embed="rId35"/>
              <a:stretch>
                <a:fillRect/>
              </a:stretch>
            </p:blipFill>
            <p:spPr>
              <a:xfrm>
                <a:off x="6113075" y="4747503"/>
                <a:ext cx="536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4" name="Ink 96">
                <a:extLst>
                  <a:ext uri="{FF2B5EF4-FFF2-40B4-BE49-F238E27FC236}">
                    <a16:creationId xmlns:a16="http://schemas.microsoft.com/office/drawing/2014/main" id="{3EC508A0-9388-FC44-833F-E8421EEA0D35}"/>
                  </a:ext>
                </a:extLst>
              </p14:cNvPr>
              <p14:cNvContentPartPr/>
              <p14:nvPr/>
            </p14:nvContentPartPr>
            <p14:xfrm>
              <a:off x="6240515" y="5975103"/>
              <a:ext cx="145080" cy="201600"/>
            </p14:xfrm>
          </p:contentPart>
        </mc:Choice>
        <mc:Fallback xmlns="">
          <p:pic>
            <p:nvPicPr>
              <p:cNvPr id="94" name="Ink 96">
                <a:extLst>
                  <a:ext uri="{FF2B5EF4-FFF2-40B4-BE49-F238E27FC236}">
                    <a16:creationId xmlns:a16="http://schemas.microsoft.com/office/drawing/2014/main" xmlns="" xmlns:p14="http://schemas.microsoft.com/office/powerpoint/2010/main" id="{3EC508A0-9388-FC44-833F-E8421EEA0D35}"/>
                  </a:ext>
                </a:extLst>
              </p:cNvPr>
              <p:cNvPicPr/>
              <p:nvPr/>
            </p:nvPicPr>
            <p:blipFill>
              <a:blip r:embed="rId37"/>
              <a:stretch>
                <a:fillRect/>
              </a:stretch>
            </p:blipFill>
            <p:spPr>
              <a:xfrm>
                <a:off x="6215315" y="5958153"/>
                <a:ext cx="186840" cy="23405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 name="Ink 97">
                <a:extLst>
                  <a:ext uri="{FF2B5EF4-FFF2-40B4-BE49-F238E27FC236}">
                    <a16:creationId xmlns:a16="http://schemas.microsoft.com/office/drawing/2014/main" id="{0138C84C-9D3A-D446-81D2-C63B95E0EA84}"/>
                  </a:ext>
                </a:extLst>
              </p14:cNvPr>
              <p14:cNvContentPartPr/>
              <p14:nvPr/>
            </p14:nvContentPartPr>
            <p14:xfrm>
              <a:off x="6221435" y="5522583"/>
              <a:ext cx="44280" cy="169920"/>
            </p14:xfrm>
          </p:contentPart>
        </mc:Choice>
        <mc:Fallback xmlns="">
          <p:pic>
            <p:nvPicPr>
              <p:cNvPr id="95" name="Ink 97">
                <a:extLst>
                  <a:ext uri="{FF2B5EF4-FFF2-40B4-BE49-F238E27FC236}">
                    <a16:creationId xmlns:a16="http://schemas.microsoft.com/office/drawing/2014/main" xmlns="" xmlns:p14="http://schemas.microsoft.com/office/powerpoint/2010/main" id="{0138C84C-9D3A-D446-81D2-C63B95E0EA84}"/>
                  </a:ext>
                </a:extLst>
              </p:cNvPr>
              <p:cNvPicPr/>
              <p:nvPr/>
            </p:nvPicPr>
            <p:blipFill>
              <a:blip r:embed="rId39"/>
              <a:stretch>
                <a:fillRect/>
              </a:stretch>
            </p:blipFill>
            <p:spPr>
              <a:xfrm>
                <a:off x="6204875" y="5499951"/>
                <a:ext cx="75240" cy="20620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6" name="Ink 98">
                <a:extLst>
                  <a:ext uri="{FF2B5EF4-FFF2-40B4-BE49-F238E27FC236}">
                    <a16:creationId xmlns:a16="http://schemas.microsoft.com/office/drawing/2014/main" id="{6284BB69-1BBB-7647-B9B7-AEF430D5C4A7}"/>
                  </a:ext>
                </a:extLst>
              </p14:cNvPr>
              <p14:cNvContentPartPr/>
              <p14:nvPr/>
            </p14:nvContentPartPr>
            <p14:xfrm>
              <a:off x="6127115" y="5063583"/>
              <a:ext cx="88560" cy="289440"/>
            </p14:xfrm>
          </p:contentPart>
        </mc:Choice>
        <mc:Fallback xmlns="">
          <p:pic>
            <p:nvPicPr>
              <p:cNvPr id="96" name="Ink 98">
                <a:extLst>
                  <a:ext uri="{FF2B5EF4-FFF2-40B4-BE49-F238E27FC236}">
                    <a16:creationId xmlns:a16="http://schemas.microsoft.com/office/drawing/2014/main" xmlns="" xmlns:p14="http://schemas.microsoft.com/office/powerpoint/2010/main" id="{6284BB69-1BBB-7647-B9B7-AEF430D5C4A7}"/>
                  </a:ext>
                </a:extLst>
              </p:cNvPr>
              <p:cNvPicPr/>
              <p:nvPr/>
            </p:nvPicPr>
            <p:blipFill>
              <a:blip r:embed="rId41"/>
              <a:stretch>
                <a:fillRect/>
              </a:stretch>
            </p:blipFill>
            <p:spPr>
              <a:xfrm>
                <a:off x="6103258" y="5039853"/>
                <a:ext cx="126514" cy="32683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9" name="Ink 109">
                <a:extLst>
                  <a:ext uri="{FF2B5EF4-FFF2-40B4-BE49-F238E27FC236}">
                    <a16:creationId xmlns:a16="http://schemas.microsoft.com/office/drawing/2014/main" id="{665D4547-6DD1-054A-9FA3-8F7657B3542B}"/>
                  </a:ext>
                </a:extLst>
              </p14:cNvPr>
              <p14:cNvContentPartPr/>
              <p14:nvPr/>
            </p14:nvContentPartPr>
            <p14:xfrm>
              <a:off x="7391075" y="4356543"/>
              <a:ext cx="1307880" cy="504720"/>
            </p14:xfrm>
          </p:contentPart>
        </mc:Choice>
        <mc:Fallback xmlns="">
          <p:pic>
            <p:nvPicPr>
              <p:cNvPr id="109" name="Ink 109">
                <a:extLst>
                  <a:ext uri="{FF2B5EF4-FFF2-40B4-BE49-F238E27FC236}">
                    <a16:creationId xmlns:a16="http://schemas.microsoft.com/office/drawing/2014/main" xmlns="" xmlns:p14="http://schemas.microsoft.com/office/powerpoint/2010/main" id="{665D4547-6DD1-054A-9FA3-8F7657B3542B}"/>
                  </a:ext>
                </a:extLst>
              </p:cNvPr>
              <p:cNvPicPr/>
              <p:nvPr/>
            </p:nvPicPr>
            <p:blipFill>
              <a:blip r:embed="rId43"/>
              <a:stretch>
                <a:fillRect/>
              </a:stretch>
            </p:blipFill>
            <p:spPr>
              <a:xfrm>
                <a:off x="7382077" y="4347543"/>
                <a:ext cx="1326235"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9" name="Ink 130">
                <a:extLst>
                  <a:ext uri="{FF2B5EF4-FFF2-40B4-BE49-F238E27FC236}">
                    <a16:creationId xmlns:a16="http://schemas.microsoft.com/office/drawing/2014/main" id="{93542581-3732-9640-A3EE-4E237283BDFF}"/>
                  </a:ext>
                </a:extLst>
              </p14:cNvPr>
              <p14:cNvContentPartPr/>
              <p14:nvPr/>
            </p14:nvContentPartPr>
            <p14:xfrm>
              <a:off x="8032235" y="5466423"/>
              <a:ext cx="1408680" cy="515160"/>
            </p14:xfrm>
          </p:contentPart>
        </mc:Choice>
        <mc:Fallback xmlns="">
          <p:pic>
            <p:nvPicPr>
              <p:cNvPr id="129" name="Ink 130">
                <a:extLst>
                  <a:ext uri="{FF2B5EF4-FFF2-40B4-BE49-F238E27FC236}">
                    <a16:creationId xmlns:a16="http://schemas.microsoft.com/office/drawing/2014/main" xmlns="" xmlns:p14="http://schemas.microsoft.com/office/powerpoint/2010/main" id="{93542581-3732-9640-A3EE-4E237283BDFF}"/>
                  </a:ext>
                </a:extLst>
              </p:cNvPr>
              <p:cNvPicPr/>
              <p:nvPr/>
            </p:nvPicPr>
            <p:blipFill>
              <a:blip r:embed="rId45"/>
              <a:stretch>
                <a:fillRect/>
              </a:stretch>
            </p:blipFill>
            <p:spPr>
              <a:xfrm>
                <a:off x="8022875" y="5457783"/>
                <a:ext cx="142704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0" name="Ink 131">
                <a:extLst>
                  <a:ext uri="{FF2B5EF4-FFF2-40B4-BE49-F238E27FC236}">
                    <a16:creationId xmlns:a16="http://schemas.microsoft.com/office/drawing/2014/main" id="{1C061DA4-358C-BF44-B368-810B175DF7B0}"/>
                  </a:ext>
                </a:extLst>
              </p14:cNvPr>
              <p14:cNvContentPartPr/>
              <p14:nvPr/>
            </p14:nvContentPartPr>
            <p14:xfrm>
              <a:off x="7761875" y="5019303"/>
              <a:ext cx="1531080" cy="352440"/>
            </p14:xfrm>
          </p:contentPart>
        </mc:Choice>
        <mc:Fallback xmlns="">
          <p:pic>
            <p:nvPicPr>
              <p:cNvPr id="130" name="Ink 131">
                <a:extLst>
                  <a:ext uri="{FF2B5EF4-FFF2-40B4-BE49-F238E27FC236}">
                    <a16:creationId xmlns:a16="http://schemas.microsoft.com/office/drawing/2014/main" xmlns="" xmlns:p14="http://schemas.microsoft.com/office/powerpoint/2010/main" id="{1C061DA4-358C-BF44-B368-810B175DF7B0}"/>
                  </a:ext>
                </a:extLst>
              </p:cNvPr>
              <p:cNvPicPr/>
              <p:nvPr/>
            </p:nvPicPr>
            <p:blipFill>
              <a:blip r:embed="rId47"/>
              <a:stretch>
                <a:fillRect/>
              </a:stretch>
            </p:blipFill>
            <p:spPr>
              <a:xfrm>
                <a:off x="7752513" y="5010303"/>
                <a:ext cx="1548724" cy="369360"/>
              </a:xfrm>
              <a:prstGeom prst="rect">
                <a:avLst/>
              </a:prstGeom>
            </p:spPr>
          </p:pic>
        </mc:Fallback>
      </mc:AlternateContent>
    </p:spTree>
    <p:extLst>
      <p:ext uri="{BB962C8B-B14F-4D97-AF65-F5344CB8AC3E}">
        <p14:creationId xmlns:p14="http://schemas.microsoft.com/office/powerpoint/2010/main" val="2086079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10" name="Ink 210">
                <a:extLst>
                  <a:ext uri="{FF2B5EF4-FFF2-40B4-BE49-F238E27FC236}">
                    <a16:creationId xmlns:a16="http://schemas.microsoft.com/office/drawing/2014/main" id="{A56499B6-8748-7A42-8EF9-B19853ED5138}"/>
                  </a:ext>
                </a:extLst>
              </p14:cNvPr>
              <p14:cNvContentPartPr/>
              <p14:nvPr/>
            </p14:nvContentPartPr>
            <p14:xfrm>
              <a:off x="1608395" y="1143903"/>
              <a:ext cx="8889840" cy="5451428"/>
            </p14:xfrm>
          </p:contentPart>
        </mc:Choice>
        <mc:Fallback xmlns="">
          <p:pic>
            <p:nvPicPr>
              <p:cNvPr id="210" name="Ink 210">
                <a:extLst>
                  <a:ext uri="{FF2B5EF4-FFF2-40B4-BE49-F238E27FC236}">
                    <a16:creationId xmlns:a16="http://schemas.microsoft.com/office/drawing/2014/main" xmlns="" xmlns:p14="http://schemas.microsoft.com/office/powerpoint/2010/main" id="{A56499B6-8748-7A42-8EF9-B19853ED5138}"/>
                  </a:ext>
                </a:extLst>
              </p:cNvPr>
              <p:cNvPicPr/>
              <p:nvPr/>
            </p:nvPicPr>
            <p:blipFill>
              <a:blip r:embed="rId3"/>
              <a:stretch>
                <a:fillRect/>
              </a:stretch>
            </p:blipFill>
            <p:spPr>
              <a:xfrm>
                <a:off x="1600115" y="1134903"/>
                <a:ext cx="8907120" cy="546870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6" name="Ink 215">
                <a:extLst>
                  <a:ext uri="{FF2B5EF4-FFF2-40B4-BE49-F238E27FC236}">
                    <a16:creationId xmlns:a16="http://schemas.microsoft.com/office/drawing/2014/main" id="{AA006BAD-290A-F84F-B454-F2A562D25CFF}"/>
                  </a:ext>
                </a:extLst>
              </p14:cNvPr>
              <p14:cNvContentPartPr/>
              <p14:nvPr/>
            </p14:nvContentPartPr>
            <p14:xfrm>
              <a:off x="9800555" y="2370063"/>
              <a:ext cx="62640" cy="170280"/>
            </p14:xfrm>
          </p:contentPart>
        </mc:Choice>
        <mc:Fallback xmlns="">
          <p:pic>
            <p:nvPicPr>
              <p:cNvPr id="216" name="Ink 215">
                <a:extLst>
                  <a:ext uri="{FF2B5EF4-FFF2-40B4-BE49-F238E27FC236}">
                    <a16:creationId xmlns:a16="http://schemas.microsoft.com/office/drawing/2014/main" xmlns="" xmlns:p14="http://schemas.microsoft.com/office/powerpoint/2010/main" id="{AA006BAD-290A-F84F-B454-F2A562D25CFF}"/>
                  </a:ext>
                </a:extLst>
              </p:cNvPr>
              <p:cNvPicPr/>
              <p:nvPr/>
            </p:nvPicPr>
            <p:blipFill>
              <a:blip r:embed="rId5"/>
              <a:stretch>
                <a:fillRect/>
              </a:stretch>
            </p:blipFill>
            <p:spPr>
              <a:xfrm>
                <a:off x="9790835" y="2360683"/>
                <a:ext cx="80640"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7" name="Ink 216">
                <a:extLst>
                  <a:ext uri="{FF2B5EF4-FFF2-40B4-BE49-F238E27FC236}">
                    <a16:creationId xmlns:a16="http://schemas.microsoft.com/office/drawing/2014/main" id="{9113C277-F494-3B41-8916-0B32095E3ED0}"/>
                  </a:ext>
                </a:extLst>
              </p14:cNvPr>
              <p14:cNvContentPartPr/>
              <p14:nvPr/>
            </p14:nvContentPartPr>
            <p14:xfrm>
              <a:off x="9776075" y="2558703"/>
              <a:ext cx="150480" cy="19080"/>
            </p14:xfrm>
          </p:contentPart>
        </mc:Choice>
        <mc:Fallback xmlns="">
          <p:pic>
            <p:nvPicPr>
              <p:cNvPr id="217" name="Ink 216">
                <a:extLst>
                  <a:ext uri="{FF2B5EF4-FFF2-40B4-BE49-F238E27FC236}">
                    <a16:creationId xmlns:a16="http://schemas.microsoft.com/office/drawing/2014/main" xmlns="" xmlns:p14="http://schemas.microsoft.com/office/powerpoint/2010/main" id="{9113C277-F494-3B41-8916-0B32095E3ED0}"/>
                  </a:ext>
                </a:extLst>
              </p:cNvPr>
              <p:cNvPicPr/>
              <p:nvPr/>
            </p:nvPicPr>
            <p:blipFill>
              <a:blip r:embed="rId7"/>
              <a:stretch>
                <a:fillRect/>
              </a:stretch>
            </p:blipFill>
            <p:spPr>
              <a:xfrm>
                <a:off x="9766715" y="2549870"/>
                <a:ext cx="16848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8" name="Ink 217">
                <a:extLst>
                  <a:ext uri="{FF2B5EF4-FFF2-40B4-BE49-F238E27FC236}">
                    <a16:creationId xmlns:a16="http://schemas.microsoft.com/office/drawing/2014/main" id="{E4349ACD-EA21-1044-B9FC-BA973B36C5A0}"/>
                  </a:ext>
                </a:extLst>
              </p14:cNvPr>
              <p14:cNvContentPartPr/>
              <p14:nvPr/>
            </p14:nvContentPartPr>
            <p14:xfrm>
              <a:off x="9756275" y="3181143"/>
              <a:ext cx="145080" cy="138600"/>
            </p14:xfrm>
          </p:contentPart>
        </mc:Choice>
        <mc:Fallback xmlns="">
          <p:pic>
            <p:nvPicPr>
              <p:cNvPr id="218" name="Ink 217">
                <a:extLst>
                  <a:ext uri="{FF2B5EF4-FFF2-40B4-BE49-F238E27FC236}">
                    <a16:creationId xmlns:a16="http://schemas.microsoft.com/office/drawing/2014/main" xmlns="" xmlns:p14="http://schemas.microsoft.com/office/powerpoint/2010/main" id="{E4349ACD-EA21-1044-B9FC-BA973B36C5A0}"/>
                  </a:ext>
                </a:extLst>
              </p:cNvPr>
              <p:cNvPicPr/>
              <p:nvPr/>
            </p:nvPicPr>
            <p:blipFill>
              <a:blip r:embed="rId9"/>
              <a:stretch>
                <a:fillRect/>
              </a:stretch>
            </p:blipFill>
            <p:spPr>
              <a:xfrm>
                <a:off x="9746915" y="3171807"/>
                <a:ext cx="164160" cy="1576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9" name="Ink 218">
                <a:extLst>
                  <a:ext uri="{FF2B5EF4-FFF2-40B4-BE49-F238E27FC236}">
                    <a16:creationId xmlns:a16="http://schemas.microsoft.com/office/drawing/2014/main" id="{DD611543-1A29-5E4F-91B0-22A9E3D45CC8}"/>
                  </a:ext>
                </a:extLst>
              </p14:cNvPr>
              <p14:cNvContentPartPr/>
              <p14:nvPr/>
            </p14:nvContentPartPr>
            <p14:xfrm>
              <a:off x="9794075" y="3741303"/>
              <a:ext cx="82080" cy="169560"/>
            </p14:xfrm>
          </p:contentPart>
        </mc:Choice>
        <mc:Fallback xmlns="">
          <p:pic>
            <p:nvPicPr>
              <p:cNvPr id="219" name="Ink 218">
                <a:extLst>
                  <a:ext uri="{FF2B5EF4-FFF2-40B4-BE49-F238E27FC236}">
                    <a16:creationId xmlns:a16="http://schemas.microsoft.com/office/drawing/2014/main" xmlns="" xmlns:p14="http://schemas.microsoft.com/office/powerpoint/2010/main" id="{DD611543-1A29-5E4F-91B0-22A9E3D45CC8}"/>
                  </a:ext>
                </a:extLst>
              </p:cNvPr>
              <p:cNvPicPr/>
              <p:nvPr/>
            </p:nvPicPr>
            <p:blipFill>
              <a:blip r:embed="rId11"/>
              <a:stretch>
                <a:fillRect/>
              </a:stretch>
            </p:blipFill>
            <p:spPr>
              <a:xfrm>
                <a:off x="9785795" y="3731923"/>
                <a:ext cx="98640" cy="18723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0" name="Ink 219">
                <a:extLst>
                  <a:ext uri="{FF2B5EF4-FFF2-40B4-BE49-F238E27FC236}">
                    <a16:creationId xmlns:a16="http://schemas.microsoft.com/office/drawing/2014/main" id="{4B7ED26A-459F-6749-A65F-6B13A91C7FF3}"/>
                  </a:ext>
                </a:extLst>
              </p14:cNvPr>
              <p14:cNvContentPartPr/>
              <p14:nvPr/>
            </p14:nvContentPartPr>
            <p14:xfrm>
              <a:off x="9794075" y="3923103"/>
              <a:ext cx="157680" cy="19080"/>
            </p14:xfrm>
          </p:contentPart>
        </mc:Choice>
        <mc:Fallback xmlns="">
          <p:pic>
            <p:nvPicPr>
              <p:cNvPr id="220" name="Ink 219">
                <a:extLst>
                  <a:ext uri="{FF2B5EF4-FFF2-40B4-BE49-F238E27FC236}">
                    <a16:creationId xmlns:a16="http://schemas.microsoft.com/office/drawing/2014/main" xmlns="" xmlns:p14="http://schemas.microsoft.com/office/powerpoint/2010/main" id="{4B7ED26A-459F-6749-A65F-6B13A91C7FF3}"/>
                  </a:ext>
                </a:extLst>
              </p:cNvPr>
              <p:cNvPicPr/>
              <p:nvPr/>
            </p:nvPicPr>
            <p:blipFill>
              <a:blip r:embed="rId13"/>
              <a:stretch>
                <a:fillRect/>
              </a:stretch>
            </p:blipFill>
            <p:spPr>
              <a:xfrm>
                <a:off x="9785054" y="3913916"/>
                <a:ext cx="17500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1" name="Ink 220">
                <a:extLst>
                  <a:ext uri="{FF2B5EF4-FFF2-40B4-BE49-F238E27FC236}">
                    <a16:creationId xmlns:a16="http://schemas.microsoft.com/office/drawing/2014/main" id="{3632A85A-72CC-1545-8E98-328E85426245}"/>
                  </a:ext>
                </a:extLst>
              </p14:cNvPr>
              <p14:cNvContentPartPr/>
              <p14:nvPr/>
            </p14:nvContentPartPr>
            <p14:xfrm>
              <a:off x="9775355" y="4406943"/>
              <a:ext cx="176400" cy="157680"/>
            </p14:xfrm>
          </p:contentPart>
        </mc:Choice>
        <mc:Fallback xmlns="">
          <p:pic>
            <p:nvPicPr>
              <p:cNvPr id="221" name="Ink 220">
                <a:extLst>
                  <a:ext uri="{FF2B5EF4-FFF2-40B4-BE49-F238E27FC236}">
                    <a16:creationId xmlns:a16="http://schemas.microsoft.com/office/drawing/2014/main" xmlns="" xmlns:p14="http://schemas.microsoft.com/office/powerpoint/2010/main" id="{3632A85A-72CC-1545-8E98-328E85426245}"/>
                  </a:ext>
                </a:extLst>
              </p:cNvPr>
              <p:cNvPicPr/>
              <p:nvPr/>
            </p:nvPicPr>
            <p:blipFill>
              <a:blip r:embed="rId15"/>
              <a:stretch>
                <a:fillRect/>
              </a:stretch>
            </p:blipFill>
            <p:spPr>
              <a:xfrm>
                <a:off x="9765995" y="4397583"/>
                <a:ext cx="1954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2" name="Ink 221">
                <a:extLst>
                  <a:ext uri="{FF2B5EF4-FFF2-40B4-BE49-F238E27FC236}">
                    <a16:creationId xmlns:a16="http://schemas.microsoft.com/office/drawing/2014/main" id="{B646C073-0FF3-C84D-A3E8-B6F61DBE389A}"/>
                  </a:ext>
                </a:extLst>
              </p14:cNvPr>
              <p14:cNvContentPartPr/>
              <p14:nvPr/>
            </p14:nvContentPartPr>
            <p14:xfrm>
              <a:off x="9831875" y="5035863"/>
              <a:ext cx="149760" cy="157680"/>
            </p14:xfrm>
          </p:contentPart>
        </mc:Choice>
        <mc:Fallback xmlns="">
          <p:pic>
            <p:nvPicPr>
              <p:cNvPr id="222" name="Ink 221">
                <a:extLst>
                  <a:ext uri="{FF2B5EF4-FFF2-40B4-BE49-F238E27FC236}">
                    <a16:creationId xmlns:a16="http://schemas.microsoft.com/office/drawing/2014/main" xmlns="" xmlns:p14="http://schemas.microsoft.com/office/powerpoint/2010/main" id="{B646C073-0FF3-C84D-A3E8-B6F61DBE389A}"/>
                  </a:ext>
                </a:extLst>
              </p:cNvPr>
              <p:cNvPicPr/>
              <p:nvPr/>
            </p:nvPicPr>
            <p:blipFill>
              <a:blip r:embed="rId17"/>
              <a:stretch>
                <a:fillRect/>
              </a:stretch>
            </p:blipFill>
            <p:spPr>
              <a:xfrm>
                <a:off x="9822515" y="5026503"/>
                <a:ext cx="168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3" name="Ink 222">
                <a:extLst>
                  <a:ext uri="{FF2B5EF4-FFF2-40B4-BE49-F238E27FC236}">
                    <a16:creationId xmlns:a16="http://schemas.microsoft.com/office/drawing/2014/main" id="{56437D4D-2D56-1E45-8CE4-2CDF56483E6D}"/>
                  </a:ext>
                </a:extLst>
              </p14:cNvPr>
              <p14:cNvContentPartPr/>
              <p14:nvPr/>
            </p14:nvContentPartPr>
            <p14:xfrm>
              <a:off x="9875795" y="5783943"/>
              <a:ext cx="69480" cy="252000"/>
            </p14:xfrm>
          </p:contentPart>
        </mc:Choice>
        <mc:Fallback xmlns="">
          <p:pic>
            <p:nvPicPr>
              <p:cNvPr id="223" name="Ink 222">
                <a:extLst>
                  <a:ext uri="{FF2B5EF4-FFF2-40B4-BE49-F238E27FC236}">
                    <a16:creationId xmlns:a16="http://schemas.microsoft.com/office/drawing/2014/main" xmlns="" xmlns:p14="http://schemas.microsoft.com/office/powerpoint/2010/main" id="{56437D4D-2D56-1E45-8CE4-2CDF56483E6D}"/>
                  </a:ext>
                </a:extLst>
              </p:cNvPr>
              <p:cNvPicPr/>
              <p:nvPr/>
            </p:nvPicPr>
            <p:blipFill>
              <a:blip r:embed="rId19"/>
              <a:stretch>
                <a:fillRect/>
              </a:stretch>
            </p:blipFill>
            <p:spPr>
              <a:xfrm>
                <a:off x="9866795" y="5774570"/>
                <a:ext cx="87480"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4" name="Ink 223">
                <a:extLst>
                  <a:ext uri="{FF2B5EF4-FFF2-40B4-BE49-F238E27FC236}">
                    <a16:creationId xmlns:a16="http://schemas.microsoft.com/office/drawing/2014/main" id="{07E41D78-F27D-974C-97AF-7599F6B8869C}"/>
                  </a:ext>
                </a:extLst>
              </p14:cNvPr>
              <p14:cNvContentPartPr/>
              <p14:nvPr/>
            </p14:nvContentPartPr>
            <p14:xfrm>
              <a:off x="9869675" y="6029103"/>
              <a:ext cx="192600" cy="6480"/>
            </p14:xfrm>
          </p:contentPart>
        </mc:Choice>
        <mc:Fallback xmlns="">
          <p:pic>
            <p:nvPicPr>
              <p:cNvPr id="224" name="Ink 223">
                <a:extLst>
                  <a:ext uri="{FF2B5EF4-FFF2-40B4-BE49-F238E27FC236}">
                    <a16:creationId xmlns:a16="http://schemas.microsoft.com/office/drawing/2014/main" xmlns="" xmlns:p14="http://schemas.microsoft.com/office/powerpoint/2010/main" id="{07E41D78-F27D-974C-97AF-7599F6B8869C}"/>
                  </a:ext>
                </a:extLst>
              </p:cNvPr>
              <p:cNvPicPr/>
              <p:nvPr/>
            </p:nvPicPr>
            <p:blipFill>
              <a:blip r:embed="rId21"/>
              <a:stretch>
                <a:fillRect/>
              </a:stretch>
            </p:blipFill>
            <p:spPr>
              <a:xfrm>
                <a:off x="9861035" y="6019743"/>
                <a:ext cx="209520" cy="25200"/>
              </a:xfrm>
              <a:prstGeom prst="rect">
                <a:avLst/>
              </a:prstGeom>
            </p:spPr>
          </p:pic>
        </mc:Fallback>
      </mc:AlternateContent>
    </p:spTree>
    <p:extLst>
      <p:ext uri="{BB962C8B-B14F-4D97-AF65-F5344CB8AC3E}">
        <p14:creationId xmlns:p14="http://schemas.microsoft.com/office/powerpoint/2010/main" val="2734016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 name="Ink 27">
                <a:extLst>
                  <a:ext uri="{FF2B5EF4-FFF2-40B4-BE49-F238E27FC236}">
                    <a16:creationId xmlns:a16="http://schemas.microsoft.com/office/drawing/2014/main" id="{2A6BFDB2-B92C-A442-998E-2DA6EF65464A}"/>
                  </a:ext>
                </a:extLst>
              </p14:cNvPr>
              <p14:cNvContentPartPr/>
              <p14:nvPr/>
            </p14:nvContentPartPr>
            <p14:xfrm>
              <a:off x="6908315" y="1386183"/>
              <a:ext cx="754920" cy="264240"/>
            </p14:xfrm>
          </p:contentPart>
        </mc:Choice>
        <mc:Fallback xmlns="">
          <p:pic>
            <p:nvPicPr>
              <p:cNvPr id="23" name="Ink 27">
                <a:extLst>
                  <a:ext uri="{FF2B5EF4-FFF2-40B4-BE49-F238E27FC236}">
                    <a16:creationId xmlns:a16="http://schemas.microsoft.com/office/drawing/2014/main" xmlns="" xmlns:p14="http://schemas.microsoft.com/office/powerpoint/2010/main" id="{2A6BFDB2-B92C-A442-998E-2DA6EF65464A}"/>
                  </a:ext>
                </a:extLst>
              </p:cNvPr>
              <p:cNvPicPr/>
              <p:nvPr/>
            </p:nvPicPr>
            <p:blipFill>
              <a:blip r:embed="rId3"/>
              <a:stretch>
                <a:fillRect/>
              </a:stretch>
            </p:blipFill>
            <p:spPr>
              <a:xfrm>
                <a:off x="6898951" y="1378274"/>
                <a:ext cx="773649" cy="28077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8">
                <a:extLst>
                  <a:ext uri="{FF2B5EF4-FFF2-40B4-BE49-F238E27FC236}">
                    <a16:creationId xmlns:a16="http://schemas.microsoft.com/office/drawing/2014/main" id="{4016D50E-11A2-6A45-9F4E-B34AD64F40CE}"/>
                  </a:ext>
                </a:extLst>
              </p14:cNvPr>
              <p14:cNvContentPartPr/>
              <p14:nvPr/>
            </p14:nvContentPartPr>
            <p14:xfrm>
              <a:off x="5343035" y="1386183"/>
              <a:ext cx="1207440" cy="289440"/>
            </p14:xfrm>
          </p:contentPart>
        </mc:Choice>
        <mc:Fallback xmlns="">
          <p:pic>
            <p:nvPicPr>
              <p:cNvPr id="24" name="Ink 28">
                <a:extLst>
                  <a:ext uri="{FF2B5EF4-FFF2-40B4-BE49-F238E27FC236}">
                    <a16:creationId xmlns:a16="http://schemas.microsoft.com/office/drawing/2014/main" xmlns="" xmlns:p14="http://schemas.microsoft.com/office/powerpoint/2010/main" id="{4016D50E-11A2-6A45-9F4E-B34AD64F40CE}"/>
                  </a:ext>
                </a:extLst>
              </p:cNvPr>
              <p:cNvPicPr/>
              <p:nvPr/>
            </p:nvPicPr>
            <p:blipFill>
              <a:blip r:embed="rId5"/>
              <a:stretch>
                <a:fillRect/>
              </a:stretch>
            </p:blipFill>
            <p:spPr>
              <a:xfrm>
                <a:off x="5334035" y="1377183"/>
                <a:ext cx="1225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9">
                <a:extLst>
                  <a:ext uri="{FF2B5EF4-FFF2-40B4-BE49-F238E27FC236}">
                    <a16:creationId xmlns:a16="http://schemas.microsoft.com/office/drawing/2014/main" id="{F32336B3-6B8B-6740-BFDF-739228C7AAC4}"/>
                  </a:ext>
                </a:extLst>
              </p14:cNvPr>
              <p14:cNvContentPartPr/>
              <p14:nvPr/>
            </p14:nvContentPartPr>
            <p14:xfrm>
              <a:off x="4626275" y="1443423"/>
              <a:ext cx="333720" cy="244080"/>
            </p14:xfrm>
          </p:contentPart>
        </mc:Choice>
        <mc:Fallback xmlns="">
          <p:pic>
            <p:nvPicPr>
              <p:cNvPr id="25" name="Ink 29">
                <a:extLst>
                  <a:ext uri="{FF2B5EF4-FFF2-40B4-BE49-F238E27FC236}">
                    <a16:creationId xmlns:a16="http://schemas.microsoft.com/office/drawing/2014/main" xmlns="" xmlns:p14="http://schemas.microsoft.com/office/powerpoint/2010/main" id="{F32336B3-6B8B-6740-BFDF-739228C7AAC4}"/>
                  </a:ext>
                </a:extLst>
              </p:cNvPr>
              <p:cNvPicPr/>
              <p:nvPr/>
            </p:nvPicPr>
            <p:blipFill>
              <a:blip r:embed="rId7"/>
              <a:stretch>
                <a:fillRect/>
              </a:stretch>
            </p:blipFill>
            <p:spPr>
              <a:xfrm>
                <a:off x="4616915" y="1435143"/>
                <a:ext cx="3520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30">
                <a:extLst>
                  <a:ext uri="{FF2B5EF4-FFF2-40B4-BE49-F238E27FC236}">
                    <a16:creationId xmlns:a16="http://schemas.microsoft.com/office/drawing/2014/main" id="{5C54B7E5-84D6-F64A-919A-8331DBCC6A79}"/>
                  </a:ext>
                </a:extLst>
              </p14:cNvPr>
              <p14:cNvContentPartPr/>
              <p14:nvPr/>
            </p14:nvContentPartPr>
            <p14:xfrm>
              <a:off x="3048035" y="1474023"/>
              <a:ext cx="1069200" cy="226800"/>
            </p14:xfrm>
          </p:contentPart>
        </mc:Choice>
        <mc:Fallback xmlns="">
          <p:pic>
            <p:nvPicPr>
              <p:cNvPr id="26" name="Ink 30">
                <a:extLst>
                  <a:ext uri="{FF2B5EF4-FFF2-40B4-BE49-F238E27FC236}">
                    <a16:creationId xmlns:a16="http://schemas.microsoft.com/office/drawing/2014/main" xmlns="" xmlns:p14="http://schemas.microsoft.com/office/powerpoint/2010/main" id="{5C54B7E5-84D6-F64A-919A-8331DBCC6A79}"/>
                  </a:ext>
                </a:extLst>
              </p:cNvPr>
              <p:cNvPicPr/>
              <p:nvPr/>
            </p:nvPicPr>
            <p:blipFill>
              <a:blip r:embed="rId9"/>
              <a:stretch>
                <a:fillRect/>
              </a:stretch>
            </p:blipFill>
            <p:spPr>
              <a:xfrm>
                <a:off x="3039035" y="1465369"/>
                <a:ext cx="1086120" cy="2444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31">
                <a:extLst>
                  <a:ext uri="{FF2B5EF4-FFF2-40B4-BE49-F238E27FC236}">
                    <a16:creationId xmlns:a16="http://schemas.microsoft.com/office/drawing/2014/main" id="{251D707D-0E3D-5F44-8008-81350AF46971}"/>
                  </a:ext>
                </a:extLst>
              </p14:cNvPr>
              <p14:cNvContentPartPr/>
              <p14:nvPr/>
            </p14:nvContentPartPr>
            <p14:xfrm>
              <a:off x="2186915" y="1539543"/>
              <a:ext cx="433800" cy="129600"/>
            </p14:xfrm>
          </p:contentPart>
        </mc:Choice>
        <mc:Fallback xmlns="">
          <p:pic>
            <p:nvPicPr>
              <p:cNvPr id="27" name="Ink 31">
                <a:extLst>
                  <a:ext uri="{FF2B5EF4-FFF2-40B4-BE49-F238E27FC236}">
                    <a16:creationId xmlns:a16="http://schemas.microsoft.com/office/drawing/2014/main" xmlns="" xmlns:p14="http://schemas.microsoft.com/office/powerpoint/2010/main" id="{251D707D-0E3D-5F44-8008-81350AF46971}"/>
                  </a:ext>
                </a:extLst>
              </p:cNvPr>
              <p:cNvPicPr/>
              <p:nvPr/>
            </p:nvPicPr>
            <p:blipFill>
              <a:blip r:embed="rId11"/>
              <a:stretch>
                <a:fillRect/>
              </a:stretch>
            </p:blipFill>
            <p:spPr>
              <a:xfrm>
                <a:off x="2177563" y="1531263"/>
                <a:ext cx="452504"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8">
                <a:extLst>
                  <a:ext uri="{FF2B5EF4-FFF2-40B4-BE49-F238E27FC236}">
                    <a16:creationId xmlns:a16="http://schemas.microsoft.com/office/drawing/2014/main" id="{C11377A7-7477-C649-B4EB-CE0ED7609834}"/>
                  </a:ext>
                </a:extLst>
              </p14:cNvPr>
              <p14:cNvContentPartPr/>
              <p14:nvPr/>
            </p14:nvContentPartPr>
            <p14:xfrm>
              <a:off x="8046275" y="1411023"/>
              <a:ext cx="585000" cy="201600"/>
            </p14:xfrm>
          </p:contentPart>
        </mc:Choice>
        <mc:Fallback xmlns="">
          <p:pic>
            <p:nvPicPr>
              <p:cNvPr id="38" name="Ink 38">
                <a:extLst>
                  <a:ext uri="{FF2B5EF4-FFF2-40B4-BE49-F238E27FC236}">
                    <a16:creationId xmlns:a16="http://schemas.microsoft.com/office/drawing/2014/main" xmlns="" xmlns:p14="http://schemas.microsoft.com/office/powerpoint/2010/main" id="{C11377A7-7477-C649-B4EB-CE0ED7609834}"/>
                  </a:ext>
                </a:extLst>
              </p:cNvPr>
              <p:cNvPicPr/>
              <p:nvPr/>
            </p:nvPicPr>
            <p:blipFill>
              <a:blip r:embed="rId13"/>
              <a:stretch>
                <a:fillRect/>
              </a:stretch>
            </p:blipFill>
            <p:spPr>
              <a:xfrm>
                <a:off x="8036915" y="1401663"/>
                <a:ext cx="602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5D9603BD-F520-1640-887A-759E5DC91024}"/>
                  </a:ext>
                </a:extLst>
              </p14:cNvPr>
              <p14:cNvContentPartPr/>
              <p14:nvPr/>
            </p14:nvContentPartPr>
            <p14:xfrm>
              <a:off x="2551235" y="2115183"/>
              <a:ext cx="182520" cy="252000"/>
            </p14:xfrm>
          </p:contentPart>
        </mc:Choice>
        <mc:Fallback xmlns="">
          <p:pic>
            <p:nvPicPr>
              <p:cNvPr id="40" name="Ink 39">
                <a:extLst>
                  <a:ext uri="{FF2B5EF4-FFF2-40B4-BE49-F238E27FC236}">
                    <a16:creationId xmlns:a16="http://schemas.microsoft.com/office/drawing/2014/main" xmlns="" xmlns:p14="http://schemas.microsoft.com/office/powerpoint/2010/main" id="{5D9603BD-F520-1640-887A-759E5DC91024}"/>
                  </a:ext>
                </a:extLst>
              </p:cNvPr>
              <p:cNvPicPr/>
              <p:nvPr/>
            </p:nvPicPr>
            <p:blipFill>
              <a:blip r:embed="rId15"/>
              <a:stretch>
                <a:fillRect/>
              </a:stretch>
            </p:blipFill>
            <p:spPr>
              <a:xfrm>
                <a:off x="2541875" y="2105810"/>
                <a:ext cx="201240" cy="27110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560FC6C8-0A0E-F54C-A804-F49D254B13C8}"/>
                  </a:ext>
                </a:extLst>
              </p14:cNvPr>
              <p14:cNvContentPartPr/>
              <p14:nvPr/>
            </p14:nvContentPartPr>
            <p14:xfrm>
              <a:off x="2972795" y="2234703"/>
              <a:ext cx="113400" cy="19080"/>
            </p14:xfrm>
          </p:contentPart>
        </mc:Choice>
        <mc:Fallback xmlns="">
          <p:pic>
            <p:nvPicPr>
              <p:cNvPr id="41" name="Ink 40">
                <a:extLst>
                  <a:ext uri="{FF2B5EF4-FFF2-40B4-BE49-F238E27FC236}">
                    <a16:creationId xmlns:a16="http://schemas.microsoft.com/office/drawing/2014/main" xmlns="" xmlns:p14="http://schemas.microsoft.com/office/powerpoint/2010/main" id="{560FC6C8-0A0E-F54C-A804-F49D254B13C8}"/>
                  </a:ext>
                </a:extLst>
              </p:cNvPr>
              <p:cNvPicPr/>
              <p:nvPr/>
            </p:nvPicPr>
            <p:blipFill>
              <a:blip r:embed="rId17"/>
              <a:stretch>
                <a:fillRect/>
              </a:stretch>
            </p:blipFill>
            <p:spPr>
              <a:xfrm>
                <a:off x="2963435" y="2225343"/>
                <a:ext cx="1306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id="{3228BCF7-9D89-0946-834D-DDEF86E0C36D}"/>
                  </a:ext>
                </a:extLst>
              </p14:cNvPr>
              <p14:cNvContentPartPr/>
              <p14:nvPr/>
            </p14:nvContentPartPr>
            <p14:xfrm>
              <a:off x="3016715" y="2310303"/>
              <a:ext cx="75960" cy="12960"/>
            </p14:xfrm>
          </p:contentPart>
        </mc:Choice>
        <mc:Fallback xmlns="">
          <p:pic>
            <p:nvPicPr>
              <p:cNvPr id="42" name="Ink 41">
                <a:extLst>
                  <a:ext uri="{FF2B5EF4-FFF2-40B4-BE49-F238E27FC236}">
                    <a16:creationId xmlns:a16="http://schemas.microsoft.com/office/drawing/2014/main" xmlns="" xmlns:p14="http://schemas.microsoft.com/office/powerpoint/2010/main" id="{3228BCF7-9D89-0946-834D-DDEF86E0C36D}"/>
                  </a:ext>
                </a:extLst>
              </p:cNvPr>
              <p:cNvPicPr/>
              <p:nvPr/>
            </p:nvPicPr>
            <p:blipFill>
              <a:blip r:embed="rId19"/>
              <a:stretch>
                <a:fillRect/>
              </a:stretch>
            </p:blipFill>
            <p:spPr>
              <a:xfrm>
                <a:off x="3007355" y="2301303"/>
                <a:ext cx="94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6">
                <a:extLst>
                  <a:ext uri="{FF2B5EF4-FFF2-40B4-BE49-F238E27FC236}">
                    <a16:creationId xmlns:a16="http://schemas.microsoft.com/office/drawing/2014/main" id="{2DE25AA3-8E92-4142-B1AF-17ECFE262A47}"/>
                  </a:ext>
                </a:extLst>
              </p14:cNvPr>
              <p14:cNvContentPartPr/>
              <p14:nvPr/>
            </p14:nvContentPartPr>
            <p14:xfrm>
              <a:off x="3425315" y="2172063"/>
              <a:ext cx="333360" cy="345600"/>
            </p14:xfrm>
          </p:contentPart>
        </mc:Choice>
        <mc:Fallback xmlns="">
          <p:pic>
            <p:nvPicPr>
              <p:cNvPr id="46" name="Ink 46">
                <a:extLst>
                  <a:ext uri="{FF2B5EF4-FFF2-40B4-BE49-F238E27FC236}">
                    <a16:creationId xmlns:a16="http://schemas.microsoft.com/office/drawing/2014/main" xmlns="" xmlns:p14="http://schemas.microsoft.com/office/powerpoint/2010/main" id="{2DE25AA3-8E92-4142-B1AF-17ECFE262A47}"/>
                  </a:ext>
                </a:extLst>
              </p:cNvPr>
              <p:cNvPicPr/>
              <p:nvPr/>
            </p:nvPicPr>
            <p:blipFill>
              <a:blip r:embed="rId21"/>
              <a:stretch>
                <a:fillRect/>
              </a:stretch>
            </p:blipFill>
            <p:spPr>
              <a:xfrm>
                <a:off x="3416684" y="2163423"/>
                <a:ext cx="351341"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id="{B1D0C983-8AF4-C543-963D-0A273B78CD48}"/>
                  </a:ext>
                </a:extLst>
              </p14:cNvPr>
              <p14:cNvContentPartPr/>
              <p14:nvPr/>
            </p14:nvContentPartPr>
            <p14:xfrm>
              <a:off x="4990955" y="1970823"/>
              <a:ext cx="157680" cy="327240"/>
            </p14:xfrm>
          </p:contentPart>
        </mc:Choice>
        <mc:Fallback xmlns="">
          <p:pic>
            <p:nvPicPr>
              <p:cNvPr id="53" name="Ink 52">
                <a:extLst>
                  <a:ext uri="{FF2B5EF4-FFF2-40B4-BE49-F238E27FC236}">
                    <a16:creationId xmlns:a16="http://schemas.microsoft.com/office/drawing/2014/main" xmlns="" xmlns:p14="http://schemas.microsoft.com/office/powerpoint/2010/main" id="{B1D0C983-8AF4-C543-963D-0A273B78CD48}"/>
                  </a:ext>
                </a:extLst>
              </p:cNvPr>
              <p:cNvPicPr/>
              <p:nvPr/>
            </p:nvPicPr>
            <p:blipFill>
              <a:blip r:embed="rId23"/>
              <a:stretch>
                <a:fillRect/>
              </a:stretch>
            </p:blipFill>
            <p:spPr>
              <a:xfrm>
                <a:off x="4981595" y="1961823"/>
                <a:ext cx="1764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3C48041E-44DC-CF49-B99D-A1F7BA25881A}"/>
                  </a:ext>
                </a:extLst>
              </p14:cNvPr>
              <p14:cNvContentPartPr/>
              <p14:nvPr/>
            </p14:nvContentPartPr>
            <p14:xfrm>
              <a:off x="5726435" y="2121663"/>
              <a:ext cx="132480" cy="100800"/>
            </p14:xfrm>
          </p:contentPart>
        </mc:Choice>
        <mc:Fallback xmlns="">
          <p:pic>
            <p:nvPicPr>
              <p:cNvPr id="57" name="Ink 56">
                <a:extLst>
                  <a:ext uri="{FF2B5EF4-FFF2-40B4-BE49-F238E27FC236}">
                    <a16:creationId xmlns:a16="http://schemas.microsoft.com/office/drawing/2014/main" xmlns="" xmlns:p14="http://schemas.microsoft.com/office/powerpoint/2010/main" id="{3C48041E-44DC-CF49-B99D-A1F7BA25881A}"/>
                  </a:ext>
                </a:extLst>
              </p:cNvPr>
              <p:cNvPicPr/>
              <p:nvPr/>
            </p:nvPicPr>
            <p:blipFill>
              <a:blip r:embed="rId25"/>
              <a:stretch>
                <a:fillRect/>
              </a:stretch>
            </p:blipFill>
            <p:spPr>
              <a:xfrm>
                <a:off x="5717075" y="2112695"/>
                <a:ext cx="150840" cy="11945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484F812-A47B-944E-B470-9EFC747CFD66}"/>
                  </a:ext>
                </a:extLst>
              </p14:cNvPr>
              <p14:cNvContentPartPr/>
              <p14:nvPr/>
            </p14:nvContentPartPr>
            <p14:xfrm>
              <a:off x="5965475" y="1996023"/>
              <a:ext cx="151200" cy="402840"/>
            </p14:xfrm>
          </p:contentPart>
        </mc:Choice>
        <mc:Fallback xmlns="">
          <p:pic>
            <p:nvPicPr>
              <p:cNvPr id="58" name="Ink 57">
                <a:extLst>
                  <a:ext uri="{FF2B5EF4-FFF2-40B4-BE49-F238E27FC236}">
                    <a16:creationId xmlns:a16="http://schemas.microsoft.com/office/drawing/2014/main" xmlns="" xmlns:p14="http://schemas.microsoft.com/office/powerpoint/2010/main" id="{1484F812-A47B-944E-B470-9EFC747CFD66}"/>
                  </a:ext>
                </a:extLst>
              </p:cNvPr>
              <p:cNvPicPr/>
              <p:nvPr/>
            </p:nvPicPr>
            <p:blipFill>
              <a:blip r:embed="rId27"/>
              <a:stretch>
                <a:fillRect/>
              </a:stretch>
            </p:blipFill>
            <p:spPr>
              <a:xfrm>
                <a:off x="5956475" y="1987023"/>
                <a:ext cx="1695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61">
                <a:extLst>
                  <a:ext uri="{FF2B5EF4-FFF2-40B4-BE49-F238E27FC236}">
                    <a16:creationId xmlns:a16="http://schemas.microsoft.com/office/drawing/2014/main" id="{EA2EB605-5767-474F-AA94-0258E360CC76}"/>
                  </a:ext>
                </a:extLst>
              </p14:cNvPr>
              <p14:cNvContentPartPr/>
              <p14:nvPr/>
            </p14:nvContentPartPr>
            <p14:xfrm>
              <a:off x="5242235" y="2071983"/>
              <a:ext cx="390240" cy="282600"/>
            </p14:xfrm>
          </p:contentPart>
        </mc:Choice>
        <mc:Fallback xmlns="">
          <p:pic>
            <p:nvPicPr>
              <p:cNvPr id="59" name="Ink 61">
                <a:extLst>
                  <a:ext uri="{FF2B5EF4-FFF2-40B4-BE49-F238E27FC236}">
                    <a16:creationId xmlns:a16="http://schemas.microsoft.com/office/drawing/2014/main" xmlns="" xmlns:p14="http://schemas.microsoft.com/office/powerpoint/2010/main" id="{EA2EB605-5767-474F-AA94-0258E360CC76}"/>
                  </a:ext>
                </a:extLst>
              </p:cNvPr>
              <p:cNvPicPr/>
              <p:nvPr/>
            </p:nvPicPr>
            <p:blipFill>
              <a:blip r:embed="rId29"/>
              <a:stretch>
                <a:fillRect/>
              </a:stretch>
            </p:blipFill>
            <p:spPr>
              <a:xfrm>
                <a:off x="5233587" y="2062983"/>
                <a:ext cx="407896"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62">
                <a:extLst>
                  <a:ext uri="{FF2B5EF4-FFF2-40B4-BE49-F238E27FC236}">
                    <a16:creationId xmlns:a16="http://schemas.microsoft.com/office/drawing/2014/main" id="{61643C1A-8259-0C4C-A17C-1DC1A0057A17}"/>
                  </a:ext>
                </a:extLst>
              </p14:cNvPr>
              <p14:cNvContentPartPr/>
              <p14:nvPr/>
            </p14:nvContentPartPr>
            <p14:xfrm>
              <a:off x="4437635" y="2096463"/>
              <a:ext cx="295560" cy="358560"/>
            </p14:xfrm>
          </p:contentPart>
        </mc:Choice>
        <mc:Fallback xmlns="">
          <p:pic>
            <p:nvPicPr>
              <p:cNvPr id="60" name="Ink 62">
                <a:extLst>
                  <a:ext uri="{FF2B5EF4-FFF2-40B4-BE49-F238E27FC236}">
                    <a16:creationId xmlns:a16="http://schemas.microsoft.com/office/drawing/2014/main" xmlns="" xmlns:p14="http://schemas.microsoft.com/office/powerpoint/2010/main" id="{61643C1A-8259-0C4C-A17C-1DC1A0057A17}"/>
                  </a:ext>
                </a:extLst>
              </p:cNvPr>
              <p:cNvPicPr/>
              <p:nvPr/>
            </p:nvPicPr>
            <p:blipFill>
              <a:blip r:embed="rId31"/>
              <a:stretch>
                <a:fillRect/>
              </a:stretch>
            </p:blipFill>
            <p:spPr>
              <a:xfrm>
                <a:off x="4428286" y="2087472"/>
                <a:ext cx="314617" cy="37582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3">
                <a:extLst>
                  <a:ext uri="{FF2B5EF4-FFF2-40B4-BE49-F238E27FC236}">
                    <a16:creationId xmlns:a16="http://schemas.microsoft.com/office/drawing/2014/main" id="{5708B01F-592B-A045-B125-16752E44C0A0}"/>
                  </a:ext>
                </a:extLst>
              </p14:cNvPr>
              <p14:cNvContentPartPr/>
              <p14:nvPr/>
            </p14:nvContentPartPr>
            <p14:xfrm>
              <a:off x="4003835" y="2134263"/>
              <a:ext cx="207720" cy="157680"/>
            </p14:xfrm>
          </p:contentPart>
        </mc:Choice>
        <mc:Fallback xmlns="">
          <p:pic>
            <p:nvPicPr>
              <p:cNvPr id="61" name="Ink 63">
                <a:extLst>
                  <a:ext uri="{FF2B5EF4-FFF2-40B4-BE49-F238E27FC236}">
                    <a16:creationId xmlns:a16="http://schemas.microsoft.com/office/drawing/2014/main" xmlns="" xmlns:p14="http://schemas.microsoft.com/office/powerpoint/2010/main" id="{5708B01F-592B-A045-B125-16752E44C0A0}"/>
                  </a:ext>
                </a:extLst>
              </p:cNvPr>
              <p:cNvPicPr/>
              <p:nvPr/>
            </p:nvPicPr>
            <p:blipFill>
              <a:blip r:embed="rId33"/>
              <a:stretch>
                <a:fillRect/>
              </a:stretch>
            </p:blipFill>
            <p:spPr>
              <a:xfrm>
                <a:off x="3994835" y="2124903"/>
                <a:ext cx="2250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2" name="Ink 86">
                <a:extLst>
                  <a:ext uri="{FF2B5EF4-FFF2-40B4-BE49-F238E27FC236}">
                    <a16:creationId xmlns:a16="http://schemas.microsoft.com/office/drawing/2014/main" id="{0EA12C7E-1C67-8B41-8377-ADD8AEF0BD23}"/>
                  </a:ext>
                </a:extLst>
              </p14:cNvPr>
              <p14:cNvContentPartPr/>
              <p14:nvPr/>
            </p14:nvContentPartPr>
            <p14:xfrm>
              <a:off x="9077315" y="1945623"/>
              <a:ext cx="239400" cy="264240"/>
            </p14:xfrm>
          </p:contentPart>
        </mc:Choice>
        <mc:Fallback xmlns="">
          <p:pic>
            <p:nvPicPr>
              <p:cNvPr id="82" name="Ink 86">
                <a:extLst>
                  <a:ext uri="{FF2B5EF4-FFF2-40B4-BE49-F238E27FC236}">
                    <a16:creationId xmlns:a16="http://schemas.microsoft.com/office/drawing/2014/main" xmlns="" xmlns:p14="http://schemas.microsoft.com/office/powerpoint/2010/main" id="{0EA12C7E-1C67-8B41-8377-ADD8AEF0BD23}"/>
                  </a:ext>
                </a:extLst>
              </p:cNvPr>
              <p:cNvPicPr/>
              <p:nvPr/>
            </p:nvPicPr>
            <p:blipFill>
              <a:blip r:embed="rId35"/>
              <a:stretch>
                <a:fillRect/>
              </a:stretch>
            </p:blipFill>
            <p:spPr>
              <a:xfrm>
                <a:off x="9068301" y="1936276"/>
                <a:ext cx="256345" cy="28221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3" name="Ink 87">
                <a:extLst>
                  <a:ext uri="{FF2B5EF4-FFF2-40B4-BE49-F238E27FC236}">
                    <a16:creationId xmlns:a16="http://schemas.microsoft.com/office/drawing/2014/main" id="{B1C78B02-AD72-B64E-8CDE-591829559796}"/>
                  </a:ext>
                </a:extLst>
              </p14:cNvPr>
              <p14:cNvContentPartPr/>
              <p14:nvPr/>
            </p14:nvContentPartPr>
            <p14:xfrm>
              <a:off x="8630915" y="1914303"/>
              <a:ext cx="321120" cy="308520"/>
            </p14:xfrm>
          </p:contentPart>
        </mc:Choice>
        <mc:Fallback xmlns="">
          <p:pic>
            <p:nvPicPr>
              <p:cNvPr id="83" name="Ink 87">
                <a:extLst>
                  <a:ext uri="{FF2B5EF4-FFF2-40B4-BE49-F238E27FC236}">
                    <a16:creationId xmlns:a16="http://schemas.microsoft.com/office/drawing/2014/main" xmlns="" xmlns:p14="http://schemas.microsoft.com/office/powerpoint/2010/main" id="{B1C78B02-AD72-B64E-8CDE-591829559796}"/>
                  </a:ext>
                </a:extLst>
              </p:cNvPr>
              <p:cNvPicPr/>
              <p:nvPr/>
            </p:nvPicPr>
            <p:blipFill>
              <a:blip r:embed="rId37"/>
              <a:stretch>
                <a:fillRect/>
              </a:stretch>
            </p:blipFill>
            <p:spPr>
              <a:xfrm>
                <a:off x="8622275" y="1905303"/>
                <a:ext cx="33912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4" name="Ink 88">
                <a:extLst>
                  <a:ext uri="{FF2B5EF4-FFF2-40B4-BE49-F238E27FC236}">
                    <a16:creationId xmlns:a16="http://schemas.microsoft.com/office/drawing/2014/main" id="{36664D69-6303-624A-918A-89708CAD36F7}"/>
                  </a:ext>
                </a:extLst>
              </p14:cNvPr>
              <p14:cNvContentPartPr/>
              <p14:nvPr/>
            </p14:nvContentPartPr>
            <p14:xfrm>
              <a:off x="7279475" y="1914303"/>
              <a:ext cx="1257480" cy="333720"/>
            </p14:xfrm>
          </p:contentPart>
        </mc:Choice>
        <mc:Fallback xmlns="">
          <p:pic>
            <p:nvPicPr>
              <p:cNvPr id="84" name="Ink 88">
                <a:extLst>
                  <a:ext uri="{FF2B5EF4-FFF2-40B4-BE49-F238E27FC236}">
                    <a16:creationId xmlns:a16="http://schemas.microsoft.com/office/drawing/2014/main" xmlns="" xmlns:p14="http://schemas.microsoft.com/office/powerpoint/2010/main" id="{36664D69-6303-624A-918A-89708CAD36F7}"/>
                  </a:ext>
                </a:extLst>
              </p:cNvPr>
              <p:cNvPicPr/>
              <p:nvPr/>
            </p:nvPicPr>
            <p:blipFill>
              <a:blip r:embed="rId39"/>
              <a:stretch>
                <a:fillRect/>
              </a:stretch>
            </p:blipFill>
            <p:spPr>
              <a:xfrm>
                <a:off x="7269758" y="1905663"/>
                <a:ext cx="1275115"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9">
                <a:extLst>
                  <a:ext uri="{FF2B5EF4-FFF2-40B4-BE49-F238E27FC236}">
                    <a16:creationId xmlns:a16="http://schemas.microsoft.com/office/drawing/2014/main" id="{B9F9066E-B80D-3941-A89B-9896D27C7B2D}"/>
                  </a:ext>
                </a:extLst>
              </p14:cNvPr>
              <p14:cNvContentPartPr/>
              <p14:nvPr/>
            </p14:nvContentPartPr>
            <p14:xfrm>
              <a:off x="6681875" y="2020863"/>
              <a:ext cx="415440" cy="310680"/>
            </p14:xfrm>
          </p:contentPart>
        </mc:Choice>
        <mc:Fallback xmlns="">
          <p:pic>
            <p:nvPicPr>
              <p:cNvPr id="85" name="Ink 89">
                <a:extLst>
                  <a:ext uri="{FF2B5EF4-FFF2-40B4-BE49-F238E27FC236}">
                    <a16:creationId xmlns:a16="http://schemas.microsoft.com/office/drawing/2014/main" xmlns="" xmlns:p14="http://schemas.microsoft.com/office/powerpoint/2010/main" id="{B9F9066E-B80D-3941-A89B-9896D27C7B2D}"/>
                  </a:ext>
                </a:extLst>
              </p:cNvPr>
              <p:cNvPicPr/>
              <p:nvPr/>
            </p:nvPicPr>
            <p:blipFill>
              <a:blip r:embed="rId41"/>
              <a:stretch>
                <a:fillRect/>
              </a:stretch>
            </p:blipFill>
            <p:spPr>
              <a:xfrm>
                <a:off x="6672875" y="2011853"/>
                <a:ext cx="432720" cy="3279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90">
                <a:extLst>
                  <a:ext uri="{FF2B5EF4-FFF2-40B4-BE49-F238E27FC236}">
                    <a16:creationId xmlns:a16="http://schemas.microsoft.com/office/drawing/2014/main" id="{C55CCCD9-47C5-CE45-90D3-03057F18BF92}"/>
                  </a:ext>
                </a:extLst>
              </p14:cNvPr>
              <p14:cNvContentPartPr/>
              <p14:nvPr/>
            </p14:nvContentPartPr>
            <p14:xfrm>
              <a:off x="6323675" y="2052543"/>
              <a:ext cx="189000" cy="145080"/>
            </p14:xfrm>
          </p:contentPart>
        </mc:Choice>
        <mc:Fallback xmlns="">
          <p:pic>
            <p:nvPicPr>
              <p:cNvPr id="86" name="Ink 90">
                <a:extLst>
                  <a:ext uri="{FF2B5EF4-FFF2-40B4-BE49-F238E27FC236}">
                    <a16:creationId xmlns:a16="http://schemas.microsoft.com/office/drawing/2014/main" xmlns="" xmlns:p14="http://schemas.microsoft.com/office/powerpoint/2010/main" id="{C55CCCD9-47C5-CE45-90D3-03057F18BF92}"/>
                  </a:ext>
                </a:extLst>
              </p:cNvPr>
              <p:cNvPicPr/>
              <p:nvPr/>
            </p:nvPicPr>
            <p:blipFill>
              <a:blip r:embed="rId43"/>
              <a:stretch>
                <a:fillRect/>
              </a:stretch>
            </p:blipFill>
            <p:spPr>
              <a:xfrm>
                <a:off x="6315035" y="2043903"/>
                <a:ext cx="205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7" name="Ink 96">
                <a:extLst>
                  <a:ext uri="{FF2B5EF4-FFF2-40B4-BE49-F238E27FC236}">
                    <a16:creationId xmlns:a16="http://schemas.microsoft.com/office/drawing/2014/main" id="{A38FF8EF-1D81-E948-8217-89EB1BEC0F6E}"/>
                  </a:ext>
                </a:extLst>
              </p14:cNvPr>
              <p14:cNvContentPartPr/>
              <p14:nvPr/>
            </p14:nvContentPartPr>
            <p14:xfrm>
              <a:off x="6619235" y="2536383"/>
              <a:ext cx="132480" cy="232920"/>
            </p14:xfrm>
          </p:contentPart>
        </mc:Choice>
        <mc:Fallback xmlns="">
          <p:pic>
            <p:nvPicPr>
              <p:cNvPr id="97" name="Ink 96">
                <a:extLst>
                  <a:ext uri="{FF2B5EF4-FFF2-40B4-BE49-F238E27FC236}">
                    <a16:creationId xmlns:a16="http://schemas.microsoft.com/office/drawing/2014/main" xmlns="" xmlns:p14="http://schemas.microsoft.com/office/powerpoint/2010/main" id="{A38FF8EF-1D81-E948-8217-89EB1BEC0F6E}"/>
                  </a:ext>
                </a:extLst>
              </p:cNvPr>
              <p:cNvPicPr/>
              <p:nvPr/>
            </p:nvPicPr>
            <p:blipFill>
              <a:blip r:embed="rId45"/>
              <a:stretch>
                <a:fillRect/>
              </a:stretch>
            </p:blipFill>
            <p:spPr>
              <a:xfrm>
                <a:off x="6609515" y="2527023"/>
                <a:ext cx="1501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 name="Ink 102">
                <a:extLst>
                  <a:ext uri="{FF2B5EF4-FFF2-40B4-BE49-F238E27FC236}">
                    <a16:creationId xmlns:a16="http://schemas.microsoft.com/office/drawing/2014/main" id="{C43AFB37-4376-B348-AAD1-438811FF12EB}"/>
                  </a:ext>
                </a:extLst>
              </p14:cNvPr>
              <p14:cNvContentPartPr/>
              <p14:nvPr/>
            </p14:nvContentPartPr>
            <p14:xfrm>
              <a:off x="8197115" y="2467263"/>
              <a:ext cx="170280" cy="415440"/>
            </p14:xfrm>
          </p:contentPart>
        </mc:Choice>
        <mc:Fallback xmlns="">
          <p:pic>
            <p:nvPicPr>
              <p:cNvPr id="103" name="Ink 102">
                <a:extLst>
                  <a:ext uri="{FF2B5EF4-FFF2-40B4-BE49-F238E27FC236}">
                    <a16:creationId xmlns:a16="http://schemas.microsoft.com/office/drawing/2014/main" xmlns="" xmlns:p14="http://schemas.microsoft.com/office/powerpoint/2010/main" id="{C43AFB37-4376-B348-AAD1-438811FF12EB}"/>
                  </a:ext>
                </a:extLst>
              </p:cNvPr>
              <p:cNvPicPr/>
              <p:nvPr/>
            </p:nvPicPr>
            <p:blipFill>
              <a:blip r:embed="rId47"/>
              <a:stretch>
                <a:fillRect/>
              </a:stretch>
            </p:blipFill>
            <p:spPr>
              <a:xfrm>
                <a:off x="8188096" y="2458263"/>
                <a:ext cx="188318"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6">
                <a:extLst>
                  <a:ext uri="{FF2B5EF4-FFF2-40B4-BE49-F238E27FC236}">
                    <a16:creationId xmlns:a16="http://schemas.microsoft.com/office/drawing/2014/main" id="{A9F5D91F-B97D-6846-804C-B74721AC5C5A}"/>
                  </a:ext>
                </a:extLst>
              </p14:cNvPr>
              <p14:cNvContentPartPr/>
              <p14:nvPr/>
            </p14:nvContentPartPr>
            <p14:xfrm>
              <a:off x="6857915" y="2474463"/>
              <a:ext cx="1213920" cy="295200"/>
            </p14:xfrm>
          </p:contentPart>
        </mc:Choice>
        <mc:Fallback xmlns="">
          <p:pic>
            <p:nvPicPr>
              <p:cNvPr id="104" name="Ink 106">
                <a:extLst>
                  <a:ext uri="{FF2B5EF4-FFF2-40B4-BE49-F238E27FC236}">
                    <a16:creationId xmlns:a16="http://schemas.microsoft.com/office/drawing/2014/main" xmlns="" xmlns:p14="http://schemas.microsoft.com/office/powerpoint/2010/main" id="{A9F5D91F-B97D-6846-804C-B74721AC5C5A}"/>
                  </a:ext>
                </a:extLst>
              </p:cNvPr>
              <p:cNvPicPr/>
              <p:nvPr/>
            </p:nvPicPr>
            <p:blipFill>
              <a:blip r:embed="rId49"/>
              <a:stretch>
                <a:fillRect/>
              </a:stretch>
            </p:blipFill>
            <p:spPr>
              <a:xfrm>
                <a:off x="6849635" y="2465823"/>
                <a:ext cx="12301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7">
                <a:extLst>
                  <a:ext uri="{FF2B5EF4-FFF2-40B4-BE49-F238E27FC236}">
                    <a16:creationId xmlns:a16="http://schemas.microsoft.com/office/drawing/2014/main" id="{D10A0905-1BAF-0549-8878-C1BA35CC5029}"/>
                  </a:ext>
                </a:extLst>
              </p14:cNvPr>
              <p14:cNvContentPartPr/>
              <p14:nvPr/>
            </p14:nvContentPartPr>
            <p14:xfrm>
              <a:off x="6047195" y="2605863"/>
              <a:ext cx="326880" cy="406080"/>
            </p14:xfrm>
          </p:contentPart>
        </mc:Choice>
        <mc:Fallback xmlns="">
          <p:pic>
            <p:nvPicPr>
              <p:cNvPr id="105" name="Ink 107">
                <a:extLst>
                  <a:ext uri="{FF2B5EF4-FFF2-40B4-BE49-F238E27FC236}">
                    <a16:creationId xmlns:a16="http://schemas.microsoft.com/office/drawing/2014/main" xmlns="" xmlns:p14="http://schemas.microsoft.com/office/powerpoint/2010/main" id="{D10A0905-1BAF-0549-8878-C1BA35CC5029}"/>
                  </a:ext>
                </a:extLst>
              </p:cNvPr>
              <p:cNvPicPr/>
              <p:nvPr/>
            </p:nvPicPr>
            <p:blipFill>
              <a:blip r:embed="rId51"/>
              <a:stretch>
                <a:fillRect/>
              </a:stretch>
            </p:blipFill>
            <p:spPr>
              <a:xfrm>
                <a:off x="6038205" y="2596863"/>
                <a:ext cx="3448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Ink 108">
                <a:extLst>
                  <a:ext uri="{FF2B5EF4-FFF2-40B4-BE49-F238E27FC236}">
                    <a16:creationId xmlns:a16="http://schemas.microsoft.com/office/drawing/2014/main" id="{B788CD58-EE08-2F4C-A165-DD20C381DE5D}"/>
                  </a:ext>
                </a:extLst>
              </p14:cNvPr>
              <p14:cNvContentPartPr/>
              <p14:nvPr/>
            </p14:nvContentPartPr>
            <p14:xfrm>
              <a:off x="5688635" y="2687583"/>
              <a:ext cx="170280" cy="132480"/>
            </p14:xfrm>
          </p:contentPart>
        </mc:Choice>
        <mc:Fallback xmlns="">
          <p:pic>
            <p:nvPicPr>
              <p:cNvPr id="106" name="Ink 108">
                <a:extLst>
                  <a:ext uri="{FF2B5EF4-FFF2-40B4-BE49-F238E27FC236}">
                    <a16:creationId xmlns:a16="http://schemas.microsoft.com/office/drawing/2014/main" xmlns="" xmlns:p14="http://schemas.microsoft.com/office/powerpoint/2010/main" id="{B788CD58-EE08-2F4C-A165-DD20C381DE5D}"/>
                  </a:ext>
                </a:extLst>
              </p:cNvPr>
              <p:cNvPicPr/>
              <p:nvPr/>
            </p:nvPicPr>
            <p:blipFill>
              <a:blip r:embed="rId53"/>
              <a:stretch>
                <a:fillRect/>
              </a:stretch>
            </p:blipFill>
            <p:spPr>
              <a:xfrm>
                <a:off x="5679616" y="2678583"/>
                <a:ext cx="187597"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1" name="Ink 120">
                <a:extLst>
                  <a:ext uri="{FF2B5EF4-FFF2-40B4-BE49-F238E27FC236}">
                    <a16:creationId xmlns:a16="http://schemas.microsoft.com/office/drawing/2014/main" id="{190FBAAC-06D5-FE48-A05E-F16CC2A8EB30}"/>
                  </a:ext>
                </a:extLst>
              </p14:cNvPr>
              <p14:cNvContentPartPr/>
              <p14:nvPr/>
            </p14:nvContentPartPr>
            <p14:xfrm>
              <a:off x="2557715" y="3592623"/>
              <a:ext cx="1150920" cy="63360"/>
            </p14:xfrm>
          </p:contentPart>
        </mc:Choice>
        <mc:Fallback xmlns="">
          <p:pic>
            <p:nvPicPr>
              <p:cNvPr id="121" name="Ink 120">
                <a:extLst>
                  <a:ext uri="{FF2B5EF4-FFF2-40B4-BE49-F238E27FC236}">
                    <a16:creationId xmlns:a16="http://schemas.microsoft.com/office/drawing/2014/main" xmlns="" xmlns:p14="http://schemas.microsoft.com/office/powerpoint/2010/main" id="{190FBAAC-06D5-FE48-A05E-F16CC2A8EB30}"/>
                  </a:ext>
                </a:extLst>
              </p:cNvPr>
              <p:cNvPicPr/>
              <p:nvPr/>
            </p:nvPicPr>
            <p:blipFill>
              <a:blip r:embed="rId55"/>
              <a:stretch>
                <a:fillRect/>
              </a:stretch>
            </p:blipFill>
            <p:spPr>
              <a:xfrm>
                <a:off x="2549075" y="3582543"/>
                <a:ext cx="116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2" name="Ink 121">
                <a:extLst>
                  <a:ext uri="{FF2B5EF4-FFF2-40B4-BE49-F238E27FC236}">
                    <a16:creationId xmlns:a16="http://schemas.microsoft.com/office/drawing/2014/main" id="{01874E04-0BCC-B142-84B7-6EDDE262745E}"/>
                  </a:ext>
                </a:extLst>
              </p14:cNvPr>
              <p14:cNvContentPartPr/>
              <p14:nvPr/>
            </p14:nvContentPartPr>
            <p14:xfrm>
              <a:off x="2507315" y="3850383"/>
              <a:ext cx="119880" cy="163800"/>
            </p14:xfrm>
          </p:contentPart>
        </mc:Choice>
        <mc:Fallback xmlns="">
          <p:pic>
            <p:nvPicPr>
              <p:cNvPr id="122" name="Ink 121">
                <a:extLst>
                  <a:ext uri="{FF2B5EF4-FFF2-40B4-BE49-F238E27FC236}">
                    <a16:creationId xmlns:a16="http://schemas.microsoft.com/office/drawing/2014/main" xmlns="" xmlns:p14="http://schemas.microsoft.com/office/powerpoint/2010/main" id="{01874E04-0BCC-B142-84B7-6EDDE262745E}"/>
                  </a:ext>
                </a:extLst>
              </p:cNvPr>
              <p:cNvPicPr/>
              <p:nvPr/>
            </p:nvPicPr>
            <p:blipFill>
              <a:blip r:embed="rId57"/>
              <a:stretch>
                <a:fillRect/>
              </a:stretch>
            </p:blipFill>
            <p:spPr>
              <a:xfrm>
                <a:off x="2498288" y="3841383"/>
                <a:ext cx="136851"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3" name="Ink 122">
                <a:extLst>
                  <a:ext uri="{FF2B5EF4-FFF2-40B4-BE49-F238E27FC236}">
                    <a16:creationId xmlns:a16="http://schemas.microsoft.com/office/drawing/2014/main" id="{1BEA7698-60F5-7E4C-8742-9465EB141275}"/>
                  </a:ext>
                </a:extLst>
              </p14:cNvPr>
              <p14:cNvContentPartPr/>
              <p14:nvPr/>
            </p14:nvContentPartPr>
            <p14:xfrm>
              <a:off x="2746355" y="3969903"/>
              <a:ext cx="31680" cy="6480"/>
            </p14:xfrm>
          </p:contentPart>
        </mc:Choice>
        <mc:Fallback xmlns="">
          <p:pic>
            <p:nvPicPr>
              <p:cNvPr id="123" name="Ink 122">
                <a:extLst>
                  <a:ext uri="{FF2B5EF4-FFF2-40B4-BE49-F238E27FC236}">
                    <a16:creationId xmlns:a16="http://schemas.microsoft.com/office/drawing/2014/main" xmlns="" xmlns:p14="http://schemas.microsoft.com/office/powerpoint/2010/main" id="{1BEA7698-60F5-7E4C-8742-9465EB141275}"/>
                  </a:ext>
                </a:extLst>
              </p:cNvPr>
              <p:cNvPicPr/>
              <p:nvPr/>
            </p:nvPicPr>
            <p:blipFill>
              <a:blip r:embed="rId59"/>
              <a:stretch>
                <a:fillRect/>
              </a:stretch>
            </p:blipFill>
            <p:spPr>
              <a:xfrm>
                <a:off x="2737100" y="3960543"/>
                <a:ext cx="49478"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6" name="Ink 125">
                <a:extLst>
                  <a:ext uri="{FF2B5EF4-FFF2-40B4-BE49-F238E27FC236}">
                    <a16:creationId xmlns:a16="http://schemas.microsoft.com/office/drawing/2014/main" id="{276583E8-B994-5F42-87F0-9498AEFD9228}"/>
                  </a:ext>
                </a:extLst>
              </p14:cNvPr>
              <p14:cNvContentPartPr/>
              <p14:nvPr/>
            </p14:nvContentPartPr>
            <p14:xfrm>
              <a:off x="3664355" y="3957303"/>
              <a:ext cx="138600" cy="93960"/>
            </p14:xfrm>
          </p:contentPart>
        </mc:Choice>
        <mc:Fallback xmlns="">
          <p:pic>
            <p:nvPicPr>
              <p:cNvPr id="126" name="Ink 125">
                <a:extLst>
                  <a:ext uri="{FF2B5EF4-FFF2-40B4-BE49-F238E27FC236}">
                    <a16:creationId xmlns:a16="http://schemas.microsoft.com/office/drawing/2014/main" xmlns="" xmlns:p14="http://schemas.microsoft.com/office/powerpoint/2010/main" id="{276583E8-B994-5F42-87F0-9498AEFD9228}"/>
                  </a:ext>
                </a:extLst>
              </p:cNvPr>
              <p:cNvPicPr/>
              <p:nvPr/>
            </p:nvPicPr>
            <p:blipFill>
              <a:blip r:embed="rId61"/>
              <a:stretch>
                <a:fillRect/>
              </a:stretch>
            </p:blipFill>
            <p:spPr>
              <a:xfrm>
                <a:off x="3654995" y="3948663"/>
                <a:ext cx="1562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9" name="Ink 132">
                <a:extLst>
                  <a:ext uri="{FF2B5EF4-FFF2-40B4-BE49-F238E27FC236}">
                    <a16:creationId xmlns:a16="http://schemas.microsoft.com/office/drawing/2014/main" id="{7A6B68CE-2EAB-E041-AF0E-D4265036D63F}"/>
                  </a:ext>
                </a:extLst>
              </p14:cNvPr>
              <p14:cNvContentPartPr/>
              <p14:nvPr/>
            </p14:nvContentPartPr>
            <p14:xfrm>
              <a:off x="3903755" y="3888183"/>
              <a:ext cx="527040" cy="157680"/>
            </p14:xfrm>
          </p:contentPart>
        </mc:Choice>
        <mc:Fallback xmlns="">
          <p:pic>
            <p:nvPicPr>
              <p:cNvPr id="129" name="Ink 132">
                <a:extLst>
                  <a:ext uri="{FF2B5EF4-FFF2-40B4-BE49-F238E27FC236}">
                    <a16:creationId xmlns:a16="http://schemas.microsoft.com/office/drawing/2014/main" xmlns="" xmlns:p14="http://schemas.microsoft.com/office/powerpoint/2010/main" id="{7A6B68CE-2EAB-E041-AF0E-D4265036D63F}"/>
                  </a:ext>
                </a:extLst>
              </p:cNvPr>
              <p:cNvPicPr/>
              <p:nvPr/>
            </p:nvPicPr>
            <p:blipFill>
              <a:blip r:embed="rId63"/>
              <a:stretch>
                <a:fillRect/>
              </a:stretch>
            </p:blipFill>
            <p:spPr>
              <a:xfrm>
                <a:off x="3895115" y="3879523"/>
                <a:ext cx="544680" cy="175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0" name="Ink 133">
                <a:extLst>
                  <a:ext uri="{FF2B5EF4-FFF2-40B4-BE49-F238E27FC236}">
                    <a16:creationId xmlns:a16="http://schemas.microsoft.com/office/drawing/2014/main" id="{95BC1B01-5CA7-914C-AE73-5634537FCAA2}"/>
                  </a:ext>
                </a:extLst>
              </p14:cNvPr>
              <p14:cNvContentPartPr/>
              <p14:nvPr/>
            </p14:nvContentPartPr>
            <p14:xfrm>
              <a:off x="3173675" y="3875583"/>
              <a:ext cx="352800" cy="163800"/>
            </p14:xfrm>
          </p:contentPart>
        </mc:Choice>
        <mc:Fallback xmlns="">
          <p:pic>
            <p:nvPicPr>
              <p:cNvPr id="130" name="Ink 133">
                <a:extLst>
                  <a:ext uri="{FF2B5EF4-FFF2-40B4-BE49-F238E27FC236}">
                    <a16:creationId xmlns:a16="http://schemas.microsoft.com/office/drawing/2014/main" xmlns="" xmlns:p14="http://schemas.microsoft.com/office/powerpoint/2010/main" id="{95BC1B01-5CA7-914C-AE73-5634537FCAA2}"/>
                  </a:ext>
                </a:extLst>
              </p:cNvPr>
              <p:cNvPicPr/>
              <p:nvPr/>
            </p:nvPicPr>
            <p:blipFill>
              <a:blip r:embed="rId65"/>
              <a:stretch>
                <a:fillRect/>
              </a:stretch>
            </p:blipFill>
            <p:spPr>
              <a:xfrm>
                <a:off x="3164666" y="3866943"/>
                <a:ext cx="369737"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1" name="Ink 134">
                <a:extLst>
                  <a:ext uri="{FF2B5EF4-FFF2-40B4-BE49-F238E27FC236}">
                    <a16:creationId xmlns:a16="http://schemas.microsoft.com/office/drawing/2014/main" id="{C6C32FBA-C436-6343-B0A8-3551FA9ABD92}"/>
                  </a:ext>
                </a:extLst>
              </p14:cNvPr>
              <p14:cNvContentPartPr/>
              <p14:nvPr/>
            </p14:nvContentPartPr>
            <p14:xfrm>
              <a:off x="3431435" y="3328743"/>
              <a:ext cx="94680" cy="119880"/>
            </p14:xfrm>
          </p:contentPart>
        </mc:Choice>
        <mc:Fallback xmlns="">
          <p:pic>
            <p:nvPicPr>
              <p:cNvPr id="131" name="Ink 134">
                <a:extLst>
                  <a:ext uri="{FF2B5EF4-FFF2-40B4-BE49-F238E27FC236}">
                    <a16:creationId xmlns:a16="http://schemas.microsoft.com/office/drawing/2014/main" xmlns="" xmlns:p14="http://schemas.microsoft.com/office/powerpoint/2010/main" id="{C6C32FBA-C436-6343-B0A8-3551FA9ABD92}"/>
                  </a:ext>
                </a:extLst>
              </p:cNvPr>
              <p:cNvPicPr/>
              <p:nvPr/>
            </p:nvPicPr>
            <p:blipFill>
              <a:blip r:embed="rId67"/>
              <a:stretch>
                <a:fillRect/>
              </a:stretch>
            </p:blipFill>
            <p:spPr>
              <a:xfrm>
                <a:off x="3423155" y="3320103"/>
                <a:ext cx="1116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2" name="Ink 135">
                <a:extLst>
                  <a:ext uri="{FF2B5EF4-FFF2-40B4-BE49-F238E27FC236}">
                    <a16:creationId xmlns:a16="http://schemas.microsoft.com/office/drawing/2014/main" id="{F36D3071-FA45-0743-9614-DDAF815D5C99}"/>
                  </a:ext>
                </a:extLst>
              </p14:cNvPr>
              <p14:cNvContentPartPr/>
              <p14:nvPr/>
            </p14:nvContentPartPr>
            <p14:xfrm>
              <a:off x="2381675" y="3328743"/>
              <a:ext cx="924840" cy="157320"/>
            </p14:xfrm>
          </p:contentPart>
        </mc:Choice>
        <mc:Fallback xmlns="">
          <p:pic>
            <p:nvPicPr>
              <p:cNvPr id="132" name="Ink 135">
                <a:extLst>
                  <a:ext uri="{FF2B5EF4-FFF2-40B4-BE49-F238E27FC236}">
                    <a16:creationId xmlns:a16="http://schemas.microsoft.com/office/drawing/2014/main" xmlns="" xmlns:p14="http://schemas.microsoft.com/office/powerpoint/2010/main" id="{F36D3071-FA45-0743-9614-DDAF815D5C99}"/>
                  </a:ext>
                </a:extLst>
              </p:cNvPr>
              <p:cNvPicPr/>
              <p:nvPr/>
            </p:nvPicPr>
            <p:blipFill>
              <a:blip r:embed="rId69"/>
              <a:stretch>
                <a:fillRect/>
              </a:stretch>
            </p:blipFill>
            <p:spPr>
              <a:xfrm>
                <a:off x="2373395" y="3319764"/>
                <a:ext cx="941760" cy="17456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8" name="Ink 151">
                <a:extLst>
                  <a:ext uri="{FF2B5EF4-FFF2-40B4-BE49-F238E27FC236}">
                    <a16:creationId xmlns:a16="http://schemas.microsoft.com/office/drawing/2014/main" id="{152AB975-F8FB-5D40-B2C9-7A6E0B42A845}"/>
                  </a:ext>
                </a:extLst>
              </p14:cNvPr>
              <p14:cNvContentPartPr/>
              <p14:nvPr/>
            </p14:nvContentPartPr>
            <p14:xfrm>
              <a:off x="5971595" y="3686943"/>
              <a:ext cx="446760" cy="315000"/>
            </p14:xfrm>
          </p:contentPart>
        </mc:Choice>
        <mc:Fallback xmlns="">
          <p:pic>
            <p:nvPicPr>
              <p:cNvPr id="148" name="Ink 151">
                <a:extLst>
                  <a:ext uri="{FF2B5EF4-FFF2-40B4-BE49-F238E27FC236}">
                    <a16:creationId xmlns:a16="http://schemas.microsoft.com/office/drawing/2014/main" xmlns="" xmlns:p14="http://schemas.microsoft.com/office/powerpoint/2010/main" id="{152AB975-F8FB-5D40-B2C9-7A6E0B42A845}"/>
                  </a:ext>
                </a:extLst>
              </p:cNvPr>
              <p:cNvPicPr/>
              <p:nvPr/>
            </p:nvPicPr>
            <p:blipFill>
              <a:blip r:embed="rId71"/>
              <a:stretch>
                <a:fillRect/>
              </a:stretch>
            </p:blipFill>
            <p:spPr>
              <a:xfrm>
                <a:off x="5962595" y="3678293"/>
                <a:ext cx="464760" cy="3326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9" name="Ink 152">
                <a:extLst>
                  <a:ext uri="{FF2B5EF4-FFF2-40B4-BE49-F238E27FC236}">
                    <a16:creationId xmlns:a16="http://schemas.microsoft.com/office/drawing/2014/main" id="{198F3B35-846C-3F47-BE25-FAC8BCC73192}"/>
                  </a:ext>
                </a:extLst>
              </p14:cNvPr>
              <p14:cNvContentPartPr/>
              <p14:nvPr/>
            </p14:nvContentPartPr>
            <p14:xfrm>
              <a:off x="5487395" y="3762543"/>
              <a:ext cx="358560" cy="283320"/>
            </p14:xfrm>
          </p:contentPart>
        </mc:Choice>
        <mc:Fallback xmlns="">
          <p:pic>
            <p:nvPicPr>
              <p:cNvPr id="149" name="Ink 152">
                <a:extLst>
                  <a:ext uri="{FF2B5EF4-FFF2-40B4-BE49-F238E27FC236}">
                    <a16:creationId xmlns:a16="http://schemas.microsoft.com/office/drawing/2014/main" xmlns="" xmlns:p14="http://schemas.microsoft.com/office/powerpoint/2010/main" id="{198F3B35-846C-3F47-BE25-FAC8BCC73192}"/>
                  </a:ext>
                </a:extLst>
              </p:cNvPr>
              <p:cNvPicPr/>
              <p:nvPr/>
            </p:nvPicPr>
            <p:blipFill>
              <a:blip r:embed="rId73"/>
              <a:stretch>
                <a:fillRect/>
              </a:stretch>
            </p:blipFill>
            <p:spPr>
              <a:xfrm>
                <a:off x="5478755" y="3753903"/>
                <a:ext cx="3751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0" name="Ink 153">
                <a:extLst>
                  <a:ext uri="{FF2B5EF4-FFF2-40B4-BE49-F238E27FC236}">
                    <a16:creationId xmlns:a16="http://schemas.microsoft.com/office/drawing/2014/main" id="{05BF2035-8F99-444A-AC67-FDF718C1AB7A}"/>
                  </a:ext>
                </a:extLst>
              </p14:cNvPr>
              <p14:cNvContentPartPr/>
              <p14:nvPr/>
            </p14:nvContentPartPr>
            <p14:xfrm>
              <a:off x="5179235" y="3900783"/>
              <a:ext cx="182880" cy="145080"/>
            </p14:xfrm>
          </p:contentPart>
        </mc:Choice>
        <mc:Fallback xmlns="">
          <p:pic>
            <p:nvPicPr>
              <p:cNvPr id="150" name="Ink 153">
                <a:extLst>
                  <a:ext uri="{FF2B5EF4-FFF2-40B4-BE49-F238E27FC236}">
                    <a16:creationId xmlns:a16="http://schemas.microsoft.com/office/drawing/2014/main" xmlns="" xmlns:p14="http://schemas.microsoft.com/office/powerpoint/2010/main" id="{05BF2035-8F99-444A-AC67-FDF718C1AB7A}"/>
                  </a:ext>
                </a:extLst>
              </p:cNvPr>
              <p:cNvPicPr/>
              <p:nvPr/>
            </p:nvPicPr>
            <p:blipFill>
              <a:blip r:embed="rId75"/>
              <a:stretch>
                <a:fillRect/>
              </a:stretch>
            </p:blipFill>
            <p:spPr>
              <a:xfrm>
                <a:off x="5170578" y="3892843"/>
                <a:ext cx="199833" cy="161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1" name="Ink 154">
                <a:extLst>
                  <a:ext uri="{FF2B5EF4-FFF2-40B4-BE49-F238E27FC236}">
                    <a16:creationId xmlns:a16="http://schemas.microsoft.com/office/drawing/2014/main" id="{B9FEEB05-F400-9D4F-A135-54BDF5691EC0}"/>
                  </a:ext>
                </a:extLst>
              </p14:cNvPr>
              <p14:cNvContentPartPr/>
              <p14:nvPr/>
            </p14:nvContentPartPr>
            <p14:xfrm>
              <a:off x="4538075" y="3712143"/>
              <a:ext cx="509760" cy="437760"/>
            </p14:xfrm>
          </p:contentPart>
        </mc:Choice>
        <mc:Fallback xmlns="">
          <p:pic>
            <p:nvPicPr>
              <p:cNvPr id="151" name="Ink 154">
                <a:extLst>
                  <a:ext uri="{FF2B5EF4-FFF2-40B4-BE49-F238E27FC236}">
                    <a16:creationId xmlns:a16="http://schemas.microsoft.com/office/drawing/2014/main" xmlns="" xmlns:p14="http://schemas.microsoft.com/office/powerpoint/2010/main" id="{B9FEEB05-F400-9D4F-A135-54BDF5691EC0}"/>
                  </a:ext>
                </a:extLst>
              </p:cNvPr>
              <p:cNvPicPr/>
              <p:nvPr/>
            </p:nvPicPr>
            <p:blipFill>
              <a:blip r:embed="rId77"/>
              <a:stretch>
                <a:fillRect/>
              </a:stretch>
            </p:blipFill>
            <p:spPr>
              <a:xfrm>
                <a:off x="4529069" y="3703503"/>
                <a:ext cx="527412"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1" name="Ink 162">
                <a:extLst>
                  <a:ext uri="{FF2B5EF4-FFF2-40B4-BE49-F238E27FC236}">
                    <a16:creationId xmlns:a16="http://schemas.microsoft.com/office/drawing/2014/main" id="{A3698672-34C0-EC4D-B0DE-90ADE128F54A}"/>
                  </a:ext>
                </a:extLst>
              </p14:cNvPr>
              <p14:cNvContentPartPr/>
              <p14:nvPr/>
            </p14:nvContentPartPr>
            <p14:xfrm>
              <a:off x="7599875" y="3649503"/>
              <a:ext cx="817920" cy="289440"/>
            </p14:xfrm>
          </p:contentPart>
        </mc:Choice>
        <mc:Fallback xmlns="">
          <p:pic>
            <p:nvPicPr>
              <p:cNvPr id="161" name="Ink 162">
                <a:extLst>
                  <a:ext uri="{FF2B5EF4-FFF2-40B4-BE49-F238E27FC236}">
                    <a16:creationId xmlns:a16="http://schemas.microsoft.com/office/drawing/2014/main" xmlns="" xmlns:p14="http://schemas.microsoft.com/office/powerpoint/2010/main" id="{A3698672-34C0-EC4D-B0DE-90ADE128F54A}"/>
                  </a:ext>
                </a:extLst>
              </p:cNvPr>
              <p:cNvPicPr/>
              <p:nvPr/>
            </p:nvPicPr>
            <p:blipFill>
              <a:blip r:embed="rId79"/>
              <a:stretch>
                <a:fillRect/>
              </a:stretch>
            </p:blipFill>
            <p:spPr>
              <a:xfrm>
                <a:off x="7591591" y="3640503"/>
                <a:ext cx="834847"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2" name="Ink 163">
                <a:extLst>
                  <a:ext uri="{FF2B5EF4-FFF2-40B4-BE49-F238E27FC236}">
                    <a16:creationId xmlns:a16="http://schemas.microsoft.com/office/drawing/2014/main" id="{F99C74F8-8224-D54D-9198-6DE542A65A26}"/>
                  </a:ext>
                </a:extLst>
              </p14:cNvPr>
              <p14:cNvContentPartPr/>
              <p14:nvPr/>
            </p14:nvContentPartPr>
            <p14:xfrm>
              <a:off x="6757475" y="3831663"/>
              <a:ext cx="629280" cy="126000"/>
            </p14:xfrm>
          </p:contentPart>
        </mc:Choice>
        <mc:Fallback xmlns="">
          <p:pic>
            <p:nvPicPr>
              <p:cNvPr id="162" name="Ink 163">
                <a:extLst>
                  <a:ext uri="{FF2B5EF4-FFF2-40B4-BE49-F238E27FC236}">
                    <a16:creationId xmlns:a16="http://schemas.microsoft.com/office/drawing/2014/main" xmlns="" xmlns:p14="http://schemas.microsoft.com/office/powerpoint/2010/main" id="{F99C74F8-8224-D54D-9198-6DE542A65A26}"/>
                  </a:ext>
                </a:extLst>
              </p:cNvPr>
              <p:cNvPicPr/>
              <p:nvPr/>
            </p:nvPicPr>
            <p:blipFill>
              <a:blip r:embed="rId81"/>
              <a:stretch>
                <a:fillRect/>
              </a:stretch>
            </p:blipFill>
            <p:spPr>
              <a:xfrm>
                <a:off x="6748470" y="3822663"/>
                <a:ext cx="64657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71" name="Ink 171">
                <a:extLst>
                  <a:ext uri="{FF2B5EF4-FFF2-40B4-BE49-F238E27FC236}">
                    <a16:creationId xmlns:a16="http://schemas.microsoft.com/office/drawing/2014/main" id="{56048310-3E51-8847-8A0C-5913B00D8DA8}"/>
                  </a:ext>
                </a:extLst>
              </p14:cNvPr>
              <p14:cNvContentPartPr/>
              <p14:nvPr/>
            </p14:nvContentPartPr>
            <p14:xfrm>
              <a:off x="8593475" y="3548703"/>
              <a:ext cx="1666440" cy="396360"/>
            </p14:xfrm>
          </p:contentPart>
        </mc:Choice>
        <mc:Fallback xmlns="">
          <p:pic>
            <p:nvPicPr>
              <p:cNvPr id="171" name="Ink 171">
                <a:extLst>
                  <a:ext uri="{FF2B5EF4-FFF2-40B4-BE49-F238E27FC236}">
                    <a16:creationId xmlns:a16="http://schemas.microsoft.com/office/drawing/2014/main" xmlns="" xmlns:p14="http://schemas.microsoft.com/office/powerpoint/2010/main" id="{56048310-3E51-8847-8A0C-5913B00D8DA8}"/>
                  </a:ext>
                </a:extLst>
              </p:cNvPr>
              <p:cNvPicPr/>
              <p:nvPr/>
            </p:nvPicPr>
            <p:blipFill>
              <a:blip r:embed="rId83"/>
              <a:stretch>
                <a:fillRect/>
              </a:stretch>
            </p:blipFill>
            <p:spPr>
              <a:xfrm>
                <a:off x="8584475" y="3539343"/>
                <a:ext cx="1683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8" name="Ink 187">
                <a:extLst>
                  <a:ext uri="{FF2B5EF4-FFF2-40B4-BE49-F238E27FC236}">
                    <a16:creationId xmlns:a16="http://schemas.microsoft.com/office/drawing/2014/main" id="{8C32CFEA-7D33-6D46-A02E-E8CA825F72B3}"/>
                  </a:ext>
                </a:extLst>
              </p14:cNvPr>
              <p14:cNvContentPartPr/>
              <p14:nvPr/>
            </p14:nvContentPartPr>
            <p14:xfrm>
              <a:off x="6883115" y="4341063"/>
              <a:ext cx="12960" cy="12960"/>
            </p14:xfrm>
          </p:contentPart>
        </mc:Choice>
        <mc:Fallback xmlns="">
          <p:pic>
            <p:nvPicPr>
              <p:cNvPr id="188" name="Ink 187">
                <a:extLst>
                  <a:ext uri="{FF2B5EF4-FFF2-40B4-BE49-F238E27FC236}">
                    <a16:creationId xmlns:a16="http://schemas.microsoft.com/office/drawing/2014/main" xmlns="" xmlns:p14="http://schemas.microsoft.com/office/powerpoint/2010/main" id="{8C32CFEA-7D33-6D46-A02E-E8CA825F72B3}"/>
                  </a:ext>
                </a:extLst>
              </p:cNvPr>
              <p:cNvPicPr/>
              <p:nvPr/>
            </p:nvPicPr>
            <p:blipFill>
              <a:blip r:embed="rId85"/>
              <a:stretch>
                <a:fillRect/>
              </a:stretch>
            </p:blipFill>
            <p:spPr>
              <a:xfrm>
                <a:off x="6873755" y="4331703"/>
                <a:ext cx="316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9" name="Ink 191">
                <a:extLst>
                  <a:ext uri="{FF2B5EF4-FFF2-40B4-BE49-F238E27FC236}">
                    <a16:creationId xmlns:a16="http://schemas.microsoft.com/office/drawing/2014/main" id="{FCF266CD-87D4-8845-ABF9-43CCB7FCDF7E}"/>
                  </a:ext>
                </a:extLst>
              </p14:cNvPr>
              <p14:cNvContentPartPr/>
              <p14:nvPr/>
            </p14:nvContentPartPr>
            <p14:xfrm>
              <a:off x="5852075" y="4140543"/>
              <a:ext cx="905760" cy="295200"/>
            </p14:xfrm>
          </p:contentPart>
        </mc:Choice>
        <mc:Fallback xmlns="">
          <p:pic>
            <p:nvPicPr>
              <p:cNvPr id="189" name="Ink 191">
                <a:extLst>
                  <a:ext uri="{FF2B5EF4-FFF2-40B4-BE49-F238E27FC236}">
                    <a16:creationId xmlns:a16="http://schemas.microsoft.com/office/drawing/2014/main" xmlns="" xmlns:p14="http://schemas.microsoft.com/office/powerpoint/2010/main" id="{FCF266CD-87D4-8845-ABF9-43CCB7FCDF7E}"/>
                  </a:ext>
                </a:extLst>
              </p:cNvPr>
              <p:cNvPicPr/>
              <p:nvPr/>
            </p:nvPicPr>
            <p:blipFill>
              <a:blip r:embed="rId87"/>
              <a:stretch>
                <a:fillRect/>
              </a:stretch>
            </p:blipFill>
            <p:spPr>
              <a:xfrm>
                <a:off x="5842715" y="4131903"/>
                <a:ext cx="9230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0" name="Ink 192">
                <a:extLst>
                  <a:ext uri="{FF2B5EF4-FFF2-40B4-BE49-F238E27FC236}">
                    <a16:creationId xmlns:a16="http://schemas.microsoft.com/office/drawing/2014/main" id="{65B45BDC-63F5-CC4D-8421-261C59F26A7B}"/>
                  </a:ext>
                </a:extLst>
              </p14:cNvPr>
              <p14:cNvContentPartPr/>
              <p14:nvPr/>
            </p14:nvContentPartPr>
            <p14:xfrm>
              <a:off x="5188595" y="4290663"/>
              <a:ext cx="563400" cy="176400"/>
            </p14:xfrm>
          </p:contentPart>
        </mc:Choice>
        <mc:Fallback xmlns="">
          <p:pic>
            <p:nvPicPr>
              <p:cNvPr id="190" name="Ink 192">
                <a:extLst>
                  <a:ext uri="{FF2B5EF4-FFF2-40B4-BE49-F238E27FC236}">
                    <a16:creationId xmlns:a16="http://schemas.microsoft.com/office/drawing/2014/main" xmlns="" xmlns:p14="http://schemas.microsoft.com/office/powerpoint/2010/main" id="{65B45BDC-63F5-CC4D-8421-261C59F26A7B}"/>
                  </a:ext>
                </a:extLst>
              </p:cNvPr>
              <p:cNvPicPr/>
              <p:nvPr/>
            </p:nvPicPr>
            <p:blipFill>
              <a:blip r:embed="rId89"/>
              <a:stretch>
                <a:fillRect/>
              </a:stretch>
            </p:blipFill>
            <p:spPr>
              <a:xfrm>
                <a:off x="5180315" y="4282383"/>
                <a:ext cx="580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1" name="Ink 193">
                <a:extLst>
                  <a:ext uri="{FF2B5EF4-FFF2-40B4-BE49-F238E27FC236}">
                    <a16:creationId xmlns:a16="http://schemas.microsoft.com/office/drawing/2014/main" id="{FDD07462-0D4A-CA4C-A0ED-13BDEE373C54}"/>
                  </a:ext>
                </a:extLst>
              </p14:cNvPr>
              <p14:cNvContentPartPr/>
              <p14:nvPr/>
            </p14:nvContentPartPr>
            <p14:xfrm>
              <a:off x="4846235" y="4278063"/>
              <a:ext cx="239040" cy="182520"/>
            </p14:xfrm>
          </p:contentPart>
        </mc:Choice>
        <mc:Fallback xmlns="">
          <p:pic>
            <p:nvPicPr>
              <p:cNvPr id="191" name="Ink 193">
                <a:extLst>
                  <a:ext uri="{FF2B5EF4-FFF2-40B4-BE49-F238E27FC236}">
                    <a16:creationId xmlns:a16="http://schemas.microsoft.com/office/drawing/2014/main" xmlns="" xmlns:p14="http://schemas.microsoft.com/office/powerpoint/2010/main" id="{FDD07462-0D4A-CA4C-A0ED-13BDEE373C54}"/>
                  </a:ext>
                </a:extLst>
              </p:cNvPr>
              <p:cNvPicPr/>
              <p:nvPr/>
            </p:nvPicPr>
            <p:blipFill>
              <a:blip r:embed="rId91"/>
              <a:stretch>
                <a:fillRect/>
              </a:stretch>
            </p:blipFill>
            <p:spPr>
              <a:xfrm>
                <a:off x="4837249" y="4269063"/>
                <a:ext cx="257372"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5" name="Ink 194">
                <a:extLst>
                  <a:ext uri="{FF2B5EF4-FFF2-40B4-BE49-F238E27FC236}">
                    <a16:creationId xmlns:a16="http://schemas.microsoft.com/office/drawing/2014/main" id="{834B96FD-D930-274C-AC37-DBD9A804517B}"/>
                  </a:ext>
                </a:extLst>
              </p14:cNvPr>
              <p14:cNvContentPartPr/>
              <p14:nvPr/>
            </p14:nvContentPartPr>
            <p14:xfrm>
              <a:off x="2538635" y="4963503"/>
              <a:ext cx="138600" cy="176400"/>
            </p14:xfrm>
          </p:contentPart>
        </mc:Choice>
        <mc:Fallback xmlns="">
          <p:pic>
            <p:nvPicPr>
              <p:cNvPr id="195" name="Ink 194">
                <a:extLst>
                  <a:ext uri="{FF2B5EF4-FFF2-40B4-BE49-F238E27FC236}">
                    <a16:creationId xmlns:a16="http://schemas.microsoft.com/office/drawing/2014/main" xmlns="" xmlns:p14="http://schemas.microsoft.com/office/powerpoint/2010/main" id="{834B96FD-D930-274C-AC37-DBD9A804517B}"/>
                  </a:ext>
                </a:extLst>
              </p:cNvPr>
              <p:cNvPicPr/>
              <p:nvPr/>
            </p:nvPicPr>
            <p:blipFill>
              <a:blip r:embed="rId93"/>
              <a:stretch>
                <a:fillRect/>
              </a:stretch>
            </p:blipFill>
            <p:spPr>
              <a:xfrm>
                <a:off x="2529275" y="4954863"/>
                <a:ext cx="1562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96" name="Ink 195">
                <a:extLst>
                  <a:ext uri="{FF2B5EF4-FFF2-40B4-BE49-F238E27FC236}">
                    <a16:creationId xmlns:a16="http://schemas.microsoft.com/office/drawing/2014/main" id="{AE63BAE5-A69A-544D-9397-CED00CD0BD27}"/>
                  </a:ext>
                </a:extLst>
              </p14:cNvPr>
              <p14:cNvContentPartPr/>
              <p14:nvPr/>
            </p14:nvContentPartPr>
            <p14:xfrm>
              <a:off x="2784155" y="5076543"/>
              <a:ext cx="12960" cy="12960"/>
            </p14:xfrm>
          </p:contentPart>
        </mc:Choice>
        <mc:Fallback xmlns="">
          <p:pic>
            <p:nvPicPr>
              <p:cNvPr id="196" name="Ink 195">
                <a:extLst>
                  <a:ext uri="{FF2B5EF4-FFF2-40B4-BE49-F238E27FC236}">
                    <a16:creationId xmlns:a16="http://schemas.microsoft.com/office/drawing/2014/main" xmlns="" xmlns:p14="http://schemas.microsoft.com/office/powerpoint/2010/main" id="{AE63BAE5-A69A-544D-9397-CED00CD0BD27}"/>
                  </a:ext>
                </a:extLst>
              </p:cNvPr>
              <p:cNvPicPr/>
              <p:nvPr/>
            </p:nvPicPr>
            <p:blipFill>
              <a:blip r:embed="rId95"/>
              <a:stretch>
                <a:fillRect/>
              </a:stretch>
            </p:blipFill>
            <p:spPr>
              <a:xfrm>
                <a:off x="2775155" y="5067286"/>
                <a:ext cx="3060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99" name="Ink 198">
                <a:extLst>
                  <a:ext uri="{FF2B5EF4-FFF2-40B4-BE49-F238E27FC236}">
                    <a16:creationId xmlns:a16="http://schemas.microsoft.com/office/drawing/2014/main" id="{A318052E-B0C8-DA4F-8784-200541B6547D}"/>
                  </a:ext>
                </a:extLst>
              </p14:cNvPr>
              <p14:cNvContentPartPr/>
              <p14:nvPr/>
            </p14:nvContentPartPr>
            <p14:xfrm>
              <a:off x="3752195" y="5038743"/>
              <a:ext cx="126000" cy="94680"/>
            </p14:xfrm>
          </p:contentPart>
        </mc:Choice>
        <mc:Fallback xmlns="">
          <p:pic>
            <p:nvPicPr>
              <p:cNvPr id="199" name="Ink 198">
                <a:extLst>
                  <a:ext uri="{FF2B5EF4-FFF2-40B4-BE49-F238E27FC236}">
                    <a16:creationId xmlns:a16="http://schemas.microsoft.com/office/drawing/2014/main" xmlns="" xmlns:p14="http://schemas.microsoft.com/office/powerpoint/2010/main" id="{A318052E-B0C8-DA4F-8784-200541B6547D}"/>
                  </a:ext>
                </a:extLst>
              </p:cNvPr>
              <p:cNvPicPr/>
              <p:nvPr/>
            </p:nvPicPr>
            <p:blipFill>
              <a:blip r:embed="rId97"/>
              <a:stretch>
                <a:fillRect/>
              </a:stretch>
            </p:blipFill>
            <p:spPr>
              <a:xfrm>
                <a:off x="3743195" y="5030103"/>
                <a:ext cx="1436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0" name="Ink 199">
                <a:extLst>
                  <a:ext uri="{FF2B5EF4-FFF2-40B4-BE49-F238E27FC236}">
                    <a16:creationId xmlns:a16="http://schemas.microsoft.com/office/drawing/2014/main" id="{B766F764-2CF8-DB49-B355-96F091614781}"/>
                  </a:ext>
                </a:extLst>
              </p14:cNvPr>
              <p14:cNvContentPartPr/>
              <p14:nvPr/>
            </p14:nvContentPartPr>
            <p14:xfrm>
              <a:off x="4167995" y="5000943"/>
              <a:ext cx="144360" cy="252000"/>
            </p14:xfrm>
          </p:contentPart>
        </mc:Choice>
        <mc:Fallback xmlns="">
          <p:pic>
            <p:nvPicPr>
              <p:cNvPr id="200" name="Ink 199">
                <a:extLst>
                  <a:ext uri="{FF2B5EF4-FFF2-40B4-BE49-F238E27FC236}">
                    <a16:creationId xmlns:a16="http://schemas.microsoft.com/office/drawing/2014/main" xmlns="" xmlns:p14="http://schemas.microsoft.com/office/powerpoint/2010/main" id="{B766F764-2CF8-DB49-B355-96F091614781}"/>
                  </a:ext>
                </a:extLst>
              </p:cNvPr>
              <p:cNvPicPr/>
              <p:nvPr/>
            </p:nvPicPr>
            <p:blipFill>
              <a:blip r:embed="rId99"/>
              <a:stretch>
                <a:fillRect/>
              </a:stretch>
            </p:blipFill>
            <p:spPr>
              <a:xfrm>
                <a:off x="4158995" y="4991943"/>
                <a:ext cx="1620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2" name="Ink 221">
                <a:extLst>
                  <a:ext uri="{FF2B5EF4-FFF2-40B4-BE49-F238E27FC236}">
                    <a16:creationId xmlns:a16="http://schemas.microsoft.com/office/drawing/2014/main" id="{044E307B-DD22-284F-8DD6-1367A35AC065}"/>
                  </a:ext>
                </a:extLst>
              </p14:cNvPr>
              <p14:cNvContentPartPr/>
              <p14:nvPr/>
            </p14:nvContentPartPr>
            <p14:xfrm>
              <a:off x="9297635" y="4561023"/>
              <a:ext cx="145080" cy="484560"/>
            </p14:xfrm>
          </p:contentPart>
        </mc:Choice>
        <mc:Fallback xmlns="">
          <p:pic>
            <p:nvPicPr>
              <p:cNvPr id="222" name="Ink 221">
                <a:extLst>
                  <a:ext uri="{FF2B5EF4-FFF2-40B4-BE49-F238E27FC236}">
                    <a16:creationId xmlns:a16="http://schemas.microsoft.com/office/drawing/2014/main" xmlns="" xmlns:p14="http://schemas.microsoft.com/office/powerpoint/2010/main" id="{044E307B-DD22-284F-8DD6-1367A35AC065}"/>
                  </a:ext>
                </a:extLst>
              </p:cNvPr>
              <p:cNvPicPr/>
              <p:nvPr/>
            </p:nvPicPr>
            <p:blipFill>
              <a:blip r:embed="rId101"/>
              <a:stretch>
                <a:fillRect/>
              </a:stretch>
            </p:blipFill>
            <p:spPr>
              <a:xfrm>
                <a:off x="9287915" y="4552023"/>
                <a:ext cx="16380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3" name="Ink 228">
                <a:extLst>
                  <a:ext uri="{FF2B5EF4-FFF2-40B4-BE49-F238E27FC236}">
                    <a16:creationId xmlns:a16="http://schemas.microsoft.com/office/drawing/2014/main" id="{DD28DB3A-71BF-094A-B5C9-64CDBEC44A34}"/>
                  </a:ext>
                </a:extLst>
              </p14:cNvPr>
              <p14:cNvContentPartPr/>
              <p14:nvPr/>
            </p14:nvContentPartPr>
            <p14:xfrm>
              <a:off x="8134475" y="4762263"/>
              <a:ext cx="1050120" cy="232920"/>
            </p14:xfrm>
          </p:contentPart>
        </mc:Choice>
        <mc:Fallback xmlns="">
          <p:pic>
            <p:nvPicPr>
              <p:cNvPr id="223" name="Ink 228">
                <a:extLst>
                  <a:ext uri="{FF2B5EF4-FFF2-40B4-BE49-F238E27FC236}">
                    <a16:creationId xmlns:a16="http://schemas.microsoft.com/office/drawing/2014/main" xmlns="" xmlns:p14="http://schemas.microsoft.com/office/powerpoint/2010/main" id="{DD28DB3A-71BF-094A-B5C9-64CDBEC44A34}"/>
                  </a:ext>
                </a:extLst>
              </p:cNvPr>
              <p:cNvPicPr/>
              <p:nvPr/>
            </p:nvPicPr>
            <p:blipFill>
              <a:blip r:embed="rId103"/>
              <a:stretch>
                <a:fillRect/>
              </a:stretch>
            </p:blipFill>
            <p:spPr>
              <a:xfrm>
                <a:off x="8125478" y="4753263"/>
                <a:ext cx="1067394"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4" name="Ink 229">
                <a:extLst>
                  <a:ext uri="{FF2B5EF4-FFF2-40B4-BE49-F238E27FC236}">
                    <a16:creationId xmlns:a16="http://schemas.microsoft.com/office/drawing/2014/main" id="{0AE27F27-DA8C-6E40-91C5-E01D0AEDF652}"/>
                  </a:ext>
                </a:extLst>
              </p14:cNvPr>
              <p14:cNvContentPartPr/>
              <p14:nvPr/>
            </p14:nvContentPartPr>
            <p14:xfrm>
              <a:off x="7298195" y="4887903"/>
              <a:ext cx="434160" cy="138600"/>
            </p14:xfrm>
          </p:contentPart>
        </mc:Choice>
        <mc:Fallback xmlns="">
          <p:pic>
            <p:nvPicPr>
              <p:cNvPr id="224" name="Ink 229">
                <a:extLst>
                  <a:ext uri="{FF2B5EF4-FFF2-40B4-BE49-F238E27FC236}">
                    <a16:creationId xmlns:a16="http://schemas.microsoft.com/office/drawing/2014/main" xmlns="" xmlns:p14="http://schemas.microsoft.com/office/powerpoint/2010/main" id="{0AE27F27-DA8C-6E40-91C5-E01D0AEDF652}"/>
                  </a:ext>
                </a:extLst>
              </p:cNvPr>
              <p:cNvPicPr/>
              <p:nvPr/>
            </p:nvPicPr>
            <p:blipFill>
              <a:blip r:embed="rId105"/>
              <a:stretch>
                <a:fillRect/>
              </a:stretch>
            </p:blipFill>
            <p:spPr>
              <a:xfrm>
                <a:off x="7289195" y="4878903"/>
                <a:ext cx="4514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 name="Ink 230">
                <a:extLst>
                  <a:ext uri="{FF2B5EF4-FFF2-40B4-BE49-F238E27FC236}">
                    <a16:creationId xmlns:a16="http://schemas.microsoft.com/office/drawing/2014/main" id="{FADFA73E-136E-2344-B8B2-8707C7FFD738}"/>
                  </a:ext>
                </a:extLst>
              </p14:cNvPr>
              <p14:cNvContentPartPr/>
              <p14:nvPr/>
            </p14:nvContentPartPr>
            <p14:xfrm>
              <a:off x="6135035" y="4888623"/>
              <a:ext cx="780120" cy="178560"/>
            </p14:xfrm>
          </p:contentPart>
        </mc:Choice>
        <mc:Fallback xmlns="">
          <p:pic>
            <p:nvPicPr>
              <p:cNvPr id="225" name="Ink 230">
                <a:extLst>
                  <a:ext uri="{FF2B5EF4-FFF2-40B4-BE49-F238E27FC236}">
                    <a16:creationId xmlns:a16="http://schemas.microsoft.com/office/drawing/2014/main" xmlns="" xmlns:p14="http://schemas.microsoft.com/office/powerpoint/2010/main" id="{FADFA73E-136E-2344-B8B2-8707C7FFD738}"/>
                  </a:ext>
                </a:extLst>
              </p:cNvPr>
              <p:cNvPicPr/>
              <p:nvPr/>
            </p:nvPicPr>
            <p:blipFill>
              <a:blip r:embed="rId107"/>
              <a:stretch>
                <a:fillRect/>
              </a:stretch>
            </p:blipFill>
            <p:spPr>
              <a:xfrm>
                <a:off x="6126031" y="4879966"/>
                <a:ext cx="797768" cy="195875"/>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6" name="Ink 231">
                <a:extLst>
                  <a:ext uri="{FF2B5EF4-FFF2-40B4-BE49-F238E27FC236}">
                    <a16:creationId xmlns:a16="http://schemas.microsoft.com/office/drawing/2014/main" id="{AB8F9333-428E-E64A-997F-680D3893BDCF}"/>
                  </a:ext>
                </a:extLst>
              </p14:cNvPr>
              <p14:cNvContentPartPr/>
              <p14:nvPr/>
            </p14:nvContentPartPr>
            <p14:xfrm>
              <a:off x="5204435" y="4919223"/>
              <a:ext cx="641880" cy="145080"/>
            </p14:xfrm>
          </p:contentPart>
        </mc:Choice>
        <mc:Fallback xmlns="">
          <p:pic>
            <p:nvPicPr>
              <p:cNvPr id="226" name="Ink 231">
                <a:extLst>
                  <a:ext uri="{FF2B5EF4-FFF2-40B4-BE49-F238E27FC236}">
                    <a16:creationId xmlns:a16="http://schemas.microsoft.com/office/drawing/2014/main" xmlns="" xmlns:p14="http://schemas.microsoft.com/office/powerpoint/2010/main" id="{AB8F9333-428E-E64A-997F-680D3893BDCF}"/>
                  </a:ext>
                </a:extLst>
              </p:cNvPr>
              <p:cNvPicPr/>
              <p:nvPr/>
            </p:nvPicPr>
            <p:blipFill>
              <a:blip r:embed="rId109"/>
              <a:stretch>
                <a:fillRect/>
              </a:stretch>
            </p:blipFill>
            <p:spPr>
              <a:xfrm>
                <a:off x="5195790" y="4910223"/>
                <a:ext cx="65953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27" name="Ink 232">
                <a:extLst>
                  <a:ext uri="{FF2B5EF4-FFF2-40B4-BE49-F238E27FC236}">
                    <a16:creationId xmlns:a16="http://schemas.microsoft.com/office/drawing/2014/main" id="{C2684AB0-C228-E842-B987-A20D07F54E32}"/>
                  </a:ext>
                </a:extLst>
              </p14:cNvPr>
              <p14:cNvContentPartPr/>
              <p14:nvPr/>
            </p14:nvContentPartPr>
            <p14:xfrm>
              <a:off x="4405955" y="4982223"/>
              <a:ext cx="704520" cy="94680"/>
            </p14:xfrm>
          </p:contentPart>
        </mc:Choice>
        <mc:Fallback xmlns="">
          <p:pic>
            <p:nvPicPr>
              <p:cNvPr id="227" name="Ink 232">
                <a:extLst>
                  <a:ext uri="{FF2B5EF4-FFF2-40B4-BE49-F238E27FC236}">
                    <a16:creationId xmlns:a16="http://schemas.microsoft.com/office/drawing/2014/main" xmlns="" xmlns:p14="http://schemas.microsoft.com/office/powerpoint/2010/main" id="{C2684AB0-C228-E842-B987-A20D07F54E32}"/>
                  </a:ext>
                </a:extLst>
              </p:cNvPr>
              <p:cNvPicPr/>
              <p:nvPr/>
            </p:nvPicPr>
            <p:blipFill>
              <a:blip r:embed="rId111"/>
              <a:stretch>
                <a:fillRect/>
              </a:stretch>
            </p:blipFill>
            <p:spPr>
              <a:xfrm>
                <a:off x="4396955" y="4973583"/>
                <a:ext cx="721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8" name="Ink 233">
                <a:extLst>
                  <a:ext uri="{FF2B5EF4-FFF2-40B4-BE49-F238E27FC236}">
                    <a16:creationId xmlns:a16="http://schemas.microsoft.com/office/drawing/2014/main" id="{B57548BB-A60F-5342-9C84-F3E4A4617556}"/>
                  </a:ext>
                </a:extLst>
              </p14:cNvPr>
              <p14:cNvContentPartPr/>
              <p14:nvPr/>
            </p14:nvContentPartPr>
            <p14:xfrm>
              <a:off x="3368795" y="5008143"/>
              <a:ext cx="276840" cy="106560"/>
            </p14:xfrm>
          </p:contentPart>
        </mc:Choice>
        <mc:Fallback xmlns="">
          <p:pic>
            <p:nvPicPr>
              <p:cNvPr id="228" name="Ink 233">
                <a:extLst>
                  <a:ext uri="{FF2B5EF4-FFF2-40B4-BE49-F238E27FC236}">
                    <a16:creationId xmlns:a16="http://schemas.microsoft.com/office/drawing/2014/main" xmlns="" xmlns:p14="http://schemas.microsoft.com/office/powerpoint/2010/main" id="{B57548BB-A60F-5342-9C84-F3E4A4617556}"/>
                  </a:ext>
                </a:extLst>
              </p:cNvPr>
              <p:cNvPicPr/>
              <p:nvPr/>
            </p:nvPicPr>
            <p:blipFill>
              <a:blip r:embed="rId113"/>
              <a:stretch>
                <a:fillRect/>
              </a:stretch>
            </p:blipFill>
            <p:spPr>
              <a:xfrm>
                <a:off x="3359807" y="4998423"/>
                <a:ext cx="29553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2" name="Ink 241">
                <a:extLst>
                  <a:ext uri="{FF2B5EF4-FFF2-40B4-BE49-F238E27FC236}">
                    <a16:creationId xmlns:a16="http://schemas.microsoft.com/office/drawing/2014/main" id="{AF44635C-AAFD-A348-B26A-7B2FF806DA73}"/>
                  </a:ext>
                </a:extLst>
              </p14:cNvPr>
              <p14:cNvContentPartPr/>
              <p14:nvPr/>
            </p14:nvContentPartPr>
            <p14:xfrm>
              <a:off x="4569395" y="5321703"/>
              <a:ext cx="69480" cy="371160"/>
            </p14:xfrm>
          </p:contentPart>
        </mc:Choice>
        <mc:Fallback xmlns="">
          <p:pic>
            <p:nvPicPr>
              <p:cNvPr id="242" name="Ink 241">
                <a:extLst>
                  <a:ext uri="{FF2B5EF4-FFF2-40B4-BE49-F238E27FC236}">
                    <a16:creationId xmlns:a16="http://schemas.microsoft.com/office/drawing/2014/main" xmlns="" xmlns:p14="http://schemas.microsoft.com/office/powerpoint/2010/main" id="{AF44635C-AAFD-A348-B26A-7B2FF806DA73}"/>
                  </a:ext>
                </a:extLst>
              </p:cNvPr>
              <p:cNvPicPr/>
              <p:nvPr/>
            </p:nvPicPr>
            <p:blipFill>
              <a:blip r:embed="rId115"/>
              <a:stretch>
                <a:fillRect/>
              </a:stretch>
            </p:blipFill>
            <p:spPr>
              <a:xfrm>
                <a:off x="4560395" y="5313063"/>
                <a:ext cx="871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43" name="Ink 242">
                <a:extLst>
                  <a:ext uri="{FF2B5EF4-FFF2-40B4-BE49-F238E27FC236}">
                    <a16:creationId xmlns:a16="http://schemas.microsoft.com/office/drawing/2014/main" id="{12A63BEF-39EC-4D46-8AF8-2E9D167D153A}"/>
                  </a:ext>
                </a:extLst>
              </p14:cNvPr>
              <p14:cNvContentPartPr/>
              <p14:nvPr/>
            </p14:nvContentPartPr>
            <p14:xfrm>
              <a:off x="4758035" y="5459943"/>
              <a:ext cx="82080" cy="100800"/>
            </p14:xfrm>
          </p:contentPart>
        </mc:Choice>
        <mc:Fallback xmlns="">
          <p:pic>
            <p:nvPicPr>
              <p:cNvPr id="243" name="Ink 242">
                <a:extLst>
                  <a:ext uri="{FF2B5EF4-FFF2-40B4-BE49-F238E27FC236}">
                    <a16:creationId xmlns:a16="http://schemas.microsoft.com/office/drawing/2014/main" xmlns="" xmlns:p14="http://schemas.microsoft.com/office/powerpoint/2010/main" id="{12A63BEF-39EC-4D46-8AF8-2E9D167D153A}"/>
                  </a:ext>
                </a:extLst>
              </p:cNvPr>
              <p:cNvPicPr/>
              <p:nvPr/>
            </p:nvPicPr>
            <p:blipFill>
              <a:blip r:embed="rId117"/>
              <a:stretch>
                <a:fillRect/>
              </a:stretch>
            </p:blipFill>
            <p:spPr>
              <a:xfrm>
                <a:off x="4749035" y="5450943"/>
                <a:ext cx="99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5" name="Ink 259">
                <a:extLst>
                  <a:ext uri="{FF2B5EF4-FFF2-40B4-BE49-F238E27FC236}">
                    <a16:creationId xmlns:a16="http://schemas.microsoft.com/office/drawing/2014/main" id="{A90CB6AE-CFE9-384A-9009-BC58EF9D4953}"/>
                  </a:ext>
                </a:extLst>
              </p14:cNvPr>
              <p14:cNvContentPartPr/>
              <p14:nvPr/>
            </p14:nvContentPartPr>
            <p14:xfrm>
              <a:off x="6135035" y="5447343"/>
              <a:ext cx="352440" cy="94680"/>
            </p14:xfrm>
          </p:contentPart>
        </mc:Choice>
        <mc:Fallback xmlns="">
          <p:pic>
            <p:nvPicPr>
              <p:cNvPr id="255" name="Ink 259">
                <a:extLst>
                  <a:ext uri="{FF2B5EF4-FFF2-40B4-BE49-F238E27FC236}">
                    <a16:creationId xmlns:a16="http://schemas.microsoft.com/office/drawing/2014/main" xmlns="" xmlns:p14="http://schemas.microsoft.com/office/powerpoint/2010/main" id="{A90CB6AE-CFE9-384A-9009-BC58EF9D4953}"/>
                  </a:ext>
                </a:extLst>
              </p:cNvPr>
              <p:cNvPicPr/>
              <p:nvPr/>
            </p:nvPicPr>
            <p:blipFill>
              <a:blip r:embed="rId119"/>
              <a:stretch>
                <a:fillRect/>
              </a:stretch>
            </p:blipFill>
            <p:spPr>
              <a:xfrm>
                <a:off x="6126035" y="5438703"/>
                <a:ext cx="370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56" name="Ink 260">
                <a:extLst>
                  <a:ext uri="{FF2B5EF4-FFF2-40B4-BE49-F238E27FC236}">
                    <a16:creationId xmlns:a16="http://schemas.microsoft.com/office/drawing/2014/main" id="{6E72A527-956E-AB42-AEED-EF485F0FAB63}"/>
                  </a:ext>
                </a:extLst>
              </p14:cNvPr>
              <p14:cNvContentPartPr/>
              <p14:nvPr/>
            </p14:nvContentPartPr>
            <p14:xfrm>
              <a:off x="5638235" y="5378223"/>
              <a:ext cx="409320" cy="164160"/>
            </p14:xfrm>
          </p:contentPart>
        </mc:Choice>
        <mc:Fallback xmlns="">
          <p:pic>
            <p:nvPicPr>
              <p:cNvPr id="256" name="Ink 260">
                <a:extLst>
                  <a:ext uri="{FF2B5EF4-FFF2-40B4-BE49-F238E27FC236}">
                    <a16:creationId xmlns:a16="http://schemas.microsoft.com/office/drawing/2014/main" xmlns="" xmlns:p14="http://schemas.microsoft.com/office/powerpoint/2010/main" id="{6E72A527-956E-AB42-AEED-EF485F0FAB63}"/>
                  </a:ext>
                </a:extLst>
              </p:cNvPr>
              <p:cNvPicPr/>
              <p:nvPr/>
            </p:nvPicPr>
            <p:blipFill>
              <a:blip r:embed="rId121"/>
              <a:stretch>
                <a:fillRect/>
              </a:stretch>
            </p:blipFill>
            <p:spPr>
              <a:xfrm>
                <a:off x="5629227" y="5369564"/>
                <a:ext cx="427696" cy="18147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57" name="Ink 261">
                <a:extLst>
                  <a:ext uri="{FF2B5EF4-FFF2-40B4-BE49-F238E27FC236}">
                    <a16:creationId xmlns:a16="http://schemas.microsoft.com/office/drawing/2014/main" id="{1E03B531-6230-EA45-A02F-186AF013553E}"/>
                  </a:ext>
                </a:extLst>
              </p14:cNvPr>
              <p14:cNvContentPartPr/>
              <p14:nvPr/>
            </p14:nvContentPartPr>
            <p14:xfrm>
              <a:off x="4928675" y="5416743"/>
              <a:ext cx="609480" cy="144360"/>
            </p14:xfrm>
          </p:contentPart>
        </mc:Choice>
        <mc:Fallback xmlns="">
          <p:pic>
            <p:nvPicPr>
              <p:cNvPr id="257" name="Ink 261">
                <a:extLst>
                  <a:ext uri="{FF2B5EF4-FFF2-40B4-BE49-F238E27FC236}">
                    <a16:creationId xmlns:a16="http://schemas.microsoft.com/office/drawing/2014/main" xmlns="" xmlns:p14="http://schemas.microsoft.com/office/powerpoint/2010/main" id="{1E03B531-6230-EA45-A02F-186AF013553E}"/>
                  </a:ext>
                </a:extLst>
              </p:cNvPr>
              <p:cNvPicPr/>
              <p:nvPr/>
            </p:nvPicPr>
            <p:blipFill>
              <a:blip r:embed="rId123"/>
              <a:stretch>
                <a:fillRect/>
              </a:stretch>
            </p:blipFill>
            <p:spPr>
              <a:xfrm>
                <a:off x="4920035" y="5407720"/>
                <a:ext cx="626400" cy="161683"/>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58" name="Ink 262">
                <a:extLst>
                  <a:ext uri="{FF2B5EF4-FFF2-40B4-BE49-F238E27FC236}">
                    <a16:creationId xmlns:a16="http://schemas.microsoft.com/office/drawing/2014/main" id="{FB7F6D6B-CA6E-324A-AB7C-3995673B9D92}"/>
                  </a:ext>
                </a:extLst>
              </p14:cNvPr>
              <p14:cNvContentPartPr/>
              <p14:nvPr/>
            </p14:nvContentPartPr>
            <p14:xfrm>
              <a:off x="3903035" y="5448063"/>
              <a:ext cx="528480" cy="226440"/>
            </p14:xfrm>
          </p:contentPart>
        </mc:Choice>
        <mc:Fallback xmlns="">
          <p:pic>
            <p:nvPicPr>
              <p:cNvPr id="258" name="Ink 262">
                <a:extLst>
                  <a:ext uri="{FF2B5EF4-FFF2-40B4-BE49-F238E27FC236}">
                    <a16:creationId xmlns:a16="http://schemas.microsoft.com/office/drawing/2014/main" xmlns="" xmlns:p14="http://schemas.microsoft.com/office/powerpoint/2010/main" id="{FB7F6D6B-CA6E-324A-AB7C-3995673B9D92}"/>
                  </a:ext>
                </a:extLst>
              </p:cNvPr>
              <p:cNvPicPr/>
              <p:nvPr/>
            </p:nvPicPr>
            <p:blipFill>
              <a:blip r:embed="rId125"/>
              <a:stretch>
                <a:fillRect/>
              </a:stretch>
            </p:blipFill>
            <p:spPr>
              <a:xfrm>
                <a:off x="3894035" y="5439049"/>
                <a:ext cx="546120" cy="243387"/>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59" name="Ink 263">
                <a:extLst>
                  <a:ext uri="{FF2B5EF4-FFF2-40B4-BE49-F238E27FC236}">
                    <a16:creationId xmlns:a16="http://schemas.microsoft.com/office/drawing/2014/main" id="{16BDA71B-5635-F946-8ADF-05D94C2D59D8}"/>
                  </a:ext>
                </a:extLst>
              </p14:cNvPr>
              <p14:cNvContentPartPr/>
              <p14:nvPr/>
            </p14:nvContentPartPr>
            <p14:xfrm>
              <a:off x="3400115" y="5460663"/>
              <a:ext cx="396360" cy="163440"/>
            </p14:xfrm>
          </p:contentPart>
        </mc:Choice>
        <mc:Fallback xmlns="">
          <p:pic>
            <p:nvPicPr>
              <p:cNvPr id="259" name="Ink 263">
                <a:extLst>
                  <a:ext uri="{FF2B5EF4-FFF2-40B4-BE49-F238E27FC236}">
                    <a16:creationId xmlns:a16="http://schemas.microsoft.com/office/drawing/2014/main" xmlns="" xmlns:p14="http://schemas.microsoft.com/office/powerpoint/2010/main" id="{16BDA71B-5635-F946-8ADF-05D94C2D59D8}"/>
                  </a:ext>
                </a:extLst>
              </p:cNvPr>
              <p:cNvPicPr/>
              <p:nvPr/>
            </p:nvPicPr>
            <p:blipFill>
              <a:blip r:embed="rId127"/>
              <a:stretch>
                <a:fillRect/>
              </a:stretch>
            </p:blipFill>
            <p:spPr>
              <a:xfrm>
                <a:off x="3390755" y="5451643"/>
                <a:ext cx="414000" cy="181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72" name="Ink 271">
                <a:extLst>
                  <a:ext uri="{FF2B5EF4-FFF2-40B4-BE49-F238E27FC236}">
                    <a16:creationId xmlns:a16="http://schemas.microsoft.com/office/drawing/2014/main" id="{F1349149-5D34-FE47-ADA4-5A8F3429983D}"/>
                  </a:ext>
                </a:extLst>
              </p14:cNvPr>
              <p14:cNvContentPartPr/>
              <p14:nvPr/>
            </p14:nvContentPartPr>
            <p14:xfrm>
              <a:off x="9234635" y="5283903"/>
              <a:ext cx="107280" cy="113400"/>
            </p14:xfrm>
          </p:contentPart>
        </mc:Choice>
        <mc:Fallback xmlns="">
          <p:pic>
            <p:nvPicPr>
              <p:cNvPr id="272" name="Ink 271">
                <a:extLst>
                  <a:ext uri="{FF2B5EF4-FFF2-40B4-BE49-F238E27FC236}">
                    <a16:creationId xmlns:a16="http://schemas.microsoft.com/office/drawing/2014/main" xmlns="" xmlns:p14="http://schemas.microsoft.com/office/powerpoint/2010/main" id="{F1349149-5D34-FE47-ADA4-5A8F3429983D}"/>
                  </a:ext>
                </a:extLst>
              </p:cNvPr>
              <p:cNvPicPr/>
              <p:nvPr/>
            </p:nvPicPr>
            <p:blipFill>
              <a:blip r:embed="rId129"/>
              <a:stretch>
                <a:fillRect/>
              </a:stretch>
            </p:blipFill>
            <p:spPr>
              <a:xfrm>
                <a:off x="9225635" y="5275263"/>
                <a:ext cx="1252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73" name="Ink 272">
                <a:extLst>
                  <a:ext uri="{FF2B5EF4-FFF2-40B4-BE49-F238E27FC236}">
                    <a16:creationId xmlns:a16="http://schemas.microsoft.com/office/drawing/2014/main" id="{9901A97B-75FC-D543-976B-E47CC388D740}"/>
                  </a:ext>
                </a:extLst>
              </p14:cNvPr>
              <p14:cNvContentPartPr/>
              <p14:nvPr/>
            </p14:nvContentPartPr>
            <p14:xfrm>
              <a:off x="9586715" y="5239983"/>
              <a:ext cx="163800" cy="207720"/>
            </p14:xfrm>
          </p:contentPart>
        </mc:Choice>
        <mc:Fallback xmlns="">
          <p:pic>
            <p:nvPicPr>
              <p:cNvPr id="273" name="Ink 272">
                <a:extLst>
                  <a:ext uri="{FF2B5EF4-FFF2-40B4-BE49-F238E27FC236}">
                    <a16:creationId xmlns:a16="http://schemas.microsoft.com/office/drawing/2014/main" xmlns="" xmlns:p14="http://schemas.microsoft.com/office/powerpoint/2010/main" id="{9901A97B-75FC-D543-976B-E47CC388D740}"/>
                  </a:ext>
                </a:extLst>
              </p:cNvPr>
              <p:cNvPicPr/>
              <p:nvPr/>
            </p:nvPicPr>
            <p:blipFill>
              <a:blip r:embed="rId131"/>
              <a:stretch>
                <a:fillRect/>
              </a:stretch>
            </p:blipFill>
            <p:spPr>
              <a:xfrm>
                <a:off x="9577715" y="5230983"/>
                <a:ext cx="1814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74" name="Ink 273">
                <a:extLst>
                  <a:ext uri="{FF2B5EF4-FFF2-40B4-BE49-F238E27FC236}">
                    <a16:creationId xmlns:a16="http://schemas.microsoft.com/office/drawing/2014/main" id="{6834077F-5EB1-D241-9B86-A4B2B11A5A4A}"/>
                  </a:ext>
                </a:extLst>
              </p14:cNvPr>
              <p14:cNvContentPartPr/>
              <p14:nvPr/>
            </p14:nvContentPartPr>
            <p14:xfrm>
              <a:off x="9913595" y="5234583"/>
              <a:ext cx="145080" cy="172800"/>
            </p14:xfrm>
          </p:contentPart>
        </mc:Choice>
        <mc:Fallback xmlns="">
          <p:pic>
            <p:nvPicPr>
              <p:cNvPr id="274" name="Ink 273">
                <a:extLst>
                  <a:ext uri="{FF2B5EF4-FFF2-40B4-BE49-F238E27FC236}">
                    <a16:creationId xmlns:a16="http://schemas.microsoft.com/office/drawing/2014/main" xmlns="" xmlns:p14="http://schemas.microsoft.com/office/powerpoint/2010/main" id="{6834077F-5EB1-D241-9B86-A4B2B11A5A4A}"/>
                  </a:ext>
                </a:extLst>
              </p:cNvPr>
              <p:cNvPicPr/>
              <p:nvPr/>
            </p:nvPicPr>
            <p:blipFill>
              <a:blip r:embed="rId133"/>
              <a:stretch>
                <a:fillRect/>
              </a:stretch>
            </p:blipFill>
            <p:spPr>
              <a:xfrm>
                <a:off x="9904934" y="5225943"/>
                <a:ext cx="162042"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75" name="Ink 274">
                <a:extLst>
                  <a:ext uri="{FF2B5EF4-FFF2-40B4-BE49-F238E27FC236}">
                    <a16:creationId xmlns:a16="http://schemas.microsoft.com/office/drawing/2014/main" id="{B3AA745A-D4A7-374F-A9A8-1B38E907FDDF}"/>
                  </a:ext>
                </a:extLst>
              </p14:cNvPr>
              <p14:cNvContentPartPr/>
              <p14:nvPr/>
            </p14:nvContentPartPr>
            <p14:xfrm>
              <a:off x="10171355" y="5409903"/>
              <a:ext cx="19080" cy="6480"/>
            </p14:xfrm>
          </p:contentPart>
        </mc:Choice>
        <mc:Fallback xmlns="">
          <p:pic>
            <p:nvPicPr>
              <p:cNvPr id="275" name="Ink 274">
                <a:extLst>
                  <a:ext uri="{FF2B5EF4-FFF2-40B4-BE49-F238E27FC236}">
                    <a16:creationId xmlns:a16="http://schemas.microsoft.com/office/drawing/2014/main" xmlns="" xmlns:p14="http://schemas.microsoft.com/office/powerpoint/2010/main" id="{B3AA745A-D4A7-374F-A9A8-1B38E907FDDF}"/>
                  </a:ext>
                </a:extLst>
              </p:cNvPr>
              <p:cNvPicPr/>
              <p:nvPr/>
            </p:nvPicPr>
            <p:blipFill>
              <a:blip r:embed="rId135"/>
              <a:stretch>
                <a:fillRect/>
              </a:stretch>
            </p:blipFill>
            <p:spPr>
              <a:xfrm>
                <a:off x="10162355" y="5401377"/>
                <a:ext cx="3600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6" name="Ink 277">
                <a:extLst>
                  <a:ext uri="{FF2B5EF4-FFF2-40B4-BE49-F238E27FC236}">
                    <a16:creationId xmlns:a16="http://schemas.microsoft.com/office/drawing/2014/main" id="{5F14B270-EF6C-754A-84B9-A5FBC3B50B96}"/>
                  </a:ext>
                </a:extLst>
              </p14:cNvPr>
              <p14:cNvContentPartPr/>
              <p14:nvPr/>
            </p14:nvContentPartPr>
            <p14:xfrm>
              <a:off x="7499435" y="5328183"/>
              <a:ext cx="1440000" cy="163800"/>
            </p14:xfrm>
          </p:contentPart>
        </mc:Choice>
        <mc:Fallback xmlns="">
          <p:pic>
            <p:nvPicPr>
              <p:cNvPr id="276" name="Ink 277">
                <a:extLst>
                  <a:ext uri="{FF2B5EF4-FFF2-40B4-BE49-F238E27FC236}">
                    <a16:creationId xmlns:a16="http://schemas.microsoft.com/office/drawing/2014/main" xmlns="" xmlns:p14="http://schemas.microsoft.com/office/powerpoint/2010/main" id="{5F14B270-EF6C-754A-84B9-A5FBC3B50B96}"/>
                  </a:ext>
                </a:extLst>
              </p:cNvPr>
              <p:cNvPicPr/>
              <p:nvPr/>
            </p:nvPicPr>
            <p:blipFill>
              <a:blip r:embed="rId137"/>
              <a:stretch>
                <a:fillRect/>
              </a:stretch>
            </p:blipFill>
            <p:spPr>
              <a:xfrm>
                <a:off x="7490077" y="5319543"/>
                <a:ext cx="1458355"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7" name="Ink 278">
                <a:extLst>
                  <a:ext uri="{FF2B5EF4-FFF2-40B4-BE49-F238E27FC236}">
                    <a16:creationId xmlns:a16="http://schemas.microsoft.com/office/drawing/2014/main" id="{0A401C99-7539-8342-A20B-C465E2E8D17D}"/>
                  </a:ext>
                </a:extLst>
              </p14:cNvPr>
              <p14:cNvContentPartPr/>
              <p14:nvPr/>
            </p14:nvContentPartPr>
            <p14:xfrm>
              <a:off x="6927395" y="5390823"/>
              <a:ext cx="252000" cy="132480"/>
            </p14:xfrm>
          </p:contentPart>
        </mc:Choice>
        <mc:Fallback xmlns="">
          <p:pic>
            <p:nvPicPr>
              <p:cNvPr id="277" name="Ink 278">
                <a:extLst>
                  <a:ext uri="{FF2B5EF4-FFF2-40B4-BE49-F238E27FC236}">
                    <a16:creationId xmlns:a16="http://schemas.microsoft.com/office/drawing/2014/main" xmlns="" xmlns:p14="http://schemas.microsoft.com/office/powerpoint/2010/main" id="{0A401C99-7539-8342-A20B-C465E2E8D17D}"/>
                  </a:ext>
                </a:extLst>
              </p:cNvPr>
              <p:cNvPicPr/>
              <p:nvPr/>
            </p:nvPicPr>
            <p:blipFill>
              <a:blip r:embed="rId139"/>
              <a:stretch>
                <a:fillRect/>
              </a:stretch>
            </p:blipFill>
            <p:spPr>
              <a:xfrm>
                <a:off x="6919475" y="5382520"/>
                <a:ext cx="268560" cy="149807"/>
              </a:xfrm>
              <a:prstGeom prst="rect">
                <a:avLst/>
              </a:prstGeom>
            </p:spPr>
          </p:pic>
        </mc:Fallback>
      </mc:AlternateContent>
    </p:spTree>
    <p:extLst>
      <p:ext uri="{BB962C8B-B14F-4D97-AF65-F5344CB8AC3E}">
        <p14:creationId xmlns:p14="http://schemas.microsoft.com/office/powerpoint/2010/main" val="3773403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3E60343-1539-5D46-B65A-7AF2A5DCB08F}"/>
                  </a:ext>
                </a:extLst>
              </p14:cNvPr>
              <p14:cNvContentPartPr/>
              <p14:nvPr/>
            </p14:nvContentPartPr>
            <p14:xfrm>
              <a:off x="3274475" y="1650063"/>
              <a:ext cx="176400" cy="75960"/>
            </p14:xfrm>
          </p:contentPart>
        </mc:Choice>
        <mc:Fallback xmlns="">
          <p:pic>
            <p:nvPicPr>
              <p:cNvPr id="12" name="Ink 11">
                <a:extLst>
                  <a:ext uri="{FF2B5EF4-FFF2-40B4-BE49-F238E27FC236}">
                    <a16:creationId xmlns:a16="http://schemas.microsoft.com/office/drawing/2014/main" xmlns="" xmlns:p14="http://schemas.microsoft.com/office/powerpoint/2010/main" id="{43E60343-1539-5D46-B65A-7AF2A5DCB08F}"/>
                  </a:ext>
                </a:extLst>
              </p:cNvPr>
              <p:cNvPicPr/>
              <p:nvPr/>
            </p:nvPicPr>
            <p:blipFill>
              <a:blip r:embed="rId3"/>
              <a:stretch>
                <a:fillRect/>
              </a:stretch>
            </p:blipFill>
            <p:spPr>
              <a:xfrm>
                <a:off x="3265115" y="1640658"/>
                <a:ext cx="194040"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62FA344-34AE-DD4C-934D-B66E662DFC89}"/>
                  </a:ext>
                </a:extLst>
              </p14:cNvPr>
              <p14:cNvContentPartPr/>
              <p14:nvPr/>
            </p14:nvContentPartPr>
            <p14:xfrm>
              <a:off x="3557435" y="1612263"/>
              <a:ext cx="132480" cy="126000"/>
            </p14:xfrm>
          </p:contentPart>
        </mc:Choice>
        <mc:Fallback xmlns="">
          <p:pic>
            <p:nvPicPr>
              <p:cNvPr id="13" name="Ink 12">
                <a:extLst>
                  <a:ext uri="{FF2B5EF4-FFF2-40B4-BE49-F238E27FC236}">
                    <a16:creationId xmlns:a16="http://schemas.microsoft.com/office/drawing/2014/main" xmlns="" xmlns:p14="http://schemas.microsoft.com/office/powerpoint/2010/main" id="{962FA344-34AE-DD4C-934D-B66E662DFC89}"/>
                  </a:ext>
                </a:extLst>
              </p:cNvPr>
              <p:cNvPicPr/>
              <p:nvPr/>
            </p:nvPicPr>
            <p:blipFill>
              <a:blip r:embed="rId5"/>
              <a:stretch>
                <a:fillRect/>
              </a:stretch>
            </p:blipFill>
            <p:spPr>
              <a:xfrm>
                <a:off x="3548435" y="1603623"/>
                <a:ext cx="150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4">
                <a:extLst>
                  <a:ext uri="{FF2B5EF4-FFF2-40B4-BE49-F238E27FC236}">
                    <a16:creationId xmlns:a16="http://schemas.microsoft.com/office/drawing/2014/main" id="{0760B039-F78E-FC4C-A09C-2AFA3123FCE6}"/>
                  </a:ext>
                </a:extLst>
              </p14:cNvPr>
              <p14:cNvContentPartPr/>
              <p14:nvPr/>
            </p14:nvContentPartPr>
            <p14:xfrm>
              <a:off x="2375195" y="1524423"/>
              <a:ext cx="579240" cy="207720"/>
            </p14:xfrm>
          </p:contentPart>
        </mc:Choice>
        <mc:Fallback xmlns="">
          <p:pic>
            <p:nvPicPr>
              <p:cNvPr id="14" name="Ink 14">
                <a:extLst>
                  <a:ext uri="{FF2B5EF4-FFF2-40B4-BE49-F238E27FC236}">
                    <a16:creationId xmlns:a16="http://schemas.microsoft.com/office/drawing/2014/main" xmlns="" xmlns:p14="http://schemas.microsoft.com/office/powerpoint/2010/main" id="{0760B039-F78E-FC4C-A09C-2AFA3123FCE6}"/>
                  </a:ext>
                </a:extLst>
              </p:cNvPr>
              <p:cNvPicPr/>
              <p:nvPr/>
            </p:nvPicPr>
            <p:blipFill>
              <a:blip r:embed="rId7"/>
              <a:stretch>
                <a:fillRect/>
              </a:stretch>
            </p:blipFill>
            <p:spPr>
              <a:xfrm>
                <a:off x="2365469" y="1515079"/>
                <a:ext cx="596891" cy="2260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981CE59-70CE-9E4A-BE87-B6CD4DA1DA3D}"/>
                  </a:ext>
                </a:extLst>
              </p14:cNvPr>
              <p14:cNvContentPartPr/>
              <p14:nvPr/>
            </p14:nvContentPartPr>
            <p14:xfrm>
              <a:off x="4211195" y="1637463"/>
              <a:ext cx="100800" cy="94680"/>
            </p14:xfrm>
          </p:contentPart>
        </mc:Choice>
        <mc:Fallback xmlns="">
          <p:pic>
            <p:nvPicPr>
              <p:cNvPr id="16" name="Ink 15">
                <a:extLst>
                  <a:ext uri="{FF2B5EF4-FFF2-40B4-BE49-F238E27FC236}">
                    <a16:creationId xmlns:a16="http://schemas.microsoft.com/office/drawing/2014/main" xmlns="" xmlns:p14="http://schemas.microsoft.com/office/powerpoint/2010/main" id="{E981CE59-70CE-9E4A-BE87-B6CD4DA1DA3D}"/>
                  </a:ext>
                </a:extLst>
              </p:cNvPr>
              <p:cNvPicPr/>
              <p:nvPr/>
            </p:nvPicPr>
            <p:blipFill>
              <a:blip r:embed="rId9"/>
              <a:stretch>
                <a:fillRect/>
              </a:stretch>
            </p:blipFill>
            <p:spPr>
              <a:xfrm>
                <a:off x="4201510" y="1628103"/>
                <a:ext cx="118736"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4108442-79A9-4840-BAEB-7CC9DAA2C516}"/>
                  </a:ext>
                </a:extLst>
              </p14:cNvPr>
              <p14:cNvContentPartPr/>
              <p14:nvPr/>
            </p14:nvContentPartPr>
            <p14:xfrm>
              <a:off x="4393355" y="1624863"/>
              <a:ext cx="132480" cy="100800"/>
            </p14:xfrm>
          </p:contentPart>
        </mc:Choice>
        <mc:Fallback xmlns="">
          <p:pic>
            <p:nvPicPr>
              <p:cNvPr id="17" name="Ink 16">
                <a:extLst>
                  <a:ext uri="{FF2B5EF4-FFF2-40B4-BE49-F238E27FC236}">
                    <a16:creationId xmlns:a16="http://schemas.microsoft.com/office/drawing/2014/main" xmlns="" xmlns:p14="http://schemas.microsoft.com/office/powerpoint/2010/main" id="{74108442-79A9-4840-BAEB-7CC9DAA2C516}"/>
                  </a:ext>
                </a:extLst>
              </p:cNvPr>
              <p:cNvPicPr/>
              <p:nvPr/>
            </p:nvPicPr>
            <p:blipFill>
              <a:blip r:embed="rId11"/>
              <a:stretch>
                <a:fillRect/>
              </a:stretch>
            </p:blipFill>
            <p:spPr>
              <a:xfrm>
                <a:off x="4383995" y="1615863"/>
                <a:ext cx="150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38B385FA-1356-0B41-8C41-4BD4BED4FCA7}"/>
                  </a:ext>
                </a:extLst>
              </p14:cNvPr>
              <p14:cNvContentPartPr/>
              <p14:nvPr/>
            </p14:nvContentPartPr>
            <p14:xfrm>
              <a:off x="4613675" y="1637463"/>
              <a:ext cx="170280" cy="81360"/>
            </p14:xfrm>
          </p:contentPart>
        </mc:Choice>
        <mc:Fallback xmlns="">
          <p:pic>
            <p:nvPicPr>
              <p:cNvPr id="18" name="Ink 17">
                <a:extLst>
                  <a:ext uri="{FF2B5EF4-FFF2-40B4-BE49-F238E27FC236}">
                    <a16:creationId xmlns:a16="http://schemas.microsoft.com/office/drawing/2014/main" xmlns="" xmlns:p14="http://schemas.microsoft.com/office/powerpoint/2010/main" id="{38B385FA-1356-0B41-8C41-4BD4BED4FCA7}"/>
                  </a:ext>
                </a:extLst>
              </p:cNvPr>
              <p:cNvPicPr/>
              <p:nvPr/>
            </p:nvPicPr>
            <p:blipFill>
              <a:blip r:embed="rId13"/>
              <a:stretch>
                <a:fillRect/>
              </a:stretch>
            </p:blipFill>
            <p:spPr>
              <a:xfrm>
                <a:off x="4604315" y="1628823"/>
                <a:ext cx="187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B80B5864-3DAE-5141-A898-45028913CD85}"/>
                  </a:ext>
                </a:extLst>
              </p14:cNvPr>
              <p14:cNvContentPartPr/>
              <p14:nvPr/>
            </p14:nvContentPartPr>
            <p14:xfrm>
              <a:off x="4877555" y="1599663"/>
              <a:ext cx="125280" cy="100800"/>
            </p14:xfrm>
          </p:contentPart>
        </mc:Choice>
        <mc:Fallback xmlns="">
          <p:pic>
            <p:nvPicPr>
              <p:cNvPr id="19" name="Ink 18">
                <a:extLst>
                  <a:ext uri="{FF2B5EF4-FFF2-40B4-BE49-F238E27FC236}">
                    <a16:creationId xmlns:a16="http://schemas.microsoft.com/office/drawing/2014/main" xmlns="" xmlns:p14="http://schemas.microsoft.com/office/powerpoint/2010/main" id="{B80B5864-3DAE-5141-A898-45028913CD85}"/>
                  </a:ext>
                </a:extLst>
              </p:cNvPr>
              <p:cNvPicPr/>
              <p:nvPr/>
            </p:nvPicPr>
            <p:blipFill>
              <a:blip r:embed="rId15"/>
              <a:stretch>
                <a:fillRect/>
              </a:stretch>
            </p:blipFill>
            <p:spPr>
              <a:xfrm>
                <a:off x="4868555" y="1591023"/>
                <a:ext cx="1429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A384037B-0E36-3E43-8424-2EFCCD74098D}"/>
                  </a:ext>
                </a:extLst>
              </p14:cNvPr>
              <p14:cNvContentPartPr/>
              <p14:nvPr/>
            </p14:nvContentPartPr>
            <p14:xfrm>
              <a:off x="5091395" y="1637463"/>
              <a:ext cx="12960" cy="63360"/>
            </p14:xfrm>
          </p:contentPart>
        </mc:Choice>
        <mc:Fallback xmlns="">
          <p:pic>
            <p:nvPicPr>
              <p:cNvPr id="20" name="Ink 19">
                <a:extLst>
                  <a:ext uri="{FF2B5EF4-FFF2-40B4-BE49-F238E27FC236}">
                    <a16:creationId xmlns:a16="http://schemas.microsoft.com/office/drawing/2014/main" xmlns="" xmlns:p14="http://schemas.microsoft.com/office/powerpoint/2010/main" id="{A384037B-0E36-3E43-8424-2EFCCD74098D}"/>
                  </a:ext>
                </a:extLst>
              </p:cNvPr>
              <p:cNvPicPr/>
              <p:nvPr/>
            </p:nvPicPr>
            <p:blipFill>
              <a:blip r:embed="rId17"/>
              <a:stretch>
                <a:fillRect/>
              </a:stretch>
            </p:blipFill>
            <p:spPr>
              <a:xfrm>
                <a:off x="5082395" y="1628412"/>
                <a:ext cx="29880" cy="8037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A2F19C8F-3020-6640-B750-0E8B43C79DD3}"/>
                  </a:ext>
                </a:extLst>
              </p14:cNvPr>
              <p14:cNvContentPartPr/>
              <p14:nvPr/>
            </p14:nvContentPartPr>
            <p14:xfrm>
              <a:off x="5066195" y="1546023"/>
              <a:ext cx="360" cy="16560"/>
            </p14:xfrm>
          </p:contentPart>
        </mc:Choice>
        <mc:Fallback xmlns="">
          <p:pic>
            <p:nvPicPr>
              <p:cNvPr id="21" name="Ink 20">
                <a:extLst>
                  <a:ext uri="{FF2B5EF4-FFF2-40B4-BE49-F238E27FC236}">
                    <a16:creationId xmlns:a16="http://schemas.microsoft.com/office/drawing/2014/main" xmlns="" xmlns:p14="http://schemas.microsoft.com/office/powerpoint/2010/main" id="{A2F19C8F-3020-6640-B750-0E8B43C79DD3}"/>
                  </a:ext>
                </a:extLst>
              </p:cNvPr>
              <p:cNvPicPr/>
              <p:nvPr/>
            </p:nvPicPr>
            <p:blipFill>
              <a:blip r:embed="rId19"/>
              <a:stretch>
                <a:fillRect/>
              </a:stretch>
            </p:blipFill>
            <p:spPr>
              <a:xfrm>
                <a:off x="5056835" y="1538103"/>
                <a:ext cx="19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06547B97-E257-7E4F-9698-E4E48F1F8923}"/>
                  </a:ext>
                </a:extLst>
              </p14:cNvPr>
              <p14:cNvContentPartPr/>
              <p14:nvPr/>
            </p14:nvContentPartPr>
            <p14:xfrm>
              <a:off x="5229635" y="1418223"/>
              <a:ext cx="151200" cy="244800"/>
            </p14:xfrm>
          </p:contentPart>
        </mc:Choice>
        <mc:Fallback xmlns="">
          <p:pic>
            <p:nvPicPr>
              <p:cNvPr id="22" name="Ink 21">
                <a:extLst>
                  <a:ext uri="{FF2B5EF4-FFF2-40B4-BE49-F238E27FC236}">
                    <a16:creationId xmlns:a16="http://schemas.microsoft.com/office/drawing/2014/main" xmlns="" xmlns:p14="http://schemas.microsoft.com/office/powerpoint/2010/main" id="{06547B97-E257-7E4F-9698-E4E48F1F8923}"/>
                  </a:ext>
                </a:extLst>
              </p:cNvPr>
              <p:cNvPicPr/>
              <p:nvPr/>
            </p:nvPicPr>
            <p:blipFill>
              <a:blip r:embed="rId21"/>
              <a:stretch>
                <a:fillRect/>
              </a:stretch>
            </p:blipFill>
            <p:spPr>
              <a:xfrm>
                <a:off x="5220635" y="1409583"/>
                <a:ext cx="1684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897C5DB0-4E04-264F-935C-A6BD61F2EEBC}"/>
                  </a:ext>
                </a:extLst>
              </p14:cNvPr>
              <p14:cNvContentPartPr/>
              <p14:nvPr/>
            </p14:nvContentPartPr>
            <p14:xfrm>
              <a:off x="6166355" y="1631343"/>
              <a:ext cx="151200" cy="69480"/>
            </p14:xfrm>
          </p:contentPart>
        </mc:Choice>
        <mc:Fallback xmlns="">
          <p:pic>
            <p:nvPicPr>
              <p:cNvPr id="25" name="Ink 24">
                <a:extLst>
                  <a:ext uri="{FF2B5EF4-FFF2-40B4-BE49-F238E27FC236}">
                    <a16:creationId xmlns:a16="http://schemas.microsoft.com/office/drawing/2014/main" xmlns="" xmlns:p14="http://schemas.microsoft.com/office/powerpoint/2010/main" id="{897C5DB0-4E04-264F-935C-A6BD61F2EEBC}"/>
                  </a:ext>
                </a:extLst>
              </p:cNvPr>
              <p:cNvPicPr/>
              <p:nvPr/>
            </p:nvPicPr>
            <p:blipFill>
              <a:blip r:embed="rId23"/>
              <a:stretch>
                <a:fillRect/>
              </a:stretch>
            </p:blipFill>
            <p:spPr>
              <a:xfrm>
                <a:off x="6157355" y="1622343"/>
                <a:ext cx="169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A6AEF258-9B6E-6248-8454-EB3AF08B52F6}"/>
                  </a:ext>
                </a:extLst>
              </p14:cNvPr>
              <p14:cNvContentPartPr/>
              <p14:nvPr/>
            </p14:nvContentPartPr>
            <p14:xfrm>
              <a:off x="7285595" y="1562223"/>
              <a:ext cx="195120" cy="75240"/>
            </p14:xfrm>
          </p:contentPart>
        </mc:Choice>
        <mc:Fallback xmlns="">
          <p:pic>
            <p:nvPicPr>
              <p:cNvPr id="29" name="Ink 28">
                <a:extLst>
                  <a:ext uri="{FF2B5EF4-FFF2-40B4-BE49-F238E27FC236}">
                    <a16:creationId xmlns:a16="http://schemas.microsoft.com/office/drawing/2014/main" xmlns="" xmlns:p14="http://schemas.microsoft.com/office/powerpoint/2010/main" id="{A6AEF258-9B6E-6248-8454-EB3AF08B52F6}"/>
                  </a:ext>
                </a:extLst>
              </p:cNvPr>
              <p:cNvPicPr/>
              <p:nvPr/>
            </p:nvPicPr>
            <p:blipFill>
              <a:blip r:embed="rId25"/>
              <a:stretch>
                <a:fillRect/>
              </a:stretch>
            </p:blipFill>
            <p:spPr>
              <a:xfrm>
                <a:off x="7276595" y="1553943"/>
                <a:ext cx="212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8">
                <a:extLst>
                  <a:ext uri="{FF2B5EF4-FFF2-40B4-BE49-F238E27FC236}">
                    <a16:creationId xmlns:a16="http://schemas.microsoft.com/office/drawing/2014/main" id="{71A1BBE1-FF6D-5A47-A435-5B5006AD10A8}"/>
                  </a:ext>
                </a:extLst>
              </p14:cNvPr>
              <p14:cNvContentPartPr/>
              <p14:nvPr/>
            </p14:nvContentPartPr>
            <p14:xfrm>
              <a:off x="7606355" y="1467903"/>
              <a:ext cx="836280" cy="201600"/>
            </p14:xfrm>
          </p:contentPart>
        </mc:Choice>
        <mc:Fallback xmlns="">
          <p:pic>
            <p:nvPicPr>
              <p:cNvPr id="36" name="Ink 38">
                <a:extLst>
                  <a:ext uri="{FF2B5EF4-FFF2-40B4-BE49-F238E27FC236}">
                    <a16:creationId xmlns:a16="http://schemas.microsoft.com/office/drawing/2014/main" xmlns="" xmlns:p14="http://schemas.microsoft.com/office/powerpoint/2010/main" id="{71A1BBE1-FF6D-5A47-A435-5B5006AD10A8}"/>
                  </a:ext>
                </a:extLst>
              </p:cNvPr>
              <p:cNvPicPr/>
              <p:nvPr/>
            </p:nvPicPr>
            <p:blipFill>
              <a:blip r:embed="rId27"/>
              <a:stretch>
                <a:fillRect/>
              </a:stretch>
            </p:blipFill>
            <p:spPr>
              <a:xfrm>
                <a:off x="7597359" y="1458903"/>
                <a:ext cx="854992"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9">
                <a:extLst>
                  <a:ext uri="{FF2B5EF4-FFF2-40B4-BE49-F238E27FC236}">
                    <a16:creationId xmlns:a16="http://schemas.microsoft.com/office/drawing/2014/main" id="{925CBCC9-9B7A-5448-9941-9DF8A8733B89}"/>
                  </a:ext>
                </a:extLst>
              </p14:cNvPr>
              <p14:cNvContentPartPr/>
              <p14:nvPr/>
            </p14:nvContentPartPr>
            <p14:xfrm>
              <a:off x="6694475" y="1417503"/>
              <a:ext cx="491040" cy="349560"/>
            </p14:xfrm>
          </p:contentPart>
        </mc:Choice>
        <mc:Fallback xmlns="">
          <p:pic>
            <p:nvPicPr>
              <p:cNvPr id="37" name="Ink 39">
                <a:extLst>
                  <a:ext uri="{FF2B5EF4-FFF2-40B4-BE49-F238E27FC236}">
                    <a16:creationId xmlns:a16="http://schemas.microsoft.com/office/drawing/2014/main" xmlns="" xmlns:p14="http://schemas.microsoft.com/office/powerpoint/2010/main" id="{925CBCC9-9B7A-5448-9941-9DF8A8733B89}"/>
                  </a:ext>
                </a:extLst>
              </p:cNvPr>
              <p:cNvPicPr/>
              <p:nvPr/>
            </p:nvPicPr>
            <p:blipFill>
              <a:blip r:embed="rId29"/>
              <a:stretch>
                <a:fillRect/>
              </a:stretch>
            </p:blipFill>
            <p:spPr>
              <a:xfrm>
                <a:off x="6685829" y="1408872"/>
                <a:ext cx="507612" cy="36646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40">
                <a:extLst>
                  <a:ext uri="{FF2B5EF4-FFF2-40B4-BE49-F238E27FC236}">
                    <a16:creationId xmlns:a16="http://schemas.microsoft.com/office/drawing/2014/main" id="{521FAB68-FB57-8047-8CA7-1DF77EAEA19B}"/>
                  </a:ext>
                </a:extLst>
              </p14:cNvPr>
              <p14:cNvContentPartPr/>
              <p14:nvPr/>
            </p14:nvContentPartPr>
            <p14:xfrm>
              <a:off x="5474795" y="1574463"/>
              <a:ext cx="245520" cy="101160"/>
            </p14:xfrm>
          </p:contentPart>
        </mc:Choice>
        <mc:Fallback xmlns="">
          <p:pic>
            <p:nvPicPr>
              <p:cNvPr id="38" name="Ink 40">
                <a:extLst>
                  <a:ext uri="{FF2B5EF4-FFF2-40B4-BE49-F238E27FC236}">
                    <a16:creationId xmlns:a16="http://schemas.microsoft.com/office/drawing/2014/main" xmlns="" xmlns:p14="http://schemas.microsoft.com/office/powerpoint/2010/main" id="{521FAB68-FB57-8047-8CA7-1DF77EAEA19B}"/>
                  </a:ext>
                </a:extLst>
              </p:cNvPr>
              <p:cNvPicPr/>
              <p:nvPr/>
            </p:nvPicPr>
            <p:blipFill>
              <a:blip r:embed="rId31"/>
              <a:stretch>
                <a:fillRect/>
              </a:stretch>
            </p:blipFill>
            <p:spPr>
              <a:xfrm>
                <a:off x="5465435" y="1565792"/>
                <a:ext cx="263520" cy="11886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952997F-B2A2-364D-8AD4-DFD654301CA0}"/>
                  </a:ext>
                </a:extLst>
              </p14:cNvPr>
              <p14:cNvContentPartPr/>
              <p14:nvPr/>
            </p14:nvContentPartPr>
            <p14:xfrm>
              <a:off x="5323955" y="2354223"/>
              <a:ext cx="88560" cy="6480"/>
            </p14:xfrm>
          </p:contentPart>
        </mc:Choice>
        <mc:Fallback xmlns="">
          <p:pic>
            <p:nvPicPr>
              <p:cNvPr id="47" name="Ink 46">
                <a:extLst>
                  <a:ext uri="{FF2B5EF4-FFF2-40B4-BE49-F238E27FC236}">
                    <a16:creationId xmlns:a16="http://schemas.microsoft.com/office/drawing/2014/main" xmlns="" xmlns:p14="http://schemas.microsoft.com/office/powerpoint/2010/main" id="{E952997F-B2A2-364D-8AD4-DFD654301CA0}"/>
                  </a:ext>
                </a:extLst>
              </p:cNvPr>
              <p:cNvPicPr/>
              <p:nvPr/>
            </p:nvPicPr>
            <p:blipFill>
              <a:blip r:embed="rId33"/>
              <a:stretch>
                <a:fillRect/>
              </a:stretch>
            </p:blipFill>
            <p:spPr>
              <a:xfrm>
                <a:off x="5315280" y="2345223"/>
                <a:ext cx="105549"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E8C66072-AB82-3D4A-BB50-13C4E4CA5857}"/>
                  </a:ext>
                </a:extLst>
              </p14:cNvPr>
              <p14:cNvContentPartPr/>
              <p14:nvPr/>
            </p14:nvContentPartPr>
            <p14:xfrm>
              <a:off x="5330435" y="2423343"/>
              <a:ext cx="88560" cy="19080"/>
            </p14:xfrm>
          </p:contentPart>
        </mc:Choice>
        <mc:Fallback xmlns="">
          <p:pic>
            <p:nvPicPr>
              <p:cNvPr id="48" name="Ink 47">
                <a:extLst>
                  <a:ext uri="{FF2B5EF4-FFF2-40B4-BE49-F238E27FC236}">
                    <a16:creationId xmlns:a16="http://schemas.microsoft.com/office/drawing/2014/main" xmlns="" xmlns:p14="http://schemas.microsoft.com/office/powerpoint/2010/main" id="{E8C66072-AB82-3D4A-BB50-13C4E4CA5857}"/>
                  </a:ext>
                </a:extLst>
              </p:cNvPr>
              <p:cNvPicPr/>
              <p:nvPr/>
            </p:nvPicPr>
            <p:blipFill>
              <a:blip r:embed="rId35"/>
              <a:stretch>
                <a:fillRect/>
              </a:stretch>
            </p:blipFill>
            <p:spPr>
              <a:xfrm>
                <a:off x="5321435" y="2414343"/>
                <a:ext cx="1062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50">
                <a:extLst>
                  <a:ext uri="{FF2B5EF4-FFF2-40B4-BE49-F238E27FC236}">
                    <a16:creationId xmlns:a16="http://schemas.microsoft.com/office/drawing/2014/main" id="{A6B20974-2358-F042-A4F2-60B2D456D466}"/>
                  </a:ext>
                </a:extLst>
              </p14:cNvPr>
              <p14:cNvContentPartPr/>
              <p14:nvPr/>
            </p14:nvContentPartPr>
            <p14:xfrm>
              <a:off x="4343315" y="2316423"/>
              <a:ext cx="698040" cy="289440"/>
            </p14:xfrm>
          </p:contentPart>
        </mc:Choice>
        <mc:Fallback xmlns="">
          <p:pic>
            <p:nvPicPr>
              <p:cNvPr id="49" name="Ink 50">
                <a:extLst>
                  <a:ext uri="{FF2B5EF4-FFF2-40B4-BE49-F238E27FC236}">
                    <a16:creationId xmlns:a16="http://schemas.microsoft.com/office/drawing/2014/main" xmlns="" xmlns:p14="http://schemas.microsoft.com/office/powerpoint/2010/main" id="{A6B20974-2358-F042-A4F2-60B2D456D466}"/>
                  </a:ext>
                </a:extLst>
              </p:cNvPr>
              <p:cNvPicPr/>
              <p:nvPr/>
            </p:nvPicPr>
            <p:blipFill>
              <a:blip r:embed="rId37"/>
              <a:stretch>
                <a:fillRect/>
              </a:stretch>
            </p:blipFill>
            <p:spPr>
              <a:xfrm>
                <a:off x="4333960" y="2307063"/>
                <a:ext cx="716391"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51">
                <a:extLst>
                  <a:ext uri="{FF2B5EF4-FFF2-40B4-BE49-F238E27FC236}">
                    <a16:creationId xmlns:a16="http://schemas.microsoft.com/office/drawing/2014/main" id="{0E3BA1BE-C28D-3544-ABE6-1EB7FD01E67A}"/>
                  </a:ext>
                </a:extLst>
              </p14:cNvPr>
              <p14:cNvContentPartPr/>
              <p14:nvPr/>
            </p14:nvContentPartPr>
            <p14:xfrm>
              <a:off x="3959555" y="2184303"/>
              <a:ext cx="226800" cy="358560"/>
            </p14:xfrm>
          </p:contentPart>
        </mc:Choice>
        <mc:Fallback xmlns="">
          <p:pic>
            <p:nvPicPr>
              <p:cNvPr id="50" name="Ink 51">
                <a:extLst>
                  <a:ext uri="{FF2B5EF4-FFF2-40B4-BE49-F238E27FC236}">
                    <a16:creationId xmlns:a16="http://schemas.microsoft.com/office/drawing/2014/main" xmlns="" xmlns:p14="http://schemas.microsoft.com/office/powerpoint/2010/main" id="{0E3BA1BE-C28D-3544-ABE6-1EB7FD01E67A}"/>
                  </a:ext>
                </a:extLst>
              </p:cNvPr>
              <p:cNvPicPr/>
              <p:nvPr/>
            </p:nvPicPr>
            <p:blipFill>
              <a:blip r:embed="rId39"/>
              <a:stretch>
                <a:fillRect/>
              </a:stretch>
            </p:blipFill>
            <p:spPr>
              <a:xfrm>
                <a:off x="3950915" y="2175303"/>
                <a:ext cx="24408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3" name="Ink 52">
                <a:extLst>
                  <a:ext uri="{FF2B5EF4-FFF2-40B4-BE49-F238E27FC236}">
                    <a16:creationId xmlns:a16="http://schemas.microsoft.com/office/drawing/2014/main" id="{B587D66A-901F-A944-A043-8B0C07558D41}"/>
                  </a:ext>
                </a:extLst>
              </p14:cNvPr>
              <p14:cNvContentPartPr/>
              <p14:nvPr/>
            </p14:nvContentPartPr>
            <p14:xfrm>
              <a:off x="6524915" y="2121663"/>
              <a:ext cx="360" cy="94680"/>
            </p14:xfrm>
          </p:contentPart>
        </mc:Choice>
        <mc:Fallback xmlns="">
          <p:pic>
            <p:nvPicPr>
              <p:cNvPr id="53" name="Ink 52">
                <a:extLst>
                  <a:ext uri="{FF2B5EF4-FFF2-40B4-BE49-F238E27FC236}">
                    <a16:creationId xmlns:a16="http://schemas.microsoft.com/office/drawing/2014/main" xmlns="" xmlns:p14="http://schemas.microsoft.com/office/powerpoint/2010/main" id="{B587D66A-901F-A944-A043-8B0C07558D41}"/>
                  </a:ext>
                </a:extLst>
              </p:cNvPr>
              <p:cNvPicPr/>
              <p:nvPr/>
            </p:nvPicPr>
            <p:blipFill>
              <a:blip r:embed="rId41"/>
              <a:stretch>
                <a:fillRect/>
              </a:stretch>
            </p:blipFill>
            <p:spPr>
              <a:xfrm>
                <a:off x="6515555" y="2112663"/>
                <a:ext cx="19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C32BC828-C361-9B42-8F00-80826F540E9E}"/>
                  </a:ext>
                </a:extLst>
              </p14:cNvPr>
              <p14:cNvContentPartPr/>
              <p14:nvPr/>
            </p14:nvContentPartPr>
            <p14:xfrm>
              <a:off x="5732555" y="2329023"/>
              <a:ext cx="1471680" cy="126000"/>
            </p14:xfrm>
          </p:contentPart>
        </mc:Choice>
        <mc:Fallback xmlns="">
          <p:pic>
            <p:nvPicPr>
              <p:cNvPr id="54" name="Ink 53">
                <a:extLst>
                  <a:ext uri="{FF2B5EF4-FFF2-40B4-BE49-F238E27FC236}">
                    <a16:creationId xmlns:a16="http://schemas.microsoft.com/office/drawing/2014/main" xmlns="" xmlns:p14="http://schemas.microsoft.com/office/powerpoint/2010/main" id="{C32BC828-C361-9B42-8F00-80826F540E9E}"/>
                  </a:ext>
                </a:extLst>
              </p:cNvPr>
              <p:cNvPicPr/>
              <p:nvPr/>
            </p:nvPicPr>
            <p:blipFill>
              <a:blip r:embed="rId43"/>
              <a:stretch>
                <a:fillRect/>
              </a:stretch>
            </p:blipFill>
            <p:spPr>
              <a:xfrm>
                <a:off x="5723553" y="2319663"/>
                <a:ext cx="1488964"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82849FBD-99BC-CA41-A284-42309C26D210}"/>
                  </a:ext>
                </a:extLst>
              </p14:cNvPr>
              <p14:cNvContentPartPr/>
              <p14:nvPr/>
            </p14:nvContentPartPr>
            <p14:xfrm>
              <a:off x="5902475" y="2655903"/>
              <a:ext cx="6480" cy="182520"/>
            </p14:xfrm>
          </p:contentPart>
        </mc:Choice>
        <mc:Fallback xmlns="">
          <p:pic>
            <p:nvPicPr>
              <p:cNvPr id="55" name="Ink 54">
                <a:extLst>
                  <a:ext uri="{FF2B5EF4-FFF2-40B4-BE49-F238E27FC236}">
                    <a16:creationId xmlns:a16="http://schemas.microsoft.com/office/drawing/2014/main" xmlns="" xmlns:p14="http://schemas.microsoft.com/office/powerpoint/2010/main" id="{82849FBD-99BC-CA41-A284-42309C26D210}"/>
                  </a:ext>
                </a:extLst>
              </p:cNvPr>
              <p:cNvPicPr/>
              <p:nvPr/>
            </p:nvPicPr>
            <p:blipFill>
              <a:blip r:embed="rId45"/>
              <a:stretch>
                <a:fillRect/>
              </a:stretch>
            </p:blipFill>
            <p:spPr>
              <a:xfrm>
                <a:off x="5893949" y="2646903"/>
                <a:ext cx="23533"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6" name="Ink 55">
                <a:extLst>
                  <a:ext uri="{FF2B5EF4-FFF2-40B4-BE49-F238E27FC236}">
                    <a16:creationId xmlns:a16="http://schemas.microsoft.com/office/drawing/2014/main" id="{F35EB889-8BE8-3F41-BAFF-95AFDB84418E}"/>
                  </a:ext>
                </a:extLst>
              </p14:cNvPr>
              <p14:cNvContentPartPr/>
              <p14:nvPr/>
            </p14:nvContentPartPr>
            <p14:xfrm>
              <a:off x="6122435" y="2731503"/>
              <a:ext cx="195120" cy="6480"/>
            </p14:xfrm>
          </p:contentPart>
        </mc:Choice>
        <mc:Fallback xmlns="">
          <p:pic>
            <p:nvPicPr>
              <p:cNvPr id="56" name="Ink 55">
                <a:extLst>
                  <a:ext uri="{FF2B5EF4-FFF2-40B4-BE49-F238E27FC236}">
                    <a16:creationId xmlns:a16="http://schemas.microsoft.com/office/drawing/2014/main" xmlns="" xmlns:p14="http://schemas.microsoft.com/office/powerpoint/2010/main" id="{F35EB889-8BE8-3F41-BAFF-95AFDB84418E}"/>
                  </a:ext>
                </a:extLst>
              </p:cNvPr>
              <p:cNvPicPr/>
              <p:nvPr/>
            </p:nvPicPr>
            <p:blipFill>
              <a:blip r:embed="rId47"/>
              <a:stretch>
                <a:fillRect/>
              </a:stretch>
            </p:blipFill>
            <p:spPr>
              <a:xfrm>
                <a:off x="6113075" y="2724000"/>
                <a:ext cx="21240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7" name="Ink 56">
                <a:extLst>
                  <a:ext uri="{FF2B5EF4-FFF2-40B4-BE49-F238E27FC236}">
                    <a16:creationId xmlns:a16="http://schemas.microsoft.com/office/drawing/2014/main" id="{ECF50CFA-A409-254F-98C5-BE4C01250FEC}"/>
                  </a:ext>
                </a:extLst>
              </p14:cNvPr>
              <p14:cNvContentPartPr/>
              <p14:nvPr/>
            </p14:nvContentPartPr>
            <p14:xfrm>
              <a:off x="6172835" y="2681103"/>
              <a:ext cx="25560" cy="176400"/>
            </p14:xfrm>
          </p:contentPart>
        </mc:Choice>
        <mc:Fallback xmlns="">
          <p:pic>
            <p:nvPicPr>
              <p:cNvPr id="57" name="Ink 56">
                <a:extLst>
                  <a:ext uri="{FF2B5EF4-FFF2-40B4-BE49-F238E27FC236}">
                    <a16:creationId xmlns:a16="http://schemas.microsoft.com/office/drawing/2014/main" xmlns="" xmlns:p14="http://schemas.microsoft.com/office/powerpoint/2010/main" id="{ECF50CFA-A409-254F-98C5-BE4C01250FEC}"/>
                  </a:ext>
                </a:extLst>
              </p:cNvPr>
              <p:cNvPicPr/>
              <p:nvPr/>
            </p:nvPicPr>
            <p:blipFill>
              <a:blip r:embed="rId49"/>
              <a:stretch>
                <a:fillRect/>
              </a:stretch>
            </p:blipFill>
            <p:spPr>
              <a:xfrm>
                <a:off x="6163835" y="2672103"/>
                <a:ext cx="435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D40E8A4C-D6B2-154D-ABF0-F8EB69EDA151}"/>
                  </a:ext>
                </a:extLst>
              </p14:cNvPr>
              <p14:cNvContentPartPr/>
              <p14:nvPr/>
            </p14:nvContentPartPr>
            <p14:xfrm>
              <a:off x="6562715" y="2681103"/>
              <a:ext cx="151200" cy="113400"/>
            </p14:xfrm>
          </p:contentPart>
        </mc:Choice>
        <mc:Fallback xmlns="">
          <p:pic>
            <p:nvPicPr>
              <p:cNvPr id="58" name="Ink 57">
                <a:extLst>
                  <a:ext uri="{FF2B5EF4-FFF2-40B4-BE49-F238E27FC236}">
                    <a16:creationId xmlns:a16="http://schemas.microsoft.com/office/drawing/2014/main" xmlns="" xmlns:p14="http://schemas.microsoft.com/office/powerpoint/2010/main" id="{D40E8A4C-D6B2-154D-ABF0-F8EB69EDA151}"/>
                  </a:ext>
                </a:extLst>
              </p:cNvPr>
              <p:cNvPicPr/>
              <p:nvPr/>
            </p:nvPicPr>
            <p:blipFill>
              <a:blip r:embed="rId51"/>
              <a:stretch>
                <a:fillRect/>
              </a:stretch>
            </p:blipFill>
            <p:spPr>
              <a:xfrm>
                <a:off x="6553715" y="2672463"/>
                <a:ext cx="168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4F537B80-813C-CF4A-A814-A292025EF554}"/>
                  </a:ext>
                </a:extLst>
              </p14:cNvPr>
              <p14:cNvContentPartPr/>
              <p14:nvPr/>
            </p14:nvContentPartPr>
            <p14:xfrm>
              <a:off x="6499715" y="2511543"/>
              <a:ext cx="100800" cy="12960"/>
            </p14:xfrm>
          </p:contentPart>
        </mc:Choice>
        <mc:Fallback xmlns="">
          <p:pic>
            <p:nvPicPr>
              <p:cNvPr id="59" name="Ink 58">
                <a:extLst>
                  <a:ext uri="{FF2B5EF4-FFF2-40B4-BE49-F238E27FC236}">
                    <a16:creationId xmlns:a16="http://schemas.microsoft.com/office/drawing/2014/main" xmlns="" xmlns:p14="http://schemas.microsoft.com/office/powerpoint/2010/main" id="{4F537B80-813C-CF4A-A814-A292025EF554}"/>
                  </a:ext>
                </a:extLst>
              </p:cNvPr>
              <p:cNvPicPr/>
              <p:nvPr/>
            </p:nvPicPr>
            <p:blipFill>
              <a:blip r:embed="rId53"/>
              <a:stretch>
                <a:fillRect/>
              </a:stretch>
            </p:blipFill>
            <p:spPr>
              <a:xfrm>
                <a:off x="6490747" y="2503263"/>
                <a:ext cx="118019"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4">
                <a:extLst>
                  <a:ext uri="{FF2B5EF4-FFF2-40B4-BE49-F238E27FC236}">
                    <a16:creationId xmlns:a16="http://schemas.microsoft.com/office/drawing/2014/main" id="{1A711E85-DB1A-2746-AED8-5C1FA5A203FE}"/>
                  </a:ext>
                </a:extLst>
              </p14:cNvPr>
              <p14:cNvContentPartPr/>
              <p14:nvPr/>
            </p14:nvContentPartPr>
            <p14:xfrm>
              <a:off x="6744875" y="2392023"/>
              <a:ext cx="189000" cy="195120"/>
            </p14:xfrm>
          </p:contentPart>
        </mc:Choice>
        <mc:Fallback xmlns="">
          <p:pic>
            <p:nvPicPr>
              <p:cNvPr id="65" name="Ink 64">
                <a:extLst>
                  <a:ext uri="{FF2B5EF4-FFF2-40B4-BE49-F238E27FC236}">
                    <a16:creationId xmlns:a16="http://schemas.microsoft.com/office/drawing/2014/main" xmlns="" xmlns:p14="http://schemas.microsoft.com/office/powerpoint/2010/main" id="{1A711E85-DB1A-2746-AED8-5C1FA5A203FE}"/>
                  </a:ext>
                </a:extLst>
              </p:cNvPr>
              <p:cNvPicPr/>
              <p:nvPr/>
            </p:nvPicPr>
            <p:blipFill>
              <a:blip r:embed="rId55"/>
              <a:stretch>
                <a:fillRect/>
              </a:stretch>
            </p:blipFill>
            <p:spPr>
              <a:xfrm>
                <a:off x="6735875" y="2382321"/>
                <a:ext cx="208440" cy="21488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9">
                <a:extLst>
                  <a:ext uri="{FF2B5EF4-FFF2-40B4-BE49-F238E27FC236}">
                    <a16:creationId xmlns:a16="http://schemas.microsoft.com/office/drawing/2014/main" id="{62AFE752-303F-314D-A022-1DDB05A6EF62}"/>
                  </a:ext>
                </a:extLst>
              </p14:cNvPr>
              <p14:cNvContentPartPr/>
              <p14:nvPr/>
            </p14:nvContentPartPr>
            <p14:xfrm>
              <a:off x="2375195" y="3341343"/>
              <a:ext cx="170280" cy="230040"/>
            </p14:xfrm>
          </p:contentPart>
        </mc:Choice>
        <mc:Fallback xmlns="">
          <p:pic>
            <p:nvPicPr>
              <p:cNvPr id="69" name="Ink 69">
                <a:extLst>
                  <a:ext uri="{FF2B5EF4-FFF2-40B4-BE49-F238E27FC236}">
                    <a16:creationId xmlns:a16="http://schemas.microsoft.com/office/drawing/2014/main" xmlns="" xmlns:p14="http://schemas.microsoft.com/office/powerpoint/2010/main" id="{62AFE752-303F-314D-A022-1DDB05A6EF62}"/>
                  </a:ext>
                </a:extLst>
              </p:cNvPr>
              <p:cNvPicPr/>
              <p:nvPr/>
            </p:nvPicPr>
            <p:blipFill>
              <a:blip r:embed="rId57"/>
              <a:stretch>
                <a:fillRect/>
              </a:stretch>
            </p:blipFill>
            <p:spPr>
              <a:xfrm>
                <a:off x="2366537" y="3331998"/>
                <a:ext cx="187957" cy="24765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0" name="Ink 79">
                <a:extLst>
                  <a:ext uri="{FF2B5EF4-FFF2-40B4-BE49-F238E27FC236}">
                    <a16:creationId xmlns:a16="http://schemas.microsoft.com/office/drawing/2014/main" id="{3624AFB9-FD4A-AA44-A6DE-CF44D36FD845}"/>
                  </a:ext>
                </a:extLst>
              </p14:cNvPr>
              <p14:cNvContentPartPr/>
              <p14:nvPr/>
            </p14:nvContentPartPr>
            <p14:xfrm>
              <a:off x="4663715" y="3498303"/>
              <a:ext cx="107280" cy="12960"/>
            </p14:xfrm>
          </p:contentPart>
        </mc:Choice>
        <mc:Fallback xmlns="">
          <p:pic>
            <p:nvPicPr>
              <p:cNvPr id="80" name="Ink 79">
                <a:extLst>
                  <a:ext uri="{FF2B5EF4-FFF2-40B4-BE49-F238E27FC236}">
                    <a16:creationId xmlns:a16="http://schemas.microsoft.com/office/drawing/2014/main" xmlns="" xmlns:p14="http://schemas.microsoft.com/office/powerpoint/2010/main" id="{3624AFB9-FD4A-AA44-A6DE-CF44D36FD845}"/>
                  </a:ext>
                </a:extLst>
              </p:cNvPr>
              <p:cNvPicPr/>
              <p:nvPr/>
            </p:nvPicPr>
            <p:blipFill>
              <a:blip r:embed="rId59"/>
              <a:stretch>
                <a:fillRect/>
              </a:stretch>
            </p:blipFill>
            <p:spPr>
              <a:xfrm>
                <a:off x="4654355" y="3488943"/>
                <a:ext cx="124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1" name="Ink 80">
                <a:extLst>
                  <a:ext uri="{FF2B5EF4-FFF2-40B4-BE49-F238E27FC236}">
                    <a16:creationId xmlns:a16="http://schemas.microsoft.com/office/drawing/2014/main" id="{44BEA8DB-B8C6-3D4D-9F84-A33264510132}"/>
                  </a:ext>
                </a:extLst>
              </p14:cNvPr>
              <p14:cNvContentPartPr/>
              <p14:nvPr/>
            </p14:nvContentPartPr>
            <p14:xfrm>
              <a:off x="4663715" y="3567783"/>
              <a:ext cx="94680" cy="6480"/>
            </p14:xfrm>
          </p:contentPart>
        </mc:Choice>
        <mc:Fallback xmlns="">
          <p:pic>
            <p:nvPicPr>
              <p:cNvPr id="81" name="Ink 80">
                <a:extLst>
                  <a:ext uri="{FF2B5EF4-FFF2-40B4-BE49-F238E27FC236}">
                    <a16:creationId xmlns:a16="http://schemas.microsoft.com/office/drawing/2014/main" xmlns="" xmlns:p14="http://schemas.microsoft.com/office/powerpoint/2010/main" id="{44BEA8DB-B8C6-3D4D-9F84-A33264510132}"/>
                  </a:ext>
                </a:extLst>
              </p:cNvPr>
              <p:cNvPicPr/>
              <p:nvPr/>
            </p:nvPicPr>
            <p:blipFill>
              <a:blip r:embed="rId61"/>
              <a:stretch>
                <a:fillRect/>
              </a:stretch>
            </p:blipFill>
            <p:spPr>
              <a:xfrm>
                <a:off x="4654355" y="3558916"/>
                <a:ext cx="11232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5" name="Ink 87">
                <a:extLst>
                  <a:ext uri="{FF2B5EF4-FFF2-40B4-BE49-F238E27FC236}">
                    <a16:creationId xmlns:a16="http://schemas.microsoft.com/office/drawing/2014/main" id="{D9F0F820-1104-E44C-9759-0D40DD8D7B95}"/>
                  </a:ext>
                </a:extLst>
              </p14:cNvPr>
              <p14:cNvContentPartPr/>
              <p14:nvPr/>
            </p14:nvContentPartPr>
            <p14:xfrm>
              <a:off x="4909235" y="3435663"/>
              <a:ext cx="502920" cy="176400"/>
            </p14:xfrm>
          </p:contentPart>
        </mc:Choice>
        <mc:Fallback xmlns="">
          <p:pic>
            <p:nvPicPr>
              <p:cNvPr id="85" name="Ink 87">
                <a:extLst>
                  <a:ext uri="{FF2B5EF4-FFF2-40B4-BE49-F238E27FC236}">
                    <a16:creationId xmlns:a16="http://schemas.microsoft.com/office/drawing/2014/main" xmlns="" xmlns:p14="http://schemas.microsoft.com/office/powerpoint/2010/main" id="{D9F0F820-1104-E44C-9759-0D40DD8D7B95}"/>
                  </a:ext>
                </a:extLst>
              </p:cNvPr>
              <p:cNvPicPr/>
              <p:nvPr/>
            </p:nvPicPr>
            <p:blipFill>
              <a:blip r:embed="rId63"/>
              <a:stretch>
                <a:fillRect/>
              </a:stretch>
            </p:blipFill>
            <p:spPr>
              <a:xfrm>
                <a:off x="4900241" y="3426663"/>
                <a:ext cx="520907"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6" name="Ink 88">
                <a:extLst>
                  <a:ext uri="{FF2B5EF4-FFF2-40B4-BE49-F238E27FC236}">
                    <a16:creationId xmlns:a16="http://schemas.microsoft.com/office/drawing/2014/main" id="{ABA51F64-0D40-4C40-9AB4-C8B5F98DAF0D}"/>
                  </a:ext>
                </a:extLst>
              </p14:cNvPr>
              <p14:cNvContentPartPr/>
              <p14:nvPr/>
            </p14:nvContentPartPr>
            <p14:xfrm>
              <a:off x="4211915" y="3460863"/>
              <a:ext cx="270000" cy="119880"/>
            </p14:xfrm>
          </p:contentPart>
        </mc:Choice>
        <mc:Fallback xmlns="">
          <p:pic>
            <p:nvPicPr>
              <p:cNvPr id="86" name="Ink 88">
                <a:extLst>
                  <a:ext uri="{FF2B5EF4-FFF2-40B4-BE49-F238E27FC236}">
                    <a16:creationId xmlns:a16="http://schemas.microsoft.com/office/drawing/2014/main" xmlns="" xmlns:p14="http://schemas.microsoft.com/office/powerpoint/2010/main" id="{ABA51F64-0D40-4C40-9AB4-C8B5F98DAF0D}"/>
                  </a:ext>
                </a:extLst>
              </p:cNvPr>
              <p:cNvPicPr/>
              <p:nvPr/>
            </p:nvPicPr>
            <p:blipFill>
              <a:blip r:embed="rId65"/>
              <a:stretch>
                <a:fillRect/>
              </a:stretch>
            </p:blipFill>
            <p:spPr>
              <a:xfrm>
                <a:off x="4202915" y="3451863"/>
                <a:ext cx="288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7" name="Ink 89">
                <a:extLst>
                  <a:ext uri="{FF2B5EF4-FFF2-40B4-BE49-F238E27FC236}">
                    <a16:creationId xmlns:a16="http://schemas.microsoft.com/office/drawing/2014/main" id="{44767490-FD60-EC4B-8E30-1AE88A55CA42}"/>
                  </a:ext>
                </a:extLst>
              </p14:cNvPr>
              <p14:cNvContentPartPr/>
              <p14:nvPr/>
            </p14:nvContentPartPr>
            <p14:xfrm>
              <a:off x="2859395" y="3152703"/>
              <a:ext cx="1263960" cy="585000"/>
            </p14:xfrm>
          </p:contentPart>
        </mc:Choice>
        <mc:Fallback xmlns="">
          <p:pic>
            <p:nvPicPr>
              <p:cNvPr id="87" name="Ink 89">
                <a:extLst>
                  <a:ext uri="{FF2B5EF4-FFF2-40B4-BE49-F238E27FC236}">
                    <a16:creationId xmlns:a16="http://schemas.microsoft.com/office/drawing/2014/main" xmlns="" xmlns:p14="http://schemas.microsoft.com/office/powerpoint/2010/main" id="{44767490-FD60-EC4B-8E30-1AE88A55CA42}"/>
                  </a:ext>
                </a:extLst>
              </p:cNvPr>
              <p:cNvPicPr/>
              <p:nvPr/>
            </p:nvPicPr>
            <p:blipFill>
              <a:blip r:embed="rId67"/>
              <a:stretch>
                <a:fillRect/>
              </a:stretch>
            </p:blipFill>
            <p:spPr>
              <a:xfrm>
                <a:off x="2849675" y="3144068"/>
                <a:ext cx="1281960" cy="60298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5" name="Ink 94">
                <a:extLst>
                  <a:ext uri="{FF2B5EF4-FFF2-40B4-BE49-F238E27FC236}">
                    <a16:creationId xmlns:a16="http://schemas.microsoft.com/office/drawing/2014/main" id="{B0447711-5AF7-9B4E-A1FB-54EB17EB4B71}"/>
                  </a:ext>
                </a:extLst>
              </p14:cNvPr>
              <p14:cNvContentPartPr/>
              <p14:nvPr/>
            </p14:nvContentPartPr>
            <p14:xfrm>
              <a:off x="6248075" y="3334863"/>
              <a:ext cx="132480" cy="107280"/>
            </p14:xfrm>
          </p:contentPart>
        </mc:Choice>
        <mc:Fallback xmlns="">
          <p:pic>
            <p:nvPicPr>
              <p:cNvPr id="95" name="Ink 94">
                <a:extLst>
                  <a:ext uri="{FF2B5EF4-FFF2-40B4-BE49-F238E27FC236}">
                    <a16:creationId xmlns:a16="http://schemas.microsoft.com/office/drawing/2014/main" xmlns="" xmlns:p14="http://schemas.microsoft.com/office/powerpoint/2010/main" id="{B0447711-5AF7-9B4E-A1FB-54EB17EB4B71}"/>
                  </a:ext>
                </a:extLst>
              </p:cNvPr>
              <p:cNvPicPr/>
              <p:nvPr/>
            </p:nvPicPr>
            <p:blipFill>
              <a:blip r:embed="rId69"/>
              <a:stretch>
                <a:fillRect/>
              </a:stretch>
            </p:blipFill>
            <p:spPr>
              <a:xfrm>
                <a:off x="6238715" y="3325863"/>
                <a:ext cx="150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6" name="Ink 95">
                <a:extLst>
                  <a:ext uri="{FF2B5EF4-FFF2-40B4-BE49-F238E27FC236}">
                    <a16:creationId xmlns:a16="http://schemas.microsoft.com/office/drawing/2014/main" id="{3EE8A129-BE36-ED4B-9C8F-C774CF5A69D0}"/>
                  </a:ext>
                </a:extLst>
              </p14:cNvPr>
              <p14:cNvContentPartPr/>
              <p14:nvPr/>
            </p14:nvContentPartPr>
            <p14:xfrm>
              <a:off x="6480995" y="3441783"/>
              <a:ext cx="56880" cy="75960"/>
            </p14:xfrm>
          </p:contentPart>
        </mc:Choice>
        <mc:Fallback xmlns="">
          <p:pic>
            <p:nvPicPr>
              <p:cNvPr id="96" name="Ink 95">
                <a:extLst>
                  <a:ext uri="{FF2B5EF4-FFF2-40B4-BE49-F238E27FC236}">
                    <a16:creationId xmlns:a16="http://schemas.microsoft.com/office/drawing/2014/main" xmlns="" xmlns:p14="http://schemas.microsoft.com/office/powerpoint/2010/main" id="{3EE8A129-BE36-ED4B-9C8F-C774CF5A69D0}"/>
                  </a:ext>
                </a:extLst>
              </p:cNvPr>
              <p:cNvPicPr/>
              <p:nvPr/>
            </p:nvPicPr>
            <p:blipFill>
              <a:blip r:embed="rId71"/>
              <a:stretch>
                <a:fillRect/>
              </a:stretch>
            </p:blipFill>
            <p:spPr>
              <a:xfrm>
                <a:off x="6472715" y="3432378"/>
                <a:ext cx="7452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8" name="Ink 97">
                <a:extLst>
                  <a:ext uri="{FF2B5EF4-FFF2-40B4-BE49-F238E27FC236}">
                    <a16:creationId xmlns:a16="http://schemas.microsoft.com/office/drawing/2014/main" id="{8878F7DD-D274-884B-9E57-B2171755FABD}"/>
                  </a:ext>
                </a:extLst>
              </p14:cNvPr>
              <p14:cNvContentPartPr/>
              <p14:nvPr/>
            </p14:nvContentPartPr>
            <p14:xfrm>
              <a:off x="6763595" y="3221823"/>
              <a:ext cx="6480" cy="19080"/>
            </p14:xfrm>
          </p:contentPart>
        </mc:Choice>
        <mc:Fallback xmlns="">
          <p:pic>
            <p:nvPicPr>
              <p:cNvPr id="98" name="Ink 97">
                <a:extLst>
                  <a:ext uri="{FF2B5EF4-FFF2-40B4-BE49-F238E27FC236}">
                    <a16:creationId xmlns:a16="http://schemas.microsoft.com/office/drawing/2014/main" xmlns="" xmlns:p14="http://schemas.microsoft.com/office/powerpoint/2010/main" id="{8878F7DD-D274-884B-9E57-B2171755FABD}"/>
                  </a:ext>
                </a:extLst>
              </p:cNvPr>
              <p:cNvPicPr/>
              <p:nvPr/>
            </p:nvPicPr>
            <p:blipFill>
              <a:blip r:embed="rId73"/>
              <a:stretch>
                <a:fillRect/>
              </a:stretch>
            </p:blipFill>
            <p:spPr>
              <a:xfrm>
                <a:off x="6755675" y="3213183"/>
                <a:ext cx="23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03">
                <a:extLst>
                  <a:ext uri="{FF2B5EF4-FFF2-40B4-BE49-F238E27FC236}">
                    <a16:creationId xmlns:a16="http://schemas.microsoft.com/office/drawing/2014/main" id="{2A51F52A-1B02-F548-9484-DC1931CA40F7}"/>
                  </a:ext>
                </a:extLst>
              </p14:cNvPr>
              <p14:cNvContentPartPr/>
              <p14:nvPr/>
            </p14:nvContentPartPr>
            <p14:xfrm>
              <a:off x="8065355" y="3429183"/>
              <a:ext cx="69480" cy="63360"/>
            </p14:xfrm>
          </p:contentPart>
        </mc:Choice>
        <mc:Fallback xmlns="">
          <p:pic>
            <p:nvPicPr>
              <p:cNvPr id="104" name="Ink 103">
                <a:extLst>
                  <a:ext uri="{FF2B5EF4-FFF2-40B4-BE49-F238E27FC236}">
                    <a16:creationId xmlns:a16="http://schemas.microsoft.com/office/drawing/2014/main" xmlns="" xmlns:p14="http://schemas.microsoft.com/office/powerpoint/2010/main" id="{2A51F52A-1B02-F548-9484-DC1931CA40F7}"/>
                  </a:ext>
                </a:extLst>
              </p:cNvPr>
              <p:cNvPicPr/>
              <p:nvPr/>
            </p:nvPicPr>
            <p:blipFill>
              <a:blip r:embed="rId75"/>
              <a:stretch>
                <a:fillRect/>
              </a:stretch>
            </p:blipFill>
            <p:spPr>
              <a:xfrm>
                <a:off x="8056715" y="3419823"/>
                <a:ext cx="878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04">
                <a:extLst>
                  <a:ext uri="{FF2B5EF4-FFF2-40B4-BE49-F238E27FC236}">
                    <a16:creationId xmlns:a16="http://schemas.microsoft.com/office/drawing/2014/main" id="{831FE0A2-12A0-1041-9B84-D8D09AFB3330}"/>
                  </a:ext>
                </a:extLst>
              </p14:cNvPr>
              <p14:cNvContentPartPr/>
              <p14:nvPr/>
            </p14:nvContentPartPr>
            <p14:xfrm>
              <a:off x="8278835" y="3247023"/>
              <a:ext cx="157680" cy="220320"/>
            </p14:xfrm>
          </p:contentPart>
        </mc:Choice>
        <mc:Fallback xmlns="">
          <p:pic>
            <p:nvPicPr>
              <p:cNvPr id="105" name="Ink 104">
                <a:extLst>
                  <a:ext uri="{FF2B5EF4-FFF2-40B4-BE49-F238E27FC236}">
                    <a16:creationId xmlns:a16="http://schemas.microsoft.com/office/drawing/2014/main" xmlns="" xmlns:p14="http://schemas.microsoft.com/office/powerpoint/2010/main" id="{831FE0A2-12A0-1041-9B84-D8D09AFB3330}"/>
                  </a:ext>
                </a:extLst>
              </p:cNvPr>
              <p:cNvPicPr/>
              <p:nvPr/>
            </p:nvPicPr>
            <p:blipFill>
              <a:blip r:embed="rId77"/>
              <a:stretch>
                <a:fillRect/>
              </a:stretch>
            </p:blipFill>
            <p:spPr>
              <a:xfrm>
                <a:off x="8269454" y="3238038"/>
                <a:ext cx="176443" cy="23865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05">
                <a:extLst>
                  <a:ext uri="{FF2B5EF4-FFF2-40B4-BE49-F238E27FC236}">
                    <a16:creationId xmlns:a16="http://schemas.microsoft.com/office/drawing/2014/main" id="{81E8E936-EF58-3646-9436-793433ADAD84}"/>
                  </a:ext>
                </a:extLst>
              </p14:cNvPr>
              <p14:cNvContentPartPr/>
              <p14:nvPr/>
            </p14:nvContentPartPr>
            <p14:xfrm>
              <a:off x="8523995" y="3234423"/>
              <a:ext cx="88560" cy="94680"/>
            </p14:xfrm>
          </p:contentPart>
        </mc:Choice>
        <mc:Fallback xmlns="">
          <p:pic>
            <p:nvPicPr>
              <p:cNvPr id="106" name="Ink 105">
                <a:extLst>
                  <a:ext uri="{FF2B5EF4-FFF2-40B4-BE49-F238E27FC236}">
                    <a16:creationId xmlns:a16="http://schemas.microsoft.com/office/drawing/2014/main" xmlns="" xmlns:p14="http://schemas.microsoft.com/office/powerpoint/2010/main" id="{81E8E936-EF58-3646-9436-793433ADAD84}"/>
                  </a:ext>
                </a:extLst>
              </p:cNvPr>
              <p:cNvPicPr/>
              <p:nvPr/>
            </p:nvPicPr>
            <p:blipFill>
              <a:blip r:embed="rId79"/>
              <a:stretch>
                <a:fillRect/>
              </a:stretch>
            </p:blipFill>
            <p:spPr>
              <a:xfrm>
                <a:off x="8514597" y="3225423"/>
                <a:ext cx="106272"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1" name="Ink 115">
                <a:extLst>
                  <a:ext uri="{FF2B5EF4-FFF2-40B4-BE49-F238E27FC236}">
                    <a16:creationId xmlns:a16="http://schemas.microsoft.com/office/drawing/2014/main" id="{840B650F-795C-E84C-BF74-7865FCE415A0}"/>
                  </a:ext>
                </a:extLst>
              </p14:cNvPr>
              <p14:cNvContentPartPr/>
              <p14:nvPr/>
            </p14:nvContentPartPr>
            <p14:xfrm>
              <a:off x="8700035" y="3007983"/>
              <a:ext cx="924480" cy="428040"/>
            </p14:xfrm>
          </p:contentPart>
        </mc:Choice>
        <mc:Fallback xmlns="">
          <p:pic>
            <p:nvPicPr>
              <p:cNvPr id="111" name="Ink 115">
                <a:extLst>
                  <a:ext uri="{FF2B5EF4-FFF2-40B4-BE49-F238E27FC236}">
                    <a16:creationId xmlns:a16="http://schemas.microsoft.com/office/drawing/2014/main" xmlns="" xmlns:p14="http://schemas.microsoft.com/office/powerpoint/2010/main" id="{840B650F-795C-E84C-BF74-7865FCE415A0}"/>
                  </a:ext>
                </a:extLst>
              </p:cNvPr>
              <p:cNvPicPr/>
              <p:nvPr/>
            </p:nvPicPr>
            <p:blipFill>
              <a:blip r:embed="rId81"/>
              <a:stretch>
                <a:fillRect/>
              </a:stretch>
            </p:blipFill>
            <p:spPr>
              <a:xfrm>
                <a:off x="8691035" y="2998615"/>
                <a:ext cx="942840" cy="44641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2" name="Ink 116">
                <a:extLst>
                  <a:ext uri="{FF2B5EF4-FFF2-40B4-BE49-F238E27FC236}">
                    <a16:creationId xmlns:a16="http://schemas.microsoft.com/office/drawing/2014/main" id="{9718BE99-DD31-B542-B012-4ED9F410FD45}"/>
                  </a:ext>
                </a:extLst>
              </p14:cNvPr>
              <p14:cNvContentPartPr/>
              <p14:nvPr/>
            </p14:nvContentPartPr>
            <p14:xfrm>
              <a:off x="7166075" y="3265743"/>
              <a:ext cx="742320" cy="107280"/>
            </p14:xfrm>
          </p:contentPart>
        </mc:Choice>
        <mc:Fallback xmlns="">
          <p:pic>
            <p:nvPicPr>
              <p:cNvPr id="112" name="Ink 116">
                <a:extLst>
                  <a:ext uri="{FF2B5EF4-FFF2-40B4-BE49-F238E27FC236}">
                    <a16:creationId xmlns:a16="http://schemas.microsoft.com/office/drawing/2014/main" xmlns="" xmlns:p14="http://schemas.microsoft.com/office/powerpoint/2010/main" id="{9718BE99-DD31-B542-B012-4ED9F410FD45}"/>
                  </a:ext>
                </a:extLst>
              </p:cNvPr>
              <p:cNvPicPr/>
              <p:nvPr/>
            </p:nvPicPr>
            <p:blipFill>
              <a:blip r:embed="rId83"/>
              <a:stretch>
                <a:fillRect/>
              </a:stretch>
            </p:blipFill>
            <p:spPr>
              <a:xfrm>
                <a:off x="7156350" y="3257103"/>
                <a:ext cx="759969"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3" name="Ink 117">
                <a:extLst>
                  <a:ext uri="{FF2B5EF4-FFF2-40B4-BE49-F238E27FC236}">
                    <a16:creationId xmlns:a16="http://schemas.microsoft.com/office/drawing/2014/main" id="{92F93E19-9B88-324D-A493-DB72D5138653}"/>
                  </a:ext>
                </a:extLst>
              </p14:cNvPr>
              <p14:cNvContentPartPr/>
              <p14:nvPr/>
            </p14:nvContentPartPr>
            <p14:xfrm>
              <a:off x="6788795" y="3310023"/>
              <a:ext cx="289800" cy="94680"/>
            </p14:xfrm>
          </p:contentPart>
        </mc:Choice>
        <mc:Fallback xmlns="">
          <p:pic>
            <p:nvPicPr>
              <p:cNvPr id="113" name="Ink 117">
                <a:extLst>
                  <a:ext uri="{FF2B5EF4-FFF2-40B4-BE49-F238E27FC236}">
                    <a16:creationId xmlns:a16="http://schemas.microsoft.com/office/drawing/2014/main" xmlns="" xmlns:p14="http://schemas.microsoft.com/office/powerpoint/2010/main" id="{92F93E19-9B88-324D-A493-DB72D5138653}"/>
                  </a:ext>
                </a:extLst>
              </p:cNvPr>
              <p:cNvPicPr/>
              <p:nvPr/>
            </p:nvPicPr>
            <p:blipFill>
              <a:blip r:embed="rId85"/>
              <a:stretch>
                <a:fillRect/>
              </a:stretch>
            </p:blipFill>
            <p:spPr>
              <a:xfrm>
                <a:off x="6779063" y="3301383"/>
                <a:ext cx="308543"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4" name="Ink 118">
                <a:extLst>
                  <a:ext uri="{FF2B5EF4-FFF2-40B4-BE49-F238E27FC236}">
                    <a16:creationId xmlns:a16="http://schemas.microsoft.com/office/drawing/2014/main" id="{3F7926E0-303F-634B-8E03-32B15E02060F}"/>
                  </a:ext>
                </a:extLst>
              </p14:cNvPr>
              <p14:cNvContentPartPr/>
              <p14:nvPr/>
            </p14:nvContentPartPr>
            <p14:xfrm>
              <a:off x="5814275" y="3322263"/>
              <a:ext cx="339840" cy="214200"/>
            </p14:xfrm>
          </p:contentPart>
        </mc:Choice>
        <mc:Fallback xmlns="">
          <p:pic>
            <p:nvPicPr>
              <p:cNvPr id="114" name="Ink 118">
                <a:extLst>
                  <a:ext uri="{FF2B5EF4-FFF2-40B4-BE49-F238E27FC236}">
                    <a16:creationId xmlns:a16="http://schemas.microsoft.com/office/drawing/2014/main" xmlns="" xmlns:p14="http://schemas.microsoft.com/office/powerpoint/2010/main" id="{3F7926E0-303F-634B-8E03-32B15E02060F}"/>
                  </a:ext>
                </a:extLst>
              </p:cNvPr>
              <p:cNvPicPr/>
              <p:nvPr/>
            </p:nvPicPr>
            <p:blipFill>
              <a:blip r:embed="rId87"/>
              <a:stretch>
                <a:fillRect/>
              </a:stretch>
            </p:blipFill>
            <p:spPr>
              <a:xfrm>
                <a:off x="5804915" y="3313623"/>
                <a:ext cx="3582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5" name="Ink 119">
                <a:extLst>
                  <a:ext uri="{FF2B5EF4-FFF2-40B4-BE49-F238E27FC236}">
                    <a16:creationId xmlns:a16="http://schemas.microsoft.com/office/drawing/2014/main" id="{83BA29BF-58F1-074D-880D-07B75E493F5A}"/>
                  </a:ext>
                </a:extLst>
              </p14:cNvPr>
              <p14:cNvContentPartPr/>
              <p14:nvPr/>
            </p14:nvContentPartPr>
            <p14:xfrm>
              <a:off x="5550395" y="3228303"/>
              <a:ext cx="126000" cy="439920"/>
            </p14:xfrm>
          </p:contentPart>
        </mc:Choice>
        <mc:Fallback xmlns="">
          <p:pic>
            <p:nvPicPr>
              <p:cNvPr id="115" name="Ink 119">
                <a:extLst>
                  <a:ext uri="{FF2B5EF4-FFF2-40B4-BE49-F238E27FC236}">
                    <a16:creationId xmlns:a16="http://schemas.microsoft.com/office/drawing/2014/main" xmlns="" xmlns:p14="http://schemas.microsoft.com/office/powerpoint/2010/main" id="{83BA29BF-58F1-074D-880D-07B75E493F5A}"/>
                  </a:ext>
                </a:extLst>
              </p:cNvPr>
              <p:cNvPicPr/>
              <p:nvPr/>
            </p:nvPicPr>
            <p:blipFill>
              <a:blip r:embed="rId89"/>
              <a:stretch>
                <a:fillRect/>
              </a:stretch>
            </p:blipFill>
            <p:spPr>
              <a:xfrm>
                <a:off x="5540344" y="3219663"/>
                <a:ext cx="144667"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id="{D659A169-FF07-034B-9411-41EA0BF662AE}"/>
                  </a:ext>
                </a:extLst>
              </p14:cNvPr>
              <p14:cNvContentPartPr/>
              <p14:nvPr/>
            </p14:nvContentPartPr>
            <p14:xfrm>
              <a:off x="3192755" y="4359783"/>
              <a:ext cx="75960" cy="6480"/>
            </p14:xfrm>
          </p:contentPart>
        </mc:Choice>
        <mc:Fallback xmlns="">
          <p:pic>
            <p:nvPicPr>
              <p:cNvPr id="121" name="Ink 120">
                <a:extLst>
                  <a:ext uri="{FF2B5EF4-FFF2-40B4-BE49-F238E27FC236}">
                    <a16:creationId xmlns:a16="http://schemas.microsoft.com/office/drawing/2014/main" xmlns="" xmlns:p14="http://schemas.microsoft.com/office/powerpoint/2010/main" id="{D659A169-FF07-034B-9411-41EA0BF662AE}"/>
                  </a:ext>
                </a:extLst>
              </p:cNvPr>
              <p:cNvPicPr/>
              <p:nvPr/>
            </p:nvPicPr>
            <p:blipFill>
              <a:blip r:embed="rId91"/>
              <a:stretch>
                <a:fillRect/>
              </a:stretch>
            </p:blipFill>
            <p:spPr>
              <a:xfrm>
                <a:off x="3183395" y="4350423"/>
                <a:ext cx="93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2" name="Ink 121">
                <a:extLst>
                  <a:ext uri="{FF2B5EF4-FFF2-40B4-BE49-F238E27FC236}">
                    <a16:creationId xmlns:a16="http://schemas.microsoft.com/office/drawing/2014/main" id="{2B2689A7-556E-D24E-BC51-EB93AC1B3448}"/>
                  </a:ext>
                </a:extLst>
              </p14:cNvPr>
              <p14:cNvContentPartPr/>
              <p14:nvPr/>
            </p14:nvContentPartPr>
            <p14:xfrm>
              <a:off x="3230555" y="4422783"/>
              <a:ext cx="82080" cy="6480"/>
            </p14:xfrm>
          </p:contentPart>
        </mc:Choice>
        <mc:Fallback xmlns="">
          <p:pic>
            <p:nvPicPr>
              <p:cNvPr id="122" name="Ink 121">
                <a:extLst>
                  <a:ext uri="{FF2B5EF4-FFF2-40B4-BE49-F238E27FC236}">
                    <a16:creationId xmlns:a16="http://schemas.microsoft.com/office/drawing/2014/main" xmlns="" xmlns:p14="http://schemas.microsoft.com/office/powerpoint/2010/main" id="{2B2689A7-556E-D24E-BC51-EB93AC1B3448}"/>
                  </a:ext>
                </a:extLst>
              </p:cNvPr>
              <p:cNvPicPr/>
              <p:nvPr/>
            </p:nvPicPr>
            <p:blipFill>
              <a:blip r:embed="rId93"/>
              <a:stretch>
                <a:fillRect/>
              </a:stretch>
            </p:blipFill>
            <p:spPr>
              <a:xfrm>
                <a:off x="3221195" y="4413916"/>
                <a:ext cx="10044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3" name="Ink 122">
                <a:extLst>
                  <a:ext uri="{FF2B5EF4-FFF2-40B4-BE49-F238E27FC236}">
                    <a16:creationId xmlns:a16="http://schemas.microsoft.com/office/drawing/2014/main" id="{7B9A0421-BDCD-FF41-A330-571AC36D8607}"/>
                  </a:ext>
                </a:extLst>
              </p14:cNvPr>
              <p14:cNvContentPartPr/>
              <p14:nvPr/>
            </p14:nvContentPartPr>
            <p14:xfrm>
              <a:off x="6386675" y="3963783"/>
              <a:ext cx="12960" cy="126000"/>
            </p14:xfrm>
          </p:contentPart>
        </mc:Choice>
        <mc:Fallback xmlns="">
          <p:pic>
            <p:nvPicPr>
              <p:cNvPr id="123" name="Ink 122">
                <a:extLst>
                  <a:ext uri="{FF2B5EF4-FFF2-40B4-BE49-F238E27FC236}">
                    <a16:creationId xmlns:a16="http://schemas.microsoft.com/office/drawing/2014/main" xmlns="" xmlns:p14="http://schemas.microsoft.com/office/powerpoint/2010/main" id="{7B9A0421-BDCD-FF41-A330-571AC36D8607}"/>
                  </a:ext>
                </a:extLst>
              </p:cNvPr>
              <p:cNvPicPr/>
              <p:nvPr/>
            </p:nvPicPr>
            <p:blipFill>
              <a:blip r:embed="rId95"/>
              <a:stretch>
                <a:fillRect/>
              </a:stretch>
            </p:blipFill>
            <p:spPr>
              <a:xfrm>
                <a:off x="6377315" y="3954809"/>
                <a:ext cx="31320" cy="14394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id="{5AC9D933-7FD7-8642-80EC-84307A6914F1}"/>
                  </a:ext>
                </a:extLst>
              </p14:cNvPr>
              <p14:cNvContentPartPr/>
              <p14:nvPr/>
            </p14:nvContentPartPr>
            <p14:xfrm>
              <a:off x="4229915" y="4919223"/>
              <a:ext cx="19080" cy="132480"/>
            </p14:xfrm>
          </p:contentPart>
        </mc:Choice>
        <mc:Fallback xmlns="">
          <p:pic>
            <p:nvPicPr>
              <p:cNvPr id="126" name="Ink 125">
                <a:extLst>
                  <a:ext uri="{FF2B5EF4-FFF2-40B4-BE49-F238E27FC236}">
                    <a16:creationId xmlns:a16="http://schemas.microsoft.com/office/drawing/2014/main" xmlns="" xmlns:p14="http://schemas.microsoft.com/office/powerpoint/2010/main" id="{5AC9D933-7FD7-8642-80EC-84307A6914F1}"/>
                  </a:ext>
                </a:extLst>
              </p:cNvPr>
              <p:cNvPicPr/>
              <p:nvPr/>
            </p:nvPicPr>
            <p:blipFill>
              <a:blip r:embed="rId97"/>
              <a:stretch>
                <a:fillRect/>
              </a:stretch>
            </p:blipFill>
            <p:spPr>
              <a:xfrm>
                <a:off x="4220915" y="4910223"/>
                <a:ext cx="36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9" name="Ink 128">
                <a:extLst>
                  <a:ext uri="{FF2B5EF4-FFF2-40B4-BE49-F238E27FC236}">
                    <a16:creationId xmlns:a16="http://schemas.microsoft.com/office/drawing/2014/main" id="{16022E01-CC96-5241-A1EA-39095504DAC0}"/>
                  </a:ext>
                </a:extLst>
              </p14:cNvPr>
              <p14:cNvContentPartPr/>
              <p14:nvPr/>
            </p14:nvContentPartPr>
            <p14:xfrm>
              <a:off x="5034875" y="4906623"/>
              <a:ext cx="163800" cy="163800"/>
            </p14:xfrm>
          </p:contentPart>
        </mc:Choice>
        <mc:Fallback xmlns="">
          <p:pic>
            <p:nvPicPr>
              <p:cNvPr id="129" name="Ink 128">
                <a:extLst>
                  <a:ext uri="{FF2B5EF4-FFF2-40B4-BE49-F238E27FC236}">
                    <a16:creationId xmlns:a16="http://schemas.microsoft.com/office/drawing/2014/main" xmlns="" xmlns:p14="http://schemas.microsoft.com/office/powerpoint/2010/main" id="{16022E01-CC96-5241-A1EA-39095504DAC0}"/>
                  </a:ext>
                </a:extLst>
              </p:cNvPr>
              <p:cNvPicPr/>
              <p:nvPr/>
            </p:nvPicPr>
            <p:blipFill>
              <a:blip r:embed="rId99"/>
              <a:stretch>
                <a:fillRect/>
              </a:stretch>
            </p:blipFill>
            <p:spPr>
              <a:xfrm>
                <a:off x="5025515" y="4897983"/>
                <a:ext cx="1814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0" name="Ink 131">
                <a:extLst>
                  <a:ext uri="{FF2B5EF4-FFF2-40B4-BE49-F238E27FC236}">
                    <a16:creationId xmlns:a16="http://schemas.microsoft.com/office/drawing/2014/main" id="{046C53D5-7C8F-044B-BAF9-F131E2EA8EA1}"/>
                  </a:ext>
                </a:extLst>
              </p14:cNvPr>
              <p14:cNvContentPartPr/>
              <p14:nvPr/>
            </p14:nvContentPartPr>
            <p14:xfrm>
              <a:off x="4500275" y="4881783"/>
              <a:ext cx="239400" cy="214200"/>
            </p14:xfrm>
          </p:contentPart>
        </mc:Choice>
        <mc:Fallback xmlns="">
          <p:pic>
            <p:nvPicPr>
              <p:cNvPr id="130" name="Ink 131">
                <a:extLst>
                  <a:ext uri="{FF2B5EF4-FFF2-40B4-BE49-F238E27FC236}">
                    <a16:creationId xmlns:a16="http://schemas.microsoft.com/office/drawing/2014/main" xmlns="" xmlns:p14="http://schemas.microsoft.com/office/powerpoint/2010/main" id="{046C53D5-7C8F-044B-BAF9-F131E2EA8EA1}"/>
                  </a:ext>
                </a:extLst>
              </p:cNvPr>
              <p:cNvPicPr/>
              <p:nvPr/>
            </p:nvPicPr>
            <p:blipFill>
              <a:blip r:embed="rId101"/>
              <a:stretch>
                <a:fillRect/>
              </a:stretch>
            </p:blipFill>
            <p:spPr>
              <a:xfrm>
                <a:off x="4491622" y="4873503"/>
                <a:ext cx="255985"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80" name="Ink 180">
                <a:extLst>
                  <a:ext uri="{FF2B5EF4-FFF2-40B4-BE49-F238E27FC236}">
                    <a16:creationId xmlns:a16="http://schemas.microsoft.com/office/drawing/2014/main" id="{E85C19C5-9A03-1A4C-BCFD-878C2B82145D}"/>
                  </a:ext>
                </a:extLst>
              </p14:cNvPr>
              <p14:cNvContentPartPr/>
              <p14:nvPr/>
            </p14:nvContentPartPr>
            <p14:xfrm>
              <a:off x="4135595" y="4246743"/>
              <a:ext cx="6350760" cy="516600"/>
            </p14:xfrm>
          </p:contentPart>
        </mc:Choice>
        <mc:Fallback xmlns="">
          <p:pic>
            <p:nvPicPr>
              <p:cNvPr id="180" name="Ink 180">
                <a:extLst>
                  <a:ext uri="{FF2B5EF4-FFF2-40B4-BE49-F238E27FC236}">
                    <a16:creationId xmlns:a16="http://schemas.microsoft.com/office/drawing/2014/main" xmlns="" xmlns:p14="http://schemas.microsoft.com/office/powerpoint/2010/main" id="{E85C19C5-9A03-1A4C-BCFD-878C2B82145D}"/>
                  </a:ext>
                </a:extLst>
              </p:cNvPr>
              <p:cNvPicPr/>
              <p:nvPr/>
            </p:nvPicPr>
            <p:blipFill>
              <a:blip r:embed="rId103"/>
              <a:stretch>
                <a:fillRect/>
              </a:stretch>
            </p:blipFill>
            <p:spPr>
              <a:xfrm>
                <a:off x="4126234" y="4237383"/>
                <a:ext cx="6369121" cy="534240"/>
              </a:xfrm>
              <a:prstGeom prst="rect">
                <a:avLst/>
              </a:prstGeom>
            </p:spPr>
          </p:pic>
        </mc:Fallback>
      </mc:AlternateContent>
    </p:spTree>
    <p:extLst>
      <p:ext uri="{BB962C8B-B14F-4D97-AF65-F5344CB8AC3E}">
        <p14:creationId xmlns:p14="http://schemas.microsoft.com/office/powerpoint/2010/main" val="2927507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3345EDF1-BFA5-3441-9EA5-4D05DA1DA98D}"/>
                  </a:ext>
                </a:extLst>
              </p14:cNvPr>
              <p14:cNvContentPartPr/>
              <p14:nvPr/>
            </p14:nvContentPartPr>
            <p14:xfrm>
              <a:off x="2669315" y="1492383"/>
              <a:ext cx="503280" cy="421560"/>
            </p14:xfrm>
          </p:contentPart>
        </mc:Choice>
        <mc:Fallback xmlns="">
          <p:pic>
            <p:nvPicPr>
              <p:cNvPr id="7" name="Ink 7">
                <a:extLst>
                  <a:ext uri="{FF2B5EF4-FFF2-40B4-BE49-F238E27FC236}">
                    <a16:creationId xmlns:a16="http://schemas.microsoft.com/office/drawing/2014/main" xmlns="" xmlns:p14="http://schemas.microsoft.com/office/powerpoint/2010/main" id="{3345EDF1-BFA5-3441-9EA5-4D05DA1DA98D}"/>
                  </a:ext>
                </a:extLst>
              </p:cNvPr>
              <p:cNvPicPr/>
              <p:nvPr/>
            </p:nvPicPr>
            <p:blipFill>
              <a:blip r:embed="rId3"/>
              <a:stretch>
                <a:fillRect/>
              </a:stretch>
            </p:blipFill>
            <p:spPr>
              <a:xfrm>
                <a:off x="2660315" y="1483383"/>
                <a:ext cx="5209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3">
                <a:extLst>
                  <a:ext uri="{FF2B5EF4-FFF2-40B4-BE49-F238E27FC236}">
                    <a16:creationId xmlns:a16="http://schemas.microsoft.com/office/drawing/2014/main" id="{783FDFE6-F30F-6649-B879-78BE31EBC255}"/>
                  </a:ext>
                </a:extLst>
              </p14:cNvPr>
              <p14:cNvContentPartPr/>
              <p14:nvPr/>
            </p14:nvContentPartPr>
            <p14:xfrm>
              <a:off x="3210035" y="1404543"/>
              <a:ext cx="2402280" cy="572400"/>
            </p14:xfrm>
          </p:contentPart>
        </mc:Choice>
        <mc:Fallback xmlns="">
          <p:pic>
            <p:nvPicPr>
              <p:cNvPr id="23" name="Ink 23">
                <a:extLst>
                  <a:ext uri="{FF2B5EF4-FFF2-40B4-BE49-F238E27FC236}">
                    <a16:creationId xmlns:a16="http://schemas.microsoft.com/office/drawing/2014/main" xmlns="" xmlns:p14="http://schemas.microsoft.com/office/powerpoint/2010/main" id="{783FDFE6-F30F-6649-B879-78BE31EBC255}"/>
                  </a:ext>
                </a:extLst>
              </p:cNvPr>
              <p:cNvPicPr/>
              <p:nvPr/>
            </p:nvPicPr>
            <p:blipFill>
              <a:blip r:embed="rId5"/>
              <a:stretch>
                <a:fillRect/>
              </a:stretch>
            </p:blipFill>
            <p:spPr>
              <a:xfrm>
                <a:off x="3201035" y="1395183"/>
                <a:ext cx="24202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8">
                <a:extLst>
                  <a:ext uri="{FF2B5EF4-FFF2-40B4-BE49-F238E27FC236}">
                    <a16:creationId xmlns:a16="http://schemas.microsoft.com/office/drawing/2014/main" id="{B52B71A4-BAB0-8C44-8007-D7D955846A93}"/>
                  </a:ext>
                </a:extLst>
              </p14:cNvPr>
              <p14:cNvContentPartPr/>
              <p14:nvPr/>
            </p14:nvContentPartPr>
            <p14:xfrm>
              <a:off x="6491795" y="1536303"/>
              <a:ext cx="1528200" cy="396720"/>
            </p14:xfrm>
          </p:contentPart>
        </mc:Choice>
        <mc:Fallback xmlns="">
          <p:pic>
            <p:nvPicPr>
              <p:cNvPr id="37" name="Ink 38">
                <a:extLst>
                  <a:ext uri="{FF2B5EF4-FFF2-40B4-BE49-F238E27FC236}">
                    <a16:creationId xmlns:a16="http://schemas.microsoft.com/office/drawing/2014/main" xmlns="" xmlns:p14="http://schemas.microsoft.com/office/powerpoint/2010/main" id="{B52B71A4-BAB0-8C44-8007-D7D955846A93}"/>
                  </a:ext>
                </a:extLst>
              </p:cNvPr>
              <p:cNvPicPr/>
              <p:nvPr/>
            </p:nvPicPr>
            <p:blipFill>
              <a:blip r:embed="rId7"/>
              <a:stretch>
                <a:fillRect/>
              </a:stretch>
            </p:blipFill>
            <p:spPr>
              <a:xfrm>
                <a:off x="6482795" y="1526934"/>
                <a:ext cx="1547280" cy="41437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9">
                <a:extLst>
                  <a:ext uri="{FF2B5EF4-FFF2-40B4-BE49-F238E27FC236}">
                    <a16:creationId xmlns:a16="http://schemas.microsoft.com/office/drawing/2014/main" id="{6A5C328D-EDEF-1D4E-A293-E2755F6DCBF7}"/>
                  </a:ext>
                </a:extLst>
              </p14:cNvPr>
              <p14:cNvContentPartPr/>
              <p14:nvPr/>
            </p14:nvContentPartPr>
            <p14:xfrm>
              <a:off x="5919755" y="1655823"/>
              <a:ext cx="182520" cy="119880"/>
            </p14:xfrm>
          </p:contentPart>
        </mc:Choice>
        <mc:Fallback xmlns="">
          <p:pic>
            <p:nvPicPr>
              <p:cNvPr id="38" name="Ink 39">
                <a:extLst>
                  <a:ext uri="{FF2B5EF4-FFF2-40B4-BE49-F238E27FC236}">
                    <a16:creationId xmlns:a16="http://schemas.microsoft.com/office/drawing/2014/main" xmlns="" xmlns:p14="http://schemas.microsoft.com/office/powerpoint/2010/main" id="{6A5C328D-EDEF-1D4E-A293-E2755F6DCBF7}"/>
                  </a:ext>
                </a:extLst>
              </p:cNvPr>
              <p:cNvPicPr/>
              <p:nvPr/>
            </p:nvPicPr>
            <p:blipFill>
              <a:blip r:embed="rId9"/>
              <a:stretch>
                <a:fillRect/>
              </a:stretch>
            </p:blipFill>
            <p:spPr>
              <a:xfrm>
                <a:off x="5910035" y="1646796"/>
                <a:ext cx="200520" cy="13865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5">
                <a:extLst>
                  <a:ext uri="{FF2B5EF4-FFF2-40B4-BE49-F238E27FC236}">
                    <a16:creationId xmlns:a16="http://schemas.microsoft.com/office/drawing/2014/main" id="{2F6A199F-518F-BF42-AE38-8A21BD5A9173}"/>
                  </a:ext>
                </a:extLst>
              </p14:cNvPr>
              <p14:cNvContentPartPr/>
              <p14:nvPr/>
            </p14:nvContentPartPr>
            <p14:xfrm>
              <a:off x="6391355" y="2026623"/>
              <a:ext cx="1628640" cy="1000440"/>
            </p14:xfrm>
          </p:contentPart>
        </mc:Choice>
        <mc:Fallback xmlns="">
          <p:pic>
            <p:nvPicPr>
              <p:cNvPr id="45" name="Ink 45">
                <a:extLst>
                  <a:ext uri="{FF2B5EF4-FFF2-40B4-BE49-F238E27FC236}">
                    <a16:creationId xmlns:a16="http://schemas.microsoft.com/office/drawing/2014/main" xmlns="" xmlns:p14="http://schemas.microsoft.com/office/powerpoint/2010/main" id="{2F6A199F-518F-BF42-AE38-8A21BD5A9173}"/>
                  </a:ext>
                </a:extLst>
              </p:cNvPr>
              <p:cNvPicPr/>
              <p:nvPr/>
            </p:nvPicPr>
            <p:blipFill>
              <a:blip r:embed="rId11"/>
              <a:stretch>
                <a:fillRect/>
              </a:stretch>
            </p:blipFill>
            <p:spPr>
              <a:xfrm>
                <a:off x="6361842" y="2005015"/>
                <a:ext cx="1681188" cy="104365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8">
                <a:extLst>
                  <a:ext uri="{FF2B5EF4-FFF2-40B4-BE49-F238E27FC236}">
                    <a16:creationId xmlns:a16="http://schemas.microsoft.com/office/drawing/2014/main" id="{B4DF8809-5999-3943-BD14-E47436C67678}"/>
                  </a:ext>
                </a:extLst>
              </p14:cNvPr>
              <p14:cNvContentPartPr/>
              <p14:nvPr/>
            </p14:nvContentPartPr>
            <p14:xfrm>
              <a:off x="7365875" y="2574543"/>
              <a:ext cx="1791720" cy="798120"/>
            </p14:xfrm>
          </p:contentPart>
        </mc:Choice>
        <mc:Fallback xmlns="">
          <p:pic>
            <p:nvPicPr>
              <p:cNvPr id="58" name="Ink 58">
                <a:extLst>
                  <a:ext uri="{FF2B5EF4-FFF2-40B4-BE49-F238E27FC236}">
                    <a16:creationId xmlns:a16="http://schemas.microsoft.com/office/drawing/2014/main" xmlns="" xmlns:p14="http://schemas.microsoft.com/office/powerpoint/2010/main" id="{B4DF8809-5999-3943-BD14-E47436C67678}"/>
                  </a:ext>
                </a:extLst>
              </p:cNvPr>
              <p:cNvPicPr/>
              <p:nvPr/>
            </p:nvPicPr>
            <p:blipFill>
              <a:blip r:embed="rId13"/>
              <a:stretch>
                <a:fillRect/>
              </a:stretch>
            </p:blipFill>
            <p:spPr>
              <a:xfrm>
                <a:off x="7351835" y="2561943"/>
                <a:ext cx="181800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2">
                <a:extLst>
                  <a:ext uri="{FF2B5EF4-FFF2-40B4-BE49-F238E27FC236}">
                    <a16:creationId xmlns:a16="http://schemas.microsoft.com/office/drawing/2014/main" id="{0166820E-82DB-7042-AC3F-B5837E37E97C}"/>
                  </a:ext>
                </a:extLst>
              </p14:cNvPr>
              <p14:cNvContentPartPr/>
              <p14:nvPr/>
            </p14:nvContentPartPr>
            <p14:xfrm>
              <a:off x="2450075" y="3617463"/>
              <a:ext cx="4136760" cy="2835720"/>
            </p14:xfrm>
          </p:contentPart>
        </mc:Choice>
        <mc:Fallback xmlns="">
          <p:pic>
            <p:nvPicPr>
              <p:cNvPr id="62" name="Ink 62">
                <a:extLst>
                  <a:ext uri="{FF2B5EF4-FFF2-40B4-BE49-F238E27FC236}">
                    <a16:creationId xmlns:a16="http://schemas.microsoft.com/office/drawing/2014/main" xmlns="" xmlns:p14="http://schemas.microsoft.com/office/powerpoint/2010/main" id="{0166820E-82DB-7042-AC3F-B5837E37E97C}"/>
                  </a:ext>
                </a:extLst>
              </p:cNvPr>
              <p:cNvPicPr/>
              <p:nvPr/>
            </p:nvPicPr>
            <p:blipFill>
              <a:blip r:embed="rId15"/>
              <a:stretch>
                <a:fillRect/>
              </a:stretch>
            </p:blipFill>
            <p:spPr>
              <a:xfrm>
                <a:off x="2428835" y="3601265"/>
                <a:ext cx="4174200" cy="28627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4" name="Ink 63">
                <a:extLst>
                  <a:ext uri="{FF2B5EF4-FFF2-40B4-BE49-F238E27FC236}">
                    <a16:creationId xmlns:a16="http://schemas.microsoft.com/office/drawing/2014/main" id="{64C878E2-BD21-8442-9321-CE61CBA00423}"/>
                  </a:ext>
                </a:extLst>
              </p14:cNvPr>
              <p14:cNvContentPartPr/>
              <p14:nvPr/>
            </p14:nvContentPartPr>
            <p14:xfrm>
              <a:off x="3184835" y="5975103"/>
              <a:ext cx="19080" cy="12960"/>
            </p14:xfrm>
          </p:contentPart>
        </mc:Choice>
        <mc:Fallback xmlns="">
          <p:pic>
            <p:nvPicPr>
              <p:cNvPr id="64" name="Ink 63">
                <a:extLst>
                  <a:ext uri="{FF2B5EF4-FFF2-40B4-BE49-F238E27FC236}">
                    <a16:creationId xmlns:a16="http://schemas.microsoft.com/office/drawing/2014/main" xmlns="" xmlns:p14="http://schemas.microsoft.com/office/powerpoint/2010/main" id="{64C878E2-BD21-8442-9321-CE61CBA00423}"/>
                  </a:ext>
                </a:extLst>
              </p:cNvPr>
              <p:cNvPicPr/>
              <p:nvPr/>
            </p:nvPicPr>
            <p:blipFill>
              <a:blip r:embed="rId17"/>
              <a:stretch>
                <a:fillRect/>
              </a:stretch>
            </p:blipFill>
            <p:spPr>
              <a:xfrm>
                <a:off x="3165035" y="5954367"/>
                <a:ext cx="59040" cy="5406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5" name="Ink 64">
                <a:extLst>
                  <a:ext uri="{FF2B5EF4-FFF2-40B4-BE49-F238E27FC236}">
                    <a16:creationId xmlns:a16="http://schemas.microsoft.com/office/drawing/2014/main" id="{066CBF2D-0CBB-DF47-B299-4BD0D0DA7C7C}"/>
                  </a:ext>
                </a:extLst>
              </p14:cNvPr>
              <p14:cNvContentPartPr/>
              <p14:nvPr/>
            </p14:nvContentPartPr>
            <p14:xfrm>
              <a:off x="3172235" y="3730503"/>
              <a:ext cx="2984040" cy="2244960"/>
            </p14:xfrm>
          </p:contentPart>
        </mc:Choice>
        <mc:Fallback xmlns="">
          <p:pic>
            <p:nvPicPr>
              <p:cNvPr id="65" name="Ink 64">
                <a:extLst>
                  <a:ext uri="{FF2B5EF4-FFF2-40B4-BE49-F238E27FC236}">
                    <a16:creationId xmlns:a16="http://schemas.microsoft.com/office/drawing/2014/main" xmlns="" xmlns:p14="http://schemas.microsoft.com/office/powerpoint/2010/main" id="{066CBF2D-0CBB-DF47-B299-4BD0D0DA7C7C}"/>
                  </a:ext>
                </a:extLst>
              </p:cNvPr>
              <p:cNvPicPr/>
              <p:nvPr/>
            </p:nvPicPr>
            <p:blipFill>
              <a:blip r:embed="rId19"/>
              <a:stretch>
                <a:fillRect/>
              </a:stretch>
            </p:blipFill>
            <p:spPr>
              <a:xfrm>
                <a:off x="3152073" y="3711063"/>
                <a:ext cx="3023645" cy="228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7" name="Ink 79">
                <a:extLst>
                  <a:ext uri="{FF2B5EF4-FFF2-40B4-BE49-F238E27FC236}">
                    <a16:creationId xmlns:a16="http://schemas.microsoft.com/office/drawing/2014/main" id="{32B38488-515D-0D4A-8AC7-0EEE1E6C6959}"/>
                  </a:ext>
                </a:extLst>
              </p14:cNvPr>
              <p14:cNvContentPartPr/>
              <p14:nvPr/>
            </p14:nvContentPartPr>
            <p14:xfrm>
              <a:off x="2732315" y="3712503"/>
              <a:ext cx="113400" cy="207000"/>
            </p14:xfrm>
          </p:contentPart>
        </mc:Choice>
        <mc:Fallback xmlns="">
          <p:pic>
            <p:nvPicPr>
              <p:cNvPr id="77" name="Ink 79">
                <a:extLst>
                  <a:ext uri="{FF2B5EF4-FFF2-40B4-BE49-F238E27FC236}">
                    <a16:creationId xmlns:a16="http://schemas.microsoft.com/office/drawing/2014/main" xmlns="" xmlns:p14="http://schemas.microsoft.com/office/powerpoint/2010/main" id="{32B38488-515D-0D4A-8AC7-0EEE1E6C6959}"/>
                  </a:ext>
                </a:extLst>
              </p:cNvPr>
              <p:cNvPicPr/>
              <p:nvPr/>
            </p:nvPicPr>
            <p:blipFill>
              <a:blip r:embed="rId21"/>
              <a:stretch>
                <a:fillRect/>
              </a:stretch>
            </p:blipFill>
            <p:spPr>
              <a:xfrm>
                <a:off x="2708630" y="3695972"/>
                <a:ext cx="156822" cy="24329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8" name="Ink 80">
                <a:extLst>
                  <a:ext uri="{FF2B5EF4-FFF2-40B4-BE49-F238E27FC236}">
                    <a16:creationId xmlns:a16="http://schemas.microsoft.com/office/drawing/2014/main" id="{E26D9816-8534-184A-B66C-E23F6B8E4A2F}"/>
                  </a:ext>
                </a:extLst>
              </p14:cNvPr>
              <p14:cNvContentPartPr/>
              <p14:nvPr/>
            </p14:nvContentPartPr>
            <p14:xfrm>
              <a:off x="5473355" y="3717903"/>
              <a:ext cx="585360" cy="38160"/>
            </p14:xfrm>
          </p:contentPart>
        </mc:Choice>
        <mc:Fallback xmlns="">
          <p:pic>
            <p:nvPicPr>
              <p:cNvPr id="78" name="Ink 80">
                <a:extLst>
                  <a:ext uri="{FF2B5EF4-FFF2-40B4-BE49-F238E27FC236}">
                    <a16:creationId xmlns:a16="http://schemas.microsoft.com/office/drawing/2014/main" xmlns="" xmlns:p14="http://schemas.microsoft.com/office/powerpoint/2010/main" id="{E26D9816-8534-184A-B66C-E23F6B8E4A2F}"/>
                  </a:ext>
                </a:extLst>
              </p:cNvPr>
              <p:cNvPicPr/>
              <p:nvPr/>
            </p:nvPicPr>
            <p:blipFill>
              <a:blip r:embed="rId23"/>
              <a:stretch>
                <a:fillRect/>
              </a:stretch>
            </p:blipFill>
            <p:spPr>
              <a:xfrm>
                <a:off x="5449220" y="3697383"/>
                <a:ext cx="629307"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9" name="Ink 81">
                <a:extLst>
                  <a:ext uri="{FF2B5EF4-FFF2-40B4-BE49-F238E27FC236}">
                    <a16:creationId xmlns:a16="http://schemas.microsoft.com/office/drawing/2014/main" id="{FD857ADA-A41F-FA4D-93E6-3CB516EF314D}"/>
                  </a:ext>
                </a:extLst>
              </p14:cNvPr>
              <p14:cNvContentPartPr/>
              <p14:nvPr/>
            </p14:nvContentPartPr>
            <p14:xfrm>
              <a:off x="3241355" y="3743103"/>
              <a:ext cx="1817640" cy="32040"/>
            </p14:xfrm>
          </p:contentPart>
        </mc:Choice>
        <mc:Fallback xmlns="">
          <p:pic>
            <p:nvPicPr>
              <p:cNvPr id="79" name="Ink 81">
                <a:extLst>
                  <a:ext uri="{FF2B5EF4-FFF2-40B4-BE49-F238E27FC236}">
                    <a16:creationId xmlns:a16="http://schemas.microsoft.com/office/drawing/2014/main" xmlns="" xmlns:p14="http://schemas.microsoft.com/office/powerpoint/2010/main" id="{FD857ADA-A41F-FA4D-93E6-3CB516EF314D}"/>
                  </a:ext>
                </a:extLst>
              </p:cNvPr>
              <p:cNvPicPr/>
              <p:nvPr/>
            </p:nvPicPr>
            <p:blipFill>
              <a:blip r:embed="rId25"/>
              <a:stretch>
                <a:fillRect/>
              </a:stretch>
            </p:blipFill>
            <p:spPr>
              <a:xfrm>
                <a:off x="3219391" y="3718709"/>
                <a:ext cx="1861209" cy="8046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3" name="Ink 82">
                <a:extLst>
                  <a:ext uri="{FF2B5EF4-FFF2-40B4-BE49-F238E27FC236}">
                    <a16:creationId xmlns:a16="http://schemas.microsoft.com/office/drawing/2014/main" id="{86988473-30C6-0E41-92FA-033909C749F1}"/>
                  </a:ext>
                </a:extLst>
              </p14:cNvPr>
              <p14:cNvContentPartPr/>
              <p14:nvPr/>
            </p14:nvContentPartPr>
            <p14:xfrm>
              <a:off x="2681915" y="6096783"/>
              <a:ext cx="176400" cy="224640"/>
            </p14:xfrm>
          </p:contentPart>
        </mc:Choice>
        <mc:Fallback xmlns="">
          <p:pic>
            <p:nvPicPr>
              <p:cNvPr id="83" name="Ink 82">
                <a:extLst>
                  <a:ext uri="{FF2B5EF4-FFF2-40B4-BE49-F238E27FC236}">
                    <a16:creationId xmlns:a16="http://schemas.microsoft.com/office/drawing/2014/main" xmlns="" xmlns:p14="http://schemas.microsoft.com/office/powerpoint/2010/main" id="{86988473-30C6-0E41-92FA-033909C749F1}"/>
                  </a:ext>
                </a:extLst>
              </p:cNvPr>
              <p:cNvPicPr/>
              <p:nvPr/>
            </p:nvPicPr>
            <p:blipFill>
              <a:blip r:embed="rId27"/>
              <a:stretch>
                <a:fillRect/>
              </a:stretch>
            </p:blipFill>
            <p:spPr>
              <a:xfrm>
                <a:off x="2665715" y="6080943"/>
                <a:ext cx="2077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4" name="Ink 83">
                <a:extLst>
                  <a:ext uri="{FF2B5EF4-FFF2-40B4-BE49-F238E27FC236}">
                    <a16:creationId xmlns:a16="http://schemas.microsoft.com/office/drawing/2014/main" id="{23FBD116-4FDE-7B48-A03E-A39B64502DE6}"/>
                  </a:ext>
                </a:extLst>
              </p14:cNvPr>
              <p14:cNvContentPartPr/>
              <p14:nvPr/>
            </p14:nvContentPartPr>
            <p14:xfrm>
              <a:off x="6102275" y="3881343"/>
              <a:ext cx="360" cy="360"/>
            </p14:xfrm>
          </p:contentPart>
        </mc:Choice>
        <mc:Fallback xmlns="">
          <p:pic>
            <p:nvPicPr>
              <p:cNvPr id="84" name="Ink 83">
                <a:extLst>
                  <a:ext uri="{FF2B5EF4-FFF2-40B4-BE49-F238E27FC236}">
                    <a16:creationId xmlns:a16="http://schemas.microsoft.com/office/drawing/2014/main" xmlns="" xmlns:p14="http://schemas.microsoft.com/office/powerpoint/2010/main" id="{23FBD116-4FDE-7B48-A03E-A39B64502DE6}"/>
                  </a:ext>
                </a:extLst>
              </p:cNvPr>
              <p:cNvPicPr/>
              <p:nvPr/>
            </p:nvPicPr>
            <p:blipFill>
              <a:blip r:embed="rId29"/>
              <a:stretch>
                <a:fillRect/>
              </a:stretch>
            </p:blipFill>
            <p:spPr>
              <a:xfrm>
                <a:off x="6068435" y="3847503"/>
                <a:ext cx="68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5" name="Ink 84">
                <a:extLst>
                  <a:ext uri="{FF2B5EF4-FFF2-40B4-BE49-F238E27FC236}">
                    <a16:creationId xmlns:a16="http://schemas.microsoft.com/office/drawing/2014/main" id="{F381D06F-883A-E549-8DDC-F479B303FF67}"/>
                  </a:ext>
                </a:extLst>
              </p14:cNvPr>
              <p14:cNvContentPartPr/>
              <p14:nvPr/>
            </p14:nvContentPartPr>
            <p14:xfrm>
              <a:off x="6133595" y="4149183"/>
              <a:ext cx="12960" cy="3240"/>
            </p14:xfrm>
          </p:contentPart>
        </mc:Choice>
        <mc:Fallback xmlns="">
          <p:pic>
            <p:nvPicPr>
              <p:cNvPr id="85" name="Ink 84">
                <a:extLst>
                  <a:ext uri="{FF2B5EF4-FFF2-40B4-BE49-F238E27FC236}">
                    <a16:creationId xmlns:a16="http://schemas.microsoft.com/office/drawing/2014/main" xmlns="" xmlns:p14="http://schemas.microsoft.com/office/powerpoint/2010/main" id="{F381D06F-883A-E549-8DDC-F479B303FF67}"/>
                  </a:ext>
                </a:extLst>
              </p:cNvPr>
              <p:cNvPicPr/>
              <p:nvPr/>
            </p:nvPicPr>
            <p:blipFill>
              <a:blip r:embed="rId31"/>
              <a:stretch>
                <a:fillRect/>
              </a:stretch>
            </p:blipFill>
            <p:spPr>
              <a:xfrm>
                <a:off x="6105155" y="4120743"/>
                <a:ext cx="69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Ink 85">
                <a:extLst>
                  <a:ext uri="{FF2B5EF4-FFF2-40B4-BE49-F238E27FC236}">
                    <a16:creationId xmlns:a16="http://schemas.microsoft.com/office/drawing/2014/main" id="{45B81CD4-CCBA-5147-BC90-E3D4B5E0378E}"/>
                  </a:ext>
                </a:extLst>
              </p14:cNvPr>
              <p14:cNvContentPartPr/>
              <p14:nvPr/>
            </p14:nvContentPartPr>
            <p14:xfrm>
              <a:off x="6120995" y="4510263"/>
              <a:ext cx="6480" cy="6480"/>
            </p14:xfrm>
          </p:contentPart>
        </mc:Choice>
        <mc:Fallback xmlns="">
          <p:pic>
            <p:nvPicPr>
              <p:cNvPr id="86" name="Ink 85">
                <a:extLst>
                  <a:ext uri="{FF2B5EF4-FFF2-40B4-BE49-F238E27FC236}">
                    <a16:creationId xmlns:a16="http://schemas.microsoft.com/office/drawing/2014/main" xmlns="" xmlns:p14="http://schemas.microsoft.com/office/powerpoint/2010/main" id="{45B81CD4-CCBA-5147-BC90-E3D4B5E0378E}"/>
                  </a:ext>
                </a:extLst>
              </p:cNvPr>
              <p:cNvPicPr/>
              <p:nvPr/>
            </p:nvPicPr>
            <p:blipFill>
              <a:blip r:embed="rId33"/>
              <a:stretch>
                <a:fillRect/>
              </a:stretch>
            </p:blipFill>
            <p:spPr>
              <a:xfrm>
                <a:off x="6106671" y="4495939"/>
                <a:ext cx="35128" cy="3512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7" name="Ink 86">
                <a:extLst>
                  <a:ext uri="{FF2B5EF4-FFF2-40B4-BE49-F238E27FC236}">
                    <a16:creationId xmlns:a16="http://schemas.microsoft.com/office/drawing/2014/main" id="{30B84577-D1F1-7E4A-BE92-DCF0F7C953AB}"/>
                  </a:ext>
                </a:extLst>
              </p14:cNvPr>
              <p14:cNvContentPartPr/>
              <p14:nvPr/>
            </p14:nvContentPartPr>
            <p14:xfrm>
              <a:off x="6139715" y="4774143"/>
              <a:ext cx="6480" cy="38160"/>
            </p14:xfrm>
          </p:contentPart>
        </mc:Choice>
        <mc:Fallback xmlns="">
          <p:pic>
            <p:nvPicPr>
              <p:cNvPr id="87" name="Ink 86">
                <a:extLst>
                  <a:ext uri="{FF2B5EF4-FFF2-40B4-BE49-F238E27FC236}">
                    <a16:creationId xmlns:a16="http://schemas.microsoft.com/office/drawing/2014/main" xmlns="" xmlns:p14="http://schemas.microsoft.com/office/powerpoint/2010/main" id="{30B84577-D1F1-7E4A-BE92-DCF0F7C953AB}"/>
                  </a:ext>
                </a:extLst>
              </p:cNvPr>
              <p:cNvPicPr/>
              <p:nvPr/>
            </p:nvPicPr>
            <p:blipFill>
              <a:blip r:embed="rId35"/>
              <a:stretch>
                <a:fillRect/>
              </a:stretch>
            </p:blipFill>
            <p:spPr>
              <a:xfrm>
                <a:off x="6113075" y="4747503"/>
                <a:ext cx="536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4" name="Ink 96">
                <a:extLst>
                  <a:ext uri="{FF2B5EF4-FFF2-40B4-BE49-F238E27FC236}">
                    <a16:creationId xmlns:a16="http://schemas.microsoft.com/office/drawing/2014/main" id="{3EC508A0-9388-FC44-833F-E8421EEA0D35}"/>
                  </a:ext>
                </a:extLst>
              </p14:cNvPr>
              <p14:cNvContentPartPr/>
              <p14:nvPr/>
            </p14:nvContentPartPr>
            <p14:xfrm>
              <a:off x="6240515" y="5975103"/>
              <a:ext cx="145080" cy="201600"/>
            </p14:xfrm>
          </p:contentPart>
        </mc:Choice>
        <mc:Fallback xmlns="">
          <p:pic>
            <p:nvPicPr>
              <p:cNvPr id="94" name="Ink 96">
                <a:extLst>
                  <a:ext uri="{FF2B5EF4-FFF2-40B4-BE49-F238E27FC236}">
                    <a16:creationId xmlns:a16="http://schemas.microsoft.com/office/drawing/2014/main" xmlns="" xmlns:p14="http://schemas.microsoft.com/office/powerpoint/2010/main" id="{3EC508A0-9388-FC44-833F-E8421EEA0D35}"/>
                  </a:ext>
                </a:extLst>
              </p:cNvPr>
              <p:cNvPicPr/>
              <p:nvPr/>
            </p:nvPicPr>
            <p:blipFill>
              <a:blip r:embed="rId37"/>
              <a:stretch>
                <a:fillRect/>
              </a:stretch>
            </p:blipFill>
            <p:spPr>
              <a:xfrm>
                <a:off x="6215315" y="5958153"/>
                <a:ext cx="186840" cy="23405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 name="Ink 97">
                <a:extLst>
                  <a:ext uri="{FF2B5EF4-FFF2-40B4-BE49-F238E27FC236}">
                    <a16:creationId xmlns:a16="http://schemas.microsoft.com/office/drawing/2014/main" id="{0138C84C-9D3A-D446-81D2-C63B95E0EA84}"/>
                  </a:ext>
                </a:extLst>
              </p14:cNvPr>
              <p14:cNvContentPartPr/>
              <p14:nvPr/>
            </p14:nvContentPartPr>
            <p14:xfrm>
              <a:off x="6221435" y="5522583"/>
              <a:ext cx="44280" cy="169920"/>
            </p14:xfrm>
          </p:contentPart>
        </mc:Choice>
        <mc:Fallback xmlns="">
          <p:pic>
            <p:nvPicPr>
              <p:cNvPr id="95" name="Ink 97">
                <a:extLst>
                  <a:ext uri="{FF2B5EF4-FFF2-40B4-BE49-F238E27FC236}">
                    <a16:creationId xmlns:a16="http://schemas.microsoft.com/office/drawing/2014/main" xmlns="" xmlns:p14="http://schemas.microsoft.com/office/powerpoint/2010/main" id="{0138C84C-9D3A-D446-81D2-C63B95E0EA84}"/>
                  </a:ext>
                </a:extLst>
              </p:cNvPr>
              <p:cNvPicPr/>
              <p:nvPr/>
            </p:nvPicPr>
            <p:blipFill>
              <a:blip r:embed="rId39"/>
              <a:stretch>
                <a:fillRect/>
              </a:stretch>
            </p:blipFill>
            <p:spPr>
              <a:xfrm>
                <a:off x="6204875" y="5499951"/>
                <a:ext cx="75240" cy="20620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6" name="Ink 98">
                <a:extLst>
                  <a:ext uri="{FF2B5EF4-FFF2-40B4-BE49-F238E27FC236}">
                    <a16:creationId xmlns:a16="http://schemas.microsoft.com/office/drawing/2014/main" id="{6284BB69-1BBB-7647-B9B7-AEF430D5C4A7}"/>
                  </a:ext>
                </a:extLst>
              </p14:cNvPr>
              <p14:cNvContentPartPr/>
              <p14:nvPr/>
            </p14:nvContentPartPr>
            <p14:xfrm>
              <a:off x="6127115" y="5063583"/>
              <a:ext cx="88560" cy="289440"/>
            </p14:xfrm>
          </p:contentPart>
        </mc:Choice>
        <mc:Fallback xmlns="">
          <p:pic>
            <p:nvPicPr>
              <p:cNvPr id="96" name="Ink 98">
                <a:extLst>
                  <a:ext uri="{FF2B5EF4-FFF2-40B4-BE49-F238E27FC236}">
                    <a16:creationId xmlns:a16="http://schemas.microsoft.com/office/drawing/2014/main" xmlns="" xmlns:p14="http://schemas.microsoft.com/office/powerpoint/2010/main" id="{6284BB69-1BBB-7647-B9B7-AEF430D5C4A7}"/>
                  </a:ext>
                </a:extLst>
              </p:cNvPr>
              <p:cNvPicPr/>
              <p:nvPr/>
            </p:nvPicPr>
            <p:blipFill>
              <a:blip r:embed="rId41"/>
              <a:stretch>
                <a:fillRect/>
              </a:stretch>
            </p:blipFill>
            <p:spPr>
              <a:xfrm>
                <a:off x="6103258" y="5039853"/>
                <a:ext cx="126514" cy="32683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9" name="Ink 109">
                <a:extLst>
                  <a:ext uri="{FF2B5EF4-FFF2-40B4-BE49-F238E27FC236}">
                    <a16:creationId xmlns:a16="http://schemas.microsoft.com/office/drawing/2014/main" id="{665D4547-6DD1-054A-9FA3-8F7657B3542B}"/>
                  </a:ext>
                </a:extLst>
              </p14:cNvPr>
              <p14:cNvContentPartPr/>
              <p14:nvPr/>
            </p14:nvContentPartPr>
            <p14:xfrm>
              <a:off x="7391075" y="4356543"/>
              <a:ext cx="1307880" cy="504720"/>
            </p14:xfrm>
          </p:contentPart>
        </mc:Choice>
        <mc:Fallback xmlns="">
          <p:pic>
            <p:nvPicPr>
              <p:cNvPr id="109" name="Ink 109">
                <a:extLst>
                  <a:ext uri="{FF2B5EF4-FFF2-40B4-BE49-F238E27FC236}">
                    <a16:creationId xmlns:a16="http://schemas.microsoft.com/office/drawing/2014/main" xmlns="" xmlns:p14="http://schemas.microsoft.com/office/powerpoint/2010/main" id="{665D4547-6DD1-054A-9FA3-8F7657B3542B}"/>
                  </a:ext>
                </a:extLst>
              </p:cNvPr>
              <p:cNvPicPr/>
              <p:nvPr/>
            </p:nvPicPr>
            <p:blipFill>
              <a:blip r:embed="rId43"/>
              <a:stretch>
                <a:fillRect/>
              </a:stretch>
            </p:blipFill>
            <p:spPr>
              <a:xfrm>
                <a:off x="7382077" y="4347543"/>
                <a:ext cx="1326235"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9" name="Ink 130">
                <a:extLst>
                  <a:ext uri="{FF2B5EF4-FFF2-40B4-BE49-F238E27FC236}">
                    <a16:creationId xmlns:a16="http://schemas.microsoft.com/office/drawing/2014/main" id="{93542581-3732-9640-A3EE-4E237283BDFF}"/>
                  </a:ext>
                </a:extLst>
              </p14:cNvPr>
              <p14:cNvContentPartPr/>
              <p14:nvPr/>
            </p14:nvContentPartPr>
            <p14:xfrm>
              <a:off x="8032235" y="5466423"/>
              <a:ext cx="1408680" cy="515160"/>
            </p14:xfrm>
          </p:contentPart>
        </mc:Choice>
        <mc:Fallback xmlns="">
          <p:pic>
            <p:nvPicPr>
              <p:cNvPr id="129" name="Ink 130">
                <a:extLst>
                  <a:ext uri="{FF2B5EF4-FFF2-40B4-BE49-F238E27FC236}">
                    <a16:creationId xmlns:a16="http://schemas.microsoft.com/office/drawing/2014/main" xmlns="" xmlns:p14="http://schemas.microsoft.com/office/powerpoint/2010/main" id="{93542581-3732-9640-A3EE-4E237283BDFF}"/>
                  </a:ext>
                </a:extLst>
              </p:cNvPr>
              <p:cNvPicPr/>
              <p:nvPr/>
            </p:nvPicPr>
            <p:blipFill>
              <a:blip r:embed="rId45"/>
              <a:stretch>
                <a:fillRect/>
              </a:stretch>
            </p:blipFill>
            <p:spPr>
              <a:xfrm>
                <a:off x="8022875" y="5457783"/>
                <a:ext cx="142704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0" name="Ink 131">
                <a:extLst>
                  <a:ext uri="{FF2B5EF4-FFF2-40B4-BE49-F238E27FC236}">
                    <a16:creationId xmlns:a16="http://schemas.microsoft.com/office/drawing/2014/main" id="{1C061DA4-358C-BF44-B368-810B175DF7B0}"/>
                  </a:ext>
                </a:extLst>
              </p14:cNvPr>
              <p14:cNvContentPartPr/>
              <p14:nvPr/>
            </p14:nvContentPartPr>
            <p14:xfrm>
              <a:off x="7761875" y="5019303"/>
              <a:ext cx="1531080" cy="352440"/>
            </p14:xfrm>
          </p:contentPart>
        </mc:Choice>
        <mc:Fallback xmlns="">
          <p:pic>
            <p:nvPicPr>
              <p:cNvPr id="130" name="Ink 131">
                <a:extLst>
                  <a:ext uri="{FF2B5EF4-FFF2-40B4-BE49-F238E27FC236}">
                    <a16:creationId xmlns:a16="http://schemas.microsoft.com/office/drawing/2014/main" xmlns="" xmlns:p14="http://schemas.microsoft.com/office/powerpoint/2010/main" id="{1C061DA4-358C-BF44-B368-810B175DF7B0}"/>
                  </a:ext>
                </a:extLst>
              </p:cNvPr>
              <p:cNvPicPr/>
              <p:nvPr/>
            </p:nvPicPr>
            <p:blipFill>
              <a:blip r:embed="rId47"/>
              <a:stretch>
                <a:fillRect/>
              </a:stretch>
            </p:blipFill>
            <p:spPr>
              <a:xfrm>
                <a:off x="7752513" y="5010303"/>
                <a:ext cx="1548724" cy="369360"/>
              </a:xfrm>
              <a:prstGeom prst="rect">
                <a:avLst/>
              </a:prstGeom>
            </p:spPr>
          </p:pic>
        </mc:Fallback>
      </mc:AlternateContent>
    </p:spTree>
    <p:extLst>
      <p:ext uri="{BB962C8B-B14F-4D97-AF65-F5344CB8AC3E}">
        <p14:creationId xmlns:p14="http://schemas.microsoft.com/office/powerpoint/2010/main" val="2628558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idx="4294967295"/>
          </p:nvPr>
        </p:nvSpPr>
        <p:spPr/>
        <p:txBody>
          <a:bodyPr>
            <a:normAutofit/>
          </a:bodyPr>
          <a:lstStyle/>
          <a:p>
            <a:pPr>
              <a:defRPr/>
            </a:pPr>
            <a:r>
              <a:rPr lang="en-US" sz="3600" dirty="0">
                <a:solidFill>
                  <a:srgbClr val="0125FF"/>
                </a:solidFill>
                <a:ea typeface="ＭＳ Ｐゴシック" charset="0"/>
                <a:cs typeface="ＭＳ Ｐゴシック" charset="0"/>
              </a:rPr>
              <a:t>Binary Logistic Regression Model</a:t>
            </a:r>
          </a:p>
        </p:txBody>
      </p:sp>
      <p:sp>
        <p:nvSpPr>
          <p:cNvPr id="234499" name="Text Box 3"/>
          <p:cNvSpPr txBox="1">
            <a:spLocks noChangeArrowheads="1"/>
          </p:cNvSpPr>
          <p:nvPr/>
        </p:nvSpPr>
        <p:spPr bwMode="auto">
          <a:xfrm>
            <a:off x="1571625" y="609601"/>
            <a:ext cx="3962400" cy="646331"/>
          </a:xfrm>
          <a:prstGeom prst="rect">
            <a:avLst/>
          </a:prstGeom>
          <a:solidFill>
            <a:schemeClr val="tx1"/>
          </a:solidFill>
          <a:ln w="9525">
            <a:noFill/>
            <a:miter lim="800000"/>
            <a:headEnd/>
            <a:tailEnd/>
          </a:ln>
        </p:spPr>
        <p:txBody>
          <a:bodyPr>
            <a:spAutoFit/>
          </a:bodyPr>
          <a:lstStyle/>
          <a:p>
            <a:r>
              <a:rPr lang="en-US" altLang="en-US" sz="3600" i="1" dirty="0">
                <a:solidFill>
                  <a:srgbClr val="FFFF66"/>
                </a:solidFill>
                <a:latin typeface="Times New Roman" pitchFamily="18" charset="0"/>
              </a:rPr>
              <a:t>Y</a:t>
            </a:r>
            <a:r>
              <a:rPr lang="en-US" altLang="en-US" sz="3600" dirty="0">
                <a:solidFill>
                  <a:srgbClr val="FFFF66"/>
                </a:solidFill>
                <a:latin typeface="Times New Roman" pitchFamily="18" charset="0"/>
              </a:rPr>
              <a:t> = Binary response</a:t>
            </a:r>
          </a:p>
        </p:txBody>
      </p:sp>
      <p:sp>
        <p:nvSpPr>
          <p:cNvPr id="234500" name="Text Box 4"/>
          <p:cNvSpPr txBox="1">
            <a:spLocks noChangeArrowheads="1"/>
          </p:cNvSpPr>
          <p:nvPr/>
        </p:nvSpPr>
        <p:spPr bwMode="auto">
          <a:xfrm>
            <a:off x="5600700" y="609601"/>
            <a:ext cx="5067300" cy="646113"/>
          </a:xfrm>
          <a:prstGeom prst="rect">
            <a:avLst/>
          </a:prstGeom>
          <a:solidFill>
            <a:srgbClr val="660066"/>
          </a:solidFill>
          <a:ln w="9525">
            <a:noFill/>
            <a:miter lim="800000"/>
            <a:headEnd/>
            <a:tailEnd/>
          </a:ln>
        </p:spPr>
        <p:txBody>
          <a:bodyPr>
            <a:spAutoFit/>
          </a:bodyPr>
          <a:lstStyle/>
          <a:p>
            <a:r>
              <a:rPr lang="en-US" altLang="en-US" sz="3600" i="1">
                <a:solidFill>
                  <a:srgbClr val="FFFF66"/>
                </a:solidFill>
                <a:latin typeface="Times New Roman" pitchFamily="18" charset="0"/>
              </a:rPr>
              <a:t>X</a:t>
            </a:r>
            <a:r>
              <a:rPr lang="en-US" altLang="en-US" sz="3600">
                <a:solidFill>
                  <a:srgbClr val="FFFF66"/>
                </a:solidFill>
                <a:latin typeface="Times New Roman" pitchFamily="18" charset="0"/>
              </a:rPr>
              <a:t> = Quantitative predictor</a:t>
            </a:r>
          </a:p>
        </p:txBody>
      </p:sp>
      <p:sp>
        <p:nvSpPr>
          <p:cNvPr id="234501" name="Text Box 5"/>
          <p:cNvSpPr txBox="1">
            <a:spLocks noChangeArrowheads="1"/>
          </p:cNvSpPr>
          <p:nvPr/>
        </p:nvSpPr>
        <p:spPr bwMode="auto">
          <a:xfrm>
            <a:off x="2189164" y="1295401"/>
            <a:ext cx="8402637" cy="646113"/>
          </a:xfrm>
          <a:prstGeom prst="rect">
            <a:avLst/>
          </a:prstGeom>
          <a:solidFill>
            <a:srgbClr val="003366"/>
          </a:solidFill>
          <a:ln w="9525">
            <a:noFill/>
            <a:miter lim="800000"/>
            <a:headEnd/>
            <a:tailEnd/>
          </a:ln>
        </p:spPr>
        <p:txBody>
          <a:bodyPr>
            <a:spAutoFit/>
          </a:bodyPr>
          <a:lstStyle/>
          <a:p>
            <a:r>
              <a:rPr lang="en-US" altLang="en-US" sz="3600" i="1" dirty="0">
                <a:solidFill>
                  <a:srgbClr val="FFFF66"/>
                </a:solidFill>
                <a:latin typeface="Times New Roman" pitchFamily="18" charset="0"/>
              </a:rPr>
              <a:t>p</a:t>
            </a:r>
            <a:r>
              <a:rPr lang="en-US" altLang="en-US" sz="3600" dirty="0">
                <a:solidFill>
                  <a:srgbClr val="FFFF66"/>
                </a:solidFill>
                <a:latin typeface="Times New Roman" pitchFamily="18" charset="0"/>
              </a:rPr>
              <a:t> = proportion of 1</a:t>
            </a:r>
            <a:r>
              <a:rPr lang="ja-JP" altLang="en-US" sz="3600">
                <a:solidFill>
                  <a:srgbClr val="FFFF66"/>
                </a:solidFill>
                <a:latin typeface="Times New Roman" pitchFamily="18" charset="0"/>
              </a:rPr>
              <a:t>’</a:t>
            </a:r>
            <a:r>
              <a:rPr lang="en-US" altLang="ja-JP" sz="3600" dirty="0">
                <a:solidFill>
                  <a:srgbClr val="FFFF66"/>
                </a:solidFill>
                <a:latin typeface="Times New Roman" pitchFamily="18" charset="0"/>
              </a:rPr>
              <a:t>s (yes, success) at any X</a:t>
            </a:r>
            <a:endParaRPr lang="en-US" altLang="en-US" sz="3600" dirty="0">
              <a:solidFill>
                <a:srgbClr val="FFFF66"/>
              </a:solidFill>
              <a:latin typeface="Times New Roman" pitchFamily="18" charset="0"/>
            </a:endParaRPr>
          </a:p>
        </p:txBody>
      </p:sp>
      <p:sp>
        <p:nvSpPr>
          <p:cNvPr id="234503" name="Text Box 7"/>
          <p:cNvSpPr txBox="1">
            <a:spLocks noChangeArrowheads="1"/>
          </p:cNvSpPr>
          <p:nvPr/>
        </p:nvSpPr>
        <p:spPr bwMode="auto">
          <a:xfrm>
            <a:off x="1606550" y="1981200"/>
            <a:ext cx="9448800" cy="584200"/>
          </a:xfrm>
          <a:prstGeom prst="rect">
            <a:avLst/>
          </a:prstGeom>
          <a:noFill/>
          <a:ln w="9525">
            <a:noFill/>
            <a:miter lim="800000"/>
            <a:headEnd/>
            <a:tailEnd/>
          </a:ln>
        </p:spPr>
        <p:txBody>
          <a:bodyPr>
            <a:spAutoFit/>
          </a:bodyPr>
          <a:lstStyle/>
          <a:p>
            <a:r>
              <a:rPr lang="en-US" altLang="en-US" sz="3200" b="1" dirty="0">
                <a:solidFill>
                  <a:prstClr val="black"/>
                </a:solidFill>
                <a:latin typeface="Times New Roman" pitchFamily="18" charset="0"/>
              </a:rPr>
              <a:t>Equivalent forms of the logistic regression model:</a:t>
            </a:r>
          </a:p>
        </p:txBody>
      </p:sp>
      <p:graphicFrame>
        <p:nvGraphicFramePr>
          <p:cNvPr id="250883" name="Object 3"/>
          <p:cNvGraphicFramePr>
            <a:graphicFrameLocks noChangeAspect="1"/>
          </p:cNvGraphicFramePr>
          <p:nvPr/>
        </p:nvGraphicFramePr>
        <p:xfrm>
          <a:off x="1579563" y="3211513"/>
          <a:ext cx="4627562" cy="1516062"/>
        </p:xfrm>
        <a:graphic>
          <a:graphicData uri="http://schemas.openxmlformats.org/presentationml/2006/ole">
            <mc:AlternateContent xmlns:mc="http://schemas.openxmlformats.org/markup-compatibility/2006">
              <mc:Choice xmlns:v="urn:schemas-microsoft-com:vml" Requires="v">
                <p:oleObj spid="_x0000_s3078" name="Equation" r:id="rId3" imgW="1396800" imgH="457200" progId="Equation.3">
                  <p:embed/>
                </p:oleObj>
              </mc:Choice>
              <mc:Fallback>
                <p:oleObj name="Equation" r:id="rId3" imgW="13968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3211513"/>
                        <a:ext cx="4627562" cy="1516062"/>
                      </a:xfrm>
                      <a:prstGeom prst="rect">
                        <a:avLst/>
                      </a:prstGeom>
                      <a:solidFill>
                        <a:schemeClr val="bg1"/>
                      </a:solidFill>
                    </p:spPr>
                  </p:pic>
                </p:oleObj>
              </mc:Fallback>
            </mc:AlternateContent>
          </a:graphicData>
        </a:graphic>
      </p:graphicFrame>
      <p:sp>
        <p:nvSpPr>
          <p:cNvPr id="10" name="TextBox 9"/>
          <p:cNvSpPr txBox="1">
            <a:spLocks noChangeArrowheads="1"/>
          </p:cNvSpPr>
          <p:nvPr/>
        </p:nvSpPr>
        <p:spPr bwMode="auto">
          <a:xfrm>
            <a:off x="2493964" y="2667001"/>
            <a:ext cx="2611437" cy="646113"/>
          </a:xfrm>
          <a:prstGeom prst="rect">
            <a:avLst/>
          </a:prstGeom>
          <a:noFill/>
          <a:ln w="9525">
            <a:noFill/>
            <a:miter lim="800000"/>
            <a:headEnd/>
            <a:tailEnd/>
          </a:ln>
        </p:spPr>
        <p:txBody>
          <a:bodyPr>
            <a:spAutoFit/>
          </a:bodyPr>
          <a:lstStyle/>
          <a:p>
            <a:r>
              <a:rPr lang="en-US" altLang="en-US" sz="3600" dirty="0" err="1">
                <a:solidFill>
                  <a:srgbClr val="0125FF"/>
                </a:solidFill>
                <a:latin typeface="Times New Roman" pitchFamily="18" charset="0"/>
              </a:rPr>
              <a:t>Logit</a:t>
            </a:r>
            <a:r>
              <a:rPr lang="en-US" altLang="en-US" sz="3600" dirty="0">
                <a:solidFill>
                  <a:srgbClr val="0125FF"/>
                </a:solidFill>
                <a:latin typeface="Times New Roman" pitchFamily="18" charset="0"/>
              </a:rPr>
              <a:t> form</a:t>
            </a:r>
          </a:p>
        </p:txBody>
      </p:sp>
      <p:sp>
        <p:nvSpPr>
          <p:cNvPr id="11" name="TextBox 10"/>
          <p:cNvSpPr txBox="1">
            <a:spLocks noChangeArrowheads="1"/>
          </p:cNvSpPr>
          <p:nvPr/>
        </p:nvSpPr>
        <p:spPr bwMode="auto">
          <a:xfrm>
            <a:off x="6761164" y="2617788"/>
            <a:ext cx="3297237" cy="646112"/>
          </a:xfrm>
          <a:prstGeom prst="rect">
            <a:avLst/>
          </a:prstGeom>
          <a:noFill/>
          <a:ln w="9525">
            <a:noFill/>
            <a:miter lim="800000"/>
            <a:headEnd/>
            <a:tailEnd/>
          </a:ln>
        </p:spPr>
        <p:txBody>
          <a:bodyPr>
            <a:spAutoFit/>
          </a:bodyPr>
          <a:lstStyle/>
          <a:p>
            <a:r>
              <a:rPr lang="en-US" altLang="en-US" sz="3600">
                <a:solidFill>
                  <a:srgbClr val="0125FF"/>
                </a:solidFill>
                <a:latin typeface="Times New Roman" pitchFamily="18" charset="0"/>
              </a:rPr>
              <a:t>Probability form</a:t>
            </a:r>
          </a:p>
        </p:txBody>
      </p:sp>
      <p:cxnSp>
        <p:nvCxnSpPr>
          <p:cNvPr id="14" name="Straight Arrow Connector 13"/>
          <p:cNvCxnSpPr>
            <a:cxnSpLocks noChangeShapeType="1"/>
          </p:cNvCxnSpPr>
          <p:nvPr/>
        </p:nvCxnSpPr>
        <p:spPr bwMode="auto">
          <a:xfrm rot="16200000" flipV="1">
            <a:off x="1447800" y="4810125"/>
            <a:ext cx="1371600" cy="152400"/>
          </a:xfrm>
          <a:prstGeom prst="straightConnector1">
            <a:avLst/>
          </a:prstGeom>
          <a:noFill/>
          <a:ln w="25400">
            <a:solidFill>
              <a:srgbClr val="FF0000"/>
            </a:solidFill>
            <a:round/>
            <a:headEnd/>
            <a:tailEnd type="arrow" w="med" len="med"/>
          </a:ln>
        </p:spPr>
      </p:cxnSp>
      <p:pic>
        <p:nvPicPr>
          <p:cNvPr id="655364" name="Picture 4" descr="C:\Users\home\Desktop\Untitled.png"/>
          <p:cNvPicPr>
            <a:picLocks noChangeAspect="1" noChangeArrowheads="1"/>
          </p:cNvPicPr>
          <p:nvPr/>
        </p:nvPicPr>
        <p:blipFill>
          <a:blip r:embed="rId5"/>
          <a:srcRect/>
          <a:stretch>
            <a:fillRect/>
          </a:stretch>
        </p:blipFill>
        <p:spPr bwMode="auto">
          <a:xfrm>
            <a:off x="6705600" y="3505200"/>
            <a:ext cx="3429000" cy="1440318"/>
          </a:xfrm>
          <a:prstGeom prst="rect">
            <a:avLst/>
          </a:prstGeom>
          <a:noFill/>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26880F1-3924-194A-A9A4-6C887DB4F961}"/>
                  </a:ext>
                </a:extLst>
              </p14:cNvPr>
              <p14:cNvContentPartPr/>
              <p14:nvPr/>
            </p14:nvContentPartPr>
            <p14:xfrm>
              <a:off x="6378582" y="4354847"/>
              <a:ext cx="69480" cy="190800"/>
            </p14:xfrm>
          </p:contentPart>
        </mc:Choice>
        <mc:Fallback xmlns="">
          <p:pic>
            <p:nvPicPr>
              <p:cNvPr id="4" name="Ink 3">
                <a:extLst>
                  <a:ext uri="{FF2B5EF4-FFF2-40B4-BE49-F238E27FC236}">
                    <a16:creationId xmlns:a16="http://schemas.microsoft.com/office/drawing/2014/main" xmlns="" xmlns:p14="http://schemas.microsoft.com/office/powerpoint/2010/main" id="{726880F1-3924-194A-A9A4-6C887DB4F961}"/>
                  </a:ext>
                </a:extLst>
              </p:cNvPr>
              <p:cNvPicPr/>
              <p:nvPr/>
            </p:nvPicPr>
            <p:blipFill>
              <a:blip r:embed="rId7"/>
              <a:stretch>
                <a:fillRect/>
              </a:stretch>
            </p:blipFill>
            <p:spPr>
              <a:xfrm>
                <a:off x="6370302" y="4345487"/>
                <a:ext cx="86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5">
                <a:extLst>
                  <a:ext uri="{FF2B5EF4-FFF2-40B4-BE49-F238E27FC236}">
                    <a16:creationId xmlns:a16="http://schemas.microsoft.com/office/drawing/2014/main" id="{6195C7C9-5C1E-FD4E-A976-6FC9D7CA7342}"/>
                  </a:ext>
                </a:extLst>
              </p14:cNvPr>
              <p14:cNvContentPartPr/>
              <p14:nvPr/>
            </p14:nvContentPartPr>
            <p14:xfrm>
              <a:off x="6609702" y="3702527"/>
              <a:ext cx="236880" cy="423720"/>
            </p14:xfrm>
          </p:contentPart>
        </mc:Choice>
        <mc:Fallback xmlns="">
          <p:pic>
            <p:nvPicPr>
              <p:cNvPr id="5" name="Ink 5">
                <a:extLst>
                  <a:ext uri="{FF2B5EF4-FFF2-40B4-BE49-F238E27FC236}">
                    <a16:creationId xmlns:a16="http://schemas.microsoft.com/office/drawing/2014/main" xmlns="" xmlns:p14="http://schemas.microsoft.com/office/powerpoint/2010/main" id="{6195C7C9-5C1E-FD4E-A976-6FC9D7CA7342}"/>
                  </a:ext>
                </a:extLst>
              </p:cNvPr>
              <p:cNvPicPr/>
              <p:nvPr/>
            </p:nvPicPr>
            <p:blipFill>
              <a:blip r:embed="rId9"/>
              <a:stretch>
                <a:fillRect/>
              </a:stretch>
            </p:blipFill>
            <p:spPr>
              <a:xfrm>
                <a:off x="6601435" y="3692807"/>
                <a:ext cx="254493"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1EB0A70-7409-1942-A667-B1186DB14376}"/>
                  </a:ext>
                </a:extLst>
              </p14:cNvPr>
              <p14:cNvContentPartPr/>
              <p14:nvPr/>
            </p14:nvContentPartPr>
            <p14:xfrm>
              <a:off x="7088862" y="5087807"/>
              <a:ext cx="231120" cy="22680"/>
            </p14:xfrm>
          </p:contentPart>
        </mc:Choice>
        <mc:Fallback xmlns="">
          <p:pic>
            <p:nvPicPr>
              <p:cNvPr id="9" name="Ink 8">
                <a:extLst>
                  <a:ext uri="{FF2B5EF4-FFF2-40B4-BE49-F238E27FC236}">
                    <a16:creationId xmlns:a16="http://schemas.microsoft.com/office/drawing/2014/main" xmlns="" xmlns:p14="http://schemas.microsoft.com/office/powerpoint/2010/main" id="{F1EB0A70-7409-1942-A667-B1186DB14376}"/>
                  </a:ext>
                </a:extLst>
              </p:cNvPr>
              <p:cNvPicPr/>
              <p:nvPr/>
            </p:nvPicPr>
            <p:blipFill>
              <a:blip r:embed="rId11"/>
              <a:stretch>
                <a:fillRect/>
              </a:stretch>
            </p:blipFill>
            <p:spPr>
              <a:xfrm>
                <a:off x="7079517" y="5078807"/>
                <a:ext cx="248733"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2">
                <a:extLst>
                  <a:ext uri="{FF2B5EF4-FFF2-40B4-BE49-F238E27FC236}">
                    <a16:creationId xmlns:a16="http://schemas.microsoft.com/office/drawing/2014/main" id="{1E27A13C-EDC4-2E49-963B-46A95B229326}"/>
                  </a:ext>
                </a:extLst>
              </p14:cNvPr>
              <p14:cNvContentPartPr/>
              <p14:nvPr/>
            </p14:nvContentPartPr>
            <p14:xfrm>
              <a:off x="7053942" y="4931927"/>
              <a:ext cx="277560" cy="23400"/>
            </p14:xfrm>
          </p:contentPart>
        </mc:Choice>
        <mc:Fallback xmlns="">
          <p:pic>
            <p:nvPicPr>
              <p:cNvPr id="12" name="Ink 12">
                <a:extLst>
                  <a:ext uri="{FF2B5EF4-FFF2-40B4-BE49-F238E27FC236}">
                    <a16:creationId xmlns:a16="http://schemas.microsoft.com/office/drawing/2014/main" xmlns="" xmlns:p14="http://schemas.microsoft.com/office/powerpoint/2010/main" id="{1E27A13C-EDC4-2E49-963B-46A95B229326}"/>
                  </a:ext>
                </a:extLst>
              </p:cNvPr>
              <p:cNvPicPr/>
              <p:nvPr/>
            </p:nvPicPr>
            <p:blipFill>
              <a:blip r:embed="rId13"/>
              <a:stretch>
                <a:fillRect/>
              </a:stretch>
            </p:blipFill>
            <p:spPr>
              <a:xfrm>
                <a:off x="7044222" y="4922567"/>
                <a:ext cx="295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6BF5F1F3-F4F6-704C-A68B-A3E16C4A50C0}"/>
                  </a:ext>
                </a:extLst>
              </p14:cNvPr>
              <p14:cNvContentPartPr/>
              <p14:nvPr/>
            </p14:nvContentPartPr>
            <p14:xfrm>
              <a:off x="7804542" y="5399567"/>
              <a:ext cx="6120" cy="208080"/>
            </p14:xfrm>
          </p:contentPart>
        </mc:Choice>
        <mc:Fallback xmlns="">
          <p:pic>
            <p:nvPicPr>
              <p:cNvPr id="19" name="Ink 18">
                <a:extLst>
                  <a:ext uri="{FF2B5EF4-FFF2-40B4-BE49-F238E27FC236}">
                    <a16:creationId xmlns:a16="http://schemas.microsoft.com/office/drawing/2014/main" xmlns="" xmlns:p14="http://schemas.microsoft.com/office/powerpoint/2010/main" id="{6BF5F1F3-F4F6-704C-A68B-A3E16C4A50C0}"/>
                  </a:ext>
                </a:extLst>
              </p:cNvPr>
              <p:cNvPicPr/>
              <p:nvPr/>
            </p:nvPicPr>
            <p:blipFill>
              <a:blip r:embed="rId15"/>
              <a:stretch>
                <a:fillRect/>
              </a:stretch>
            </p:blipFill>
            <p:spPr>
              <a:xfrm>
                <a:off x="7794822" y="5390567"/>
                <a:ext cx="25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7BD2F5BE-53C1-6A4B-994E-C6E7AB937A83}"/>
                  </a:ext>
                </a:extLst>
              </p14:cNvPr>
              <p14:cNvContentPartPr/>
              <p14:nvPr/>
            </p14:nvContentPartPr>
            <p14:xfrm>
              <a:off x="8445342" y="5365007"/>
              <a:ext cx="144720" cy="196560"/>
            </p14:xfrm>
          </p:contentPart>
        </mc:Choice>
        <mc:Fallback xmlns="">
          <p:pic>
            <p:nvPicPr>
              <p:cNvPr id="22" name="Ink 21">
                <a:extLst>
                  <a:ext uri="{FF2B5EF4-FFF2-40B4-BE49-F238E27FC236}">
                    <a16:creationId xmlns:a16="http://schemas.microsoft.com/office/drawing/2014/main" xmlns="" xmlns:p14="http://schemas.microsoft.com/office/powerpoint/2010/main" id="{7BD2F5BE-53C1-6A4B-994E-C6E7AB937A83}"/>
                  </a:ext>
                </a:extLst>
              </p:cNvPr>
              <p:cNvPicPr/>
              <p:nvPr/>
            </p:nvPicPr>
            <p:blipFill>
              <a:blip r:embed="rId17"/>
              <a:stretch>
                <a:fillRect/>
              </a:stretch>
            </p:blipFill>
            <p:spPr>
              <a:xfrm>
                <a:off x="8436342" y="5356023"/>
                <a:ext cx="162000" cy="21488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6">
                <a:extLst>
                  <a:ext uri="{FF2B5EF4-FFF2-40B4-BE49-F238E27FC236}">
                    <a16:creationId xmlns:a16="http://schemas.microsoft.com/office/drawing/2014/main" id="{74E2FB0A-87FD-114C-AAF5-EAB203CCD5CC}"/>
                  </a:ext>
                </a:extLst>
              </p14:cNvPr>
              <p14:cNvContentPartPr/>
              <p14:nvPr/>
            </p14:nvContentPartPr>
            <p14:xfrm>
              <a:off x="7873662" y="4562567"/>
              <a:ext cx="1980720" cy="701640"/>
            </p14:xfrm>
          </p:contentPart>
        </mc:Choice>
        <mc:Fallback xmlns="">
          <p:pic>
            <p:nvPicPr>
              <p:cNvPr id="35" name="Ink 36">
                <a:extLst>
                  <a:ext uri="{FF2B5EF4-FFF2-40B4-BE49-F238E27FC236}">
                    <a16:creationId xmlns:a16="http://schemas.microsoft.com/office/drawing/2014/main" xmlns="" xmlns:p14="http://schemas.microsoft.com/office/powerpoint/2010/main" id="{74E2FB0A-87FD-114C-AAF5-EAB203CCD5CC}"/>
                  </a:ext>
                </a:extLst>
              </p:cNvPr>
              <p:cNvPicPr/>
              <p:nvPr/>
            </p:nvPicPr>
            <p:blipFill>
              <a:blip r:embed="rId19"/>
              <a:stretch>
                <a:fillRect/>
              </a:stretch>
            </p:blipFill>
            <p:spPr>
              <a:xfrm>
                <a:off x="7864300" y="4552842"/>
                <a:ext cx="1999803" cy="71964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7">
                <a:extLst>
                  <a:ext uri="{FF2B5EF4-FFF2-40B4-BE49-F238E27FC236}">
                    <a16:creationId xmlns:a16="http://schemas.microsoft.com/office/drawing/2014/main" id="{0F76FE74-A121-AA44-B902-27C8D595D8E1}"/>
                  </a:ext>
                </a:extLst>
              </p14:cNvPr>
              <p14:cNvContentPartPr/>
              <p14:nvPr/>
            </p14:nvContentPartPr>
            <p14:xfrm>
              <a:off x="8058702" y="5336207"/>
              <a:ext cx="213840" cy="242640"/>
            </p14:xfrm>
          </p:contentPart>
        </mc:Choice>
        <mc:Fallback xmlns="">
          <p:pic>
            <p:nvPicPr>
              <p:cNvPr id="36" name="Ink 37">
                <a:extLst>
                  <a:ext uri="{FF2B5EF4-FFF2-40B4-BE49-F238E27FC236}">
                    <a16:creationId xmlns:a16="http://schemas.microsoft.com/office/drawing/2014/main" xmlns="" xmlns:p14="http://schemas.microsoft.com/office/powerpoint/2010/main" id="{0F76FE74-A121-AA44-B902-27C8D595D8E1}"/>
                  </a:ext>
                </a:extLst>
              </p:cNvPr>
              <p:cNvPicPr/>
              <p:nvPr/>
            </p:nvPicPr>
            <p:blipFill>
              <a:blip r:embed="rId21"/>
              <a:stretch>
                <a:fillRect/>
              </a:stretch>
            </p:blipFill>
            <p:spPr>
              <a:xfrm>
                <a:off x="8049702" y="5326861"/>
                <a:ext cx="231120" cy="260254"/>
              </a:xfrm>
              <a:prstGeom prst="rect">
                <a:avLst/>
              </a:prstGeom>
            </p:spPr>
          </p:pic>
        </mc:Fallback>
      </mc:AlternateContent>
    </p:spTree>
    <p:extLst>
      <p:ext uri="{BB962C8B-B14F-4D97-AF65-F5344CB8AC3E}">
        <p14:creationId xmlns:p14="http://schemas.microsoft.com/office/powerpoint/2010/main" val="3313168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44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45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45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450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nodeType="afterGroup">
                            <p:stCondLst>
                              <p:cond delay="0"/>
                            </p:stCondLst>
                            <p:childTnLst>
                              <p:par>
                                <p:cTn id="24" presetID="9" presetClass="entr" presetSubtype="0" fill="hold" nodeType="afterEffect">
                                  <p:stCondLst>
                                    <p:cond delay="0"/>
                                  </p:stCondLst>
                                  <p:childTnLst>
                                    <p:set>
                                      <p:cBhvr>
                                        <p:cTn id="25" dur="1" fill="hold">
                                          <p:stCondLst>
                                            <p:cond delay="0"/>
                                          </p:stCondLst>
                                        </p:cTn>
                                        <p:tgtEl>
                                          <p:spTgt spid="250883"/>
                                        </p:tgtEl>
                                        <p:attrNameLst>
                                          <p:attrName>style.visibility</p:attrName>
                                        </p:attrNameLst>
                                      </p:cBhvr>
                                      <p:to>
                                        <p:strVal val="visible"/>
                                      </p:to>
                                    </p:set>
                                    <p:animEffect transition="in" filter="dissolve">
                                      <p:cBhvr>
                                        <p:cTn id="26" dur="500"/>
                                        <p:tgtEl>
                                          <p:spTgt spid="25088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animBg="1" autoUpdateAnimBg="0"/>
      <p:bldP spid="234500" grpId="0" animBg="1" autoUpdateAnimBg="0"/>
      <p:bldP spid="234501" grpId="0" animBg="1" autoUpdateAnimBg="0"/>
      <p:bldP spid="234503" grpId="0" autoUpdateAnimBg="0"/>
      <p:bldP spid="10"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1676400" y="762001"/>
            <a:ext cx="3505200" cy="1200329"/>
          </a:xfrm>
          <a:prstGeom prst="rect">
            <a:avLst/>
          </a:prstGeom>
          <a:solidFill>
            <a:schemeClr val="tx1"/>
          </a:solidFill>
          <a:ln w="9525">
            <a:noFill/>
            <a:miter lim="800000"/>
            <a:headEnd/>
            <a:tailEnd/>
          </a:ln>
        </p:spPr>
        <p:txBody>
          <a:bodyPr>
            <a:spAutoFit/>
          </a:bodyPr>
          <a:lstStyle/>
          <a:p>
            <a:r>
              <a:rPr lang="en-US" altLang="en-US" sz="3600" i="1">
                <a:solidFill>
                  <a:srgbClr val="FFFF66"/>
                </a:solidFill>
                <a:latin typeface="Times New Roman" pitchFamily="18" charset="0"/>
              </a:rPr>
              <a:t>Y</a:t>
            </a:r>
            <a:r>
              <a:rPr lang="en-US" altLang="en-US" sz="3600">
                <a:solidFill>
                  <a:srgbClr val="FFFF66"/>
                </a:solidFill>
                <a:latin typeface="Times New Roman" pitchFamily="18" charset="0"/>
              </a:rPr>
              <a:t> = Binary response</a:t>
            </a:r>
          </a:p>
        </p:txBody>
      </p:sp>
      <p:sp>
        <p:nvSpPr>
          <p:cNvPr id="71683" name="Text Box 4"/>
          <p:cNvSpPr txBox="1">
            <a:spLocks noChangeArrowheads="1"/>
          </p:cNvSpPr>
          <p:nvPr/>
        </p:nvSpPr>
        <p:spPr bwMode="auto">
          <a:xfrm>
            <a:off x="6172200" y="762001"/>
            <a:ext cx="4495800" cy="646331"/>
          </a:xfrm>
          <a:prstGeom prst="rect">
            <a:avLst/>
          </a:prstGeom>
          <a:solidFill>
            <a:srgbClr val="660066"/>
          </a:solidFill>
          <a:ln w="9525">
            <a:noFill/>
            <a:miter lim="800000"/>
            <a:headEnd/>
            <a:tailEnd/>
          </a:ln>
        </p:spPr>
        <p:txBody>
          <a:bodyPr>
            <a:spAutoFit/>
          </a:bodyPr>
          <a:lstStyle/>
          <a:p>
            <a:r>
              <a:rPr lang="en-US" altLang="en-US" sz="3600" i="1">
                <a:solidFill>
                  <a:srgbClr val="FFFF66"/>
                </a:solidFill>
                <a:latin typeface="Times New Roman" pitchFamily="18" charset="0"/>
              </a:rPr>
              <a:t>X</a:t>
            </a:r>
            <a:r>
              <a:rPr lang="en-US" altLang="en-US" sz="3600">
                <a:solidFill>
                  <a:srgbClr val="FFFF66"/>
                </a:solidFill>
                <a:latin typeface="Times New Roman" pitchFamily="18" charset="0"/>
              </a:rPr>
              <a:t> = Single predictor</a:t>
            </a:r>
          </a:p>
        </p:txBody>
      </p:sp>
      <p:graphicFrame>
        <p:nvGraphicFramePr>
          <p:cNvPr id="71684" name="Object 2"/>
          <p:cNvGraphicFramePr>
            <a:graphicFrameLocks noChangeAspect="1"/>
          </p:cNvGraphicFramePr>
          <p:nvPr/>
        </p:nvGraphicFramePr>
        <p:xfrm>
          <a:off x="4876800" y="4565651"/>
          <a:ext cx="2787650" cy="1279525"/>
        </p:xfrm>
        <a:graphic>
          <a:graphicData uri="http://schemas.openxmlformats.org/presentationml/2006/ole">
            <mc:AlternateContent xmlns:mc="http://schemas.openxmlformats.org/markup-compatibility/2006">
              <mc:Choice xmlns:v="urn:schemas-microsoft-com:vml" Requires="v">
                <p:oleObj spid="_x0000_s4114" name="Equation" r:id="rId4" imgW="914400" imgH="419100" progId="Equation.3">
                  <p:embed/>
                </p:oleObj>
              </mc:Choice>
              <mc:Fallback>
                <p:oleObj name="Equation" r:id="rId4" imgW="9144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4565651"/>
                        <a:ext cx="2787650" cy="1279525"/>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685" name="Object 3"/>
          <p:cNvGraphicFramePr>
            <a:graphicFrameLocks noChangeAspect="1"/>
          </p:cNvGraphicFramePr>
          <p:nvPr/>
        </p:nvGraphicFramePr>
        <p:xfrm>
          <a:off x="3886200" y="3048001"/>
          <a:ext cx="2952750" cy="912813"/>
        </p:xfrm>
        <a:graphic>
          <a:graphicData uri="http://schemas.openxmlformats.org/presentationml/2006/ole">
            <mc:AlternateContent xmlns:mc="http://schemas.openxmlformats.org/markup-compatibility/2006">
              <mc:Choice xmlns:v="urn:schemas-microsoft-com:vml" Requires="v">
                <p:oleObj spid="_x0000_s4115" name="Equation" r:id="rId6" imgW="1397000" imgH="431800" progId="Equation.3">
                  <p:embed/>
                </p:oleObj>
              </mc:Choice>
              <mc:Fallback>
                <p:oleObj name="Equation" r:id="rId6" imgW="13970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3048001"/>
                        <a:ext cx="2952750" cy="912813"/>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1686" name="TextBox 9"/>
          <p:cNvSpPr txBox="1">
            <a:spLocks noChangeArrowheads="1"/>
          </p:cNvSpPr>
          <p:nvPr/>
        </p:nvSpPr>
        <p:spPr bwMode="auto">
          <a:xfrm>
            <a:off x="1676400" y="3200401"/>
            <a:ext cx="3581400" cy="646113"/>
          </a:xfrm>
          <a:prstGeom prst="rect">
            <a:avLst/>
          </a:prstGeom>
          <a:noFill/>
          <a:ln w="9525">
            <a:noFill/>
            <a:miter lim="800000"/>
            <a:headEnd/>
            <a:tailEnd/>
          </a:ln>
        </p:spPr>
        <p:txBody>
          <a:bodyPr>
            <a:spAutoFit/>
          </a:bodyPr>
          <a:lstStyle/>
          <a:p>
            <a:r>
              <a:rPr lang="en-US" altLang="en-US" sz="3600">
                <a:solidFill>
                  <a:srgbClr val="0125FF"/>
                </a:solidFill>
                <a:latin typeface="Times New Roman" pitchFamily="18" charset="0"/>
              </a:rPr>
              <a:t>Logit form</a:t>
            </a:r>
          </a:p>
        </p:txBody>
      </p:sp>
      <p:sp>
        <p:nvSpPr>
          <p:cNvPr id="71687" name="TextBox 10"/>
          <p:cNvSpPr txBox="1">
            <a:spLocks noChangeArrowheads="1"/>
          </p:cNvSpPr>
          <p:nvPr/>
        </p:nvSpPr>
        <p:spPr bwMode="auto">
          <a:xfrm>
            <a:off x="1524000" y="4800601"/>
            <a:ext cx="3733800" cy="646113"/>
          </a:xfrm>
          <a:prstGeom prst="rect">
            <a:avLst/>
          </a:prstGeom>
          <a:noFill/>
          <a:ln w="9525">
            <a:noFill/>
            <a:miter lim="800000"/>
            <a:headEnd/>
            <a:tailEnd/>
          </a:ln>
        </p:spPr>
        <p:txBody>
          <a:bodyPr>
            <a:spAutoFit/>
          </a:bodyPr>
          <a:lstStyle/>
          <a:p>
            <a:r>
              <a:rPr lang="en-US" altLang="en-US" sz="3600">
                <a:solidFill>
                  <a:srgbClr val="0125FF"/>
                </a:solidFill>
                <a:latin typeface="Times New Roman" pitchFamily="18" charset="0"/>
              </a:rPr>
              <a:t>Probability form</a:t>
            </a:r>
          </a:p>
        </p:txBody>
      </p:sp>
      <p:sp>
        <p:nvSpPr>
          <p:cNvPr id="13" name="Text Box 4"/>
          <p:cNvSpPr txBox="1">
            <a:spLocks noChangeArrowheads="1"/>
          </p:cNvSpPr>
          <p:nvPr/>
        </p:nvSpPr>
        <p:spPr bwMode="auto">
          <a:xfrm>
            <a:off x="5181600" y="762001"/>
            <a:ext cx="5638800" cy="1200329"/>
          </a:xfrm>
          <a:prstGeom prst="rect">
            <a:avLst/>
          </a:prstGeom>
          <a:solidFill>
            <a:srgbClr val="660066"/>
          </a:solidFill>
          <a:ln w="9525">
            <a:noFill/>
            <a:miter lim="800000"/>
            <a:headEnd/>
            <a:tailEnd/>
          </a:ln>
        </p:spPr>
        <p:txBody>
          <a:bodyPr>
            <a:spAutoFit/>
          </a:bodyPr>
          <a:lstStyle/>
          <a:p>
            <a:r>
              <a:rPr lang="en-US" altLang="en-US" sz="3600" i="1">
                <a:solidFill>
                  <a:srgbClr val="FFFF66"/>
                </a:solidFill>
                <a:latin typeface="Times New Roman" pitchFamily="18" charset="0"/>
              </a:rPr>
              <a:t>X</a:t>
            </a:r>
            <a:r>
              <a:rPr lang="en-US" altLang="en-US" sz="3600" i="1" baseline="-25000">
                <a:solidFill>
                  <a:srgbClr val="FFFF66"/>
                </a:solidFill>
                <a:latin typeface="Times New Roman" pitchFamily="18" charset="0"/>
              </a:rPr>
              <a:t>1</a:t>
            </a:r>
            <a:r>
              <a:rPr lang="en-US" altLang="en-US" sz="3600" i="1">
                <a:solidFill>
                  <a:srgbClr val="FFFF66"/>
                </a:solidFill>
                <a:latin typeface="Times New Roman" pitchFamily="18" charset="0"/>
              </a:rPr>
              <a:t>,X</a:t>
            </a:r>
            <a:r>
              <a:rPr lang="en-US" altLang="en-US" sz="3600" i="1" baseline="-25000">
                <a:solidFill>
                  <a:srgbClr val="FFFF66"/>
                </a:solidFill>
                <a:latin typeface="Times New Roman" pitchFamily="18" charset="0"/>
              </a:rPr>
              <a:t>2</a:t>
            </a:r>
            <a:r>
              <a:rPr lang="en-US" altLang="en-US" sz="3600" i="1">
                <a:solidFill>
                  <a:srgbClr val="FFFF66"/>
                </a:solidFill>
                <a:latin typeface="Times New Roman" pitchFamily="18" charset="0"/>
              </a:rPr>
              <a:t>,…,X</a:t>
            </a:r>
            <a:r>
              <a:rPr lang="en-US" altLang="en-US" sz="3600" i="1" baseline="-25000">
                <a:solidFill>
                  <a:srgbClr val="FFFF66"/>
                </a:solidFill>
                <a:latin typeface="Times New Roman" pitchFamily="18" charset="0"/>
              </a:rPr>
              <a:t>k</a:t>
            </a:r>
            <a:r>
              <a:rPr lang="en-US" altLang="en-US" sz="3600">
                <a:solidFill>
                  <a:srgbClr val="FFFF66"/>
                </a:solidFill>
                <a:latin typeface="Times New Roman" pitchFamily="18" charset="0"/>
              </a:rPr>
              <a:t> = Multiple predictors</a:t>
            </a:r>
          </a:p>
        </p:txBody>
      </p:sp>
      <p:sp>
        <p:nvSpPr>
          <p:cNvPr id="71689" name="Text Box 5"/>
          <p:cNvSpPr txBox="1">
            <a:spLocks noChangeArrowheads="1"/>
          </p:cNvSpPr>
          <p:nvPr/>
        </p:nvSpPr>
        <p:spPr bwMode="auto">
          <a:xfrm>
            <a:off x="1752600" y="1447801"/>
            <a:ext cx="8382000" cy="646113"/>
          </a:xfrm>
          <a:prstGeom prst="rect">
            <a:avLst/>
          </a:prstGeom>
          <a:solidFill>
            <a:srgbClr val="003366"/>
          </a:solidFill>
          <a:ln w="9525">
            <a:noFill/>
            <a:miter lim="800000"/>
            <a:headEnd/>
            <a:tailEnd/>
          </a:ln>
        </p:spPr>
        <p:txBody>
          <a:bodyPr>
            <a:spAutoFit/>
          </a:bodyPr>
          <a:lstStyle/>
          <a:p>
            <a:r>
              <a:rPr lang="el-GR" altLang="en-US" sz="3600" i="1">
                <a:solidFill>
                  <a:srgbClr val="FFFF66"/>
                </a:solidFill>
                <a:latin typeface="Times New Roman" pitchFamily="18" charset="0"/>
              </a:rPr>
              <a:t>π</a:t>
            </a:r>
            <a:r>
              <a:rPr lang="en-US" altLang="en-US" sz="3600">
                <a:solidFill>
                  <a:srgbClr val="FFFF66"/>
                </a:solidFill>
                <a:latin typeface="Times New Roman" pitchFamily="18" charset="0"/>
              </a:rPr>
              <a:t> = proportion of 1</a:t>
            </a:r>
            <a:r>
              <a:rPr lang="ja-JP" altLang="en-US" sz="3600">
                <a:solidFill>
                  <a:srgbClr val="FFFF66"/>
                </a:solidFill>
                <a:latin typeface="Times New Roman" pitchFamily="18" charset="0"/>
              </a:rPr>
              <a:t>’</a:t>
            </a:r>
            <a:r>
              <a:rPr lang="en-US" altLang="ja-JP" sz="3600">
                <a:solidFill>
                  <a:srgbClr val="FFFF66"/>
                </a:solidFill>
                <a:latin typeface="Times New Roman" pitchFamily="18" charset="0"/>
              </a:rPr>
              <a:t>s (yes, success) at any </a:t>
            </a:r>
            <a:r>
              <a:rPr lang="en-US" altLang="ja-JP" sz="3600" i="1">
                <a:solidFill>
                  <a:srgbClr val="FFFF66"/>
                </a:solidFill>
                <a:latin typeface="Times New Roman" pitchFamily="18" charset="0"/>
              </a:rPr>
              <a:t>x</a:t>
            </a:r>
            <a:endParaRPr lang="en-US" altLang="en-US" sz="3600" i="1">
              <a:solidFill>
                <a:srgbClr val="FFFF66"/>
              </a:solidFill>
              <a:latin typeface="Times New Roman" pitchFamily="18" charset="0"/>
            </a:endParaRPr>
          </a:p>
        </p:txBody>
      </p:sp>
      <p:sp>
        <p:nvSpPr>
          <p:cNvPr id="15" name="Text Box 5"/>
          <p:cNvSpPr txBox="1">
            <a:spLocks noChangeArrowheads="1"/>
          </p:cNvSpPr>
          <p:nvPr/>
        </p:nvSpPr>
        <p:spPr bwMode="auto">
          <a:xfrm>
            <a:off x="1752600" y="1447801"/>
            <a:ext cx="9448800" cy="646113"/>
          </a:xfrm>
          <a:prstGeom prst="rect">
            <a:avLst/>
          </a:prstGeom>
          <a:solidFill>
            <a:srgbClr val="003366"/>
          </a:solidFill>
          <a:ln w="9525">
            <a:noFill/>
            <a:miter lim="800000"/>
            <a:headEnd/>
            <a:tailEnd/>
          </a:ln>
        </p:spPr>
        <p:txBody>
          <a:bodyPr>
            <a:spAutoFit/>
          </a:bodyPr>
          <a:lstStyle/>
          <a:p>
            <a:r>
              <a:rPr lang="el-GR" altLang="en-US" sz="3600" i="1">
                <a:solidFill>
                  <a:srgbClr val="FFFF66"/>
                </a:solidFill>
                <a:latin typeface="Times New Roman" pitchFamily="18" charset="0"/>
              </a:rPr>
              <a:t>π</a:t>
            </a:r>
            <a:r>
              <a:rPr lang="en-US" altLang="en-US" sz="3600">
                <a:solidFill>
                  <a:srgbClr val="FFFF66"/>
                </a:solidFill>
                <a:latin typeface="Times New Roman" pitchFamily="18" charset="0"/>
              </a:rPr>
              <a:t> = proportion of 1</a:t>
            </a:r>
            <a:r>
              <a:rPr lang="ja-JP" altLang="en-US" sz="3600">
                <a:solidFill>
                  <a:srgbClr val="FFFF66"/>
                </a:solidFill>
                <a:latin typeface="Times New Roman" pitchFamily="18" charset="0"/>
              </a:rPr>
              <a:t>’</a:t>
            </a:r>
            <a:r>
              <a:rPr lang="en-US" altLang="ja-JP" sz="3600">
                <a:solidFill>
                  <a:srgbClr val="FFFF66"/>
                </a:solidFill>
                <a:latin typeface="Times New Roman" pitchFamily="18" charset="0"/>
              </a:rPr>
              <a:t>s at any </a:t>
            </a:r>
            <a:r>
              <a:rPr lang="en-US" altLang="ja-JP" sz="3600" i="1">
                <a:solidFill>
                  <a:srgbClr val="FFFF66"/>
                </a:solidFill>
                <a:latin typeface="Times New Roman" pitchFamily="18" charset="0"/>
              </a:rPr>
              <a:t>x</a:t>
            </a:r>
            <a:r>
              <a:rPr lang="en-US" altLang="ja-JP" sz="3600" i="1" baseline="-25000">
                <a:solidFill>
                  <a:srgbClr val="FFFF66"/>
                </a:solidFill>
                <a:latin typeface="Times New Roman" pitchFamily="18" charset="0"/>
              </a:rPr>
              <a:t>1</a:t>
            </a:r>
            <a:r>
              <a:rPr lang="en-US" altLang="ja-JP" sz="3600" i="1">
                <a:solidFill>
                  <a:srgbClr val="FFFF66"/>
                </a:solidFill>
                <a:latin typeface="Times New Roman" pitchFamily="18" charset="0"/>
              </a:rPr>
              <a:t>, x</a:t>
            </a:r>
            <a:r>
              <a:rPr lang="en-US" altLang="ja-JP" sz="3600" i="1" baseline="-25000">
                <a:solidFill>
                  <a:srgbClr val="FFFF66"/>
                </a:solidFill>
                <a:latin typeface="Times New Roman" pitchFamily="18" charset="0"/>
              </a:rPr>
              <a:t>2</a:t>
            </a:r>
            <a:r>
              <a:rPr lang="en-US" altLang="ja-JP" sz="3600" i="1">
                <a:solidFill>
                  <a:srgbClr val="FFFF66"/>
                </a:solidFill>
                <a:latin typeface="Times New Roman" pitchFamily="18" charset="0"/>
              </a:rPr>
              <a:t>, …, x</a:t>
            </a:r>
            <a:r>
              <a:rPr lang="en-US" altLang="ja-JP" sz="3600" i="1" baseline="-25000">
                <a:solidFill>
                  <a:srgbClr val="FFFF66"/>
                </a:solidFill>
                <a:latin typeface="Times New Roman" pitchFamily="18" charset="0"/>
              </a:rPr>
              <a:t>k</a:t>
            </a:r>
            <a:endParaRPr lang="en-US" altLang="en-US" sz="3600" i="1">
              <a:solidFill>
                <a:srgbClr val="FFFF66"/>
              </a:solidFill>
              <a:latin typeface="Times New Roman" pitchFamily="18" charset="0"/>
            </a:endParaRPr>
          </a:p>
        </p:txBody>
      </p:sp>
      <p:graphicFrame>
        <p:nvGraphicFramePr>
          <p:cNvPr id="2" name="Object 4"/>
          <p:cNvGraphicFramePr>
            <a:graphicFrameLocks noChangeAspect="1"/>
          </p:cNvGraphicFramePr>
          <p:nvPr/>
        </p:nvGraphicFramePr>
        <p:xfrm>
          <a:off x="3886200" y="3048000"/>
          <a:ext cx="5557838" cy="914400"/>
        </p:xfrm>
        <a:graphic>
          <a:graphicData uri="http://schemas.openxmlformats.org/presentationml/2006/ole">
            <mc:AlternateContent xmlns:mc="http://schemas.openxmlformats.org/markup-compatibility/2006">
              <mc:Choice xmlns:v="urn:schemas-microsoft-com:vml" Requires="v">
                <p:oleObj spid="_x0000_s4116" name="Equation" r:id="rId8" imgW="2628720" imgH="431640" progId="Equation.3">
                  <p:embed/>
                </p:oleObj>
              </mc:Choice>
              <mc:Fallback>
                <p:oleObj name="Equation" r:id="rId8" imgW="2628720" imgH="431640" progId="Equation.3">
                  <p:embed/>
                  <p:pic>
                    <p:nvPicPr>
                      <p:cNvPr id="0" name=""/>
                      <p:cNvPicPr>
                        <a:picLocks noChangeAspect="1" noChangeArrowheads="1"/>
                      </p:cNvPicPr>
                      <p:nvPr/>
                    </p:nvPicPr>
                    <p:blipFill>
                      <a:blip r:embed="rId9"/>
                      <a:srcRect/>
                      <a:stretch>
                        <a:fillRect/>
                      </a:stretch>
                    </p:blipFill>
                    <p:spPr bwMode="auto">
                      <a:xfrm>
                        <a:off x="3886200" y="3048000"/>
                        <a:ext cx="5557838" cy="914400"/>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 name="Object 5"/>
          <p:cNvGraphicFramePr>
            <a:graphicFrameLocks noChangeAspect="1"/>
          </p:cNvGraphicFramePr>
          <p:nvPr/>
        </p:nvGraphicFramePr>
        <p:xfrm>
          <a:off x="4876801" y="4572001"/>
          <a:ext cx="4918075" cy="1279525"/>
        </p:xfrm>
        <a:graphic>
          <a:graphicData uri="http://schemas.openxmlformats.org/presentationml/2006/ole">
            <mc:AlternateContent xmlns:mc="http://schemas.openxmlformats.org/markup-compatibility/2006">
              <mc:Choice xmlns:v="urn:schemas-microsoft-com:vml" Requires="v">
                <p:oleObj spid="_x0000_s4117" name="Equation" r:id="rId10" imgW="1612900" imgH="419100" progId="Equation.3">
                  <p:embed/>
                </p:oleObj>
              </mc:Choice>
              <mc:Fallback>
                <p:oleObj name="Equation" r:id="rId10" imgW="1612900" imgH="419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1" y="4572001"/>
                        <a:ext cx="4918075" cy="1279525"/>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 name="Rectangle 2"/>
          <p:cNvSpPr txBox="1">
            <a:spLocks noChangeArrowheads="1"/>
          </p:cNvSpPr>
          <p:nvPr/>
        </p:nvSpPr>
        <p:spPr bwMode="auto">
          <a:xfrm>
            <a:off x="1981200" y="0"/>
            <a:ext cx="8153400" cy="609600"/>
          </a:xfrm>
          <a:prstGeom prst="rect">
            <a:avLst/>
          </a:prstGeom>
          <a:noFill/>
          <a:ln w="9525">
            <a:noFill/>
            <a:miter lim="800000"/>
            <a:headEnd/>
            <a:tailEnd/>
          </a:ln>
        </p:spPr>
        <p:txBody>
          <a:bodyPr anchor="ctr"/>
          <a:lstStyle/>
          <a:p>
            <a:pPr algn="ctr">
              <a:defRPr/>
            </a:pPr>
            <a:r>
              <a:rPr lang="en-US" sz="2800" kern="0" dirty="0">
                <a:solidFill>
                  <a:srgbClr val="0125FF"/>
                </a:solidFill>
                <a:ea typeface="ＭＳ Ｐゴシック" charset="-128"/>
                <a:cs typeface="ＭＳ Ｐゴシック" charset="-128"/>
              </a:rPr>
              <a:t>Binary Logistic Regression Model</a:t>
            </a:r>
          </a:p>
        </p:txBody>
      </p:sp>
      <p:sp>
        <p:nvSpPr>
          <p:cNvPr id="71694" name="Text Box 7"/>
          <p:cNvSpPr txBox="1">
            <a:spLocks noChangeArrowheads="1"/>
          </p:cNvSpPr>
          <p:nvPr/>
        </p:nvSpPr>
        <p:spPr bwMode="auto">
          <a:xfrm>
            <a:off x="1524000" y="2286000"/>
            <a:ext cx="9525000" cy="615950"/>
          </a:xfrm>
          <a:prstGeom prst="rect">
            <a:avLst/>
          </a:prstGeom>
          <a:noFill/>
          <a:ln w="9525">
            <a:noFill/>
            <a:miter lim="800000"/>
            <a:headEnd/>
            <a:tailEnd/>
          </a:ln>
        </p:spPr>
        <p:txBody>
          <a:bodyPr>
            <a:spAutoFit/>
          </a:bodyPr>
          <a:lstStyle/>
          <a:p>
            <a:r>
              <a:rPr lang="en-US" altLang="en-US" sz="3400">
                <a:solidFill>
                  <a:srgbClr val="0125FF"/>
                </a:solidFill>
                <a:latin typeface="Times New Roman" pitchFamily="18" charset="0"/>
              </a:rPr>
              <a:t>Equivalent forms of the logistic regression model:</a:t>
            </a:r>
          </a:p>
        </p:txBody>
      </p:sp>
      <mc:AlternateContent xmlns:mc="http://schemas.openxmlformats.org/markup-compatibility/2006" xmlns:p14="http://schemas.microsoft.com/office/powerpoint/2010/main">
        <mc:Choice Requires="p14">
          <p:contentPart p14:bwMode="auto" r:id="rId12">
            <p14:nvContentPartPr>
              <p14:cNvPr id="10" name="Ink 11">
                <a:extLst>
                  <a:ext uri="{FF2B5EF4-FFF2-40B4-BE49-F238E27FC236}">
                    <a16:creationId xmlns:a16="http://schemas.microsoft.com/office/drawing/2014/main" id="{172B6DD5-FA25-8743-B4B0-BE175AEEA574}"/>
                  </a:ext>
                </a:extLst>
              </p14:cNvPr>
              <p14:cNvContentPartPr/>
              <p14:nvPr/>
            </p14:nvContentPartPr>
            <p14:xfrm>
              <a:off x="4925075" y="3705663"/>
              <a:ext cx="242640" cy="459360"/>
            </p14:xfrm>
          </p:contentPart>
        </mc:Choice>
        <mc:Fallback xmlns="">
          <p:pic>
            <p:nvPicPr>
              <p:cNvPr id="10" name="Ink 11">
                <a:extLst>
                  <a:ext uri="{FF2B5EF4-FFF2-40B4-BE49-F238E27FC236}">
                    <a16:creationId xmlns:a16="http://schemas.microsoft.com/office/drawing/2014/main" xmlns="" xmlns:p14="http://schemas.microsoft.com/office/powerpoint/2010/main" id="{172B6DD5-FA25-8743-B4B0-BE175AEEA574}"/>
                  </a:ext>
                </a:extLst>
              </p:cNvPr>
              <p:cNvPicPr/>
              <p:nvPr/>
            </p:nvPicPr>
            <p:blipFill>
              <a:blip r:embed="rId13"/>
              <a:stretch>
                <a:fillRect/>
              </a:stretch>
            </p:blipFill>
            <p:spPr>
              <a:xfrm>
                <a:off x="4915715" y="3696303"/>
                <a:ext cx="2613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3">
                <a:extLst>
                  <a:ext uri="{FF2B5EF4-FFF2-40B4-BE49-F238E27FC236}">
                    <a16:creationId xmlns:a16="http://schemas.microsoft.com/office/drawing/2014/main" id="{F541EA8F-7AAD-5B47-87EF-0B15258CC1A7}"/>
                  </a:ext>
                </a:extLst>
              </p14:cNvPr>
              <p14:cNvContentPartPr/>
              <p14:nvPr/>
            </p14:nvContentPartPr>
            <p14:xfrm>
              <a:off x="4736435" y="3164943"/>
              <a:ext cx="283320" cy="352440"/>
            </p14:xfrm>
          </p:contentPart>
        </mc:Choice>
        <mc:Fallback xmlns="">
          <p:pic>
            <p:nvPicPr>
              <p:cNvPr id="11" name="Ink 13">
                <a:extLst>
                  <a:ext uri="{FF2B5EF4-FFF2-40B4-BE49-F238E27FC236}">
                    <a16:creationId xmlns:a16="http://schemas.microsoft.com/office/drawing/2014/main" xmlns="" xmlns:p14="http://schemas.microsoft.com/office/powerpoint/2010/main" id="{F541EA8F-7AAD-5B47-87EF-0B15258CC1A7}"/>
                  </a:ext>
                </a:extLst>
              </p:cNvPr>
              <p:cNvPicPr/>
              <p:nvPr/>
            </p:nvPicPr>
            <p:blipFill>
              <a:blip r:embed="rId15"/>
              <a:stretch>
                <a:fillRect/>
              </a:stretch>
            </p:blipFill>
            <p:spPr>
              <a:xfrm>
                <a:off x="4727795" y="3155943"/>
                <a:ext cx="3009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20">
                <a:extLst>
                  <a:ext uri="{FF2B5EF4-FFF2-40B4-BE49-F238E27FC236}">
                    <a16:creationId xmlns:a16="http://schemas.microsoft.com/office/drawing/2014/main" id="{3FFF1751-527B-4A4A-89F7-416F413CF382}"/>
                  </a:ext>
                </a:extLst>
              </p14:cNvPr>
              <p14:cNvContentPartPr/>
              <p14:nvPr/>
            </p14:nvContentPartPr>
            <p14:xfrm>
              <a:off x="4932275" y="5176623"/>
              <a:ext cx="338040" cy="471240"/>
            </p14:xfrm>
          </p:contentPart>
        </mc:Choice>
        <mc:Fallback xmlns="">
          <p:pic>
            <p:nvPicPr>
              <p:cNvPr id="20" name="Ink 20">
                <a:extLst>
                  <a:ext uri="{FF2B5EF4-FFF2-40B4-BE49-F238E27FC236}">
                    <a16:creationId xmlns:a16="http://schemas.microsoft.com/office/drawing/2014/main" xmlns="" xmlns:p14="http://schemas.microsoft.com/office/powerpoint/2010/main" id="{3FFF1751-527B-4A4A-89F7-416F413CF382}"/>
                  </a:ext>
                </a:extLst>
              </p:cNvPr>
              <p:cNvPicPr/>
              <p:nvPr/>
            </p:nvPicPr>
            <p:blipFill>
              <a:blip r:embed="rId17"/>
              <a:stretch>
                <a:fillRect/>
              </a:stretch>
            </p:blipFill>
            <p:spPr>
              <a:xfrm>
                <a:off x="4924363" y="5167623"/>
                <a:ext cx="354942" cy="490320"/>
              </a:xfrm>
              <a:prstGeom prst="rect">
                <a:avLst/>
              </a:prstGeom>
            </p:spPr>
          </p:pic>
        </mc:Fallback>
      </mc:AlternateContent>
    </p:spTree>
    <p:extLst>
      <p:ext uri="{BB962C8B-B14F-4D97-AF65-F5344CB8AC3E}">
        <p14:creationId xmlns:p14="http://schemas.microsoft.com/office/powerpoint/2010/main" val="1748692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09800" y="2769642"/>
            <a:ext cx="8077200" cy="1192758"/>
          </a:xfrm>
        </p:spPr>
        <p:txBody>
          <a:bodyPr>
            <a:normAutofit fontScale="90000"/>
          </a:bodyPr>
          <a:lstStyle/>
          <a:p>
            <a:r>
              <a:rPr lang="en-US" sz="8000"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1200469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1" name="Ink 32">
                <a:extLst>
                  <a:ext uri="{FF2B5EF4-FFF2-40B4-BE49-F238E27FC236}">
                    <a16:creationId xmlns:a16="http://schemas.microsoft.com/office/drawing/2014/main" id="{B496BEB4-7462-6D4C-BFC1-F41BA13334DF}"/>
                  </a:ext>
                </a:extLst>
              </p14:cNvPr>
              <p14:cNvContentPartPr/>
              <p14:nvPr/>
            </p14:nvContentPartPr>
            <p14:xfrm>
              <a:off x="3620075" y="1034103"/>
              <a:ext cx="905760" cy="295560"/>
            </p14:xfrm>
          </p:contentPart>
        </mc:Choice>
        <mc:Fallback xmlns="">
          <p:pic>
            <p:nvPicPr>
              <p:cNvPr id="31" name="Ink 32">
                <a:extLst>
                  <a:ext uri="{FF2B5EF4-FFF2-40B4-BE49-F238E27FC236}">
                    <a16:creationId xmlns:a16="http://schemas.microsoft.com/office/drawing/2014/main" xmlns="" xmlns:p14="http://schemas.microsoft.com/office/powerpoint/2010/main" id="{B496BEB4-7462-6D4C-BFC1-F41BA13334DF}"/>
                  </a:ext>
                </a:extLst>
              </p:cNvPr>
              <p:cNvPicPr/>
              <p:nvPr/>
            </p:nvPicPr>
            <p:blipFill>
              <a:blip r:embed="rId3"/>
              <a:stretch>
                <a:fillRect/>
              </a:stretch>
            </p:blipFill>
            <p:spPr>
              <a:xfrm>
                <a:off x="3602075" y="1016125"/>
                <a:ext cx="941040" cy="33187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3">
                <a:extLst>
                  <a:ext uri="{FF2B5EF4-FFF2-40B4-BE49-F238E27FC236}">
                    <a16:creationId xmlns:a16="http://schemas.microsoft.com/office/drawing/2014/main" id="{E7CB0692-AA6A-034B-A4BE-CA0377148D21}"/>
                  </a:ext>
                </a:extLst>
              </p14:cNvPr>
              <p14:cNvContentPartPr/>
              <p14:nvPr/>
            </p14:nvContentPartPr>
            <p14:xfrm>
              <a:off x="3249275" y="958503"/>
              <a:ext cx="239040" cy="220320"/>
            </p14:xfrm>
          </p:contentPart>
        </mc:Choice>
        <mc:Fallback xmlns="">
          <p:pic>
            <p:nvPicPr>
              <p:cNvPr id="32" name="Ink 33">
                <a:extLst>
                  <a:ext uri="{FF2B5EF4-FFF2-40B4-BE49-F238E27FC236}">
                    <a16:creationId xmlns:a16="http://schemas.microsoft.com/office/drawing/2014/main" xmlns="" xmlns:p14="http://schemas.microsoft.com/office/powerpoint/2010/main" id="{E7CB0692-AA6A-034B-A4BE-CA0377148D21}"/>
                  </a:ext>
                </a:extLst>
              </p:cNvPr>
              <p:cNvPicPr/>
              <p:nvPr/>
            </p:nvPicPr>
            <p:blipFill>
              <a:blip r:embed="rId5"/>
              <a:stretch>
                <a:fillRect/>
              </a:stretch>
            </p:blipFill>
            <p:spPr>
              <a:xfrm>
                <a:off x="3231662" y="940173"/>
                <a:ext cx="273548" cy="25482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1">
                <a:extLst>
                  <a:ext uri="{FF2B5EF4-FFF2-40B4-BE49-F238E27FC236}">
                    <a16:creationId xmlns:a16="http://schemas.microsoft.com/office/drawing/2014/main" id="{13D4F0DE-1949-F040-B1CC-AE30D7798D0A}"/>
                  </a:ext>
                </a:extLst>
              </p14:cNvPr>
              <p14:cNvContentPartPr/>
              <p14:nvPr/>
            </p14:nvContentPartPr>
            <p14:xfrm>
              <a:off x="4639235" y="939783"/>
              <a:ext cx="1150560" cy="239040"/>
            </p14:xfrm>
          </p:contentPart>
        </mc:Choice>
        <mc:Fallback xmlns="">
          <p:pic>
            <p:nvPicPr>
              <p:cNvPr id="41" name="Ink 41">
                <a:extLst>
                  <a:ext uri="{FF2B5EF4-FFF2-40B4-BE49-F238E27FC236}">
                    <a16:creationId xmlns:a16="http://schemas.microsoft.com/office/drawing/2014/main" xmlns="" xmlns:p14="http://schemas.microsoft.com/office/powerpoint/2010/main" id="{13D4F0DE-1949-F040-B1CC-AE30D7798D0A}"/>
                  </a:ext>
                </a:extLst>
              </p:cNvPr>
              <p:cNvPicPr/>
              <p:nvPr/>
            </p:nvPicPr>
            <p:blipFill>
              <a:blip r:embed="rId7"/>
              <a:stretch>
                <a:fillRect/>
              </a:stretch>
            </p:blipFill>
            <p:spPr>
              <a:xfrm>
                <a:off x="4621950" y="922888"/>
                <a:ext cx="1185491" cy="27211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3" name="Ink 133">
                <a:extLst>
                  <a:ext uri="{FF2B5EF4-FFF2-40B4-BE49-F238E27FC236}">
                    <a16:creationId xmlns:a16="http://schemas.microsoft.com/office/drawing/2014/main" id="{D6AB6CD2-7688-0A4F-9AB1-21268E8BBF99}"/>
                  </a:ext>
                </a:extLst>
              </p14:cNvPr>
              <p14:cNvContentPartPr/>
              <p14:nvPr/>
            </p14:nvContentPartPr>
            <p14:xfrm>
              <a:off x="1527395" y="2039943"/>
              <a:ext cx="9185040" cy="2666160"/>
            </p14:xfrm>
          </p:contentPart>
        </mc:Choice>
        <mc:Fallback xmlns="">
          <p:pic>
            <p:nvPicPr>
              <p:cNvPr id="133" name="Ink 133">
                <a:extLst>
                  <a:ext uri="{FF2B5EF4-FFF2-40B4-BE49-F238E27FC236}">
                    <a16:creationId xmlns:a16="http://schemas.microsoft.com/office/drawing/2014/main" xmlns="" xmlns:p14="http://schemas.microsoft.com/office/powerpoint/2010/main" id="{D6AB6CD2-7688-0A4F-9AB1-21268E8BBF99}"/>
                  </a:ext>
                </a:extLst>
              </p:cNvPr>
              <p:cNvPicPr/>
              <p:nvPr/>
            </p:nvPicPr>
            <p:blipFill>
              <a:blip r:embed="rId9"/>
              <a:stretch>
                <a:fillRect/>
              </a:stretch>
            </p:blipFill>
            <p:spPr>
              <a:xfrm>
                <a:off x="1510836" y="2021583"/>
                <a:ext cx="9219239" cy="270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5" name="Ink 134">
                <a:extLst>
                  <a:ext uri="{FF2B5EF4-FFF2-40B4-BE49-F238E27FC236}">
                    <a16:creationId xmlns:a16="http://schemas.microsoft.com/office/drawing/2014/main" id="{AD403A3B-A491-2840-949C-C6CBDA0A1150}"/>
                  </a:ext>
                </a:extLst>
              </p14:cNvPr>
              <p14:cNvContentPartPr/>
              <p14:nvPr/>
            </p14:nvContentPartPr>
            <p14:xfrm>
              <a:off x="8442275" y="2611983"/>
              <a:ext cx="12960" cy="220320"/>
            </p14:xfrm>
          </p:contentPart>
        </mc:Choice>
        <mc:Fallback xmlns="">
          <p:pic>
            <p:nvPicPr>
              <p:cNvPr id="135" name="Ink 134">
                <a:extLst>
                  <a:ext uri="{FF2B5EF4-FFF2-40B4-BE49-F238E27FC236}">
                    <a16:creationId xmlns:a16="http://schemas.microsoft.com/office/drawing/2014/main" xmlns="" xmlns:p14="http://schemas.microsoft.com/office/powerpoint/2010/main" id="{AD403A3B-A491-2840-949C-C6CBDA0A1150}"/>
                  </a:ext>
                </a:extLst>
              </p:cNvPr>
              <p:cNvPicPr/>
              <p:nvPr/>
            </p:nvPicPr>
            <p:blipFill>
              <a:blip r:embed="rId11"/>
              <a:stretch>
                <a:fillRect/>
              </a:stretch>
            </p:blipFill>
            <p:spPr>
              <a:xfrm>
                <a:off x="8433995" y="2603703"/>
                <a:ext cx="30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6" name="Ink 135">
                <a:extLst>
                  <a:ext uri="{FF2B5EF4-FFF2-40B4-BE49-F238E27FC236}">
                    <a16:creationId xmlns:a16="http://schemas.microsoft.com/office/drawing/2014/main" id="{06DBADE2-A0C0-AD46-8873-83A5FCAB4B50}"/>
                  </a:ext>
                </a:extLst>
              </p14:cNvPr>
              <p14:cNvContentPartPr/>
              <p14:nvPr/>
            </p14:nvContentPartPr>
            <p14:xfrm>
              <a:off x="8580875" y="2605863"/>
              <a:ext cx="189000" cy="176400"/>
            </p14:xfrm>
          </p:contentPart>
        </mc:Choice>
        <mc:Fallback xmlns="">
          <p:pic>
            <p:nvPicPr>
              <p:cNvPr id="136" name="Ink 135">
                <a:extLst>
                  <a:ext uri="{FF2B5EF4-FFF2-40B4-BE49-F238E27FC236}">
                    <a16:creationId xmlns:a16="http://schemas.microsoft.com/office/drawing/2014/main" xmlns="" xmlns:p14="http://schemas.microsoft.com/office/powerpoint/2010/main" id="{06DBADE2-A0C0-AD46-8873-83A5FCAB4B50}"/>
                  </a:ext>
                </a:extLst>
              </p:cNvPr>
              <p:cNvPicPr/>
              <p:nvPr/>
            </p:nvPicPr>
            <p:blipFill>
              <a:blip r:embed="rId13"/>
              <a:stretch>
                <a:fillRect/>
              </a:stretch>
            </p:blipFill>
            <p:spPr>
              <a:xfrm>
                <a:off x="8572235" y="2597583"/>
                <a:ext cx="2059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7" name="Ink 136">
                <a:extLst>
                  <a:ext uri="{FF2B5EF4-FFF2-40B4-BE49-F238E27FC236}">
                    <a16:creationId xmlns:a16="http://schemas.microsoft.com/office/drawing/2014/main" id="{C1900504-599B-B942-A798-D55C2AECD161}"/>
                  </a:ext>
                </a:extLst>
              </p14:cNvPr>
              <p14:cNvContentPartPr/>
              <p14:nvPr/>
            </p14:nvContentPartPr>
            <p14:xfrm>
              <a:off x="9605435" y="2561583"/>
              <a:ext cx="226800" cy="176400"/>
            </p14:xfrm>
          </p:contentPart>
        </mc:Choice>
        <mc:Fallback xmlns="">
          <p:pic>
            <p:nvPicPr>
              <p:cNvPr id="137" name="Ink 136">
                <a:extLst>
                  <a:ext uri="{FF2B5EF4-FFF2-40B4-BE49-F238E27FC236}">
                    <a16:creationId xmlns:a16="http://schemas.microsoft.com/office/drawing/2014/main" xmlns="" xmlns:p14="http://schemas.microsoft.com/office/powerpoint/2010/main" id="{C1900504-599B-B942-A798-D55C2AECD161}"/>
                  </a:ext>
                </a:extLst>
              </p:cNvPr>
              <p:cNvPicPr/>
              <p:nvPr/>
            </p:nvPicPr>
            <p:blipFill>
              <a:blip r:embed="rId15"/>
              <a:stretch>
                <a:fillRect/>
              </a:stretch>
            </p:blipFill>
            <p:spPr>
              <a:xfrm>
                <a:off x="9597155" y="2553303"/>
                <a:ext cx="2430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1" name="Ink 140">
                <a:extLst>
                  <a:ext uri="{FF2B5EF4-FFF2-40B4-BE49-F238E27FC236}">
                    <a16:creationId xmlns:a16="http://schemas.microsoft.com/office/drawing/2014/main" id="{60B374E3-9DAD-4142-BB76-A139A967C3E8}"/>
                  </a:ext>
                </a:extLst>
              </p14:cNvPr>
              <p14:cNvContentPartPr/>
              <p14:nvPr/>
            </p14:nvContentPartPr>
            <p14:xfrm>
              <a:off x="9913595" y="2555463"/>
              <a:ext cx="258120" cy="189000"/>
            </p14:xfrm>
          </p:contentPart>
        </mc:Choice>
        <mc:Fallback xmlns="">
          <p:pic>
            <p:nvPicPr>
              <p:cNvPr id="141" name="Ink 140">
                <a:extLst>
                  <a:ext uri="{FF2B5EF4-FFF2-40B4-BE49-F238E27FC236}">
                    <a16:creationId xmlns:a16="http://schemas.microsoft.com/office/drawing/2014/main" xmlns="" xmlns:p14="http://schemas.microsoft.com/office/powerpoint/2010/main" id="{60B374E3-9DAD-4142-BB76-A139A967C3E8}"/>
                  </a:ext>
                </a:extLst>
              </p:cNvPr>
              <p:cNvPicPr/>
              <p:nvPr/>
            </p:nvPicPr>
            <p:blipFill>
              <a:blip r:embed="rId17"/>
              <a:stretch>
                <a:fillRect/>
              </a:stretch>
            </p:blipFill>
            <p:spPr>
              <a:xfrm>
                <a:off x="9905315" y="2547183"/>
                <a:ext cx="2743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2" name="Ink 141">
                <a:extLst>
                  <a:ext uri="{FF2B5EF4-FFF2-40B4-BE49-F238E27FC236}">
                    <a16:creationId xmlns:a16="http://schemas.microsoft.com/office/drawing/2014/main" id="{5A90B1C1-E664-5347-B1BC-03107370053B}"/>
                  </a:ext>
                </a:extLst>
              </p14:cNvPr>
              <p14:cNvContentPartPr/>
              <p14:nvPr/>
            </p14:nvContentPartPr>
            <p14:xfrm>
              <a:off x="4016435" y="3743823"/>
              <a:ext cx="232920" cy="201600"/>
            </p14:xfrm>
          </p:contentPart>
        </mc:Choice>
        <mc:Fallback xmlns="">
          <p:pic>
            <p:nvPicPr>
              <p:cNvPr id="142" name="Ink 141">
                <a:extLst>
                  <a:ext uri="{FF2B5EF4-FFF2-40B4-BE49-F238E27FC236}">
                    <a16:creationId xmlns:a16="http://schemas.microsoft.com/office/drawing/2014/main" xmlns="" xmlns:p14="http://schemas.microsoft.com/office/powerpoint/2010/main" id="{5A90B1C1-E664-5347-B1BC-03107370053B}"/>
                  </a:ext>
                </a:extLst>
              </p:cNvPr>
              <p:cNvPicPr/>
              <p:nvPr/>
            </p:nvPicPr>
            <p:blipFill>
              <a:blip r:embed="rId19"/>
              <a:stretch>
                <a:fillRect/>
              </a:stretch>
            </p:blipFill>
            <p:spPr>
              <a:xfrm>
                <a:off x="4007795" y="3735543"/>
                <a:ext cx="2505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3" name="Ink 142">
                <a:extLst>
                  <a:ext uri="{FF2B5EF4-FFF2-40B4-BE49-F238E27FC236}">
                    <a16:creationId xmlns:a16="http://schemas.microsoft.com/office/drawing/2014/main" id="{4F135036-15C5-AC4F-B105-4D04BE84E1B0}"/>
                  </a:ext>
                </a:extLst>
              </p14:cNvPr>
              <p14:cNvContentPartPr/>
              <p14:nvPr/>
            </p14:nvContentPartPr>
            <p14:xfrm>
              <a:off x="5229635" y="3718623"/>
              <a:ext cx="182520" cy="207720"/>
            </p14:xfrm>
          </p:contentPart>
        </mc:Choice>
        <mc:Fallback xmlns="">
          <p:pic>
            <p:nvPicPr>
              <p:cNvPr id="143" name="Ink 142">
                <a:extLst>
                  <a:ext uri="{FF2B5EF4-FFF2-40B4-BE49-F238E27FC236}">
                    <a16:creationId xmlns:a16="http://schemas.microsoft.com/office/drawing/2014/main" xmlns="" xmlns:p14="http://schemas.microsoft.com/office/powerpoint/2010/main" id="{4F135036-15C5-AC4F-B105-4D04BE84E1B0}"/>
                  </a:ext>
                </a:extLst>
              </p:cNvPr>
              <p:cNvPicPr/>
              <p:nvPr/>
            </p:nvPicPr>
            <p:blipFill>
              <a:blip r:embed="rId21"/>
              <a:stretch>
                <a:fillRect/>
              </a:stretch>
            </p:blipFill>
            <p:spPr>
              <a:xfrm>
                <a:off x="5221355" y="3710357"/>
                <a:ext cx="199440" cy="22461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8" name="Ink 149">
                <a:extLst>
                  <a:ext uri="{FF2B5EF4-FFF2-40B4-BE49-F238E27FC236}">
                    <a16:creationId xmlns:a16="http://schemas.microsoft.com/office/drawing/2014/main" id="{09C1F553-7D39-6A42-9070-21FF3FC7D67D}"/>
                  </a:ext>
                </a:extLst>
              </p14:cNvPr>
              <p14:cNvContentPartPr/>
              <p14:nvPr/>
            </p14:nvContentPartPr>
            <p14:xfrm>
              <a:off x="7512035" y="3793863"/>
              <a:ext cx="276840" cy="182520"/>
            </p14:xfrm>
          </p:contentPart>
        </mc:Choice>
        <mc:Fallback xmlns="">
          <p:pic>
            <p:nvPicPr>
              <p:cNvPr id="148" name="Ink 149">
                <a:extLst>
                  <a:ext uri="{FF2B5EF4-FFF2-40B4-BE49-F238E27FC236}">
                    <a16:creationId xmlns:a16="http://schemas.microsoft.com/office/drawing/2014/main" xmlns="" xmlns:p14="http://schemas.microsoft.com/office/powerpoint/2010/main" id="{09C1F553-7D39-6A42-9070-21FF3FC7D67D}"/>
                  </a:ext>
                </a:extLst>
              </p:cNvPr>
              <p:cNvPicPr/>
              <p:nvPr/>
            </p:nvPicPr>
            <p:blipFill>
              <a:blip r:embed="rId23"/>
              <a:stretch>
                <a:fillRect/>
              </a:stretch>
            </p:blipFill>
            <p:spPr>
              <a:xfrm>
                <a:off x="7503766" y="3785223"/>
                <a:ext cx="29373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9" name="Ink 150">
                <a:extLst>
                  <a:ext uri="{FF2B5EF4-FFF2-40B4-BE49-F238E27FC236}">
                    <a16:creationId xmlns:a16="http://schemas.microsoft.com/office/drawing/2014/main" id="{3E5B7C1A-39B1-824D-B706-544FC0124F6C}"/>
                  </a:ext>
                </a:extLst>
              </p14:cNvPr>
              <p14:cNvContentPartPr/>
              <p14:nvPr/>
            </p14:nvContentPartPr>
            <p14:xfrm>
              <a:off x="6317555" y="3737343"/>
              <a:ext cx="270720" cy="226440"/>
            </p14:xfrm>
          </p:contentPart>
        </mc:Choice>
        <mc:Fallback xmlns="">
          <p:pic>
            <p:nvPicPr>
              <p:cNvPr id="149" name="Ink 150">
                <a:extLst>
                  <a:ext uri="{FF2B5EF4-FFF2-40B4-BE49-F238E27FC236}">
                    <a16:creationId xmlns:a16="http://schemas.microsoft.com/office/drawing/2014/main" xmlns="" xmlns:p14="http://schemas.microsoft.com/office/powerpoint/2010/main" id="{3E5B7C1A-39B1-824D-B706-544FC0124F6C}"/>
                  </a:ext>
                </a:extLst>
              </p:cNvPr>
              <p:cNvPicPr/>
              <p:nvPr/>
            </p:nvPicPr>
            <p:blipFill>
              <a:blip r:embed="rId25"/>
              <a:stretch>
                <a:fillRect/>
              </a:stretch>
            </p:blipFill>
            <p:spPr>
              <a:xfrm>
                <a:off x="6308915" y="3728703"/>
                <a:ext cx="2880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6" name="Ink 157">
                <a:extLst>
                  <a:ext uri="{FF2B5EF4-FFF2-40B4-BE49-F238E27FC236}">
                    <a16:creationId xmlns:a16="http://schemas.microsoft.com/office/drawing/2014/main" id="{E29875C6-59B0-AE48-BCF2-823C8DF3CB09}"/>
                  </a:ext>
                </a:extLst>
              </p14:cNvPr>
              <p14:cNvContentPartPr/>
              <p14:nvPr/>
            </p14:nvContentPartPr>
            <p14:xfrm>
              <a:off x="9693635" y="3793863"/>
              <a:ext cx="311400" cy="233280"/>
            </p14:xfrm>
          </p:contentPart>
        </mc:Choice>
        <mc:Fallback xmlns="">
          <p:pic>
            <p:nvPicPr>
              <p:cNvPr id="156" name="Ink 157">
                <a:extLst>
                  <a:ext uri="{FF2B5EF4-FFF2-40B4-BE49-F238E27FC236}">
                    <a16:creationId xmlns:a16="http://schemas.microsoft.com/office/drawing/2014/main" xmlns="" xmlns:p14="http://schemas.microsoft.com/office/powerpoint/2010/main" id="{E29875C6-59B0-AE48-BCF2-823C8DF3CB09}"/>
                  </a:ext>
                </a:extLst>
              </p:cNvPr>
              <p:cNvPicPr/>
              <p:nvPr/>
            </p:nvPicPr>
            <p:blipFill>
              <a:blip r:embed="rId27"/>
              <a:stretch>
                <a:fillRect/>
              </a:stretch>
            </p:blipFill>
            <p:spPr>
              <a:xfrm>
                <a:off x="9684995" y="3784489"/>
                <a:ext cx="328320" cy="25166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7" name="Ink 158">
                <a:extLst>
                  <a:ext uri="{FF2B5EF4-FFF2-40B4-BE49-F238E27FC236}">
                    <a16:creationId xmlns:a16="http://schemas.microsoft.com/office/drawing/2014/main" id="{626E3B2C-76BE-F944-B57E-3ADC56795279}"/>
                  </a:ext>
                </a:extLst>
              </p14:cNvPr>
              <p14:cNvContentPartPr/>
              <p14:nvPr/>
            </p14:nvContentPartPr>
            <p14:xfrm>
              <a:off x="8568275" y="3778743"/>
              <a:ext cx="245520" cy="229320"/>
            </p14:xfrm>
          </p:contentPart>
        </mc:Choice>
        <mc:Fallback xmlns="">
          <p:pic>
            <p:nvPicPr>
              <p:cNvPr id="157" name="Ink 158">
                <a:extLst>
                  <a:ext uri="{FF2B5EF4-FFF2-40B4-BE49-F238E27FC236}">
                    <a16:creationId xmlns:a16="http://schemas.microsoft.com/office/drawing/2014/main" xmlns="" xmlns:p14="http://schemas.microsoft.com/office/powerpoint/2010/main" id="{626E3B2C-76BE-F944-B57E-3ADC56795279}"/>
                  </a:ext>
                </a:extLst>
              </p:cNvPr>
              <p:cNvPicPr/>
              <p:nvPr/>
            </p:nvPicPr>
            <p:blipFill>
              <a:blip r:embed="rId29"/>
              <a:stretch>
                <a:fillRect/>
              </a:stretch>
            </p:blipFill>
            <p:spPr>
              <a:xfrm>
                <a:off x="8559635" y="3770117"/>
                <a:ext cx="262080" cy="24621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4" name="Ink 163">
                <a:extLst>
                  <a:ext uri="{FF2B5EF4-FFF2-40B4-BE49-F238E27FC236}">
                    <a16:creationId xmlns:a16="http://schemas.microsoft.com/office/drawing/2014/main" id="{F66E4F8C-2E4E-B74E-AEF8-E769166074C1}"/>
                  </a:ext>
                </a:extLst>
              </p14:cNvPr>
              <p14:cNvContentPartPr/>
              <p14:nvPr/>
            </p14:nvContentPartPr>
            <p14:xfrm>
              <a:off x="4783235" y="5045223"/>
              <a:ext cx="339840" cy="119880"/>
            </p14:xfrm>
          </p:contentPart>
        </mc:Choice>
        <mc:Fallback xmlns="">
          <p:pic>
            <p:nvPicPr>
              <p:cNvPr id="164" name="Ink 163">
                <a:extLst>
                  <a:ext uri="{FF2B5EF4-FFF2-40B4-BE49-F238E27FC236}">
                    <a16:creationId xmlns:a16="http://schemas.microsoft.com/office/drawing/2014/main" xmlns="" xmlns:p14="http://schemas.microsoft.com/office/powerpoint/2010/main" id="{F66E4F8C-2E4E-B74E-AEF8-E769166074C1}"/>
                  </a:ext>
                </a:extLst>
              </p:cNvPr>
              <p:cNvPicPr/>
              <p:nvPr/>
            </p:nvPicPr>
            <p:blipFill>
              <a:blip r:embed="rId31"/>
              <a:stretch>
                <a:fillRect/>
              </a:stretch>
            </p:blipFill>
            <p:spPr>
              <a:xfrm>
                <a:off x="4774235" y="5036583"/>
                <a:ext cx="357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5" name="Ink 164">
                <a:extLst>
                  <a:ext uri="{FF2B5EF4-FFF2-40B4-BE49-F238E27FC236}">
                    <a16:creationId xmlns:a16="http://schemas.microsoft.com/office/drawing/2014/main" id="{168CAE5E-820F-A64D-B4A1-7D61B71893B2}"/>
                  </a:ext>
                </a:extLst>
              </p14:cNvPr>
              <p14:cNvContentPartPr/>
              <p14:nvPr/>
            </p14:nvContentPartPr>
            <p14:xfrm>
              <a:off x="5361755" y="5063943"/>
              <a:ext cx="151200" cy="12960"/>
            </p14:xfrm>
          </p:contentPart>
        </mc:Choice>
        <mc:Fallback xmlns="">
          <p:pic>
            <p:nvPicPr>
              <p:cNvPr id="165" name="Ink 164">
                <a:extLst>
                  <a:ext uri="{FF2B5EF4-FFF2-40B4-BE49-F238E27FC236}">
                    <a16:creationId xmlns:a16="http://schemas.microsoft.com/office/drawing/2014/main" xmlns="" xmlns:p14="http://schemas.microsoft.com/office/powerpoint/2010/main" id="{168CAE5E-820F-A64D-B4A1-7D61B71893B2}"/>
                  </a:ext>
                </a:extLst>
              </p:cNvPr>
              <p:cNvPicPr/>
              <p:nvPr/>
            </p:nvPicPr>
            <p:blipFill>
              <a:blip r:embed="rId33"/>
              <a:stretch>
                <a:fillRect/>
              </a:stretch>
            </p:blipFill>
            <p:spPr>
              <a:xfrm>
                <a:off x="5353495" y="5055303"/>
                <a:ext cx="167721"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6" name="Ink 165">
                <a:extLst>
                  <a:ext uri="{FF2B5EF4-FFF2-40B4-BE49-F238E27FC236}">
                    <a16:creationId xmlns:a16="http://schemas.microsoft.com/office/drawing/2014/main" id="{19C34A9B-243A-1C43-AC45-649E0388D576}"/>
                  </a:ext>
                </a:extLst>
              </p14:cNvPr>
              <p14:cNvContentPartPr/>
              <p14:nvPr/>
            </p14:nvContentPartPr>
            <p14:xfrm>
              <a:off x="5374355" y="5164743"/>
              <a:ext cx="157680" cy="12960"/>
            </p14:xfrm>
          </p:contentPart>
        </mc:Choice>
        <mc:Fallback xmlns="">
          <p:pic>
            <p:nvPicPr>
              <p:cNvPr id="166" name="Ink 165">
                <a:extLst>
                  <a:ext uri="{FF2B5EF4-FFF2-40B4-BE49-F238E27FC236}">
                    <a16:creationId xmlns:a16="http://schemas.microsoft.com/office/drawing/2014/main" xmlns="" xmlns:p14="http://schemas.microsoft.com/office/powerpoint/2010/main" id="{19C34A9B-243A-1C43-AC45-649E0388D576}"/>
                  </a:ext>
                </a:extLst>
              </p:cNvPr>
              <p:cNvPicPr/>
              <p:nvPr/>
            </p:nvPicPr>
            <p:blipFill>
              <a:blip r:embed="rId35"/>
              <a:stretch>
                <a:fillRect/>
              </a:stretch>
            </p:blipFill>
            <p:spPr>
              <a:xfrm>
                <a:off x="5364995" y="5155383"/>
                <a:ext cx="175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7" name="Ink 167">
                <a:extLst>
                  <a:ext uri="{FF2B5EF4-FFF2-40B4-BE49-F238E27FC236}">
                    <a16:creationId xmlns:a16="http://schemas.microsoft.com/office/drawing/2014/main" id="{472ACC8F-CE74-D54A-8872-4EB66DAC4B5F}"/>
                  </a:ext>
                </a:extLst>
              </p14:cNvPr>
              <p14:cNvContentPartPr/>
              <p14:nvPr/>
            </p14:nvContentPartPr>
            <p14:xfrm>
              <a:off x="3293195" y="4969623"/>
              <a:ext cx="1044000" cy="233280"/>
            </p14:xfrm>
          </p:contentPart>
        </mc:Choice>
        <mc:Fallback xmlns="">
          <p:pic>
            <p:nvPicPr>
              <p:cNvPr id="167" name="Ink 167">
                <a:extLst>
                  <a:ext uri="{FF2B5EF4-FFF2-40B4-BE49-F238E27FC236}">
                    <a16:creationId xmlns:a16="http://schemas.microsoft.com/office/drawing/2014/main" xmlns="" xmlns:p14="http://schemas.microsoft.com/office/powerpoint/2010/main" id="{472ACC8F-CE74-D54A-8872-4EB66DAC4B5F}"/>
                  </a:ext>
                </a:extLst>
              </p:cNvPr>
              <p:cNvPicPr/>
              <p:nvPr/>
            </p:nvPicPr>
            <p:blipFill>
              <a:blip r:embed="rId37"/>
              <a:stretch>
                <a:fillRect/>
              </a:stretch>
            </p:blipFill>
            <p:spPr>
              <a:xfrm>
                <a:off x="3284555" y="4961330"/>
                <a:ext cx="1060920" cy="25022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9" name="Ink 168">
                <a:extLst>
                  <a:ext uri="{FF2B5EF4-FFF2-40B4-BE49-F238E27FC236}">
                    <a16:creationId xmlns:a16="http://schemas.microsoft.com/office/drawing/2014/main" id="{04ABB12F-0DD2-8B44-855C-2D167E178969}"/>
                  </a:ext>
                </a:extLst>
              </p14:cNvPr>
              <p14:cNvContentPartPr/>
              <p14:nvPr/>
            </p14:nvContentPartPr>
            <p14:xfrm>
              <a:off x="5839475" y="4988703"/>
              <a:ext cx="151200" cy="151200"/>
            </p14:xfrm>
          </p:contentPart>
        </mc:Choice>
        <mc:Fallback xmlns="">
          <p:pic>
            <p:nvPicPr>
              <p:cNvPr id="169" name="Ink 168">
                <a:extLst>
                  <a:ext uri="{FF2B5EF4-FFF2-40B4-BE49-F238E27FC236}">
                    <a16:creationId xmlns:a16="http://schemas.microsoft.com/office/drawing/2014/main" xmlns="" xmlns:p14="http://schemas.microsoft.com/office/powerpoint/2010/main" id="{04ABB12F-0DD2-8B44-855C-2D167E178969}"/>
                  </a:ext>
                </a:extLst>
              </p:cNvPr>
              <p:cNvPicPr/>
              <p:nvPr/>
            </p:nvPicPr>
            <p:blipFill>
              <a:blip r:embed="rId39"/>
              <a:stretch>
                <a:fillRect/>
              </a:stretch>
            </p:blipFill>
            <p:spPr>
              <a:xfrm>
                <a:off x="5830835" y="4980063"/>
                <a:ext cx="168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0" name="Ink 169">
                <a:extLst>
                  <a:ext uri="{FF2B5EF4-FFF2-40B4-BE49-F238E27FC236}">
                    <a16:creationId xmlns:a16="http://schemas.microsoft.com/office/drawing/2014/main" id="{6D64D6DF-879F-7C42-AF12-858258155EC2}"/>
                  </a:ext>
                </a:extLst>
              </p14:cNvPr>
              <p14:cNvContentPartPr/>
              <p14:nvPr/>
            </p14:nvContentPartPr>
            <p14:xfrm>
              <a:off x="6122435" y="4982223"/>
              <a:ext cx="182520" cy="151200"/>
            </p14:xfrm>
          </p:contentPart>
        </mc:Choice>
        <mc:Fallback xmlns="">
          <p:pic>
            <p:nvPicPr>
              <p:cNvPr id="170" name="Ink 169">
                <a:extLst>
                  <a:ext uri="{FF2B5EF4-FFF2-40B4-BE49-F238E27FC236}">
                    <a16:creationId xmlns:a16="http://schemas.microsoft.com/office/drawing/2014/main" xmlns="" xmlns:p14="http://schemas.microsoft.com/office/powerpoint/2010/main" id="{6D64D6DF-879F-7C42-AF12-858258155EC2}"/>
                  </a:ext>
                </a:extLst>
              </p:cNvPr>
              <p:cNvPicPr/>
              <p:nvPr/>
            </p:nvPicPr>
            <p:blipFill>
              <a:blip r:embed="rId41"/>
              <a:stretch>
                <a:fillRect/>
              </a:stretch>
            </p:blipFill>
            <p:spPr>
              <a:xfrm>
                <a:off x="6113795" y="4973583"/>
                <a:ext cx="199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1" name="Ink 170">
                <a:extLst>
                  <a:ext uri="{FF2B5EF4-FFF2-40B4-BE49-F238E27FC236}">
                    <a16:creationId xmlns:a16="http://schemas.microsoft.com/office/drawing/2014/main" id="{E0410649-D63E-614F-B53D-A064FF947601}"/>
                  </a:ext>
                </a:extLst>
              </p14:cNvPr>
              <p14:cNvContentPartPr/>
              <p14:nvPr/>
            </p14:nvContentPartPr>
            <p14:xfrm>
              <a:off x="6512315" y="5120463"/>
              <a:ext cx="43560" cy="50760"/>
            </p14:xfrm>
          </p:contentPart>
        </mc:Choice>
        <mc:Fallback xmlns="">
          <p:pic>
            <p:nvPicPr>
              <p:cNvPr id="171" name="Ink 170">
                <a:extLst>
                  <a:ext uri="{FF2B5EF4-FFF2-40B4-BE49-F238E27FC236}">
                    <a16:creationId xmlns:a16="http://schemas.microsoft.com/office/drawing/2014/main" xmlns="" xmlns:p14="http://schemas.microsoft.com/office/powerpoint/2010/main" id="{E0410649-D63E-614F-B53D-A064FF947601}"/>
                  </a:ext>
                </a:extLst>
              </p:cNvPr>
              <p:cNvPicPr/>
              <p:nvPr/>
            </p:nvPicPr>
            <p:blipFill>
              <a:blip r:embed="rId43"/>
              <a:stretch>
                <a:fillRect/>
              </a:stretch>
            </p:blipFill>
            <p:spPr>
              <a:xfrm>
                <a:off x="6503032" y="5111036"/>
                <a:ext cx="61055" cy="6852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7" name="Ink 177">
                <a:extLst>
                  <a:ext uri="{FF2B5EF4-FFF2-40B4-BE49-F238E27FC236}">
                    <a16:creationId xmlns:a16="http://schemas.microsoft.com/office/drawing/2014/main" id="{2223D1A9-14FC-D942-8DF5-218080F407B3}"/>
                  </a:ext>
                </a:extLst>
              </p14:cNvPr>
              <p14:cNvContentPartPr/>
              <p14:nvPr/>
            </p14:nvContentPartPr>
            <p14:xfrm>
              <a:off x="6927395" y="4900503"/>
              <a:ext cx="685800" cy="226800"/>
            </p14:xfrm>
          </p:contentPart>
        </mc:Choice>
        <mc:Fallback xmlns="">
          <p:pic>
            <p:nvPicPr>
              <p:cNvPr id="177" name="Ink 177">
                <a:extLst>
                  <a:ext uri="{FF2B5EF4-FFF2-40B4-BE49-F238E27FC236}">
                    <a16:creationId xmlns:a16="http://schemas.microsoft.com/office/drawing/2014/main" xmlns="" xmlns:p14="http://schemas.microsoft.com/office/powerpoint/2010/main" id="{2223D1A9-14FC-D942-8DF5-218080F407B3}"/>
                  </a:ext>
                </a:extLst>
              </p:cNvPr>
              <p:cNvPicPr/>
              <p:nvPr/>
            </p:nvPicPr>
            <p:blipFill>
              <a:blip r:embed="rId45"/>
              <a:stretch>
                <a:fillRect/>
              </a:stretch>
            </p:blipFill>
            <p:spPr>
              <a:xfrm>
                <a:off x="6918755" y="4891489"/>
                <a:ext cx="703080" cy="24410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9" name="Ink 178">
                <a:extLst>
                  <a:ext uri="{FF2B5EF4-FFF2-40B4-BE49-F238E27FC236}">
                    <a16:creationId xmlns:a16="http://schemas.microsoft.com/office/drawing/2014/main" id="{9FF5D2A1-953F-5B4B-AF10-69CF73393DEF}"/>
                  </a:ext>
                </a:extLst>
              </p14:cNvPr>
              <p14:cNvContentPartPr/>
              <p14:nvPr/>
            </p14:nvContentPartPr>
            <p14:xfrm>
              <a:off x="5273555" y="5542383"/>
              <a:ext cx="195120" cy="288720"/>
            </p14:xfrm>
          </p:contentPart>
        </mc:Choice>
        <mc:Fallback xmlns="">
          <p:pic>
            <p:nvPicPr>
              <p:cNvPr id="179" name="Ink 178">
                <a:extLst>
                  <a:ext uri="{FF2B5EF4-FFF2-40B4-BE49-F238E27FC236}">
                    <a16:creationId xmlns:a16="http://schemas.microsoft.com/office/drawing/2014/main" xmlns="" xmlns:p14="http://schemas.microsoft.com/office/powerpoint/2010/main" id="{9FF5D2A1-953F-5B4B-AF10-69CF73393DEF}"/>
                  </a:ext>
                </a:extLst>
              </p:cNvPr>
              <p:cNvPicPr/>
              <p:nvPr/>
            </p:nvPicPr>
            <p:blipFill>
              <a:blip r:embed="rId47"/>
              <a:stretch>
                <a:fillRect/>
              </a:stretch>
            </p:blipFill>
            <p:spPr>
              <a:xfrm>
                <a:off x="5264195" y="5533743"/>
                <a:ext cx="2131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0" name="Ink 179">
                <a:extLst>
                  <a:ext uri="{FF2B5EF4-FFF2-40B4-BE49-F238E27FC236}">
                    <a16:creationId xmlns:a16="http://schemas.microsoft.com/office/drawing/2014/main" id="{A1213BDC-1565-EA48-B426-528928FD1DDE}"/>
                  </a:ext>
                </a:extLst>
              </p14:cNvPr>
              <p14:cNvContentPartPr/>
              <p14:nvPr/>
            </p14:nvContentPartPr>
            <p14:xfrm>
              <a:off x="5688635" y="5623383"/>
              <a:ext cx="138600" cy="19080"/>
            </p14:xfrm>
          </p:contentPart>
        </mc:Choice>
        <mc:Fallback xmlns="">
          <p:pic>
            <p:nvPicPr>
              <p:cNvPr id="180" name="Ink 179">
                <a:extLst>
                  <a:ext uri="{FF2B5EF4-FFF2-40B4-BE49-F238E27FC236}">
                    <a16:creationId xmlns:a16="http://schemas.microsoft.com/office/drawing/2014/main" xmlns="" xmlns:p14="http://schemas.microsoft.com/office/powerpoint/2010/main" id="{A1213BDC-1565-EA48-B426-528928FD1DDE}"/>
                  </a:ext>
                </a:extLst>
              </p:cNvPr>
              <p:cNvPicPr/>
              <p:nvPr/>
            </p:nvPicPr>
            <p:blipFill>
              <a:blip r:embed="rId49"/>
              <a:stretch>
                <a:fillRect/>
              </a:stretch>
            </p:blipFill>
            <p:spPr>
              <a:xfrm>
                <a:off x="5679635" y="5614743"/>
                <a:ext cx="1562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1" name="Ink 180">
                <a:extLst>
                  <a:ext uri="{FF2B5EF4-FFF2-40B4-BE49-F238E27FC236}">
                    <a16:creationId xmlns:a16="http://schemas.microsoft.com/office/drawing/2014/main" id="{AF7C4445-C89A-5B49-95C1-0A5200E764C6}"/>
                  </a:ext>
                </a:extLst>
              </p14:cNvPr>
              <p14:cNvContentPartPr/>
              <p14:nvPr/>
            </p14:nvContentPartPr>
            <p14:xfrm>
              <a:off x="5713835" y="5717703"/>
              <a:ext cx="107280" cy="6480"/>
            </p14:xfrm>
          </p:contentPart>
        </mc:Choice>
        <mc:Fallback xmlns="">
          <p:pic>
            <p:nvPicPr>
              <p:cNvPr id="181" name="Ink 180">
                <a:extLst>
                  <a:ext uri="{FF2B5EF4-FFF2-40B4-BE49-F238E27FC236}">
                    <a16:creationId xmlns:a16="http://schemas.microsoft.com/office/drawing/2014/main" xmlns="" xmlns:p14="http://schemas.microsoft.com/office/powerpoint/2010/main" id="{AF7C4445-C89A-5B49-95C1-0A5200E764C6}"/>
                  </a:ext>
                </a:extLst>
              </p:cNvPr>
              <p:cNvPicPr/>
              <p:nvPr/>
            </p:nvPicPr>
            <p:blipFill>
              <a:blip r:embed="rId51"/>
              <a:stretch>
                <a:fillRect/>
              </a:stretch>
            </p:blipFill>
            <p:spPr>
              <a:xfrm>
                <a:off x="5704835" y="5708703"/>
                <a:ext cx="1245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2" name="Ink 181">
                <a:extLst>
                  <a:ext uri="{FF2B5EF4-FFF2-40B4-BE49-F238E27FC236}">
                    <a16:creationId xmlns:a16="http://schemas.microsoft.com/office/drawing/2014/main" id="{E8C86B4D-709C-D14D-83BC-B687181BAD74}"/>
                  </a:ext>
                </a:extLst>
              </p14:cNvPr>
              <p14:cNvContentPartPr/>
              <p14:nvPr/>
            </p14:nvContentPartPr>
            <p14:xfrm>
              <a:off x="6097235" y="5541663"/>
              <a:ext cx="170280" cy="232920"/>
            </p14:xfrm>
          </p:contentPart>
        </mc:Choice>
        <mc:Fallback xmlns="">
          <p:pic>
            <p:nvPicPr>
              <p:cNvPr id="182" name="Ink 181">
                <a:extLst>
                  <a:ext uri="{FF2B5EF4-FFF2-40B4-BE49-F238E27FC236}">
                    <a16:creationId xmlns:a16="http://schemas.microsoft.com/office/drawing/2014/main" xmlns="" xmlns:p14="http://schemas.microsoft.com/office/powerpoint/2010/main" id="{E8C86B4D-709C-D14D-83BC-B687181BAD74}"/>
                  </a:ext>
                </a:extLst>
              </p:cNvPr>
              <p:cNvPicPr/>
              <p:nvPr/>
            </p:nvPicPr>
            <p:blipFill>
              <a:blip r:embed="rId53"/>
              <a:stretch>
                <a:fillRect/>
              </a:stretch>
            </p:blipFill>
            <p:spPr>
              <a:xfrm>
                <a:off x="6088577" y="5533383"/>
                <a:ext cx="187236"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3" name="Ink 182">
                <a:extLst>
                  <a:ext uri="{FF2B5EF4-FFF2-40B4-BE49-F238E27FC236}">
                    <a16:creationId xmlns:a16="http://schemas.microsoft.com/office/drawing/2014/main" id="{500CBCE5-F8BA-D949-811C-763A70FAC831}"/>
                  </a:ext>
                </a:extLst>
              </p14:cNvPr>
              <p14:cNvContentPartPr/>
              <p14:nvPr/>
            </p14:nvContentPartPr>
            <p14:xfrm>
              <a:off x="6128915" y="5912823"/>
              <a:ext cx="38160" cy="19080"/>
            </p14:xfrm>
          </p:contentPart>
        </mc:Choice>
        <mc:Fallback xmlns="">
          <p:pic>
            <p:nvPicPr>
              <p:cNvPr id="183" name="Ink 182">
                <a:extLst>
                  <a:ext uri="{FF2B5EF4-FFF2-40B4-BE49-F238E27FC236}">
                    <a16:creationId xmlns:a16="http://schemas.microsoft.com/office/drawing/2014/main" xmlns="" xmlns:p14="http://schemas.microsoft.com/office/powerpoint/2010/main" id="{500CBCE5-F8BA-D949-811C-763A70FAC831}"/>
                  </a:ext>
                </a:extLst>
              </p:cNvPr>
              <p:cNvPicPr/>
              <p:nvPr/>
            </p:nvPicPr>
            <p:blipFill>
              <a:blip r:embed="rId55"/>
              <a:stretch>
                <a:fillRect/>
              </a:stretch>
            </p:blipFill>
            <p:spPr>
              <a:xfrm>
                <a:off x="6120275" y="5904696"/>
                <a:ext cx="55080" cy="35687"/>
              </a:xfrm>
              <a:prstGeom prst="rect">
                <a:avLst/>
              </a:prstGeom>
            </p:spPr>
          </p:pic>
        </mc:Fallback>
      </mc:AlternateContent>
    </p:spTree>
    <p:extLst>
      <p:ext uri="{BB962C8B-B14F-4D97-AF65-F5344CB8AC3E}">
        <p14:creationId xmlns:p14="http://schemas.microsoft.com/office/powerpoint/2010/main" val="422954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0">
                <a:extLst>
                  <a:ext uri="{FF2B5EF4-FFF2-40B4-BE49-F238E27FC236}">
                    <a16:creationId xmlns:a16="http://schemas.microsoft.com/office/drawing/2014/main" id="{923DE101-B5BA-1643-B259-5905E4E42814}"/>
                  </a:ext>
                </a:extLst>
              </p14:cNvPr>
              <p14:cNvContentPartPr/>
              <p14:nvPr/>
            </p14:nvContentPartPr>
            <p14:xfrm>
              <a:off x="6983915" y="1637463"/>
              <a:ext cx="2760120" cy="3269880"/>
            </p14:xfrm>
          </p:contentPart>
        </mc:Choice>
        <mc:Fallback xmlns="">
          <p:pic>
            <p:nvPicPr>
              <p:cNvPr id="10" name="Ink 10">
                <a:extLst>
                  <a:ext uri="{FF2B5EF4-FFF2-40B4-BE49-F238E27FC236}">
                    <a16:creationId xmlns:a16="http://schemas.microsoft.com/office/drawing/2014/main" xmlns="" xmlns:p14="http://schemas.microsoft.com/office/powerpoint/2010/main" id="{923DE101-B5BA-1643-B259-5905E4E42814}"/>
                  </a:ext>
                </a:extLst>
              </p:cNvPr>
              <p:cNvPicPr/>
              <p:nvPr/>
            </p:nvPicPr>
            <p:blipFill>
              <a:blip r:embed="rId3"/>
              <a:stretch>
                <a:fillRect/>
              </a:stretch>
            </p:blipFill>
            <p:spPr>
              <a:xfrm>
                <a:off x="6975276" y="1628822"/>
                <a:ext cx="2776678" cy="328788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3" name="Ink 102">
                <a:extLst>
                  <a:ext uri="{FF2B5EF4-FFF2-40B4-BE49-F238E27FC236}">
                    <a16:creationId xmlns:a16="http://schemas.microsoft.com/office/drawing/2014/main" id="{4D0C3B2C-C32C-3442-B5DA-110373A9030E}"/>
                  </a:ext>
                </a:extLst>
              </p14:cNvPr>
              <p14:cNvContentPartPr/>
              <p14:nvPr/>
            </p14:nvContentPartPr>
            <p14:xfrm>
              <a:off x="2960195" y="1580943"/>
              <a:ext cx="2747880" cy="3339000"/>
            </p14:xfrm>
          </p:contentPart>
        </mc:Choice>
        <mc:Fallback xmlns="">
          <p:pic>
            <p:nvPicPr>
              <p:cNvPr id="103" name="Ink 102">
                <a:extLst>
                  <a:ext uri="{FF2B5EF4-FFF2-40B4-BE49-F238E27FC236}">
                    <a16:creationId xmlns:a16="http://schemas.microsoft.com/office/drawing/2014/main" xmlns="" xmlns:p14="http://schemas.microsoft.com/office/powerpoint/2010/main" id="{4D0C3B2C-C32C-3442-B5DA-110373A9030E}"/>
                  </a:ext>
                </a:extLst>
              </p:cNvPr>
              <p:cNvPicPr/>
              <p:nvPr/>
            </p:nvPicPr>
            <p:blipFill>
              <a:blip r:embed="rId5"/>
              <a:stretch>
                <a:fillRect/>
              </a:stretch>
            </p:blipFill>
            <p:spPr>
              <a:xfrm>
                <a:off x="2951915" y="1572663"/>
                <a:ext cx="2764440" cy="335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7" name="Ink 186">
                <a:extLst>
                  <a:ext uri="{FF2B5EF4-FFF2-40B4-BE49-F238E27FC236}">
                    <a16:creationId xmlns:a16="http://schemas.microsoft.com/office/drawing/2014/main" id="{22C05B81-0AC0-2C42-AF6E-78300F2C3F5E}"/>
                  </a:ext>
                </a:extLst>
              </p14:cNvPr>
              <p14:cNvContentPartPr/>
              <p14:nvPr/>
            </p14:nvContentPartPr>
            <p14:xfrm>
              <a:off x="3412715" y="4850103"/>
              <a:ext cx="19080" cy="82080"/>
            </p14:xfrm>
          </p:contentPart>
        </mc:Choice>
        <mc:Fallback xmlns="">
          <p:pic>
            <p:nvPicPr>
              <p:cNvPr id="187" name="Ink 186">
                <a:extLst>
                  <a:ext uri="{FF2B5EF4-FFF2-40B4-BE49-F238E27FC236}">
                    <a16:creationId xmlns:a16="http://schemas.microsoft.com/office/drawing/2014/main" xmlns="" xmlns:p14="http://schemas.microsoft.com/office/powerpoint/2010/main" id="{22C05B81-0AC0-2C42-AF6E-78300F2C3F5E}"/>
                  </a:ext>
                </a:extLst>
              </p:cNvPr>
              <p:cNvPicPr/>
              <p:nvPr/>
            </p:nvPicPr>
            <p:blipFill>
              <a:blip r:embed="rId7"/>
              <a:stretch>
                <a:fillRect/>
              </a:stretch>
            </p:blipFill>
            <p:spPr>
              <a:xfrm>
                <a:off x="3396875" y="4832823"/>
                <a:ext cx="522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 name="Ink 187">
                <a:extLst>
                  <a:ext uri="{FF2B5EF4-FFF2-40B4-BE49-F238E27FC236}">
                    <a16:creationId xmlns:a16="http://schemas.microsoft.com/office/drawing/2014/main" id="{DCEC1A3B-BD3C-F64E-9233-0E441DC6677B}"/>
                  </a:ext>
                </a:extLst>
              </p14:cNvPr>
              <p14:cNvContentPartPr/>
              <p14:nvPr/>
            </p14:nvContentPartPr>
            <p14:xfrm>
              <a:off x="3444035" y="5164743"/>
              <a:ext cx="19080" cy="63360"/>
            </p14:xfrm>
          </p:contentPart>
        </mc:Choice>
        <mc:Fallback xmlns="">
          <p:pic>
            <p:nvPicPr>
              <p:cNvPr id="188" name="Ink 187">
                <a:extLst>
                  <a:ext uri="{FF2B5EF4-FFF2-40B4-BE49-F238E27FC236}">
                    <a16:creationId xmlns:a16="http://schemas.microsoft.com/office/drawing/2014/main" xmlns="" xmlns:p14="http://schemas.microsoft.com/office/powerpoint/2010/main" id="{DCEC1A3B-BD3C-F64E-9233-0E441DC6677B}"/>
                  </a:ext>
                </a:extLst>
              </p:cNvPr>
              <p:cNvPicPr/>
              <p:nvPr/>
            </p:nvPicPr>
            <p:blipFill>
              <a:blip r:embed="rId9"/>
              <a:stretch>
                <a:fillRect/>
              </a:stretch>
            </p:blipFill>
            <p:spPr>
              <a:xfrm>
                <a:off x="3427835" y="5146383"/>
                <a:ext cx="52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9" name="Ink 188">
                <a:extLst>
                  <a:ext uri="{FF2B5EF4-FFF2-40B4-BE49-F238E27FC236}">
                    <a16:creationId xmlns:a16="http://schemas.microsoft.com/office/drawing/2014/main" id="{2499F955-725B-8648-817D-650682A98843}"/>
                  </a:ext>
                </a:extLst>
              </p14:cNvPr>
              <p14:cNvContentPartPr/>
              <p14:nvPr/>
            </p14:nvContentPartPr>
            <p14:xfrm>
              <a:off x="3865235" y="4825623"/>
              <a:ext cx="25560" cy="75240"/>
            </p14:xfrm>
          </p:contentPart>
        </mc:Choice>
        <mc:Fallback xmlns="">
          <p:pic>
            <p:nvPicPr>
              <p:cNvPr id="189" name="Ink 188">
                <a:extLst>
                  <a:ext uri="{FF2B5EF4-FFF2-40B4-BE49-F238E27FC236}">
                    <a16:creationId xmlns:a16="http://schemas.microsoft.com/office/drawing/2014/main" xmlns="" xmlns:p14="http://schemas.microsoft.com/office/powerpoint/2010/main" id="{2499F955-725B-8648-817D-650682A98843}"/>
                  </a:ext>
                </a:extLst>
              </p:cNvPr>
              <p:cNvPicPr/>
              <p:nvPr/>
            </p:nvPicPr>
            <p:blipFill>
              <a:blip r:embed="rId11"/>
              <a:stretch>
                <a:fillRect/>
              </a:stretch>
            </p:blipFill>
            <p:spPr>
              <a:xfrm>
                <a:off x="3848675" y="4809423"/>
                <a:ext cx="59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0" name="Ink 189">
                <a:extLst>
                  <a:ext uri="{FF2B5EF4-FFF2-40B4-BE49-F238E27FC236}">
                    <a16:creationId xmlns:a16="http://schemas.microsoft.com/office/drawing/2014/main" id="{EE25A164-0D7A-9C43-BC5D-B5BCEF5311CD}"/>
                  </a:ext>
                </a:extLst>
              </p14:cNvPr>
              <p14:cNvContentPartPr/>
              <p14:nvPr/>
            </p14:nvContentPartPr>
            <p14:xfrm>
              <a:off x="3865235" y="5120463"/>
              <a:ext cx="94680" cy="63360"/>
            </p14:xfrm>
          </p:contentPart>
        </mc:Choice>
        <mc:Fallback xmlns="">
          <p:pic>
            <p:nvPicPr>
              <p:cNvPr id="190" name="Ink 189">
                <a:extLst>
                  <a:ext uri="{FF2B5EF4-FFF2-40B4-BE49-F238E27FC236}">
                    <a16:creationId xmlns:a16="http://schemas.microsoft.com/office/drawing/2014/main" xmlns="" xmlns:p14="http://schemas.microsoft.com/office/powerpoint/2010/main" id="{EE25A164-0D7A-9C43-BC5D-B5BCEF5311CD}"/>
                  </a:ext>
                </a:extLst>
              </p:cNvPr>
              <p:cNvPicPr/>
              <p:nvPr/>
            </p:nvPicPr>
            <p:blipFill>
              <a:blip r:embed="rId13"/>
              <a:stretch>
                <a:fillRect/>
              </a:stretch>
            </p:blipFill>
            <p:spPr>
              <a:xfrm>
                <a:off x="3847235" y="5104170"/>
                <a:ext cx="128880" cy="959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1" name="Ink 190">
                <a:extLst>
                  <a:ext uri="{FF2B5EF4-FFF2-40B4-BE49-F238E27FC236}">
                    <a16:creationId xmlns:a16="http://schemas.microsoft.com/office/drawing/2014/main" id="{B103E9C2-2EFC-0D4A-884D-7737D7C0E12A}"/>
                  </a:ext>
                </a:extLst>
              </p14:cNvPr>
              <p14:cNvContentPartPr/>
              <p14:nvPr/>
            </p14:nvContentPartPr>
            <p14:xfrm>
              <a:off x="4286795" y="4843983"/>
              <a:ext cx="19080" cy="94680"/>
            </p14:xfrm>
          </p:contentPart>
        </mc:Choice>
        <mc:Fallback xmlns="">
          <p:pic>
            <p:nvPicPr>
              <p:cNvPr id="191" name="Ink 190">
                <a:extLst>
                  <a:ext uri="{FF2B5EF4-FFF2-40B4-BE49-F238E27FC236}">
                    <a16:creationId xmlns:a16="http://schemas.microsoft.com/office/drawing/2014/main" xmlns="" xmlns:p14="http://schemas.microsoft.com/office/powerpoint/2010/main" id="{B103E9C2-2EFC-0D4A-884D-7737D7C0E12A}"/>
                  </a:ext>
                </a:extLst>
              </p:cNvPr>
              <p:cNvPicPr/>
              <p:nvPr/>
            </p:nvPicPr>
            <p:blipFill>
              <a:blip r:embed="rId15"/>
              <a:stretch>
                <a:fillRect/>
              </a:stretch>
            </p:blipFill>
            <p:spPr>
              <a:xfrm>
                <a:off x="4268435" y="4827063"/>
                <a:ext cx="54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2" name="Ink 191">
                <a:extLst>
                  <a:ext uri="{FF2B5EF4-FFF2-40B4-BE49-F238E27FC236}">
                    <a16:creationId xmlns:a16="http://schemas.microsoft.com/office/drawing/2014/main" id="{7B55CA4A-237D-6045-8CA1-AF6AE302E4F3}"/>
                  </a:ext>
                </a:extLst>
              </p14:cNvPr>
              <p14:cNvContentPartPr/>
              <p14:nvPr/>
            </p14:nvContentPartPr>
            <p14:xfrm>
              <a:off x="4305515" y="5114343"/>
              <a:ext cx="113400" cy="119880"/>
            </p14:xfrm>
          </p:contentPart>
        </mc:Choice>
        <mc:Fallback xmlns="">
          <p:pic>
            <p:nvPicPr>
              <p:cNvPr id="192" name="Ink 191">
                <a:extLst>
                  <a:ext uri="{FF2B5EF4-FFF2-40B4-BE49-F238E27FC236}">
                    <a16:creationId xmlns:a16="http://schemas.microsoft.com/office/drawing/2014/main" xmlns="" xmlns:p14="http://schemas.microsoft.com/office/powerpoint/2010/main" id="{7B55CA4A-237D-6045-8CA1-AF6AE302E4F3}"/>
                  </a:ext>
                </a:extLst>
              </p:cNvPr>
              <p:cNvPicPr/>
              <p:nvPr/>
            </p:nvPicPr>
            <p:blipFill>
              <a:blip r:embed="rId17"/>
              <a:stretch>
                <a:fillRect/>
              </a:stretch>
            </p:blipFill>
            <p:spPr>
              <a:xfrm>
                <a:off x="4289366" y="5098143"/>
                <a:ext cx="145697"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3" name="Ink 192">
                <a:extLst>
                  <a:ext uri="{FF2B5EF4-FFF2-40B4-BE49-F238E27FC236}">
                    <a16:creationId xmlns:a16="http://schemas.microsoft.com/office/drawing/2014/main" id="{C6987AD5-DC51-F348-98E0-687DEFC99BE5}"/>
                  </a:ext>
                </a:extLst>
              </p14:cNvPr>
              <p14:cNvContentPartPr/>
              <p14:nvPr/>
            </p14:nvContentPartPr>
            <p14:xfrm>
              <a:off x="4676315" y="4838223"/>
              <a:ext cx="12960" cy="81360"/>
            </p14:xfrm>
          </p:contentPart>
        </mc:Choice>
        <mc:Fallback xmlns="">
          <p:pic>
            <p:nvPicPr>
              <p:cNvPr id="193" name="Ink 192">
                <a:extLst>
                  <a:ext uri="{FF2B5EF4-FFF2-40B4-BE49-F238E27FC236}">
                    <a16:creationId xmlns:a16="http://schemas.microsoft.com/office/drawing/2014/main" xmlns="" xmlns:p14="http://schemas.microsoft.com/office/powerpoint/2010/main" id="{C6987AD5-DC51-F348-98E0-687DEFC99BE5}"/>
                  </a:ext>
                </a:extLst>
              </p:cNvPr>
              <p:cNvPicPr/>
              <p:nvPr/>
            </p:nvPicPr>
            <p:blipFill>
              <a:blip r:embed="rId19"/>
              <a:stretch>
                <a:fillRect/>
              </a:stretch>
            </p:blipFill>
            <p:spPr>
              <a:xfrm>
                <a:off x="4659755" y="4821663"/>
                <a:ext cx="46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4" name="Ink 193">
                <a:extLst>
                  <a:ext uri="{FF2B5EF4-FFF2-40B4-BE49-F238E27FC236}">
                    <a16:creationId xmlns:a16="http://schemas.microsoft.com/office/drawing/2014/main" id="{0A26A6F5-7D91-264C-9390-E31DE6CCFBFD}"/>
                  </a:ext>
                </a:extLst>
              </p14:cNvPr>
              <p14:cNvContentPartPr/>
              <p14:nvPr/>
            </p14:nvContentPartPr>
            <p14:xfrm>
              <a:off x="4733195" y="5104623"/>
              <a:ext cx="94680" cy="60480"/>
            </p14:xfrm>
          </p:contentPart>
        </mc:Choice>
        <mc:Fallback xmlns="">
          <p:pic>
            <p:nvPicPr>
              <p:cNvPr id="194" name="Ink 193">
                <a:extLst>
                  <a:ext uri="{FF2B5EF4-FFF2-40B4-BE49-F238E27FC236}">
                    <a16:creationId xmlns:a16="http://schemas.microsoft.com/office/drawing/2014/main" xmlns="" xmlns:p14="http://schemas.microsoft.com/office/powerpoint/2010/main" id="{0A26A6F5-7D91-264C-9390-E31DE6CCFBFD}"/>
                  </a:ext>
                </a:extLst>
              </p:cNvPr>
              <p:cNvPicPr/>
              <p:nvPr/>
            </p:nvPicPr>
            <p:blipFill>
              <a:blip r:embed="rId21"/>
              <a:stretch>
                <a:fillRect/>
              </a:stretch>
            </p:blipFill>
            <p:spPr>
              <a:xfrm>
                <a:off x="4715195" y="5086983"/>
                <a:ext cx="1292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5" name="Ink 194">
                <a:extLst>
                  <a:ext uri="{FF2B5EF4-FFF2-40B4-BE49-F238E27FC236}">
                    <a16:creationId xmlns:a16="http://schemas.microsoft.com/office/drawing/2014/main" id="{AAB24D77-7169-3A4D-99AC-26662B58BB84}"/>
                  </a:ext>
                </a:extLst>
              </p14:cNvPr>
              <p14:cNvContentPartPr/>
              <p14:nvPr/>
            </p14:nvContentPartPr>
            <p14:xfrm>
              <a:off x="5047475" y="4832103"/>
              <a:ext cx="25560" cy="93960"/>
            </p14:xfrm>
          </p:contentPart>
        </mc:Choice>
        <mc:Fallback xmlns="">
          <p:pic>
            <p:nvPicPr>
              <p:cNvPr id="195" name="Ink 194">
                <a:extLst>
                  <a:ext uri="{FF2B5EF4-FFF2-40B4-BE49-F238E27FC236}">
                    <a16:creationId xmlns:a16="http://schemas.microsoft.com/office/drawing/2014/main" xmlns="" xmlns:p14="http://schemas.microsoft.com/office/powerpoint/2010/main" id="{AAB24D77-7169-3A4D-99AC-26662B58BB84}"/>
                  </a:ext>
                </a:extLst>
              </p:cNvPr>
              <p:cNvPicPr/>
              <p:nvPr/>
            </p:nvPicPr>
            <p:blipFill>
              <a:blip r:embed="rId23"/>
              <a:stretch>
                <a:fillRect/>
              </a:stretch>
            </p:blipFill>
            <p:spPr>
              <a:xfrm>
                <a:off x="5029475" y="4815183"/>
                <a:ext cx="59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8" name="Ink 197">
                <a:extLst>
                  <a:ext uri="{FF2B5EF4-FFF2-40B4-BE49-F238E27FC236}">
                    <a16:creationId xmlns:a16="http://schemas.microsoft.com/office/drawing/2014/main" id="{CD576213-12E4-FD47-951A-08204CA9ED47}"/>
                  </a:ext>
                </a:extLst>
              </p14:cNvPr>
              <p14:cNvContentPartPr/>
              <p14:nvPr/>
            </p14:nvContentPartPr>
            <p14:xfrm>
              <a:off x="5499995" y="4819503"/>
              <a:ext cx="31680" cy="119160"/>
            </p14:xfrm>
          </p:contentPart>
        </mc:Choice>
        <mc:Fallback xmlns="">
          <p:pic>
            <p:nvPicPr>
              <p:cNvPr id="198" name="Ink 197">
                <a:extLst>
                  <a:ext uri="{FF2B5EF4-FFF2-40B4-BE49-F238E27FC236}">
                    <a16:creationId xmlns:a16="http://schemas.microsoft.com/office/drawing/2014/main" xmlns="" xmlns:p14="http://schemas.microsoft.com/office/powerpoint/2010/main" id="{CD576213-12E4-FD47-951A-08204CA9ED47}"/>
                  </a:ext>
                </a:extLst>
              </p:cNvPr>
              <p:cNvPicPr/>
              <p:nvPr/>
            </p:nvPicPr>
            <p:blipFill>
              <a:blip r:embed="rId25"/>
              <a:stretch>
                <a:fillRect/>
              </a:stretch>
            </p:blipFill>
            <p:spPr>
              <a:xfrm>
                <a:off x="5483075" y="4802583"/>
                <a:ext cx="65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9" name="Ink 198">
                <a:extLst>
                  <a:ext uri="{FF2B5EF4-FFF2-40B4-BE49-F238E27FC236}">
                    <a16:creationId xmlns:a16="http://schemas.microsoft.com/office/drawing/2014/main" id="{E4E35076-C091-7240-B5E2-47C50CCEFDE2}"/>
                  </a:ext>
                </a:extLst>
              </p14:cNvPr>
              <p14:cNvContentPartPr/>
              <p14:nvPr/>
            </p14:nvContentPartPr>
            <p14:xfrm>
              <a:off x="5581715" y="5152143"/>
              <a:ext cx="100080" cy="107280"/>
            </p14:xfrm>
          </p:contentPart>
        </mc:Choice>
        <mc:Fallback xmlns="">
          <p:pic>
            <p:nvPicPr>
              <p:cNvPr id="199" name="Ink 198">
                <a:extLst>
                  <a:ext uri="{FF2B5EF4-FFF2-40B4-BE49-F238E27FC236}">
                    <a16:creationId xmlns:a16="http://schemas.microsoft.com/office/drawing/2014/main" xmlns="" xmlns:p14="http://schemas.microsoft.com/office/powerpoint/2010/main" id="{E4E35076-C091-7240-B5E2-47C50CCEFDE2}"/>
                  </a:ext>
                </a:extLst>
              </p:cNvPr>
              <p:cNvPicPr/>
              <p:nvPr/>
            </p:nvPicPr>
            <p:blipFill>
              <a:blip r:embed="rId27"/>
              <a:stretch>
                <a:fillRect/>
              </a:stretch>
            </p:blipFill>
            <p:spPr>
              <a:xfrm>
                <a:off x="5564795" y="5134863"/>
                <a:ext cx="1335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0" name="Ink 200">
                <a:extLst>
                  <a:ext uri="{FF2B5EF4-FFF2-40B4-BE49-F238E27FC236}">
                    <a16:creationId xmlns:a16="http://schemas.microsoft.com/office/drawing/2014/main" id="{7B2219B2-7EC3-D046-A65C-D44BF56AC3B0}"/>
                  </a:ext>
                </a:extLst>
              </p14:cNvPr>
              <p14:cNvContentPartPr/>
              <p14:nvPr/>
            </p14:nvContentPartPr>
            <p14:xfrm>
              <a:off x="5116595" y="5170863"/>
              <a:ext cx="75960" cy="100800"/>
            </p14:xfrm>
          </p:contentPart>
        </mc:Choice>
        <mc:Fallback xmlns="">
          <p:pic>
            <p:nvPicPr>
              <p:cNvPr id="200" name="Ink 200">
                <a:extLst>
                  <a:ext uri="{FF2B5EF4-FFF2-40B4-BE49-F238E27FC236}">
                    <a16:creationId xmlns:a16="http://schemas.microsoft.com/office/drawing/2014/main" xmlns="" xmlns:p14="http://schemas.microsoft.com/office/powerpoint/2010/main" id="{7B2219B2-7EC3-D046-A65C-D44BF56AC3B0}"/>
                  </a:ext>
                </a:extLst>
              </p:cNvPr>
              <p:cNvPicPr/>
              <p:nvPr/>
            </p:nvPicPr>
            <p:blipFill>
              <a:blip r:embed="rId29"/>
              <a:stretch>
                <a:fillRect/>
              </a:stretch>
            </p:blipFill>
            <p:spPr>
              <a:xfrm>
                <a:off x="5099675" y="5154721"/>
                <a:ext cx="109080" cy="13308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2" name="Ink 201">
                <a:extLst>
                  <a:ext uri="{FF2B5EF4-FFF2-40B4-BE49-F238E27FC236}">
                    <a16:creationId xmlns:a16="http://schemas.microsoft.com/office/drawing/2014/main" id="{82E3B90E-F697-CD49-8F69-B6270EE1274E}"/>
                  </a:ext>
                </a:extLst>
              </p14:cNvPr>
              <p14:cNvContentPartPr/>
              <p14:nvPr/>
            </p14:nvContentPartPr>
            <p14:xfrm>
              <a:off x="2884595" y="4454103"/>
              <a:ext cx="163800" cy="19080"/>
            </p14:xfrm>
          </p:contentPart>
        </mc:Choice>
        <mc:Fallback xmlns="">
          <p:pic>
            <p:nvPicPr>
              <p:cNvPr id="202" name="Ink 201">
                <a:extLst>
                  <a:ext uri="{FF2B5EF4-FFF2-40B4-BE49-F238E27FC236}">
                    <a16:creationId xmlns:a16="http://schemas.microsoft.com/office/drawing/2014/main" xmlns="" xmlns:p14="http://schemas.microsoft.com/office/powerpoint/2010/main" id="{82E3B90E-F697-CD49-8F69-B6270EE1274E}"/>
                  </a:ext>
                </a:extLst>
              </p:cNvPr>
              <p:cNvPicPr/>
              <p:nvPr/>
            </p:nvPicPr>
            <p:blipFill>
              <a:blip r:embed="rId31"/>
              <a:stretch>
                <a:fillRect/>
              </a:stretch>
            </p:blipFill>
            <p:spPr>
              <a:xfrm>
                <a:off x="2866955" y="4437903"/>
                <a:ext cx="1976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3" name="Ink 202">
                <a:extLst>
                  <a:ext uri="{FF2B5EF4-FFF2-40B4-BE49-F238E27FC236}">
                    <a16:creationId xmlns:a16="http://schemas.microsoft.com/office/drawing/2014/main" id="{6D4945EB-64C0-4C42-BB07-7DA1422FADE4}"/>
                  </a:ext>
                </a:extLst>
              </p14:cNvPr>
              <p14:cNvContentPartPr/>
              <p14:nvPr/>
            </p14:nvContentPartPr>
            <p14:xfrm>
              <a:off x="2532515" y="4454103"/>
              <a:ext cx="19080" cy="44280"/>
            </p14:xfrm>
          </p:contentPart>
        </mc:Choice>
        <mc:Fallback xmlns="">
          <p:pic>
            <p:nvPicPr>
              <p:cNvPr id="203" name="Ink 202">
                <a:extLst>
                  <a:ext uri="{FF2B5EF4-FFF2-40B4-BE49-F238E27FC236}">
                    <a16:creationId xmlns:a16="http://schemas.microsoft.com/office/drawing/2014/main" xmlns="" xmlns:p14="http://schemas.microsoft.com/office/powerpoint/2010/main" id="{6D4945EB-64C0-4C42-BB07-7DA1422FADE4}"/>
                  </a:ext>
                </a:extLst>
              </p:cNvPr>
              <p:cNvPicPr/>
              <p:nvPr/>
            </p:nvPicPr>
            <p:blipFill>
              <a:blip r:embed="rId33"/>
              <a:stretch>
                <a:fillRect/>
              </a:stretch>
            </p:blipFill>
            <p:spPr>
              <a:xfrm>
                <a:off x="2515955" y="4435743"/>
                <a:ext cx="514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4" name="Ink 203">
                <a:extLst>
                  <a:ext uri="{FF2B5EF4-FFF2-40B4-BE49-F238E27FC236}">
                    <a16:creationId xmlns:a16="http://schemas.microsoft.com/office/drawing/2014/main" id="{7D2ED5BD-3B30-7C4B-9580-E6957950692D}"/>
                  </a:ext>
                </a:extLst>
              </p14:cNvPr>
              <p14:cNvContentPartPr/>
              <p14:nvPr/>
            </p14:nvContentPartPr>
            <p14:xfrm>
              <a:off x="2626835" y="4441503"/>
              <a:ext cx="75960" cy="63360"/>
            </p14:xfrm>
          </p:contentPart>
        </mc:Choice>
        <mc:Fallback xmlns="">
          <p:pic>
            <p:nvPicPr>
              <p:cNvPr id="204" name="Ink 203">
                <a:extLst>
                  <a:ext uri="{FF2B5EF4-FFF2-40B4-BE49-F238E27FC236}">
                    <a16:creationId xmlns:a16="http://schemas.microsoft.com/office/drawing/2014/main" xmlns="" xmlns:p14="http://schemas.microsoft.com/office/powerpoint/2010/main" id="{7D2ED5BD-3B30-7C4B-9580-E6957950692D}"/>
                  </a:ext>
                </a:extLst>
              </p:cNvPr>
              <p:cNvPicPr/>
              <p:nvPr/>
            </p:nvPicPr>
            <p:blipFill>
              <a:blip r:embed="rId35"/>
              <a:stretch>
                <a:fillRect/>
              </a:stretch>
            </p:blipFill>
            <p:spPr>
              <a:xfrm>
                <a:off x="2610635" y="4425210"/>
                <a:ext cx="108360" cy="9630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5" name="Ink 204">
                <a:extLst>
                  <a:ext uri="{FF2B5EF4-FFF2-40B4-BE49-F238E27FC236}">
                    <a16:creationId xmlns:a16="http://schemas.microsoft.com/office/drawing/2014/main" id="{1779E96D-D9D2-DD4B-B68A-A3828157D7A3}"/>
                  </a:ext>
                </a:extLst>
              </p14:cNvPr>
              <p14:cNvContentPartPr/>
              <p14:nvPr/>
            </p14:nvContentPartPr>
            <p14:xfrm>
              <a:off x="2796755" y="4051623"/>
              <a:ext cx="182520" cy="12960"/>
            </p14:xfrm>
          </p:contentPart>
        </mc:Choice>
        <mc:Fallback xmlns="">
          <p:pic>
            <p:nvPicPr>
              <p:cNvPr id="205" name="Ink 204">
                <a:extLst>
                  <a:ext uri="{FF2B5EF4-FFF2-40B4-BE49-F238E27FC236}">
                    <a16:creationId xmlns:a16="http://schemas.microsoft.com/office/drawing/2014/main" xmlns="" xmlns:p14="http://schemas.microsoft.com/office/powerpoint/2010/main" id="{1779E96D-D9D2-DD4B-B68A-A3828157D7A3}"/>
                  </a:ext>
                </a:extLst>
              </p:cNvPr>
              <p:cNvPicPr/>
              <p:nvPr/>
            </p:nvPicPr>
            <p:blipFill>
              <a:blip r:embed="rId37"/>
              <a:stretch>
                <a:fillRect/>
              </a:stretch>
            </p:blipFill>
            <p:spPr>
              <a:xfrm>
                <a:off x="2779475" y="4034703"/>
                <a:ext cx="216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8" name="Ink 207">
                <a:extLst>
                  <a:ext uri="{FF2B5EF4-FFF2-40B4-BE49-F238E27FC236}">
                    <a16:creationId xmlns:a16="http://schemas.microsoft.com/office/drawing/2014/main" id="{61D862D0-6291-074D-B443-AA670AB1AAB7}"/>
                  </a:ext>
                </a:extLst>
              </p14:cNvPr>
              <p14:cNvContentPartPr/>
              <p14:nvPr/>
            </p14:nvContentPartPr>
            <p14:xfrm>
              <a:off x="2771555" y="3517383"/>
              <a:ext cx="195120" cy="19080"/>
            </p14:xfrm>
          </p:contentPart>
        </mc:Choice>
        <mc:Fallback xmlns="">
          <p:pic>
            <p:nvPicPr>
              <p:cNvPr id="208" name="Ink 207">
                <a:extLst>
                  <a:ext uri="{FF2B5EF4-FFF2-40B4-BE49-F238E27FC236}">
                    <a16:creationId xmlns:a16="http://schemas.microsoft.com/office/drawing/2014/main" xmlns="" xmlns:p14="http://schemas.microsoft.com/office/powerpoint/2010/main" id="{61D862D0-6291-074D-B443-AA670AB1AAB7}"/>
                  </a:ext>
                </a:extLst>
              </p:cNvPr>
              <p:cNvPicPr/>
              <p:nvPr/>
            </p:nvPicPr>
            <p:blipFill>
              <a:blip r:embed="rId39"/>
              <a:stretch>
                <a:fillRect/>
              </a:stretch>
            </p:blipFill>
            <p:spPr>
              <a:xfrm>
                <a:off x="2755025" y="3501483"/>
                <a:ext cx="227820" cy="5123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1" name="Ink 210">
                <a:extLst>
                  <a:ext uri="{FF2B5EF4-FFF2-40B4-BE49-F238E27FC236}">
                    <a16:creationId xmlns:a16="http://schemas.microsoft.com/office/drawing/2014/main" id="{DA4248FF-A878-7846-B978-FB3304B1755A}"/>
                  </a:ext>
                </a:extLst>
              </p14:cNvPr>
              <p14:cNvContentPartPr/>
              <p14:nvPr/>
            </p14:nvContentPartPr>
            <p14:xfrm>
              <a:off x="2765075" y="3070983"/>
              <a:ext cx="207720" cy="38160"/>
            </p14:xfrm>
          </p:contentPart>
        </mc:Choice>
        <mc:Fallback xmlns="">
          <p:pic>
            <p:nvPicPr>
              <p:cNvPr id="211" name="Ink 210">
                <a:extLst>
                  <a:ext uri="{FF2B5EF4-FFF2-40B4-BE49-F238E27FC236}">
                    <a16:creationId xmlns:a16="http://schemas.microsoft.com/office/drawing/2014/main" xmlns="" xmlns:p14="http://schemas.microsoft.com/office/powerpoint/2010/main" id="{DA4248FF-A878-7846-B978-FB3304B1755A}"/>
                  </a:ext>
                </a:extLst>
              </p:cNvPr>
              <p:cNvPicPr/>
              <p:nvPr/>
            </p:nvPicPr>
            <p:blipFill>
              <a:blip r:embed="rId41"/>
              <a:stretch>
                <a:fillRect/>
              </a:stretch>
            </p:blipFill>
            <p:spPr>
              <a:xfrm>
                <a:off x="2748515" y="3055143"/>
                <a:ext cx="2401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4" name="Ink 213">
                <a:extLst>
                  <a:ext uri="{FF2B5EF4-FFF2-40B4-BE49-F238E27FC236}">
                    <a16:creationId xmlns:a16="http://schemas.microsoft.com/office/drawing/2014/main" id="{C2A89AF5-D0A0-FD44-B87A-F3DA7EB06F6D}"/>
                  </a:ext>
                </a:extLst>
              </p14:cNvPr>
              <p14:cNvContentPartPr/>
              <p14:nvPr/>
            </p14:nvContentPartPr>
            <p14:xfrm>
              <a:off x="2797115" y="2555463"/>
              <a:ext cx="251280" cy="63360"/>
            </p14:xfrm>
          </p:contentPart>
        </mc:Choice>
        <mc:Fallback xmlns="">
          <p:pic>
            <p:nvPicPr>
              <p:cNvPr id="214" name="Ink 213">
                <a:extLst>
                  <a:ext uri="{FF2B5EF4-FFF2-40B4-BE49-F238E27FC236}">
                    <a16:creationId xmlns:a16="http://schemas.microsoft.com/office/drawing/2014/main" xmlns="" xmlns:p14="http://schemas.microsoft.com/office/powerpoint/2010/main" id="{C2A89AF5-D0A0-FD44-B87A-F3DA7EB06F6D}"/>
                  </a:ext>
                </a:extLst>
              </p:cNvPr>
              <p:cNvPicPr/>
              <p:nvPr/>
            </p:nvPicPr>
            <p:blipFill>
              <a:blip r:embed="rId43"/>
              <a:stretch>
                <a:fillRect/>
              </a:stretch>
            </p:blipFill>
            <p:spPr>
              <a:xfrm>
                <a:off x="2779835" y="2539263"/>
                <a:ext cx="2847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5" name="Ink 214">
                <a:extLst>
                  <a:ext uri="{FF2B5EF4-FFF2-40B4-BE49-F238E27FC236}">
                    <a16:creationId xmlns:a16="http://schemas.microsoft.com/office/drawing/2014/main" id="{A70AB0FF-BB03-D043-BCF8-B9BF2FD7B099}"/>
                  </a:ext>
                </a:extLst>
              </p14:cNvPr>
              <p14:cNvContentPartPr/>
              <p14:nvPr/>
            </p14:nvContentPartPr>
            <p14:xfrm>
              <a:off x="2287355" y="2498943"/>
              <a:ext cx="106560" cy="138600"/>
            </p14:xfrm>
          </p:contentPart>
        </mc:Choice>
        <mc:Fallback xmlns="">
          <p:pic>
            <p:nvPicPr>
              <p:cNvPr id="215" name="Ink 214">
                <a:extLst>
                  <a:ext uri="{FF2B5EF4-FFF2-40B4-BE49-F238E27FC236}">
                    <a16:creationId xmlns:a16="http://schemas.microsoft.com/office/drawing/2014/main" xmlns="" xmlns:p14="http://schemas.microsoft.com/office/powerpoint/2010/main" id="{A70AB0FF-BB03-D043-BCF8-B9BF2FD7B099}"/>
                  </a:ext>
                </a:extLst>
              </p:cNvPr>
              <p:cNvPicPr/>
              <p:nvPr/>
            </p:nvPicPr>
            <p:blipFill>
              <a:blip r:embed="rId45"/>
              <a:stretch>
                <a:fillRect/>
              </a:stretch>
            </p:blipFill>
            <p:spPr>
              <a:xfrm>
                <a:off x="2270795" y="2480583"/>
                <a:ext cx="1393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6" name="Ink 215">
                <a:extLst>
                  <a:ext uri="{FF2B5EF4-FFF2-40B4-BE49-F238E27FC236}">
                    <a16:creationId xmlns:a16="http://schemas.microsoft.com/office/drawing/2014/main" id="{32294264-5D91-3B40-9CE5-7129ECB04C01}"/>
                  </a:ext>
                </a:extLst>
              </p14:cNvPr>
              <p14:cNvContentPartPr/>
              <p14:nvPr/>
            </p14:nvContentPartPr>
            <p14:xfrm>
              <a:off x="2464115" y="2505063"/>
              <a:ext cx="93960" cy="82080"/>
            </p14:xfrm>
          </p:contentPart>
        </mc:Choice>
        <mc:Fallback xmlns="">
          <p:pic>
            <p:nvPicPr>
              <p:cNvPr id="216" name="Ink 215">
                <a:extLst>
                  <a:ext uri="{FF2B5EF4-FFF2-40B4-BE49-F238E27FC236}">
                    <a16:creationId xmlns:a16="http://schemas.microsoft.com/office/drawing/2014/main" xmlns="" xmlns:p14="http://schemas.microsoft.com/office/powerpoint/2010/main" id="{32294264-5D91-3B40-9CE5-7129ECB04C01}"/>
                  </a:ext>
                </a:extLst>
              </p:cNvPr>
              <p:cNvPicPr/>
              <p:nvPr/>
            </p:nvPicPr>
            <p:blipFill>
              <a:blip r:embed="rId47"/>
              <a:stretch>
                <a:fillRect/>
              </a:stretch>
            </p:blipFill>
            <p:spPr>
              <a:xfrm>
                <a:off x="2447555" y="2488863"/>
                <a:ext cx="126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7" name="Ink 219">
                <a:extLst>
                  <a:ext uri="{FF2B5EF4-FFF2-40B4-BE49-F238E27FC236}">
                    <a16:creationId xmlns:a16="http://schemas.microsoft.com/office/drawing/2014/main" id="{84E1EF8E-A984-1641-856C-01031FDECE19}"/>
                  </a:ext>
                </a:extLst>
              </p14:cNvPr>
              <p14:cNvContentPartPr/>
              <p14:nvPr/>
            </p14:nvContentPartPr>
            <p14:xfrm>
              <a:off x="2412995" y="3070983"/>
              <a:ext cx="218880" cy="82080"/>
            </p14:xfrm>
          </p:contentPart>
        </mc:Choice>
        <mc:Fallback xmlns="">
          <p:pic>
            <p:nvPicPr>
              <p:cNvPr id="217" name="Ink 219">
                <a:extLst>
                  <a:ext uri="{FF2B5EF4-FFF2-40B4-BE49-F238E27FC236}">
                    <a16:creationId xmlns:a16="http://schemas.microsoft.com/office/drawing/2014/main" xmlns="" xmlns:p14="http://schemas.microsoft.com/office/powerpoint/2010/main" id="{84E1EF8E-A984-1641-856C-01031FDECE19}"/>
                  </a:ext>
                </a:extLst>
              </p:cNvPr>
              <p:cNvPicPr/>
              <p:nvPr/>
            </p:nvPicPr>
            <p:blipFill>
              <a:blip r:embed="rId49"/>
              <a:stretch>
                <a:fillRect/>
              </a:stretch>
            </p:blipFill>
            <p:spPr>
              <a:xfrm>
                <a:off x="2396435" y="3054783"/>
                <a:ext cx="252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8" name="Ink 220">
                <a:extLst>
                  <a:ext uri="{FF2B5EF4-FFF2-40B4-BE49-F238E27FC236}">
                    <a16:creationId xmlns:a16="http://schemas.microsoft.com/office/drawing/2014/main" id="{6F66E3B5-F131-3F42-B795-C7ADDCC34F21}"/>
                  </a:ext>
                </a:extLst>
              </p14:cNvPr>
              <p14:cNvContentPartPr/>
              <p14:nvPr/>
            </p14:nvContentPartPr>
            <p14:xfrm>
              <a:off x="2387795" y="3523503"/>
              <a:ext cx="252000" cy="101160"/>
            </p14:xfrm>
          </p:contentPart>
        </mc:Choice>
        <mc:Fallback xmlns="">
          <p:pic>
            <p:nvPicPr>
              <p:cNvPr id="218" name="Ink 220">
                <a:extLst>
                  <a:ext uri="{FF2B5EF4-FFF2-40B4-BE49-F238E27FC236}">
                    <a16:creationId xmlns:a16="http://schemas.microsoft.com/office/drawing/2014/main" xmlns="" xmlns:p14="http://schemas.microsoft.com/office/powerpoint/2010/main" id="{6F66E3B5-F131-3F42-B795-C7ADDCC34F21}"/>
                  </a:ext>
                </a:extLst>
              </p:cNvPr>
              <p:cNvPicPr/>
              <p:nvPr/>
            </p:nvPicPr>
            <p:blipFill>
              <a:blip r:embed="rId51"/>
              <a:stretch>
                <a:fillRect/>
              </a:stretch>
            </p:blipFill>
            <p:spPr>
              <a:xfrm>
                <a:off x="2369769" y="3507606"/>
                <a:ext cx="286609" cy="13295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9" name="Ink 221">
                <a:extLst>
                  <a:ext uri="{FF2B5EF4-FFF2-40B4-BE49-F238E27FC236}">
                    <a16:creationId xmlns:a16="http://schemas.microsoft.com/office/drawing/2014/main" id="{60BD863C-6B6C-9648-ADA5-7E8B63F79B55}"/>
                  </a:ext>
                </a:extLst>
              </p14:cNvPr>
              <p14:cNvContentPartPr/>
              <p14:nvPr/>
            </p14:nvContentPartPr>
            <p14:xfrm>
              <a:off x="2456915" y="3957303"/>
              <a:ext cx="214560" cy="88560"/>
            </p14:xfrm>
          </p:contentPart>
        </mc:Choice>
        <mc:Fallback xmlns="">
          <p:pic>
            <p:nvPicPr>
              <p:cNvPr id="219" name="Ink 221">
                <a:extLst>
                  <a:ext uri="{FF2B5EF4-FFF2-40B4-BE49-F238E27FC236}">
                    <a16:creationId xmlns:a16="http://schemas.microsoft.com/office/drawing/2014/main" xmlns="" xmlns:p14="http://schemas.microsoft.com/office/powerpoint/2010/main" id="{60BD863C-6B6C-9648-ADA5-7E8B63F79B55}"/>
                  </a:ext>
                </a:extLst>
              </p:cNvPr>
              <p:cNvPicPr/>
              <p:nvPr/>
            </p:nvPicPr>
            <p:blipFill>
              <a:blip r:embed="rId53"/>
              <a:stretch>
                <a:fillRect/>
              </a:stretch>
            </p:blipFill>
            <p:spPr>
              <a:xfrm>
                <a:off x="2438524" y="3940675"/>
                <a:ext cx="249539" cy="12145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3" name="Ink 222">
                <a:extLst>
                  <a:ext uri="{FF2B5EF4-FFF2-40B4-BE49-F238E27FC236}">
                    <a16:creationId xmlns:a16="http://schemas.microsoft.com/office/drawing/2014/main" id="{33EEADFF-2FE3-0D4B-807A-BC4419AC39B5}"/>
                  </a:ext>
                </a:extLst>
              </p14:cNvPr>
              <p14:cNvContentPartPr/>
              <p14:nvPr/>
            </p14:nvContentPartPr>
            <p14:xfrm>
              <a:off x="2834195" y="2121663"/>
              <a:ext cx="264240" cy="44280"/>
            </p14:xfrm>
          </p:contentPart>
        </mc:Choice>
        <mc:Fallback xmlns="">
          <p:pic>
            <p:nvPicPr>
              <p:cNvPr id="223" name="Ink 222">
                <a:extLst>
                  <a:ext uri="{FF2B5EF4-FFF2-40B4-BE49-F238E27FC236}">
                    <a16:creationId xmlns:a16="http://schemas.microsoft.com/office/drawing/2014/main" xmlns="" xmlns:p14="http://schemas.microsoft.com/office/powerpoint/2010/main" id="{33EEADFF-2FE3-0D4B-807A-BC4419AC39B5}"/>
                  </a:ext>
                </a:extLst>
              </p:cNvPr>
              <p:cNvPicPr/>
              <p:nvPr/>
            </p:nvPicPr>
            <p:blipFill>
              <a:blip r:embed="rId55"/>
              <a:stretch>
                <a:fillRect/>
              </a:stretch>
            </p:blipFill>
            <p:spPr>
              <a:xfrm>
                <a:off x="2816195" y="2105594"/>
                <a:ext cx="298440" cy="7820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6" name="Ink 225">
                <a:extLst>
                  <a:ext uri="{FF2B5EF4-FFF2-40B4-BE49-F238E27FC236}">
                    <a16:creationId xmlns:a16="http://schemas.microsoft.com/office/drawing/2014/main" id="{F15D787D-2F9C-DD4E-AC2E-4A52F0B0EFC6}"/>
                  </a:ext>
                </a:extLst>
              </p14:cNvPr>
              <p14:cNvContentPartPr/>
              <p14:nvPr/>
            </p14:nvContentPartPr>
            <p14:xfrm>
              <a:off x="2771555" y="1763103"/>
              <a:ext cx="252000" cy="56880"/>
            </p14:xfrm>
          </p:contentPart>
        </mc:Choice>
        <mc:Fallback xmlns="">
          <p:pic>
            <p:nvPicPr>
              <p:cNvPr id="226" name="Ink 225">
                <a:extLst>
                  <a:ext uri="{FF2B5EF4-FFF2-40B4-BE49-F238E27FC236}">
                    <a16:creationId xmlns:a16="http://schemas.microsoft.com/office/drawing/2014/main" xmlns="" xmlns:p14="http://schemas.microsoft.com/office/powerpoint/2010/main" id="{F15D787D-2F9C-DD4E-AC2E-4A52F0B0EFC6}"/>
                  </a:ext>
                </a:extLst>
              </p:cNvPr>
              <p:cNvPicPr/>
              <p:nvPr/>
            </p:nvPicPr>
            <p:blipFill>
              <a:blip r:embed="rId57"/>
              <a:stretch>
                <a:fillRect/>
              </a:stretch>
            </p:blipFill>
            <p:spPr>
              <a:xfrm>
                <a:off x="2753555" y="1746903"/>
                <a:ext cx="286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7" name="Ink 226">
                <a:extLst>
                  <a:ext uri="{FF2B5EF4-FFF2-40B4-BE49-F238E27FC236}">
                    <a16:creationId xmlns:a16="http://schemas.microsoft.com/office/drawing/2014/main" id="{290F7FC8-E884-5C41-B3CC-EECA45AC8E32}"/>
                  </a:ext>
                </a:extLst>
              </p14:cNvPr>
              <p14:cNvContentPartPr/>
              <p14:nvPr/>
            </p14:nvContentPartPr>
            <p14:xfrm>
              <a:off x="2293475" y="1826103"/>
              <a:ext cx="12960" cy="82080"/>
            </p14:xfrm>
          </p:contentPart>
        </mc:Choice>
        <mc:Fallback xmlns="">
          <p:pic>
            <p:nvPicPr>
              <p:cNvPr id="227" name="Ink 226">
                <a:extLst>
                  <a:ext uri="{FF2B5EF4-FFF2-40B4-BE49-F238E27FC236}">
                    <a16:creationId xmlns:a16="http://schemas.microsoft.com/office/drawing/2014/main" xmlns="" xmlns:p14="http://schemas.microsoft.com/office/powerpoint/2010/main" id="{290F7FC8-E884-5C41-B3CC-EECA45AC8E32}"/>
                  </a:ext>
                </a:extLst>
              </p:cNvPr>
              <p:cNvPicPr/>
              <p:nvPr/>
            </p:nvPicPr>
            <p:blipFill>
              <a:blip r:embed="rId59"/>
              <a:stretch>
                <a:fillRect/>
              </a:stretch>
            </p:blipFill>
            <p:spPr>
              <a:xfrm>
                <a:off x="2275115" y="1809543"/>
                <a:ext cx="4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8" name="Ink 227">
                <a:extLst>
                  <a:ext uri="{FF2B5EF4-FFF2-40B4-BE49-F238E27FC236}">
                    <a16:creationId xmlns:a16="http://schemas.microsoft.com/office/drawing/2014/main" id="{82DB0C11-7CE2-F34F-8C9A-DFCD0D7D435D}"/>
                  </a:ext>
                </a:extLst>
              </p14:cNvPr>
              <p14:cNvContentPartPr/>
              <p14:nvPr/>
            </p14:nvContentPartPr>
            <p14:xfrm>
              <a:off x="2400395" y="1814223"/>
              <a:ext cx="63360" cy="50040"/>
            </p14:xfrm>
          </p:contentPart>
        </mc:Choice>
        <mc:Fallback xmlns="">
          <p:pic>
            <p:nvPicPr>
              <p:cNvPr id="228" name="Ink 227">
                <a:extLst>
                  <a:ext uri="{FF2B5EF4-FFF2-40B4-BE49-F238E27FC236}">
                    <a16:creationId xmlns:a16="http://schemas.microsoft.com/office/drawing/2014/main" xmlns="" xmlns:p14="http://schemas.microsoft.com/office/powerpoint/2010/main" id="{82DB0C11-7CE2-F34F-8C9A-DFCD0D7D435D}"/>
                  </a:ext>
                </a:extLst>
              </p:cNvPr>
              <p:cNvPicPr/>
              <p:nvPr/>
            </p:nvPicPr>
            <p:blipFill>
              <a:blip r:embed="rId61"/>
              <a:stretch>
                <a:fillRect/>
              </a:stretch>
            </p:blipFill>
            <p:spPr>
              <a:xfrm>
                <a:off x="2383740" y="1797543"/>
                <a:ext cx="96669" cy="83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9" name="Ink 228">
                <a:extLst>
                  <a:ext uri="{FF2B5EF4-FFF2-40B4-BE49-F238E27FC236}">
                    <a16:creationId xmlns:a16="http://schemas.microsoft.com/office/drawing/2014/main" id="{439A2EF3-D842-7E4E-AB17-4F3D1E31FA48}"/>
                  </a:ext>
                </a:extLst>
              </p14:cNvPr>
              <p14:cNvContentPartPr/>
              <p14:nvPr/>
            </p14:nvContentPartPr>
            <p14:xfrm>
              <a:off x="2538635" y="1782183"/>
              <a:ext cx="75960" cy="56880"/>
            </p14:xfrm>
          </p:contentPart>
        </mc:Choice>
        <mc:Fallback xmlns="">
          <p:pic>
            <p:nvPicPr>
              <p:cNvPr id="229" name="Ink 228">
                <a:extLst>
                  <a:ext uri="{FF2B5EF4-FFF2-40B4-BE49-F238E27FC236}">
                    <a16:creationId xmlns:a16="http://schemas.microsoft.com/office/drawing/2014/main" xmlns="" xmlns:p14="http://schemas.microsoft.com/office/powerpoint/2010/main" id="{439A2EF3-D842-7E4E-AB17-4F3D1E31FA48}"/>
                  </a:ext>
                </a:extLst>
              </p:cNvPr>
              <p:cNvPicPr/>
              <p:nvPr/>
            </p:nvPicPr>
            <p:blipFill>
              <a:blip r:embed="rId63"/>
              <a:stretch>
                <a:fillRect/>
              </a:stretch>
            </p:blipFill>
            <p:spPr>
              <a:xfrm>
                <a:off x="2522075" y="1765623"/>
                <a:ext cx="1090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0" name="Ink 230">
                <a:extLst>
                  <a:ext uri="{FF2B5EF4-FFF2-40B4-BE49-F238E27FC236}">
                    <a16:creationId xmlns:a16="http://schemas.microsoft.com/office/drawing/2014/main" id="{E3AB1153-D02F-1249-98CA-5B21D70EC7EF}"/>
                  </a:ext>
                </a:extLst>
              </p14:cNvPr>
              <p14:cNvContentPartPr/>
              <p14:nvPr/>
            </p14:nvContentPartPr>
            <p14:xfrm>
              <a:off x="2375915" y="2103303"/>
              <a:ext cx="232200" cy="125280"/>
            </p14:xfrm>
          </p:contentPart>
        </mc:Choice>
        <mc:Fallback xmlns="">
          <p:pic>
            <p:nvPicPr>
              <p:cNvPr id="230" name="Ink 230">
                <a:extLst>
                  <a:ext uri="{FF2B5EF4-FFF2-40B4-BE49-F238E27FC236}">
                    <a16:creationId xmlns:a16="http://schemas.microsoft.com/office/drawing/2014/main" xmlns="" xmlns:p14="http://schemas.microsoft.com/office/powerpoint/2010/main" id="{E3AB1153-D02F-1249-98CA-5B21D70EC7EF}"/>
                  </a:ext>
                </a:extLst>
              </p:cNvPr>
              <p:cNvPicPr/>
              <p:nvPr/>
            </p:nvPicPr>
            <p:blipFill>
              <a:blip r:embed="rId65"/>
              <a:stretch>
                <a:fillRect/>
              </a:stretch>
            </p:blipFill>
            <p:spPr>
              <a:xfrm>
                <a:off x="2359715" y="2087103"/>
                <a:ext cx="2649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1" name="Ink 251">
                <a:extLst>
                  <a:ext uri="{FF2B5EF4-FFF2-40B4-BE49-F238E27FC236}">
                    <a16:creationId xmlns:a16="http://schemas.microsoft.com/office/drawing/2014/main" id="{99B7DB48-B90B-4D47-918F-0B6222CEFC2D}"/>
                  </a:ext>
                </a:extLst>
              </p14:cNvPr>
              <p14:cNvContentPartPr/>
              <p14:nvPr/>
            </p14:nvContentPartPr>
            <p14:xfrm>
              <a:off x="3192755" y="1453143"/>
              <a:ext cx="2659680" cy="2730960"/>
            </p14:xfrm>
          </p:contentPart>
        </mc:Choice>
        <mc:Fallback xmlns="">
          <p:pic>
            <p:nvPicPr>
              <p:cNvPr id="251" name="Ink 251">
                <a:extLst>
                  <a:ext uri="{FF2B5EF4-FFF2-40B4-BE49-F238E27FC236}">
                    <a16:creationId xmlns:a16="http://schemas.microsoft.com/office/drawing/2014/main" xmlns="" xmlns:p14="http://schemas.microsoft.com/office/powerpoint/2010/main" id="{99B7DB48-B90B-4D47-918F-0B6222CEFC2D}"/>
                  </a:ext>
                </a:extLst>
              </p:cNvPr>
              <p:cNvPicPr/>
              <p:nvPr/>
            </p:nvPicPr>
            <p:blipFill>
              <a:blip r:embed="rId67"/>
              <a:stretch>
                <a:fillRect/>
              </a:stretch>
            </p:blipFill>
            <p:spPr>
              <a:xfrm>
                <a:off x="3176557" y="1420387"/>
                <a:ext cx="2693155" cy="279575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8" name="Ink 269">
                <a:extLst>
                  <a:ext uri="{FF2B5EF4-FFF2-40B4-BE49-F238E27FC236}">
                    <a16:creationId xmlns:a16="http://schemas.microsoft.com/office/drawing/2014/main" id="{848652C7-EA13-4E44-806F-F1F509006876}"/>
                  </a:ext>
                </a:extLst>
              </p14:cNvPr>
              <p14:cNvContentPartPr/>
              <p14:nvPr/>
            </p14:nvContentPartPr>
            <p14:xfrm>
              <a:off x="9385475" y="3152703"/>
              <a:ext cx="308520" cy="251280"/>
            </p14:xfrm>
          </p:contentPart>
        </mc:Choice>
        <mc:Fallback xmlns="">
          <p:pic>
            <p:nvPicPr>
              <p:cNvPr id="268" name="Ink 269">
                <a:extLst>
                  <a:ext uri="{FF2B5EF4-FFF2-40B4-BE49-F238E27FC236}">
                    <a16:creationId xmlns:a16="http://schemas.microsoft.com/office/drawing/2014/main" xmlns="" xmlns:p14="http://schemas.microsoft.com/office/powerpoint/2010/main" id="{848652C7-EA13-4E44-806F-F1F509006876}"/>
                  </a:ext>
                </a:extLst>
              </p:cNvPr>
              <p:cNvPicPr/>
              <p:nvPr/>
            </p:nvPicPr>
            <p:blipFill>
              <a:blip r:embed="rId69"/>
              <a:stretch>
                <a:fillRect/>
              </a:stretch>
            </p:blipFill>
            <p:spPr>
              <a:xfrm>
                <a:off x="9377185" y="3144423"/>
                <a:ext cx="325099"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9" name="Ink 270">
                <a:extLst>
                  <a:ext uri="{FF2B5EF4-FFF2-40B4-BE49-F238E27FC236}">
                    <a16:creationId xmlns:a16="http://schemas.microsoft.com/office/drawing/2014/main" id="{BCC92700-58B2-F34D-A5DE-5A9B6F6FE925}"/>
                  </a:ext>
                </a:extLst>
              </p14:cNvPr>
              <p14:cNvContentPartPr/>
              <p14:nvPr/>
            </p14:nvContentPartPr>
            <p14:xfrm>
              <a:off x="7235195" y="1474023"/>
              <a:ext cx="2049840" cy="2634840"/>
            </p14:xfrm>
          </p:contentPart>
        </mc:Choice>
        <mc:Fallback xmlns="">
          <p:pic>
            <p:nvPicPr>
              <p:cNvPr id="269" name="Ink 270">
                <a:extLst>
                  <a:ext uri="{FF2B5EF4-FFF2-40B4-BE49-F238E27FC236}">
                    <a16:creationId xmlns:a16="http://schemas.microsoft.com/office/drawing/2014/main" xmlns="" xmlns:p14="http://schemas.microsoft.com/office/powerpoint/2010/main" id="{BCC92700-58B2-F34D-A5DE-5A9B6F6FE925}"/>
                  </a:ext>
                </a:extLst>
              </p:cNvPr>
              <p:cNvPicPr/>
              <p:nvPr/>
            </p:nvPicPr>
            <p:blipFill>
              <a:blip r:embed="rId71"/>
              <a:stretch>
                <a:fillRect/>
              </a:stretch>
            </p:blipFill>
            <p:spPr>
              <a:xfrm>
                <a:off x="7218635" y="1457101"/>
                <a:ext cx="2074320" cy="2659683"/>
              </a:xfrm>
              <a:prstGeom prst="rect">
                <a:avLst/>
              </a:prstGeom>
            </p:spPr>
          </p:pic>
        </mc:Fallback>
      </mc:AlternateContent>
    </p:spTree>
    <p:extLst>
      <p:ext uri="{BB962C8B-B14F-4D97-AF65-F5344CB8AC3E}">
        <p14:creationId xmlns:p14="http://schemas.microsoft.com/office/powerpoint/2010/main" val="417649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F6FE07A-61A3-48CD-B240-1F1BF7D132CC}"/>
              </a:ext>
            </a:extLst>
          </p:cNvPr>
          <p:cNvGraphicFramePr>
            <a:graphicFrameLocks noGrp="1"/>
          </p:cNvGraphicFramePr>
          <p:nvPr>
            <p:ph idx="1"/>
          </p:nvPr>
        </p:nvGraphicFramePr>
        <p:xfrm>
          <a:off x="1524000" y="1371600"/>
          <a:ext cx="9144000" cy="5105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1319345009"/>
                    </a:ext>
                  </a:extLst>
                </a:gridCol>
                <a:gridCol w="4572000">
                  <a:extLst>
                    <a:ext uri="{9D8B030D-6E8A-4147-A177-3AD203B41FA5}">
                      <a16:colId xmlns:a16="http://schemas.microsoft.com/office/drawing/2014/main" val="3615138864"/>
                    </a:ext>
                  </a:extLst>
                </a:gridCol>
              </a:tblGrid>
              <a:tr h="1276350">
                <a:tc>
                  <a:txBody>
                    <a:bodyPr/>
                    <a:lstStyle/>
                    <a:p>
                      <a:pPr algn="ctr"/>
                      <a:r>
                        <a:rPr lang="en-US" sz="2800" dirty="0"/>
                        <a:t>CORRELATION</a:t>
                      </a:r>
                      <a:endParaRPr lang="x-none" sz="2800" dirty="0"/>
                    </a:p>
                  </a:txBody>
                  <a:tcPr/>
                </a:tc>
                <a:tc>
                  <a:txBody>
                    <a:bodyPr/>
                    <a:lstStyle/>
                    <a:p>
                      <a:pPr algn="ctr"/>
                      <a:r>
                        <a:rPr lang="en-US" sz="2800" dirty="0"/>
                        <a:t>REGRESSION</a:t>
                      </a:r>
                      <a:endParaRPr lang="x-none" sz="2800" dirty="0"/>
                    </a:p>
                  </a:txBody>
                  <a:tcPr/>
                </a:tc>
                <a:extLst>
                  <a:ext uri="{0D108BD9-81ED-4DB2-BD59-A6C34878D82A}">
                    <a16:rowId xmlns:a16="http://schemas.microsoft.com/office/drawing/2014/main" val="765998322"/>
                  </a:ext>
                </a:extLst>
              </a:tr>
              <a:tr h="1276350">
                <a:tc>
                  <a:txBody>
                    <a:bodyPr/>
                    <a:lstStyle/>
                    <a:p>
                      <a:pPr algn="just"/>
                      <a:r>
                        <a:rPr lang="en-US" sz="2400" dirty="0"/>
                        <a:t>Measuring strength or degree of the relationship between two variables</a:t>
                      </a:r>
                      <a:endParaRPr lang="x-none" sz="2400" dirty="0"/>
                    </a:p>
                  </a:txBody>
                  <a:tcPr/>
                </a:tc>
                <a:tc>
                  <a:txBody>
                    <a:bodyPr/>
                    <a:lstStyle/>
                    <a:p>
                      <a:pPr algn="just"/>
                      <a:r>
                        <a:rPr lang="en-US" sz="2400" dirty="0"/>
                        <a:t>Having an algebraic equation between two variables</a:t>
                      </a:r>
                      <a:endParaRPr lang="x-none" sz="2400" dirty="0"/>
                    </a:p>
                  </a:txBody>
                  <a:tcPr/>
                </a:tc>
                <a:extLst>
                  <a:ext uri="{0D108BD9-81ED-4DB2-BD59-A6C34878D82A}">
                    <a16:rowId xmlns:a16="http://schemas.microsoft.com/office/drawing/2014/main" val="103269386"/>
                  </a:ext>
                </a:extLst>
              </a:tr>
              <a:tr h="1276350">
                <a:tc>
                  <a:txBody>
                    <a:bodyPr/>
                    <a:lstStyle/>
                    <a:p>
                      <a:r>
                        <a:rPr lang="en-US" sz="2800" dirty="0"/>
                        <a:t>No estimation</a:t>
                      </a:r>
                      <a:endParaRPr lang="x-none" sz="2800" dirty="0"/>
                    </a:p>
                  </a:txBody>
                  <a:tcPr/>
                </a:tc>
                <a:tc>
                  <a:txBody>
                    <a:bodyPr/>
                    <a:lstStyle/>
                    <a:p>
                      <a:r>
                        <a:rPr lang="en-US" sz="2400" dirty="0"/>
                        <a:t>Estimation</a:t>
                      </a:r>
                      <a:endParaRPr lang="x-none" sz="2400" dirty="0"/>
                    </a:p>
                  </a:txBody>
                  <a:tcPr/>
                </a:tc>
                <a:extLst>
                  <a:ext uri="{0D108BD9-81ED-4DB2-BD59-A6C34878D82A}">
                    <a16:rowId xmlns:a16="http://schemas.microsoft.com/office/drawing/2014/main" val="3627888436"/>
                  </a:ext>
                </a:extLst>
              </a:tr>
              <a:tr h="1276350">
                <a:tc>
                  <a:txBody>
                    <a:bodyPr/>
                    <a:lstStyle/>
                    <a:p>
                      <a:r>
                        <a:rPr lang="en-US" sz="2400" dirty="0"/>
                        <a:t>Both variables are independent</a:t>
                      </a:r>
                      <a:endParaRPr lang="x-none" sz="2400" dirty="0"/>
                    </a:p>
                  </a:txBody>
                  <a:tcPr/>
                </a:tc>
                <a:tc>
                  <a:txBody>
                    <a:bodyPr/>
                    <a:lstStyle/>
                    <a:p>
                      <a:r>
                        <a:rPr lang="en-US" sz="2400" dirty="0"/>
                        <a:t>One is dependent variable and the other is independent variable</a:t>
                      </a:r>
                      <a:endParaRPr lang="x-none" sz="2400" dirty="0"/>
                    </a:p>
                  </a:txBody>
                  <a:tcPr/>
                </a:tc>
                <a:extLst>
                  <a:ext uri="{0D108BD9-81ED-4DB2-BD59-A6C34878D82A}">
                    <a16:rowId xmlns:a16="http://schemas.microsoft.com/office/drawing/2014/main" val="2371232624"/>
                  </a:ext>
                </a:extLst>
              </a:tr>
            </a:tbl>
          </a:graphicData>
        </a:graphic>
      </p:graphicFrame>
    </p:spTree>
    <p:extLst>
      <p:ext uri="{BB962C8B-B14F-4D97-AF65-F5344CB8AC3E}">
        <p14:creationId xmlns:p14="http://schemas.microsoft.com/office/powerpoint/2010/main" val="62576408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1421</Words>
  <Application>Microsoft Office PowerPoint</Application>
  <PresentationFormat>Widescreen</PresentationFormat>
  <Paragraphs>205</Paragraphs>
  <Slides>67</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7" baseType="lpstr">
      <vt:lpstr>Arial</vt:lpstr>
      <vt:lpstr>Book Antiqua</vt:lpstr>
      <vt:lpstr>Calibri</vt:lpstr>
      <vt:lpstr>Courier New</vt:lpstr>
      <vt:lpstr>Helvetic Neue</vt:lpstr>
      <vt:lpstr>Lato</vt:lpstr>
      <vt:lpstr>Times New Roman</vt:lpstr>
      <vt:lpstr>Wingdings</vt:lpstr>
      <vt:lpstr>1_Office Theme</vt:lpstr>
      <vt:lpstr>Equation</vt:lpstr>
      <vt:lpstr>Introduction to Statistical Methods</vt:lpstr>
      <vt:lpstr>PowerPoint Presentation</vt:lpstr>
      <vt:lpstr>PowerPoint Presentation</vt:lpstr>
      <vt:lpstr>Session 12 - Agenda</vt:lpstr>
      <vt:lpstr>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of the Linear Regression </vt:lpstr>
      <vt:lpstr> Coefficient of Determination </vt:lpstr>
      <vt:lpstr>PowerPoint Presentation</vt:lpstr>
      <vt:lpstr> Moving from SLR to MLR </vt:lpstr>
      <vt:lpstr>   Overfitting </vt:lpstr>
      <vt:lpstr>Multicollinearity</vt:lpstr>
      <vt:lpstr>Dealing with Multicollinearity</vt:lpstr>
      <vt:lpstr>Variance Inflation Factor (VIF)</vt:lpstr>
      <vt:lpstr>PowerPoint Presentation</vt:lpstr>
      <vt:lpstr>Multiple Linear Regression </vt:lpstr>
      <vt:lpstr>PowerPoint Presentation</vt:lpstr>
      <vt:lpstr>PowerPoint Presentation</vt:lpstr>
      <vt:lpstr>PowerPoint Presentation</vt:lpstr>
      <vt:lpstr>PowerPoint Presentation</vt:lpstr>
      <vt:lpstr>PowerPoint Presentation</vt:lpstr>
      <vt:lpstr>PowerPoint Presentation</vt:lpstr>
      <vt:lpstr>    How to model </vt:lpstr>
      <vt:lpstr>  an idea</vt:lpstr>
      <vt:lpstr>PowerPoint Presentation</vt:lpstr>
      <vt:lpstr>PowerPoint Presentation</vt:lpstr>
      <vt:lpstr>PowerPoint Presentation</vt:lpstr>
      <vt:lpstr>PowerPoint Presentation</vt:lpstr>
      <vt:lpstr>PowerPoint Presentation</vt:lpstr>
      <vt:lpstr>PowerPoint Presentation</vt:lpstr>
      <vt:lpstr>Accurac of a model</vt:lpstr>
      <vt:lpstr>PowerPoint Presentation</vt:lpstr>
      <vt:lpstr>PowerPoint Presentation</vt:lpstr>
      <vt:lpstr>PowerPoint Presentation</vt:lpstr>
      <vt:lpstr>R – Squared vs Adjusted R - Squared</vt:lpstr>
      <vt:lpstr>  Accessing the model fit</vt:lpstr>
      <vt:lpstr>    Non-linear Regression </vt:lpstr>
      <vt:lpstr>    Non-linear Regression </vt:lpstr>
      <vt:lpstr>Regularization</vt:lpstr>
      <vt:lpstr>Lasso &amp; Ridge </vt:lpstr>
      <vt:lpstr>        Logistic Regression</vt:lpstr>
      <vt:lpstr>PowerPoint Presentation</vt:lpstr>
      <vt:lpstr>Logistic Regression</vt:lpstr>
      <vt:lpstr>PowerPoint Presentation</vt:lpstr>
      <vt:lpstr>PowerPoint Presentation</vt:lpstr>
      <vt:lpstr>PowerPoint Presentation</vt:lpstr>
      <vt:lpstr>PowerPoint Presentation</vt:lpstr>
      <vt:lpstr>PowerPoint Presentation</vt:lpstr>
      <vt:lpstr>Binary Logistic Regression Model</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dc:creator>
  <cp:lastModifiedBy>674</cp:lastModifiedBy>
  <cp:revision>2</cp:revision>
  <dcterms:created xsi:type="dcterms:W3CDTF">2022-02-17T03:55:51Z</dcterms:created>
  <dcterms:modified xsi:type="dcterms:W3CDTF">2022-02-27T14:02:25Z</dcterms:modified>
</cp:coreProperties>
</file>